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Default Extension="avi" ContentType="video/avi"/>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comments/comment1.xml" ContentType="application/vnd.openxmlformats-officedocument.presentationml.comments+xml"/>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0"/>
  </p:notesMasterIdLst>
  <p:sldIdLst>
    <p:sldId id="256" r:id="rId3"/>
    <p:sldId id="257" r:id="rId4"/>
    <p:sldId id="258" r:id="rId5"/>
    <p:sldId id="315" r:id="rId6"/>
    <p:sldId id="309" r:id="rId7"/>
    <p:sldId id="310" r:id="rId8"/>
    <p:sldId id="280" r:id="rId9"/>
    <p:sldId id="281" r:id="rId10"/>
    <p:sldId id="260" r:id="rId11"/>
    <p:sldId id="283" r:id="rId12"/>
    <p:sldId id="303" r:id="rId13"/>
    <p:sldId id="300" r:id="rId14"/>
    <p:sldId id="301" r:id="rId15"/>
    <p:sldId id="302" r:id="rId16"/>
    <p:sldId id="261" r:id="rId17"/>
    <p:sldId id="304" r:id="rId18"/>
    <p:sldId id="305" r:id="rId19"/>
    <p:sldId id="262" r:id="rId20"/>
    <p:sldId id="282" r:id="rId21"/>
    <p:sldId id="263" r:id="rId22"/>
    <p:sldId id="297" r:id="rId23"/>
    <p:sldId id="322" r:id="rId24"/>
    <p:sldId id="312" r:id="rId25"/>
    <p:sldId id="313" r:id="rId26"/>
    <p:sldId id="317" r:id="rId27"/>
    <p:sldId id="316" r:id="rId28"/>
    <p:sldId id="288" r:id="rId29"/>
    <p:sldId id="319" r:id="rId30"/>
    <p:sldId id="320" r:id="rId31"/>
    <p:sldId id="291" r:id="rId32"/>
    <p:sldId id="318" r:id="rId33"/>
    <p:sldId id="284" r:id="rId34"/>
    <p:sldId id="286" r:id="rId35"/>
    <p:sldId id="287" r:id="rId36"/>
    <p:sldId id="289" r:id="rId37"/>
    <p:sldId id="290" r:id="rId38"/>
    <p:sldId id="295" r:id="rId39"/>
  </p:sldIdLst>
  <p:sldSz cx="9144000" cy="6858000" type="screen4x3"/>
  <p:notesSz cx="6858000" cy="9144000"/>
  <p:defaultTextStyle>
    <a:defPPr>
      <a:defRPr lang="en-US"/>
    </a:defPPr>
    <a:lvl1pPr marL="0" algn="l" defTabSz="914230" rtl="0" eaLnBrk="1" latinLnBrk="0" hangingPunct="1">
      <a:defRPr sz="1800" kern="1200">
        <a:solidFill>
          <a:schemeClr val="tx1"/>
        </a:solidFill>
        <a:latin typeface="+mn-lt"/>
        <a:ea typeface="+mn-ea"/>
        <a:cs typeface="+mn-cs"/>
      </a:defRPr>
    </a:lvl1pPr>
    <a:lvl2pPr marL="457115" algn="l" defTabSz="914230" rtl="0" eaLnBrk="1" latinLnBrk="0" hangingPunct="1">
      <a:defRPr sz="1800" kern="1200">
        <a:solidFill>
          <a:schemeClr val="tx1"/>
        </a:solidFill>
        <a:latin typeface="+mn-lt"/>
        <a:ea typeface="+mn-ea"/>
        <a:cs typeface="+mn-cs"/>
      </a:defRPr>
    </a:lvl2pPr>
    <a:lvl3pPr marL="914230" algn="l" defTabSz="914230" rtl="0" eaLnBrk="1" latinLnBrk="0" hangingPunct="1">
      <a:defRPr sz="1800" kern="1200">
        <a:solidFill>
          <a:schemeClr val="tx1"/>
        </a:solidFill>
        <a:latin typeface="+mn-lt"/>
        <a:ea typeface="+mn-ea"/>
        <a:cs typeface="+mn-cs"/>
      </a:defRPr>
    </a:lvl3pPr>
    <a:lvl4pPr marL="1371345" algn="l" defTabSz="914230" rtl="0" eaLnBrk="1" latinLnBrk="0" hangingPunct="1">
      <a:defRPr sz="1800" kern="1200">
        <a:solidFill>
          <a:schemeClr val="tx1"/>
        </a:solidFill>
        <a:latin typeface="+mn-lt"/>
        <a:ea typeface="+mn-ea"/>
        <a:cs typeface="+mn-cs"/>
      </a:defRPr>
    </a:lvl4pPr>
    <a:lvl5pPr marL="1828458" algn="l" defTabSz="914230" rtl="0" eaLnBrk="1" latinLnBrk="0" hangingPunct="1">
      <a:defRPr sz="1800" kern="1200">
        <a:solidFill>
          <a:schemeClr val="tx1"/>
        </a:solidFill>
        <a:latin typeface="+mn-lt"/>
        <a:ea typeface="+mn-ea"/>
        <a:cs typeface="+mn-cs"/>
      </a:defRPr>
    </a:lvl5pPr>
    <a:lvl6pPr marL="2285573" algn="l" defTabSz="914230" rtl="0" eaLnBrk="1" latinLnBrk="0" hangingPunct="1">
      <a:defRPr sz="1800" kern="1200">
        <a:solidFill>
          <a:schemeClr val="tx1"/>
        </a:solidFill>
        <a:latin typeface="+mn-lt"/>
        <a:ea typeface="+mn-ea"/>
        <a:cs typeface="+mn-cs"/>
      </a:defRPr>
    </a:lvl6pPr>
    <a:lvl7pPr marL="2742688" algn="l" defTabSz="914230" rtl="0" eaLnBrk="1" latinLnBrk="0" hangingPunct="1">
      <a:defRPr sz="1800" kern="1200">
        <a:solidFill>
          <a:schemeClr val="tx1"/>
        </a:solidFill>
        <a:latin typeface="+mn-lt"/>
        <a:ea typeface="+mn-ea"/>
        <a:cs typeface="+mn-cs"/>
      </a:defRPr>
    </a:lvl7pPr>
    <a:lvl8pPr marL="3199803" algn="l" defTabSz="914230" rtl="0" eaLnBrk="1" latinLnBrk="0" hangingPunct="1">
      <a:defRPr sz="1800" kern="1200">
        <a:solidFill>
          <a:schemeClr val="tx1"/>
        </a:solidFill>
        <a:latin typeface="+mn-lt"/>
        <a:ea typeface="+mn-ea"/>
        <a:cs typeface="+mn-cs"/>
      </a:defRPr>
    </a:lvl8pPr>
    <a:lvl9pPr marL="3656918" algn="l" defTabSz="91423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o" initials="S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44"/>
    <a:srgbClr val="D2F7B7"/>
    <a:srgbClr val="C5C5C5"/>
    <a:srgbClr val="A7A7A7"/>
    <a:srgbClr val="B3A2C7"/>
    <a:srgbClr val="B2B2B2"/>
    <a:srgbClr val="FA6060"/>
    <a:srgbClr val="EFA46B"/>
    <a:srgbClr val="F4F09A"/>
    <a:srgbClr val="C1F49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413" autoAdjust="0"/>
  </p:normalViewPr>
  <p:slideViewPr>
    <p:cSldViewPr>
      <p:cViewPr varScale="1">
        <p:scale>
          <a:sx n="131" d="100"/>
          <a:sy n="131" d="100"/>
        </p:scale>
        <p:origin x="-1032"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0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4-01-09T15:51:42.496" idx="1">
    <p:pos x="-377" y="113"/>
    <p:text>In the realm of geolocated datasets, data stored in Geographic Information Systems (GIS) are highly structured and most often stored in an underlying relational database. While this may be a gross simplification, GIS datasets typically consist of “features” on the surface of the Earth that can be represented by points, lines and polygons. An example is a county plat which can show natural features such as streams and rivers, infrastructure like roads and bridges and buildings, and plots of land such as towns, lots, and so forth. The attributes of these features lend themselves to storage in the tables of a relational database. There can be a table for the roads, another for the towns, yet another for the rivers, etc. Each specific feature is a record in a table which provides a very useful way of keeping track of the characteristics of each instance of each feature.
Visualization is conceptualized in terms of a set of “layers.” In the physical world, transparent mylar sheets are often used to overlay various sets of features on a given base map. The same idea is used for manipulating the visualization of the classes of features in GIS visualization systems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A18446-A5A6-4341-B7EA-56182DED0960}" type="datetimeFigureOut">
              <a:rPr lang="en-US" smtClean="0"/>
              <a:pPr/>
              <a:t>10/22/2012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3732A3-326D-4977-85C9-92414ECC406C}" type="slidenum">
              <a:rPr lang="en-US" smtClean="0"/>
              <a:pPr/>
              <a:t>‹#›</a:t>
            </a:fld>
            <a:endParaRPr lang="en-US"/>
          </a:p>
        </p:txBody>
      </p:sp>
    </p:spTree>
    <p:extLst>
      <p:ext uri="{BB962C8B-B14F-4D97-AF65-F5344CB8AC3E}">
        <p14:creationId xmlns="" xmlns:p14="http://schemas.microsoft.com/office/powerpoint/2010/main" val="506625178"/>
      </p:ext>
    </p:extLst>
  </p:cSld>
  <p:clrMap bg1="lt1" tx1="dk1" bg2="lt2" tx2="dk2" accent1="accent1" accent2="accent2" accent3="accent3" accent4="accent4" accent5="accent5" accent6="accent6" hlink="hlink" folHlink="folHlink"/>
  <p:notesStyle>
    <a:lvl1pPr marL="0" algn="l" defTabSz="914230" rtl="0" eaLnBrk="1" latinLnBrk="0" hangingPunct="1">
      <a:defRPr sz="1200" kern="1200">
        <a:solidFill>
          <a:schemeClr val="tx1"/>
        </a:solidFill>
        <a:latin typeface="+mn-lt"/>
        <a:ea typeface="+mn-ea"/>
        <a:cs typeface="+mn-cs"/>
      </a:defRPr>
    </a:lvl1pPr>
    <a:lvl2pPr marL="457115" algn="l" defTabSz="914230" rtl="0" eaLnBrk="1" latinLnBrk="0" hangingPunct="1">
      <a:defRPr sz="1200" kern="1200">
        <a:solidFill>
          <a:schemeClr val="tx1"/>
        </a:solidFill>
        <a:latin typeface="+mn-lt"/>
        <a:ea typeface="+mn-ea"/>
        <a:cs typeface="+mn-cs"/>
      </a:defRPr>
    </a:lvl2pPr>
    <a:lvl3pPr marL="914230" algn="l" defTabSz="914230" rtl="0" eaLnBrk="1" latinLnBrk="0" hangingPunct="1">
      <a:defRPr sz="1200" kern="1200">
        <a:solidFill>
          <a:schemeClr val="tx1"/>
        </a:solidFill>
        <a:latin typeface="+mn-lt"/>
        <a:ea typeface="+mn-ea"/>
        <a:cs typeface="+mn-cs"/>
      </a:defRPr>
    </a:lvl3pPr>
    <a:lvl4pPr marL="1371345" algn="l" defTabSz="914230" rtl="0" eaLnBrk="1" latinLnBrk="0" hangingPunct="1">
      <a:defRPr sz="1200" kern="1200">
        <a:solidFill>
          <a:schemeClr val="tx1"/>
        </a:solidFill>
        <a:latin typeface="+mn-lt"/>
        <a:ea typeface="+mn-ea"/>
        <a:cs typeface="+mn-cs"/>
      </a:defRPr>
    </a:lvl4pPr>
    <a:lvl5pPr marL="1828458" algn="l" defTabSz="914230" rtl="0" eaLnBrk="1" latinLnBrk="0" hangingPunct="1">
      <a:defRPr sz="1200" kern="1200">
        <a:solidFill>
          <a:schemeClr val="tx1"/>
        </a:solidFill>
        <a:latin typeface="+mn-lt"/>
        <a:ea typeface="+mn-ea"/>
        <a:cs typeface="+mn-cs"/>
      </a:defRPr>
    </a:lvl5pPr>
    <a:lvl6pPr marL="2285573" algn="l" defTabSz="914230" rtl="0" eaLnBrk="1" latinLnBrk="0" hangingPunct="1">
      <a:defRPr sz="1200" kern="1200">
        <a:solidFill>
          <a:schemeClr val="tx1"/>
        </a:solidFill>
        <a:latin typeface="+mn-lt"/>
        <a:ea typeface="+mn-ea"/>
        <a:cs typeface="+mn-cs"/>
      </a:defRPr>
    </a:lvl6pPr>
    <a:lvl7pPr marL="2742688" algn="l" defTabSz="914230" rtl="0" eaLnBrk="1" latinLnBrk="0" hangingPunct="1">
      <a:defRPr sz="1200" kern="1200">
        <a:solidFill>
          <a:schemeClr val="tx1"/>
        </a:solidFill>
        <a:latin typeface="+mn-lt"/>
        <a:ea typeface="+mn-ea"/>
        <a:cs typeface="+mn-cs"/>
      </a:defRPr>
    </a:lvl7pPr>
    <a:lvl8pPr marL="3199803" algn="l" defTabSz="914230" rtl="0" eaLnBrk="1" latinLnBrk="0" hangingPunct="1">
      <a:defRPr sz="1200" kern="1200">
        <a:solidFill>
          <a:schemeClr val="tx1"/>
        </a:solidFill>
        <a:latin typeface="+mn-lt"/>
        <a:ea typeface="+mn-ea"/>
        <a:cs typeface="+mn-cs"/>
      </a:defRPr>
    </a:lvl8pPr>
    <a:lvl9pPr marL="3656918" algn="l" defTabSz="9142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5800"/>
            <a:ext cx="4572000" cy="3429000"/>
          </a:xfrm>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43000" y="685800"/>
            <a:ext cx="4572000" cy="3429000"/>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102EB4-AE58-41F4-8397-EEF91C06E30D}"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F6E4DB-D98F-46F5-8373-167FE91E224E}" type="slidenum">
              <a:rPr lang="en-US"/>
              <a:pPr>
                <a:defRPr/>
              </a:pPr>
              <a:t>26</a:t>
            </a:fld>
            <a:endParaRPr 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3732A3-326D-4977-85C9-92414ECC406C}" type="slidenum">
              <a:rPr lang="en-US" smtClean="0"/>
              <a:pPr/>
              <a:t>32</a:t>
            </a:fld>
            <a:endParaRPr lang="en-US"/>
          </a:p>
        </p:txBody>
      </p:sp>
    </p:spTree>
    <p:extLst>
      <p:ext uri="{BB962C8B-B14F-4D97-AF65-F5344CB8AC3E}">
        <p14:creationId xmlns="" xmlns:p14="http://schemas.microsoft.com/office/powerpoint/2010/main" val="3072429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67DE59-6093-4424-9402-F495E3BE7B81}" type="slidenum">
              <a:rPr lang="en-US"/>
              <a:pPr/>
              <a:t>5</a:t>
            </a:fld>
            <a:endParaRPr lang="en-US"/>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77DB5C-7808-463A-B8D5-4390F3C258BF}" type="slidenum">
              <a:rPr lang="en-US"/>
              <a:pPr/>
              <a:t>6</a:t>
            </a:fld>
            <a:endParaRPr lang="en-US"/>
          </a:p>
        </p:txBody>
      </p:sp>
      <p:sp>
        <p:nvSpPr>
          <p:cNvPr id="265218" name="Rectangle 2"/>
          <p:cNvSpPr>
            <a:spLocks noGrp="1" noRot="1" noChangeAspect="1" noChangeArrowheads="1" noTextEdit="1"/>
          </p:cNvSpPr>
          <p:nvPr>
            <p:ph type="sldImg"/>
          </p:nvPr>
        </p:nvSpPr>
        <p:spPr>
          <a:xfrm>
            <a:off x="1143000" y="685800"/>
            <a:ext cx="4572000" cy="3429000"/>
          </a:xfrm>
          <a:ln/>
        </p:spPr>
      </p:sp>
      <p:sp>
        <p:nvSpPr>
          <p:cNvPr id="2652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3732A3-326D-4977-85C9-92414ECC406C}"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F6E4DB-D98F-46F5-8373-167FE91E224E}" type="slidenum">
              <a:rPr lang="en-US"/>
              <a:pPr>
                <a:defRPr/>
              </a:pPr>
              <a:t>10</a:t>
            </a:fld>
            <a:endParaRPr lang="en-US"/>
          </a:p>
        </p:txBody>
      </p:sp>
      <p:sp>
        <p:nvSpPr>
          <p:cNvPr id="3993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3000" y="685800"/>
            <a:ext cx="4572000" cy="3429000"/>
          </a:xfrm>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smtClean="0"/>
              <a:t>In the realm of geolocated datasets, data stored in Geographic Information Systems (GIS) are highly structured and most often stored in an underlying relational database. While this may be a gross simplification, GIS datasets typically consist of “features” on the surface of the Earth that can be represented by points, lines and polygons. An example is a county plat which can show natural features such as streams and rivers, infrastructure like roads and bridges and buildings, and plots of land such as towns, lots, and so forth. The attributes of these features lend themselves to storage in the tables of a relational database. There can be a table for the roads, another for the towns, yet another for the rivers, etc. Each specific feature is a record in a table which provides a very useful way of keeping track of the characteristics of each instance of each feature.</a:t>
            </a:r>
          </a:p>
          <a:p>
            <a:r>
              <a:rPr lang="en-US" sz="1000" smtClean="0"/>
              <a:t>Visualization is conceptualized in terms of a set of “layers.” In the physical world, transparent mylar sheets are often used to overlay various sets of features on a given base map. The same idea is used for manipulating the visualization of the classes of features in GIS visualization systems</a:t>
            </a:r>
          </a:p>
          <a:p>
            <a:r>
              <a:rPr lang="en-US" sz="1000" smtClean="0"/>
              <a:t>Generally speaking, AS datasets are characterised by the following observational nature:</a:t>
            </a:r>
          </a:p>
          <a:p>
            <a:r>
              <a:rPr lang="en-US" sz="1000" smtClean="0"/>
              <a:t>• high dimensionality (e.g. four or more dimensions);</a:t>
            </a:r>
          </a:p>
          <a:p>
            <a:r>
              <a:rPr lang="en-US" sz="1000" smtClean="0"/>
              <a:t>• multivalued parameters, characterized by a tensor rank (e.g. a brightness temperature parameter can be characterized by several values, one for each acquisition channel; its rank is equal to the number of acquisition channels);</a:t>
            </a:r>
          </a:p>
          <a:p>
            <a:r>
              <a:rPr lang="en-US" sz="1000" smtClean="0"/>
              <a:t>The VisAD data model assumes that data objects are approximations to mathematical functions.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43000" y="685800"/>
            <a:ext cx="4572000" cy="3429000"/>
          </a:xfrm>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In the realm of geolocated datasets, data stored in Geographic Information Systems (GIS) are highly structured and most often stored in an underlying relational database. While this may be a gross simplification, GIS datasets typically consist of “features” on the surface of the Earth that can be represented by points, lines and polygons. An example is a county plat which can show natural features such as streams and rivers, infrastructure like roads and bridges and buildings, and plots of land such as towns, lots, and so forth. The attributes of these features lend themselves to storage in the tables of a relational database. There can be a table for the roads, another for the towns, yet another for the rivers, etc. Each specific feature is a record in a table which provides a very useful way of keeping track of the characteristics of each instance of each feature.</a:t>
            </a:r>
          </a:p>
          <a:p>
            <a:r>
              <a:rPr lang="en-US" smtClean="0"/>
              <a:t>Visualization is conceptualized in terms of a set of “layers.” In the physical world, transparent mylar sheets are often used to overlay various sets of features on a given base map. The same idea is used for manipulating the visualization of the classes of features in GIS visualization systems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5" indent="0" algn="ctr">
              <a:buNone/>
              <a:defRPr>
                <a:solidFill>
                  <a:schemeClr val="tx1">
                    <a:tint val="75000"/>
                  </a:schemeClr>
                </a:solidFill>
              </a:defRPr>
            </a:lvl2pPr>
            <a:lvl3pPr marL="914230" indent="0" algn="ctr">
              <a:buNone/>
              <a:defRPr>
                <a:solidFill>
                  <a:schemeClr val="tx1">
                    <a:tint val="75000"/>
                  </a:schemeClr>
                </a:solidFill>
              </a:defRPr>
            </a:lvl3pPr>
            <a:lvl4pPr marL="1371345" indent="0" algn="ctr">
              <a:buNone/>
              <a:defRPr>
                <a:solidFill>
                  <a:schemeClr val="tx1">
                    <a:tint val="75000"/>
                  </a:schemeClr>
                </a:solidFill>
              </a:defRPr>
            </a:lvl4pPr>
            <a:lvl5pPr marL="1828458" indent="0" algn="ctr">
              <a:buNone/>
              <a:defRPr>
                <a:solidFill>
                  <a:schemeClr val="tx1">
                    <a:tint val="75000"/>
                  </a:schemeClr>
                </a:solidFill>
              </a:defRPr>
            </a:lvl5pPr>
            <a:lvl6pPr marL="2285573" indent="0" algn="ctr">
              <a:buNone/>
              <a:defRPr>
                <a:solidFill>
                  <a:schemeClr val="tx1">
                    <a:tint val="75000"/>
                  </a:schemeClr>
                </a:solidFill>
              </a:defRPr>
            </a:lvl6pPr>
            <a:lvl7pPr marL="2742688" indent="0" algn="ctr">
              <a:buNone/>
              <a:defRPr>
                <a:solidFill>
                  <a:schemeClr val="tx1">
                    <a:tint val="75000"/>
                  </a:schemeClr>
                </a:solidFill>
              </a:defRPr>
            </a:lvl7pPr>
            <a:lvl8pPr marL="3199803" indent="0" algn="ctr">
              <a:buNone/>
              <a:defRPr>
                <a:solidFill>
                  <a:schemeClr val="tx1">
                    <a:tint val="75000"/>
                  </a:schemeClr>
                </a:solidFill>
              </a:defRPr>
            </a:lvl8pPr>
            <a:lvl9pPr marL="36569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9148763" cy="6851650"/>
            <a:chOff x="1" y="0"/>
            <a:chExt cx="5763" cy="4316"/>
          </a:xfrm>
        </p:grpSpPr>
        <p:sp>
          <p:nvSpPr>
            <p:cNvPr id="61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61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61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3" name="Group 6"/>
            <p:cNvGrpSpPr>
              <a:grpSpLocks/>
            </p:cNvGrpSpPr>
            <p:nvPr/>
          </p:nvGrpSpPr>
          <p:grpSpPr bwMode="auto">
            <a:xfrm>
              <a:off x="288" y="0"/>
              <a:ext cx="5098" cy="4316"/>
              <a:chOff x="288" y="0"/>
              <a:chExt cx="5098" cy="4316"/>
            </a:xfrm>
          </p:grpSpPr>
          <p:sp>
            <p:nvSpPr>
              <p:cNvPr id="61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61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61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61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61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6167"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6168"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61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6170"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6171"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6172"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p>
          </p:txBody>
        </p:sp>
        <p:sp>
          <p:nvSpPr>
            <p:cNvPr id="6173"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p>
          </p:txBody>
        </p:sp>
        <p:sp>
          <p:nvSpPr>
            <p:cNvPr id="6174"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p>
          </p:txBody>
        </p:sp>
        <p:grpSp>
          <p:nvGrpSpPr>
            <p:cNvPr id="4" name="Group 31"/>
            <p:cNvGrpSpPr>
              <a:grpSpLocks/>
            </p:cNvGrpSpPr>
            <p:nvPr/>
          </p:nvGrpSpPr>
          <p:grpSpPr bwMode="auto">
            <a:xfrm>
              <a:off x="1" y="392"/>
              <a:ext cx="5758" cy="1571"/>
              <a:chOff x="1" y="392"/>
              <a:chExt cx="5758" cy="1571"/>
            </a:xfrm>
          </p:grpSpPr>
          <p:sp>
            <p:nvSpPr>
              <p:cNvPr id="617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p>
            </p:txBody>
          </p:sp>
          <p:sp>
            <p:nvSpPr>
              <p:cNvPr id="617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p>
            </p:txBody>
          </p:sp>
          <p:sp>
            <p:nvSpPr>
              <p:cNvPr id="617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p>
            </p:txBody>
          </p:sp>
          <p:sp>
            <p:nvSpPr>
              <p:cNvPr id="617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p>
            </p:txBody>
          </p:sp>
          <p:sp>
            <p:nvSpPr>
              <p:cNvPr id="618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p>
            </p:txBody>
          </p:sp>
        </p:grpSp>
        <p:sp>
          <p:nvSpPr>
            <p:cNvPr id="618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p>
          </p:txBody>
        </p:sp>
        <p:sp>
          <p:nvSpPr>
            <p:cNvPr id="618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p>
          </p:txBody>
        </p:sp>
      </p:grpSp>
      <p:sp>
        <p:nvSpPr>
          <p:cNvPr id="6183" name="Rectangle 39"/>
          <p:cNvSpPr>
            <a:spLocks noGrp="1" noChangeArrowheads="1"/>
          </p:cNvSpPr>
          <p:nvPr>
            <p:ph type="ctrTitle" sz="quarter"/>
          </p:nvPr>
        </p:nvSpPr>
        <p:spPr>
          <a:xfrm>
            <a:off x="685800" y="1692276"/>
            <a:ext cx="7772400" cy="1736725"/>
          </a:xfrm>
        </p:spPr>
        <p:txBody>
          <a:bodyPr anchor="b" anchorCtr="1"/>
          <a:lstStyle>
            <a:lvl1pPr>
              <a:defRPr sz="5400"/>
            </a:lvl1pPr>
          </a:lstStyle>
          <a:p>
            <a:r>
              <a:rPr lang="en-US"/>
              <a:t>Click to edit Master title style</a:t>
            </a:r>
          </a:p>
        </p:txBody>
      </p:sp>
      <p:sp>
        <p:nvSpPr>
          <p:cNvPr id="618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185" name="Rectangle 41"/>
          <p:cNvSpPr>
            <a:spLocks noGrp="1" noChangeArrowheads="1"/>
          </p:cNvSpPr>
          <p:nvPr>
            <p:ph type="dt" sz="quarter" idx="2"/>
          </p:nvPr>
        </p:nvSpPr>
        <p:spPr/>
        <p:txBody>
          <a:bodyPr/>
          <a:lstStyle>
            <a:lvl1pPr>
              <a:defRPr/>
            </a:lvl1pPr>
          </a:lstStyle>
          <a:p>
            <a:fld id="{14F3A46C-B6F9-4BF8-B427-17794AD8B032}" type="datetimeFigureOut">
              <a:rPr lang="en-US" smtClean="0"/>
              <a:pPr/>
              <a:t>10/22/2012</a:t>
            </a:fld>
            <a:endParaRPr lang="en-US"/>
          </a:p>
        </p:txBody>
      </p:sp>
      <p:sp>
        <p:nvSpPr>
          <p:cNvPr id="6186" name="Rectangle 42"/>
          <p:cNvSpPr>
            <a:spLocks noGrp="1" noChangeArrowheads="1"/>
          </p:cNvSpPr>
          <p:nvPr>
            <p:ph type="ftr" sz="quarter" idx="3"/>
          </p:nvPr>
        </p:nvSpPr>
        <p:spPr/>
        <p:txBody>
          <a:bodyPr/>
          <a:lstStyle>
            <a:lvl1pPr>
              <a:defRPr/>
            </a:lvl1pPr>
          </a:lstStyle>
          <a:p>
            <a:endParaRPr lang="en-US"/>
          </a:p>
        </p:txBody>
      </p:sp>
      <p:sp>
        <p:nvSpPr>
          <p:cNvPr id="6187" name="Rectangle 43"/>
          <p:cNvSpPr>
            <a:spLocks noGrp="1" noChangeArrowheads="1"/>
          </p:cNvSpPr>
          <p:nvPr>
            <p:ph type="sldNum" sz="quarter" idx="4"/>
          </p:nvPr>
        </p:nvSpPr>
        <p:spPr>
          <a:xfrm>
            <a:off x="6553200" y="6243638"/>
            <a:ext cx="2133600" cy="457200"/>
          </a:xfrm>
        </p:spPr>
        <p:txBody>
          <a:bodyPr/>
          <a:lstStyle>
            <a:lvl1pPr>
              <a:defRPr/>
            </a:lvl1pPr>
          </a:lstStyle>
          <a:p>
            <a:fld id="{61335FA0-ADC9-480C-9EF4-A78482EFA072}" type="slidenum">
              <a:rPr lang="en-US" smtClean="0"/>
              <a:pPr/>
              <a:t>‹#›</a:t>
            </a:fld>
            <a:endParaRPr lang="en-US"/>
          </a:p>
        </p:txBody>
      </p:sp>
      <p:pic>
        <p:nvPicPr>
          <p:cNvPr id="6188" name="Picture 44"/>
          <p:cNvPicPr>
            <a:picLocks noChangeAspect="1" noChangeArrowheads="1"/>
          </p:cNvPicPr>
          <p:nvPr/>
        </p:nvPicPr>
        <p:blipFill>
          <a:blip r:embed="rId2" cstate="print"/>
          <a:srcRect/>
          <a:stretch>
            <a:fillRect/>
          </a:stretch>
        </p:blipFill>
        <p:spPr bwMode="auto">
          <a:xfrm>
            <a:off x="8001000" y="0"/>
            <a:ext cx="1143000" cy="114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7" indent="0">
              <a:buNone/>
              <a:defRPr sz="1800"/>
            </a:lvl2pPr>
            <a:lvl3pPr marL="914294" indent="0">
              <a:buNone/>
              <a:defRPr sz="1600"/>
            </a:lvl3pPr>
            <a:lvl4pPr marL="1371441" indent="0">
              <a:buNone/>
              <a:defRPr sz="1400"/>
            </a:lvl4pPr>
            <a:lvl5pPr marL="1828588" indent="0">
              <a:buNone/>
              <a:defRPr sz="1400"/>
            </a:lvl5pPr>
            <a:lvl6pPr marL="2285734" indent="0">
              <a:buNone/>
              <a:defRPr sz="1400"/>
            </a:lvl6pPr>
            <a:lvl7pPr marL="2742881" indent="0">
              <a:buNone/>
              <a:defRPr sz="1400"/>
            </a:lvl7pPr>
            <a:lvl8pPr marL="3200028" indent="0">
              <a:buNone/>
              <a:defRPr sz="1400"/>
            </a:lvl8pPr>
            <a:lvl9pPr marL="365717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7" indent="0">
              <a:buNone/>
              <a:defRPr sz="2000" b="1"/>
            </a:lvl2pPr>
            <a:lvl3pPr marL="914294" indent="0">
              <a:buNone/>
              <a:defRPr sz="1800" b="1"/>
            </a:lvl3pPr>
            <a:lvl4pPr marL="1371441" indent="0">
              <a:buNone/>
              <a:defRPr sz="1600" b="1"/>
            </a:lvl4pPr>
            <a:lvl5pPr marL="1828588" indent="0">
              <a:buNone/>
              <a:defRPr sz="1600" b="1"/>
            </a:lvl5pPr>
            <a:lvl6pPr marL="2285734" indent="0">
              <a:buNone/>
              <a:defRPr sz="1600" b="1"/>
            </a:lvl6pPr>
            <a:lvl7pPr marL="2742881" indent="0">
              <a:buNone/>
              <a:defRPr sz="1600" b="1"/>
            </a:lvl7pPr>
            <a:lvl8pPr marL="3200028" indent="0">
              <a:buNone/>
              <a:defRPr sz="1600" b="1"/>
            </a:lvl8pPr>
            <a:lvl9pPr marL="365717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7" indent="0">
              <a:buNone/>
              <a:defRPr sz="2000" b="1"/>
            </a:lvl2pPr>
            <a:lvl3pPr marL="914294" indent="0">
              <a:buNone/>
              <a:defRPr sz="1800" b="1"/>
            </a:lvl3pPr>
            <a:lvl4pPr marL="1371441" indent="0">
              <a:buNone/>
              <a:defRPr sz="1600" b="1"/>
            </a:lvl4pPr>
            <a:lvl5pPr marL="1828588" indent="0">
              <a:buNone/>
              <a:defRPr sz="1600" b="1"/>
            </a:lvl5pPr>
            <a:lvl6pPr marL="2285734" indent="0">
              <a:buNone/>
              <a:defRPr sz="1600" b="1"/>
            </a:lvl6pPr>
            <a:lvl7pPr marL="2742881" indent="0">
              <a:buNone/>
              <a:defRPr sz="1600" b="1"/>
            </a:lvl7pPr>
            <a:lvl8pPr marL="3200028" indent="0">
              <a:buNone/>
              <a:defRPr sz="1600" b="1"/>
            </a:lvl8pPr>
            <a:lvl9pPr marL="365717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7" indent="0">
              <a:buNone/>
              <a:defRPr sz="1200"/>
            </a:lvl2pPr>
            <a:lvl3pPr marL="914294" indent="0">
              <a:buNone/>
              <a:defRPr sz="1000"/>
            </a:lvl3pPr>
            <a:lvl4pPr marL="1371441" indent="0">
              <a:buNone/>
              <a:defRPr sz="900"/>
            </a:lvl4pPr>
            <a:lvl5pPr marL="1828588" indent="0">
              <a:buNone/>
              <a:defRPr sz="900"/>
            </a:lvl5pPr>
            <a:lvl6pPr marL="2285734" indent="0">
              <a:buNone/>
              <a:defRPr sz="900"/>
            </a:lvl6pPr>
            <a:lvl7pPr marL="2742881" indent="0">
              <a:buNone/>
              <a:defRPr sz="900"/>
            </a:lvl7pPr>
            <a:lvl8pPr marL="3200028" indent="0">
              <a:buNone/>
              <a:defRPr sz="900"/>
            </a:lvl8pPr>
            <a:lvl9pPr marL="365717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7" indent="0">
              <a:buNone/>
              <a:defRPr sz="2800"/>
            </a:lvl2pPr>
            <a:lvl3pPr marL="914294" indent="0">
              <a:buNone/>
              <a:defRPr sz="2400"/>
            </a:lvl3pPr>
            <a:lvl4pPr marL="1371441" indent="0">
              <a:buNone/>
              <a:defRPr sz="2000"/>
            </a:lvl4pPr>
            <a:lvl5pPr marL="1828588" indent="0">
              <a:buNone/>
              <a:defRPr sz="2000"/>
            </a:lvl5pPr>
            <a:lvl6pPr marL="2285734" indent="0">
              <a:buNone/>
              <a:defRPr sz="2000"/>
            </a:lvl6pPr>
            <a:lvl7pPr marL="2742881" indent="0">
              <a:buNone/>
              <a:defRPr sz="2000"/>
            </a:lvl7pPr>
            <a:lvl8pPr marL="3200028" indent="0">
              <a:buNone/>
              <a:defRPr sz="2000"/>
            </a:lvl8pPr>
            <a:lvl9pPr marL="365717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7" indent="0">
              <a:buNone/>
              <a:defRPr sz="1200"/>
            </a:lvl2pPr>
            <a:lvl3pPr marL="914294" indent="0">
              <a:buNone/>
              <a:defRPr sz="1000"/>
            </a:lvl3pPr>
            <a:lvl4pPr marL="1371441" indent="0">
              <a:buNone/>
              <a:defRPr sz="900"/>
            </a:lvl4pPr>
            <a:lvl5pPr marL="1828588" indent="0">
              <a:buNone/>
              <a:defRPr sz="900"/>
            </a:lvl5pPr>
            <a:lvl6pPr marL="2285734" indent="0">
              <a:buNone/>
              <a:defRPr sz="900"/>
            </a:lvl6pPr>
            <a:lvl7pPr marL="2742881" indent="0">
              <a:buNone/>
              <a:defRPr sz="900"/>
            </a:lvl7pPr>
            <a:lvl8pPr marL="3200028" indent="0">
              <a:buNone/>
              <a:defRPr sz="900"/>
            </a:lvl8pPr>
            <a:lvl9pPr marL="365717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1"/>
            <a:ext cx="8229600" cy="4530725"/>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458200" y="6019800"/>
            <a:ext cx="457200" cy="228600"/>
          </a:xfrm>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fld id="{14F3A46C-B6F9-4BF8-B427-17794AD8B032}" type="datetimeFigureOut">
              <a:rPr lang="en-US" smtClean="0"/>
              <a:pPr/>
              <a:t>10/22/2012</a:t>
            </a:fld>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458200" y="6019800"/>
            <a:ext cx="457200" cy="228600"/>
          </a:xfrm>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fld id="{14F3A46C-B6F9-4BF8-B427-17794AD8B032}" type="datetimeFigureOut">
              <a:rPr lang="en-US" smtClean="0"/>
              <a:pPr/>
              <a:t>10/22/2012</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458200" y="6019800"/>
            <a:ext cx="457200" cy="228600"/>
          </a:xfrm>
        </p:spPr>
        <p:txBody>
          <a:bodyPr/>
          <a:lstStyle>
            <a:lvl1pPr>
              <a:defRPr/>
            </a:lvl1pPr>
          </a:lstStyle>
          <a:p>
            <a:fld id="{61335FA0-ADC9-480C-9EF4-A78482EFA07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15" indent="0">
              <a:buNone/>
              <a:defRPr sz="1800">
                <a:solidFill>
                  <a:schemeClr val="tx1">
                    <a:tint val="75000"/>
                  </a:schemeClr>
                </a:solidFill>
              </a:defRPr>
            </a:lvl2pPr>
            <a:lvl3pPr marL="914230" indent="0">
              <a:buNone/>
              <a:defRPr sz="1600">
                <a:solidFill>
                  <a:schemeClr val="tx1">
                    <a:tint val="75000"/>
                  </a:schemeClr>
                </a:solidFill>
              </a:defRPr>
            </a:lvl3pPr>
            <a:lvl4pPr marL="1371345" indent="0">
              <a:buNone/>
              <a:defRPr sz="1400">
                <a:solidFill>
                  <a:schemeClr val="tx1">
                    <a:tint val="75000"/>
                  </a:schemeClr>
                </a:solidFill>
              </a:defRPr>
            </a:lvl4pPr>
            <a:lvl5pPr marL="1828458" indent="0">
              <a:buNone/>
              <a:defRPr sz="1400">
                <a:solidFill>
                  <a:schemeClr val="tx1">
                    <a:tint val="75000"/>
                  </a:schemeClr>
                </a:solidFill>
              </a:defRPr>
            </a:lvl5pPr>
            <a:lvl6pPr marL="2285573" indent="0">
              <a:buNone/>
              <a:defRPr sz="1400">
                <a:solidFill>
                  <a:schemeClr val="tx1">
                    <a:tint val="75000"/>
                  </a:schemeClr>
                </a:solidFill>
              </a:defRPr>
            </a:lvl6pPr>
            <a:lvl7pPr marL="2742688" indent="0">
              <a:buNone/>
              <a:defRPr sz="1400">
                <a:solidFill>
                  <a:schemeClr val="tx1">
                    <a:tint val="75000"/>
                  </a:schemeClr>
                </a:solidFill>
              </a:defRPr>
            </a:lvl7pPr>
            <a:lvl8pPr marL="3199803" indent="0">
              <a:buNone/>
              <a:defRPr sz="1400">
                <a:solidFill>
                  <a:schemeClr val="tx1">
                    <a:tint val="75000"/>
                  </a:schemeClr>
                </a:solidFill>
              </a:defRPr>
            </a:lvl8pPr>
            <a:lvl9pPr marL="36569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5" indent="0">
              <a:buNone/>
              <a:defRPr sz="2000" b="1"/>
            </a:lvl2pPr>
            <a:lvl3pPr marL="914230" indent="0">
              <a:buNone/>
              <a:defRPr sz="1800" b="1"/>
            </a:lvl3pPr>
            <a:lvl4pPr marL="1371345" indent="0">
              <a:buNone/>
              <a:defRPr sz="1600" b="1"/>
            </a:lvl4pPr>
            <a:lvl5pPr marL="1828458" indent="0">
              <a:buNone/>
              <a:defRPr sz="1600" b="1"/>
            </a:lvl5pPr>
            <a:lvl6pPr marL="2285573" indent="0">
              <a:buNone/>
              <a:defRPr sz="1600" b="1"/>
            </a:lvl6pPr>
            <a:lvl7pPr marL="2742688" indent="0">
              <a:buNone/>
              <a:defRPr sz="1600" b="1"/>
            </a:lvl7pPr>
            <a:lvl8pPr marL="3199803" indent="0">
              <a:buNone/>
              <a:defRPr sz="1600" b="1"/>
            </a:lvl8pPr>
            <a:lvl9pPr marL="36569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15" indent="0">
              <a:buNone/>
              <a:defRPr sz="2000" b="1"/>
            </a:lvl2pPr>
            <a:lvl3pPr marL="914230" indent="0">
              <a:buNone/>
              <a:defRPr sz="1800" b="1"/>
            </a:lvl3pPr>
            <a:lvl4pPr marL="1371345" indent="0">
              <a:buNone/>
              <a:defRPr sz="1600" b="1"/>
            </a:lvl4pPr>
            <a:lvl5pPr marL="1828458" indent="0">
              <a:buNone/>
              <a:defRPr sz="1600" b="1"/>
            </a:lvl5pPr>
            <a:lvl6pPr marL="2285573" indent="0">
              <a:buNone/>
              <a:defRPr sz="1600" b="1"/>
            </a:lvl6pPr>
            <a:lvl7pPr marL="2742688" indent="0">
              <a:buNone/>
              <a:defRPr sz="1600" b="1"/>
            </a:lvl7pPr>
            <a:lvl8pPr marL="3199803" indent="0">
              <a:buNone/>
              <a:defRPr sz="1600" b="1"/>
            </a:lvl8pPr>
            <a:lvl9pPr marL="36569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15" indent="0">
              <a:buNone/>
              <a:defRPr sz="1200"/>
            </a:lvl2pPr>
            <a:lvl3pPr marL="914230" indent="0">
              <a:buNone/>
              <a:defRPr sz="1000"/>
            </a:lvl3pPr>
            <a:lvl4pPr marL="1371345" indent="0">
              <a:buNone/>
              <a:defRPr sz="900"/>
            </a:lvl4pPr>
            <a:lvl5pPr marL="1828458" indent="0">
              <a:buNone/>
              <a:defRPr sz="900"/>
            </a:lvl5pPr>
            <a:lvl6pPr marL="2285573" indent="0">
              <a:buNone/>
              <a:defRPr sz="900"/>
            </a:lvl6pPr>
            <a:lvl7pPr marL="2742688" indent="0">
              <a:buNone/>
              <a:defRPr sz="900"/>
            </a:lvl7pPr>
            <a:lvl8pPr marL="3199803" indent="0">
              <a:buNone/>
              <a:defRPr sz="900"/>
            </a:lvl8pPr>
            <a:lvl9pPr marL="36569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5" indent="0">
              <a:buNone/>
              <a:defRPr sz="2800"/>
            </a:lvl2pPr>
            <a:lvl3pPr marL="914230" indent="0">
              <a:buNone/>
              <a:defRPr sz="2400"/>
            </a:lvl3pPr>
            <a:lvl4pPr marL="1371345" indent="0">
              <a:buNone/>
              <a:defRPr sz="2000"/>
            </a:lvl4pPr>
            <a:lvl5pPr marL="1828458" indent="0">
              <a:buNone/>
              <a:defRPr sz="2000"/>
            </a:lvl5pPr>
            <a:lvl6pPr marL="2285573" indent="0">
              <a:buNone/>
              <a:defRPr sz="2000"/>
            </a:lvl6pPr>
            <a:lvl7pPr marL="2742688" indent="0">
              <a:buNone/>
              <a:defRPr sz="2000"/>
            </a:lvl7pPr>
            <a:lvl8pPr marL="3199803" indent="0">
              <a:buNone/>
              <a:defRPr sz="2000"/>
            </a:lvl8pPr>
            <a:lvl9pPr marL="365691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5" indent="0">
              <a:buNone/>
              <a:defRPr sz="1200"/>
            </a:lvl2pPr>
            <a:lvl3pPr marL="914230" indent="0">
              <a:buNone/>
              <a:defRPr sz="1000"/>
            </a:lvl3pPr>
            <a:lvl4pPr marL="1371345" indent="0">
              <a:buNone/>
              <a:defRPr sz="900"/>
            </a:lvl4pPr>
            <a:lvl5pPr marL="1828458" indent="0">
              <a:buNone/>
              <a:defRPr sz="900"/>
            </a:lvl5pPr>
            <a:lvl6pPr marL="2285573" indent="0">
              <a:buNone/>
              <a:defRPr sz="900"/>
            </a:lvl6pPr>
            <a:lvl7pPr marL="2742688" indent="0">
              <a:buNone/>
              <a:defRPr sz="900"/>
            </a:lvl7pPr>
            <a:lvl8pPr marL="3199803" indent="0">
              <a:buNone/>
              <a:defRPr sz="900"/>
            </a:lvl8pPr>
            <a:lvl9pPr marL="36569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3A46C-B6F9-4BF8-B427-17794AD8B032}" type="datetimeFigureOut">
              <a:rPr lang="en-US" smtClean="0"/>
              <a:pPr/>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35FA0-ADC9-480C-9EF4-A78482EFA0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3" tIns="45712" rIns="91423"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3" tIns="45712" rIns="91423"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3" tIns="45712" rIns="91423" bIns="45712" rtlCol="0" anchor="ctr"/>
          <a:lstStyle>
            <a:lvl1pPr algn="l">
              <a:defRPr sz="1200">
                <a:solidFill>
                  <a:schemeClr val="tx1">
                    <a:tint val="75000"/>
                  </a:schemeClr>
                </a:solidFill>
              </a:defRPr>
            </a:lvl1pPr>
          </a:lstStyle>
          <a:p>
            <a:fld id="{14F3A46C-B6F9-4BF8-B427-17794AD8B032}" type="datetimeFigureOut">
              <a:rPr lang="en-US" smtClean="0"/>
              <a:pPr/>
              <a:t>10/22/2012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3" tIns="45712" rIns="91423"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3" tIns="45712" rIns="91423" bIns="45712" rtlCol="0" anchor="ctr"/>
          <a:lstStyle>
            <a:lvl1pPr algn="r">
              <a:defRPr sz="1200">
                <a:solidFill>
                  <a:schemeClr val="tx1">
                    <a:tint val="75000"/>
                  </a:schemeClr>
                </a:solidFill>
              </a:defRPr>
            </a:lvl1pPr>
          </a:lstStyle>
          <a:p>
            <a:fld id="{61335FA0-ADC9-480C-9EF4-A78482EFA0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30" rtl="0" eaLnBrk="1" latinLnBrk="0" hangingPunct="1">
        <a:spcBef>
          <a:spcPct val="0"/>
        </a:spcBef>
        <a:buNone/>
        <a:defRPr sz="4400" kern="1200">
          <a:solidFill>
            <a:schemeClr val="tx1"/>
          </a:solidFill>
          <a:latin typeface="+mj-lt"/>
          <a:ea typeface="+mj-ea"/>
          <a:cs typeface="+mj-cs"/>
        </a:defRPr>
      </a:lvl1pPr>
    </p:titleStyle>
    <p:bodyStyle>
      <a:lvl1pPr marL="342836" indent="-342836" algn="l" defTabSz="91423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2" indent="-285697" algn="l" defTabSz="91423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87" indent="-228557" algn="l" defTabSz="91423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02" indent="-228557" algn="l" defTabSz="91423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16" indent="-228557" algn="l" defTabSz="91423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31" indent="-228557" algn="l" defTabSz="9142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6" indent="-228557" algn="l" defTabSz="9142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61" indent="-228557" algn="l" defTabSz="9142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5" indent="-228557" algn="l" defTabSz="9142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0" rtl="0" eaLnBrk="1" latinLnBrk="0" hangingPunct="1">
        <a:defRPr sz="1800" kern="1200">
          <a:solidFill>
            <a:schemeClr val="tx1"/>
          </a:solidFill>
          <a:latin typeface="+mn-lt"/>
          <a:ea typeface="+mn-ea"/>
          <a:cs typeface="+mn-cs"/>
        </a:defRPr>
      </a:lvl1pPr>
      <a:lvl2pPr marL="457115" algn="l" defTabSz="914230" rtl="0" eaLnBrk="1" latinLnBrk="0" hangingPunct="1">
        <a:defRPr sz="1800" kern="1200">
          <a:solidFill>
            <a:schemeClr val="tx1"/>
          </a:solidFill>
          <a:latin typeface="+mn-lt"/>
          <a:ea typeface="+mn-ea"/>
          <a:cs typeface="+mn-cs"/>
        </a:defRPr>
      </a:lvl2pPr>
      <a:lvl3pPr marL="914230" algn="l" defTabSz="914230" rtl="0" eaLnBrk="1" latinLnBrk="0" hangingPunct="1">
        <a:defRPr sz="1800" kern="1200">
          <a:solidFill>
            <a:schemeClr val="tx1"/>
          </a:solidFill>
          <a:latin typeface="+mn-lt"/>
          <a:ea typeface="+mn-ea"/>
          <a:cs typeface="+mn-cs"/>
        </a:defRPr>
      </a:lvl3pPr>
      <a:lvl4pPr marL="1371345" algn="l" defTabSz="914230" rtl="0" eaLnBrk="1" latinLnBrk="0" hangingPunct="1">
        <a:defRPr sz="1800" kern="1200">
          <a:solidFill>
            <a:schemeClr val="tx1"/>
          </a:solidFill>
          <a:latin typeface="+mn-lt"/>
          <a:ea typeface="+mn-ea"/>
          <a:cs typeface="+mn-cs"/>
        </a:defRPr>
      </a:lvl4pPr>
      <a:lvl5pPr marL="1828458" algn="l" defTabSz="914230" rtl="0" eaLnBrk="1" latinLnBrk="0" hangingPunct="1">
        <a:defRPr sz="1800" kern="1200">
          <a:solidFill>
            <a:schemeClr val="tx1"/>
          </a:solidFill>
          <a:latin typeface="+mn-lt"/>
          <a:ea typeface="+mn-ea"/>
          <a:cs typeface="+mn-cs"/>
        </a:defRPr>
      </a:lvl5pPr>
      <a:lvl6pPr marL="2285573" algn="l" defTabSz="914230" rtl="0" eaLnBrk="1" latinLnBrk="0" hangingPunct="1">
        <a:defRPr sz="1800" kern="1200">
          <a:solidFill>
            <a:schemeClr val="tx1"/>
          </a:solidFill>
          <a:latin typeface="+mn-lt"/>
          <a:ea typeface="+mn-ea"/>
          <a:cs typeface="+mn-cs"/>
        </a:defRPr>
      </a:lvl6pPr>
      <a:lvl7pPr marL="2742688" algn="l" defTabSz="914230" rtl="0" eaLnBrk="1" latinLnBrk="0" hangingPunct="1">
        <a:defRPr sz="1800" kern="1200">
          <a:solidFill>
            <a:schemeClr val="tx1"/>
          </a:solidFill>
          <a:latin typeface="+mn-lt"/>
          <a:ea typeface="+mn-ea"/>
          <a:cs typeface="+mn-cs"/>
        </a:defRPr>
      </a:lvl7pPr>
      <a:lvl8pPr marL="3199803" algn="l" defTabSz="914230" rtl="0" eaLnBrk="1" latinLnBrk="0" hangingPunct="1">
        <a:defRPr sz="1800" kern="1200">
          <a:solidFill>
            <a:schemeClr val="tx1"/>
          </a:solidFill>
          <a:latin typeface="+mn-lt"/>
          <a:ea typeface="+mn-ea"/>
          <a:cs typeface="+mn-cs"/>
        </a:defRPr>
      </a:lvl8pPr>
      <a:lvl9pPr marL="3656918" algn="l" defTabSz="9142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6699">
                <a:gamma/>
                <a:shade val="0"/>
                <a:invGamma/>
              </a:srgbClr>
            </a:gs>
            <a:gs pos="50000">
              <a:srgbClr val="336699"/>
            </a:gs>
            <a:gs pos="100000">
              <a:srgbClr val="336699">
                <a:gamma/>
                <a:shade val="0"/>
                <a:invGamma/>
              </a:srgbClr>
            </a:gs>
          </a:gsLst>
          <a:lin ang="189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512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512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512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3" name="Group 6"/>
            <p:cNvGrpSpPr>
              <a:grpSpLocks/>
            </p:cNvGrpSpPr>
            <p:nvPr/>
          </p:nvGrpSpPr>
          <p:grpSpPr bwMode="auto">
            <a:xfrm>
              <a:off x="288" y="0"/>
              <a:ext cx="5098" cy="4316"/>
              <a:chOff x="288" y="0"/>
              <a:chExt cx="5098" cy="4316"/>
            </a:xfrm>
          </p:grpSpPr>
          <p:sp>
            <p:nvSpPr>
              <p:cNvPr id="512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2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2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513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514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514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514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514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514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514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514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514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514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p>
          </p:txBody>
        </p:sp>
        <p:sp>
          <p:nvSpPr>
            <p:cNvPr id="514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p>
          </p:txBody>
        </p:sp>
        <p:sp>
          <p:nvSpPr>
            <p:cNvPr id="515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p>
          </p:txBody>
        </p:sp>
        <p:grpSp>
          <p:nvGrpSpPr>
            <p:cNvPr id="4" name="Group 31"/>
            <p:cNvGrpSpPr>
              <a:grpSpLocks/>
            </p:cNvGrpSpPr>
            <p:nvPr/>
          </p:nvGrpSpPr>
          <p:grpSpPr bwMode="auto">
            <a:xfrm>
              <a:off x="1" y="392"/>
              <a:ext cx="5758" cy="1571"/>
              <a:chOff x="1" y="392"/>
              <a:chExt cx="5758" cy="1571"/>
            </a:xfrm>
          </p:grpSpPr>
          <p:sp>
            <p:nvSpPr>
              <p:cNvPr id="515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p>
            </p:txBody>
          </p:sp>
          <p:sp>
            <p:nvSpPr>
              <p:cNvPr id="515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p>
            </p:txBody>
          </p:sp>
          <p:sp>
            <p:nvSpPr>
              <p:cNvPr id="515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p>
            </p:txBody>
          </p:sp>
          <p:sp>
            <p:nvSpPr>
              <p:cNvPr id="515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p>
            </p:txBody>
          </p:sp>
          <p:sp>
            <p:nvSpPr>
              <p:cNvPr id="515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p>
            </p:txBody>
          </p:sp>
        </p:grpSp>
        <p:sp>
          <p:nvSpPr>
            <p:cNvPr id="515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p>
          </p:txBody>
        </p:sp>
        <p:sp>
          <p:nvSpPr>
            <p:cNvPr id="515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p>
          </p:txBody>
        </p:sp>
      </p:grpSp>
      <p:sp>
        <p:nvSpPr>
          <p:cNvPr id="516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nSpc>
                <a:spcPct val="100000"/>
              </a:lnSpc>
              <a:spcBef>
                <a:spcPct val="0"/>
              </a:spcBef>
              <a:buClrTx/>
              <a:buSzTx/>
              <a:buFontTx/>
              <a:buNone/>
              <a:defRPr sz="1000">
                <a:solidFill>
                  <a:schemeClr val="tx1"/>
                </a:solidFill>
                <a:effectLst>
                  <a:outerShdw blurRad="38100" dist="38100" dir="2700000" algn="tl">
                    <a:srgbClr val="000000"/>
                  </a:outerShdw>
                </a:effectLst>
              </a:defRPr>
            </a:lvl1pPr>
          </a:lstStyle>
          <a:p>
            <a:fld id="{14F3A46C-B6F9-4BF8-B427-17794AD8B032}" type="datetimeFigureOut">
              <a:rPr lang="en-US" smtClean="0"/>
              <a:pPr/>
              <a:t>10/22/2012</a:t>
            </a:fld>
            <a:endParaRPr lang="en-US"/>
          </a:p>
        </p:txBody>
      </p:sp>
      <p:sp>
        <p:nvSpPr>
          <p:cNvPr id="516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ctr">
              <a:lnSpc>
                <a:spcPct val="100000"/>
              </a:lnSpc>
              <a:spcBef>
                <a:spcPct val="0"/>
              </a:spcBef>
              <a:buClrTx/>
              <a:buSzTx/>
              <a:buFontTx/>
              <a:buNone/>
              <a:defRPr sz="1000">
                <a:solidFill>
                  <a:schemeClr val="tx1"/>
                </a:solidFill>
                <a:effectLst>
                  <a:outerShdw blurRad="38100" dist="38100" dir="2700000" algn="tl">
                    <a:srgbClr val="000000"/>
                  </a:outerShdw>
                </a:effectLst>
              </a:defRPr>
            </a:lvl1pPr>
          </a:lstStyle>
          <a:p>
            <a:endParaRPr lang="en-US"/>
          </a:p>
        </p:txBody>
      </p:sp>
      <p:sp>
        <p:nvSpPr>
          <p:cNvPr id="5163"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168" name="Picture 48" descr="logo_transparent"/>
          <p:cNvPicPr>
            <a:picLocks noChangeAspect="1" noChangeArrowheads="1"/>
          </p:cNvPicPr>
          <p:nvPr/>
        </p:nvPicPr>
        <p:blipFill>
          <a:blip r:embed="rId16" cstate="print"/>
          <a:srcRect/>
          <a:stretch>
            <a:fillRect/>
          </a:stretch>
        </p:blipFill>
        <p:spPr bwMode="auto">
          <a:xfrm>
            <a:off x="8478838" y="6172200"/>
            <a:ext cx="665162" cy="685800"/>
          </a:xfrm>
          <a:prstGeom prst="rect">
            <a:avLst/>
          </a:prstGeom>
          <a:noFill/>
        </p:spPr>
      </p:pic>
      <p:sp>
        <p:nvSpPr>
          <p:cNvPr id="5169" name="Rectangle 4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p>
            <a:pPr lvl="0"/>
            <a:r>
              <a:rPr lang="en-US" smtClean="0"/>
              <a:t>Click to edit Master title style</a:t>
            </a:r>
          </a:p>
        </p:txBody>
      </p:sp>
      <p:sp>
        <p:nvSpPr>
          <p:cNvPr id="5162" name="Rectangle 42"/>
          <p:cNvSpPr>
            <a:spLocks noGrp="1" noChangeArrowheads="1"/>
          </p:cNvSpPr>
          <p:nvPr>
            <p:ph type="sldNum" sz="quarter" idx="4"/>
          </p:nvPr>
        </p:nvSpPr>
        <p:spPr bwMode="auto">
          <a:xfrm>
            <a:off x="8458200" y="6019800"/>
            <a:ext cx="457200" cy="22860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a:lnSpc>
                <a:spcPct val="100000"/>
              </a:lnSpc>
              <a:spcBef>
                <a:spcPct val="0"/>
              </a:spcBef>
              <a:buClrTx/>
              <a:buSzTx/>
              <a:buFontTx/>
              <a:buNone/>
              <a:defRPr sz="1000">
                <a:solidFill>
                  <a:schemeClr val="tx1"/>
                </a:solidFill>
                <a:effectLst>
                  <a:outerShdw blurRad="38100" dist="38100" dir="2700000" algn="tl">
                    <a:srgbClr val="000000"/>
                  </a:outerShdw>
                </a:effectLst>
              </a:defRPr>
            </a:lvl1pPr>
          </a:lstStyle>
          <a:p>
            <a:fld id="{61335FA0-ADC9-480C-9EF4-A78482EFA072}"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147"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294"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441"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588"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860" indent="-34286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864" indent="-285717"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2867" indent="-228574"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014" indent="-228574"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161" indent="-228574"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308" indent="-228574"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455" indent="-228574"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8602" indent="-228574"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5749" indent="-228574"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94" rtl="0" eaLnBrk="1" latinLnBrk="0" hangingPunct="1">
        <a:defRPr sz="1800" kern="1200">
          <a:solidFill>
            <a:schemeClr val="tx1"/>
          </a:solidFill>
          <a:latin typeface="+mn-lt"/>
          <a:ea typeface="+mn-ea"/>
          <a:cs typeface="+mn-cs"/>
        </a:defRPr>
      </a:lvl1pPr>
      <a:lvl2pPr marL="457147" algn="l" defTabSz="914294" rtl="0" eaLnBrk="1" latinLnBrk="0" hangingPunct="1">
        <a:defRPr sz="1800" kern="1200">
          <a:solidFill>
            <a:schemeClr val="tx1"/>
          </a:solidFill>
          <a:latin typeface="+mn-lt"/>
          <a:ea typeface="+mn-ea"/>
          <a:cs typeface="+mn-cs"/>
        </a:defRPr>
      </a:lvl2pPr>
      <a:lvl3pPr marL="914294" algn="l" defTabSz="914294" rtl="0" eaLnBrk="1" latinLnBrk="0" hangingPunct="1">
        <a:defRPr sz="1800" kern="1200">
          <a:solidFill>
            <a:schemeClr val="tx1"/>
          </a:solidFill>
          <a:latin typeface="+mn-lt"/>
          <a:ea typeface="+mn-ea"/>
          <a:cs typeface="+mn-cs"/>
        </a:defRPr>
      </a:lvl3pPr>
      <a:lvl4pPr marL="1371441" algn="l" defTabSz="914294" rtl="0" eaLnBrk="1" latinLnBrk="0" hangingPunct="1">
        <a:defRPr sz="1800" kern="1200">
          <a:solidFill>
            <a:schemeClr val="tx1"/>
          </a:solidFill>
          <a:latin typeface="+mn-lt"/>
          <a:ea typeface="+mn-ea"/>
          <a:cs typeface="+mn-cs"/>
        </a:defRPr>
      </a:lvl4pPr>
      <a:lvl5pPr marL="1828588" algn="l" defTabSz="914294" rtl="0" eaLnBrk="1" latinLnBrk="0" hangingPunct="1">
        <a:defRPr sz="1800" kern="1200">
          <a:solidFill>
            <a:schemeClr val="tx1"/>
          </a:solidFill>
          <a:latin typeface="+mn-lt"/>
          <a:ea typeface="+mn-ea"/>
          <a:cs typeface="+mn-cs"/>
        </a:defRPr>
      </a:lvl5pPr>
      <a:lvl6pPr marL="2285734" algn="l" defTabSz="914294" rtl="0" eaLnBrk="1" latinLnBrk="0" hangingPunct="1">
        <a:defRPr sz="1800" kern="1200">
          <a:solidFill>
            <a:schemeClr val="tx1"/>
          </a:solidFill>
          <a:latin typeface="+mn-lt"/>
          <a:ea typeface="+mn-ea"/>
          <a:cs typeface="+mn-cs"/>
        </a:defRPr>
      </a:lvl6pPr>
      <a:lvl7pPr marL="2742881" algn="l" defTabSz="914294" rtl="0" eaLnBrk="1" latinLnBrk="0" hangingPunct="1">
        <a:defRPr sz="1800" kern="1200">
          <a:solidFill>
            <a:schemeClr val="tx1"/>
          </a:solidFill>
          <a:latin typeface="+mn-lt"/>
          <a:ea typeface="+mn-ea"/>
          <a:cs typeface="+mn-cs"/>
        </a:defRPr>
      </a:lvl7pPr>
      <a:lvl8pPr marL="3200028" algn="l" defTabSz="914294" rtl="0" eaLnBrk="1" latinLnBrk="0" hangingPunct="1">
        <a:defRPr sz="1800" kern="1200">
          <a:solidFill>
            <a:schemeClr val="tx1"/>
          </a:solidFill>
          <a:latin typeface="+mn-lt"/>
          <a:ea typeface="+mn-ea"/>
          <a:cs typeface="+mn-cs"/>
        </a:defRPr>
      </a:lvl8pPr>
      <a:lvl9pPr marL="3657175" algn="l" defTabSz="9142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media/media1.avi"/><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motherlode.ucar.edu/thredds/godiva2/godiva2.html?menu=&amp;layer=Temperature_surface&amp;elevation=0&amp;scale=205.9,306.3&amp;bbox=-142.03125,-68.203125,37.96875,72.421875&amp;server=http://motherlode.ucar.edu/thredds/wms/fmrc/NCEP/GFS/Global_2p5deg/NCEP-GFS-Global_2p5deg_best.ncd" TargetMode="External"/><Relationship Id="rId2" Type="http://schemas.openxmlformats.org/officeDocument/2006/relationships/hyperlink" Target="https://sites.google.com/site/datainteractivepublications/" TargetMode="External"/><Relationship Id="rId1" Type="http://schemas.openxmlformats.org/officeDocument/2006/relationships/slideLayout" Target="../slideLayouts/slideLayout2.xml"/><Relationship Id="rId5" Type="http://schemas.openxmlformats.org/officeDocument/2006/relationships/hyperlink" Target="http://www.pfeg.noaa.gov/~cwilson/bloom/BW_14.html" TargetMode="External"/><Relationship Id="rId4" Type="http://schemas.openxmlformats.org/officeDocument/2006/relationships/hyperlink" Target="http://ferret.pmel.noaa.gov/NVODS/getUI.do?dsid=woa01_monthly&amp;catid=0B541688EA4ACDF44451F0623AE315CF&amp;varid=t0112an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wmf"/><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0"/>
            <a:ext cx="9144000" cy="2076451"/>
          </a:xfrm>
        </p:spPr>
        <p:txBody>
          <a:bodyPr>
            <a:normAutofit/>
          </a:bodyPr>
          <a:lstStyle/>
          <a:p>
            <a:r>
              <a:rPr lang="en-US" dirty="0" err="1" smtClean="0"/>
              <a:t>NetCDF</a:t>
            </a:r>
            <a:r>
              <a:rPr lang="en-US" dirty="0" smtClean="0"/>
              <a:t> </a:t>
            </a:r>
            <a:r>
              <a:rPr lang="en-US" dirty="0" smtClean="0"/>
              <a:t>and </a:t>
            </a:r>
            <a:br>
              <a:rPr lang="en-US" dirty="0" smtClean="0"/>
            </a:br>
            <a:r>
              <a:rPr lang="en-US" dirty="0" smtClean="0"/>
              <a:t>Related International Standards</a:t>
            </a:r>
            <a:endParaRPr lang="en-US" dirty="0"/>
          </a:p>
        </p:txBody>
      </p:sp>
      <p:sp>
        <p:nvSpPr>
          <p:cNvPr id="3" name="Subtitle 2"/>
          <p:cNvSpPr>
            <a:spLocks noGrp="1"/>
          </p:cNvSpPr>
          <p:nvPr>
            <p:ph type="subTitle" idx="1"/>
          </p:nvPr>
        </p:nvSpPr>
        <p:spPr/>
        <p:txBody>
          <a:bodyPr>
            <a:normAutofit/>
          </a:bodyPr>
          <a:lstStyle/>
          <a:p>
            <a:r>
              <a:rPr lang="en-US" dirty="0" smtClean="0"/>
              <a:t>Ben </a:t>
            </a:r>
            <a:r>
              <a:rPr lang="en-US" dirty="0" err="1" smtClean="0"/>
              <a:t>Domenico</a:t>
            </a:r>
            <a:endParaRPr lang="en-US" dirty="0" smtClean="0"/>
          </a:p>
          <a:p>
            <a:r>
              <a:rPr lang="en-US" sz="2600" i="1" dirty="0" smtClean="0"/>
              <a:t>October 2012</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143000"/>
          </a:xfrm>
        </p:spPr>
        <p:txBody>
          <a:bodyPr>
            <a:normAutofit fontScale="90000"/>
          </a:bodyPr>
          <a:lstStyle/>
          <a:p>
            <a:r>
              <a:rPr lang="en-US" sz="3600" dirty="0" smtClean="0"/>
              <a:t>Standard Interface Web Services for </a:t>
            </a:r>
            <a:br>
              <a:rPr lang="en-US" sz="3600" dirty="0" smtClean="0"/>
            </a:br>
            <a:r>
              <a:rPr lang="en-US" sz="3600" dirty="0" smtClean="0"/>
              <a:t>Interoperability with GIS Community</a:t>
            </a:r>
          </a:p>
        </p:txBody>
      </p:sp>
      <p:sp>
        <p:nvSpPr>
          <p:cNvPr id="53" name="Oval 52"/>
          <p:cNvSpPr/>
          <p:nvPr/>
        </p:nvSpPr>
        <p:spPr>
          <a:xfrm>
            <a:off x="3048000" y="1219200"/>
            <a:ext cx="5867400" cy="4724400"/>
          </a:xfrm>
          <a:prstGeom prst="ellipse">
            <a:avLst/>
          </a:prstGeom>
          <a:solidFill>
            <a:srgbClr val="C5C5C5">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a:p>
        </p:txBody>
      </p:sp>
      <p:grpSp>
        <p:nvGrpSpPr>
          <p:cNvPr id="2" name="Group 54"/>
          <p:cNvGrpSpPr>
            <a:grpSpLocks/>
          </p:cNvGrpSpPr>
          <p:nvPr/>
        </p:nvGrpSpPr>
        <p:grpSpPr bwMode="auto">
          <a:xfrm>
            <a:off x="161926" y="1676401"/>
            <a:ext cx="8740779" cy="4651375"/>
            <a:chOff x="106" y="1279"/>
            <a:chExt cx="5506" cy="2930"/>
          </a:xfrm>
        </p:grpSpPr>
        <p:sp>
          <p:nvSpPr>
            <p:cNvPr id="53252" name="AutoShape 4"/>
            <p:cNvSpPr>
              <a:spLocks noChangeArrowheads="1"/>
            </p:cNvSpPr>
            <p:nvPr/>
          </p:nvSpPr>
          <p:spPr bwMode="auto">
            <a:xfrm>
              <a:off x="210" y="1298"/>
              <a:ext cx="1662" cy="621"/>
            </a:xfrm>
            <a:prstGeom prst="roundRect">
              <a:avLst>
                <a:gd name="adj" fmla="val 16667"/>
              </a:avLst>
            </a:prstGeom>
            <a:solidFill>
              <a:srgbClr val="25A731"/>
            </a:solidFill>
            <a:ln w="38100">
              <a:solidFill>
                <a:schemeClr val="bg2"/>
              </a:solidFill>
              <a:round/>
              <a:headEnd/>
              <a:tailEnd type="none" w="lg" len="lg"/>
            </a:ln>
            <a:effectLst/>
          </p:spPr>
          <p:txBody>
            <a:bodyPr wrap="none" anchor="ctr"/>
            <a:lstStyle/>
            <a:p>
              <a:pPr algn="ctr" eaLnBrk="0" hangingPunct="0">
                <a:defRPr/>
              </a:pPr>
              <a:r>
                <a:rPr lang="en-US" sz="2400" b="1" dirty="0" smtClean="0">
                  <a:effectLst>
                    <a:outerShdw blurRad="38100" dist="38100" dir="2700000" algn="tl">
                      <a:srgbClr val="FFFFFF"/>
                    </a:outerShdw>
                  </a:effectLst>
                  <a:latin typeface="Times New Roman" pitchFamily="18" charset="0"/>
                </a:rPr>
                <a:t>GIS clients:</a:t>
              </a:r>
            </a:p>
            <a:p>
              <a:pPr algn="ctr" eaLnBrk="0" hangingPunct="0">
                <a:defRPr/>
              </a:pPr>
              <a:r>
                <a:rPr lang="en-US" b="1" dirty="0" smtClean="0">
                  <a:effectLst>
                    <a:outerShdw blurRad="38100" dist="38100" dir="2700000" algn="tl">
                      <a:srgbClr val="FFFFFF"/>
                    </a:outerShdw>
                  </a:effectLst>
                  <a:latin typeface="Times New Roman" pitchFamily="18" charset="0"/>
                </a:rPr>
                <a:t>e.g.,  Google Earth,</a:t>
              </a:r>
            </a:p>
            <a:p>
              <a:pPr algn="ctr" eaLnBrk="0" hangingPunct="0">
                <a:defRPr/>
              </a:pPr>
              <a:r>
                <a:rPr lang="en-US" b="1" dirty="0" err="1" smtClean="0">
                  <a:effectLst>
                    <a:outerShdw blurRad="38100" dist="38100" dir="2700000" algn="tl">
                      <a:srgbClr val="FFFFFF"/>
                    </a:outerShdw>
                  </a:effectLst>
                  <a:latin typeface="Times New Roman" pitchFamily="18" charset="0"/>
                </a:rPr>
                <a:t>arcGIS</a:t>
              </a:r>
              <a:r>
                <a:rPr lang="en-US" b="1" dirty="0" smtClean="0">
                  <a:effectLst>
                    <a:outerShdw blurRad="38100" dist="38100" dir="2700000" algn="tl">
                      <a:srgbClr val="FFFFFF"/>
                    </a:outerShdw>
                  </a:effectLst>
                  <a:latin typeface="Times New Roman" pitchFamily="18" charset="0"/>
                </a:rPr>
                <a:t>, IDL, </a:t>
              </a:r>
              <a:r>
                <a:rPr lang="en-US" b="1" dirty="0" err="1" smtClean="0">
                  <a:effectLst>
                    <a:outerShdw blurRad="38100" dist="38100" dir="2700000" algn="tl">
                      <a:srgbClr val="FFFFFF"/>
                    </a:outerShdw>
                  </a:effectLst>
                  <a:latin typeface="Times New Roman" pitchFamily="18" charset="0"/>
                </a:rPr>
                <a:t>Matlab</a:t>
              </a:r>
              <a:r>
                <a:rPr lang="en-US" b="1" dirty="0" smtClean="0">
                  <a:effectLst>
                    <a:outerShdw blurRad="38100" dist="38100" dir="2700000" algn="tl">
                      <a:srgbClr val="FFFFFF"/>
                    </a:outerShdw>
                  </a:effectLst>
                  <a:latin typeface="Times New Roman" pitchFamily="18" charset="0"/>
                </a:rPr>
                <a:t>, etc.</a:t>
              </a:r>
              <a:endParaRPr lang="en-US" b="1" dirty="0">
                <a:effectLst>
                  <a:outerShdw blurRad="38100" dist="38100" dir="2700000" algn="tl">
                    <a:srgbClr val="FFFFFF"/>
                  </a:outerShdw>
                </a:effectLst>
                <a:latin typeface="Times New Roman" pitchFamily="18" charset="0"/>
              </a:endParaRPr>
            </a:p>
          </p:txBody>
        </p:sp>
        <p:sp>
          <p:nvSpPr>
            <p:cNvPr id="53253" name="AutoShape 5"/>
            <p:cNvSpPr>
              <a:spLocks noChangeArrowheads="1"/>
            </p:cNvSpPr>
            <p:nvPr/>
          </p:nvSpPr>
          <p:spPr bwMode="auto">
            <a:xfrm>
              <a:off x="3488" y="1279"/>
              <a:ext cx="1662" cy="642"/>
            </a:xfrm>
            <a:prstGeom prst="roundRect">
              <a:avLst>
                <a:gd name="adj" fmla="val 16667"/>
              </a:avLst>
            </a:prstGeom>
            <a:solidFill>
              <a:schemeClr val="accent1"/>
            </a:solidFill>
            <a:ln w="38100">
              <a:solidFill>
                <a:schemeClr val="bg2"/>
              </a:solidFill>
              <a:round/>
              <a:headEnd/>
              <a:tailEnd type="none" w="lg" len="lg"/>
            </a:ln>
            <a:effectLst/>
          </p:spPr>
          <p:txBody>
            <a:bodyPr wrap="none" anchor="ctr"/>
            <a:lstStyle/>
            <a:p>
              <a:pPr algn="ctr" eaLnBrk="0" hangingPunct="0">
                <a:defRPr/>
              </a:pPr>
              <a:r>
                <a:rPr lang="en-US" sz="2400" b="1" dirty="0" smtClean="0">
                  <a:effectLst>
                    <a:outerShdw blurRad="38100" dist="38100" dir="2700000" algn="tl">
                      <a:srgbClr val="FFFFFF"/>
                    </a:outerShdw>
                  </a:effectLst>
                  <a:latin typeface="Times New Roman" pitchFamily="18" charset="0"/>
                </a:rPr>
                <a:t>Unidata clients:</a:t>
              </a:r>
            </a:p>
            <a:p>
              <a:pPr algn="ctr" eaLnBrk="0" hangingPunct="0">
                <a:defRPr/>
              </a:pPr>
              <a:r>
                <a:rPr lang="en-US" b="1" dirty="0" smtClean="0">
                  <a:effectLst>
                    <a:outerShdw blurRad="38100" dist="38100" dir="2700000" algn="tl">
                      <a:srgbClr val="FFFFFF"/>
                    </a:outerShdw>
                  </a:effectLst>
                  <a:latin typeface="Times New Roman" pitchFamily="18" charset="0"/>
                </a:rPr>
                <a:t>IDV, </a:t>
              </a:r>
              <a:r>
                <a:rPr lang="en-US" b="1" dirty="0" err="1" smtClean="0">
                  <a:effectLst>
                    <a:outerShdw blurRad="38100" dist="38100" dir="2700000" algn="tl">
                      <a:srgbClr val="FFFFFF"/>
                    </a:outerShdw>
                  </a:effectLst>
                  <a:latin typeface="Times New Roman" pitchFamily="18" charset="0"/>
                </a:rPr>
                <a:t>McIDAS</a:t>
              </a:r>
              <a:r>
                <a:rPr lang="en-US" b="1" dirty="0" smtClean="0">
                  <a:effectLst>
                    <a:outerShdw blurRad="38100" dist="38100" dir="2700000" algn="tl">
                      <a:srgbClr val="FFFFFF"/>
                    </a:outerShdw>
                  </a:effectLst>
                  <a:latin typeface="Times New Roman" pitchFamily="18" charset="0"/>
                </a:rPr>
                <a:t>, </a:t>
              </a:r>
            </a:p>
            <a:p>
              <a:pPr algn="ctr" eaLnBrk="0" hangingPunct="0">
                <a:defRPr/>
              </a:pPr>
              <a:r>
                <a:rPr lang="en-US" b="1" dirty="0" smtClean="0">
                  <a:effectLst>
                    <a:outerShdw blurRad="38100" dist="38100" dir="2700000" algn="tl">
                      <a:srgbClr val="FFFFFF"/>
                    </a:outerShdw>
                  </a:effectLst>
                  <a:latin typeface="Times New Roman" pitchFamily="18" charset="0"/>
                </a:rPr>
                <a:t>GEMPAK, AWIPS</a:t>
              </a:r>
              <a:endParaRPr lang="en-US" b="1" dirty="0">
                <a:effectLst>
                  <a:outerShdw blurRad="38100" dist="38100" dir="2700000" algn="tl">
                    <a:srgbClr val="FFFFFF"/>
                  </a:outerShdw>
                </a:effectLst>
                <a:latin typeface="Times New Roman" pitchFamily="18" charset="0"/>
              </a:endParaRPr>
            </a:p>
          </p:txBody>
        </p:sp>
        <p:sp>
          <p:nvSpPr>
            <p:cNvPr id="10246" name="Line 6"/>
            <p:cNvSpPr>
              <a:spLocks noChangeShapeType="1"/>
            </p:cNvSpPr>
            <p:nvPr/>
          </p:nvSpPr>
          <p:spPr bwMode="auto">
            <a:xfrm flipH="1" flipV="1">
              <a:off x="1217" y="1963"/>
              <a:ext cx="3233" cy="935"/>
            </a:xfrm>
            <a:prstGeom prst="line">
              <a:avLst/>
            </a:prstGeom>
            <a:noFill/>
            <a:ln w="38100">
              <a:solidFill>
                <a:schemeClr val="tx1"/>
              </a:solidFill>
              <a:round/>
              <a:headEnd/>
              <a:tailEnd type="stealth" w="lg" len="lg"/>
            </a:ln>
          </p:spPr>
          <p:txBody>
            <a:bodyPr/>
            <a:lstStyle/>
            <a:p>
              <a:endParaRPr lang="en-US"/>
            </a:p>
          </p:txBody>
        </p:sp>
        <p:sp>
          <p:nvSpPr>
            <p:cNvPr id="10247" name="Line 7"/>
            <p:cNvSpPr>
              <a:spLocks noChangeShapeType="1"/>
            </p:cNvSpPr>
            <p:nvPr/>
          </p:nvSpPr>
          <p:spPr bwMode="auto">
            <a:xfrm flipV="1">
              <a:off x="1309" y="1927"/>
              <a:ext cx="2929" cy="944"/>
            </a:xfrm>
            <a:prstGeom prst="line">
              <a:avLst/>
            </a:prstGeom>
            <a:noFill/>
            <a:ln w="38100">
              <a:solidFill>
                <a:schemeClr val="tx1"/>
              </a:solidFill>
              <a:round/>
              <a:headEnd/>
              <a:tailEnd type="stealth" w="lg" len="lg"/>
            </a:ln>
          </p:spPr>
          <p:txBody>
            <a:bodyPr/>
            <a:lstStyle/>
            <a:p>
              <a:endParaRPr lang="en-US"/>
            </a:p>
          </p:txBody>
        </p:sp>
        <p:sp>
          <p:nvSpPr>
            <p:cNvPr id="10248" name="Line 8"/>
            <p:cNvSpPr>
              <a:spLocks noChangeShapeType="1"/>
            </p:cNvSpPr>
            <p:nvPr/>
          </p:nvSpPr>
          <p:spPr bwMode="auto">
            <a:xfrm flipV="1">
              <a:off x="565" y="1917"/>
              <a:ext cx="18" cy="1149"/>
            </a:xfrm>
            <a:prstGeom prst="line">
              <a:avLst/>
            </a:prstGeom>
            <a:noFill/>
            <a:ln w="38100">
              <a:solidFill>
                <a:schemeClr val="tx1"/>
              </a:solidFill>
              <a:round/>
              <a:headEnd/>
              <a:tailEnd type="stealth" w="lg" len="lg"/>
            </a:ln>
          </p:spPr>
          <p:txBody>
            <a:bodyPr/>
            <a:lstStyle/>
            <a:p>
              <a:endParaRPr lang="en-US"/>
            </a:p>
          </p:txBody>
        </p:sp>
        <p:sp>
          <p:nvSpPr>
            <p:cNvPr id="10249" name="Line 9"/>
            <p:cNvSpPr>
              <a:spLocks noChangeShapeType="1"/>
            </p:cNvSpPr>
            <p:nvPr/>
          </p:nvSpPr>
          <p:spPr bwMode="auto">
            <a:xfrm flipV="1">
              <a:off x="4884" y="1909"/>
              <a:ext cx="9" cy="995"/>
            </a:xfrm>
            <a:prstGeom prst="line">
              <a:avLst/>
            </a:prstGeom>
            <a:noFill/>
            <a:ln w="38100">
              <a:solidFill>
                <a:schemeClr val="tx1"/>
              </a:solidFill>
              <a:round/>
              <a:headEnd/>
              <a:tailEnd type="stealth" w="lg" len="lg"/>
            </a:ln>
          </p:spPr>
          <p:txBody>
            <a:bodyPr/>
            <a:lstStyle/>
            <a:p>
              <a:endParaRPr lang="en-US"/>
            </a:p>
          </p:txBody>
        </p:sp>
        <p:sp>
          <p:nvSpPr>
            <p:cNvPr id="10250" name="Text Box 10"/>
            <p:cNvSpPr txBox="1">
              <a:spLocks noChangeArrowheads="1"/>
            </p:cNvSpPr>
            <p:nvPr/>
          </p:nvSpPr>
          <p:spPr bwMode="auto">
            <a:xfrm>
              <a:off x="1641" y="2095"/>
              <a:ext cx="2148" cy="523"/>
            </a:xfrm>
            <a:prstGeom prst="rect">
              <a:avLst/>
            </a:prstGeom>
            <a:solidFill>
              <a:schemeClr val="bg1"/>
            </a:solidFill>
            <a:ln w="38100">
              <a:solidFill>
                <a:schemeClr val="tx1"/>
              </a:solidFill>
              <a:miter lim="800000"/>
              <a:headEnd/>
              <a:tailEnd type="none" w="lg" len="lg"/>
            </a:ln>
          </p:spPr>
          <p:txBody>
            <a:bodyPr wrap="none">
              <a:spAutoFit/>
            </a:bodyPr>
            <a:lstStyle/>
            <a:p>
              <a:pPr algn="ctr" eaLnBrk="0" hangingPunct="0"/>
              <a:r>
                <a:rPr lang="en-US" sz="2400" dirty="0" smtClean="0">
                  <a:latin typeface="Times New Roman" pitchFamily="18" charset="0"/>
                </a:rPr>
                <a:t>Standard protocols:</a:t>
              </a:r>
              <a:endParaRPr lang="en-US" sz="2400" dirty="0">
                <a:latin typeface="Times New Roman" pitchFamily="18" charset="0"/>
              </a:endParaRPr>
            </a:p>
            <a:p>
              <a:pPr algn="ctr" eaLnBrk="0" hangingPunct="0"/>
              <a:r>
                <a:rPr lang="en-US" sz="2400" dirty="0">
                  <a:latin typeface="Times New Roman" pitchFamily="18" charset="0"/>
                </a:rPr>
                <a:t>WMS, WFS, </a:t>
              </a:r>
              <a:r>
                <a:rPr lang="en-US" sz="2400" dirty="0" smtClean="0">
                  <a:latin typeface="Times New Roman" pitchFamily="18" charset="0"/>
                </a:rPr>
                <a:t>WCS, CSW </a:t>
              </a:r>
              <a:endParaRPr lang="en-US" sz="3200" b="1" i="1" dirty="0">
                <a:latin typeface="Times New Roman" pitchFamily="18" charset="0"/>
              </a:endParaRPr>
            </a:p>
          </p:txBody>
        </p:sp>
        <p:sp>
          <p:nvSpPr>
            <p:cNvPr id="10251" name="Text Box 11"/>
            <p:cNvSpPr txBox="1">
              <a:spLocks noChangeArrowheads="1"/>
            </p:cNvSpPr>
            <p:nvPr/>
          </p:nvSpPr>
          <p:spPr bwMode="auto">
            <a:xfrm>
              <a:off x="106" y="2163"/>
              <a:ext cx="1024" cy="368"/>
            </a:xfrm>
            <a:prstGeom prst="rect">
              <a:avLst/>
            </a:prstGeom>
            <a:solidFill>
              <a:schemeClr val="bg1"/>
            </a:solidFill>
            <a:ln w="38100">
              <a:solidFill>
                <a:schemeClr val="tx1"/>
              </a:solidFill>
              <a:miter lim="800000"/>
              <a:headEnd/>
              <a:tailEnd type="none" w="lg" len="lg"/>
            </a:ln>
          </p:spPr>
          <p:txBody>
            <a:bodyPr wrap="none">
              <a:spAutoFit/>
            </a:bodyPr>
            <a:lstStyle/>
            <a:p>
              <a:pPr algn="ctr" eaLnBrk="0" hangingPunct="0"/>
              <a:r>
                <a:rPr lang="en-US" sz="1600" b="1" dirty="0" smtClean="0">
                  <a:latin typeface="Times New Roman" pitchFamily="18" charset="0"/>
                </a:rPr>
                <a:t>Proprietary </a:t>
              </a:r>
              <a:r>
                <a:rPr lang="en-US" sz="1600" b="1" dirty="0">
                  <a:latin typeface="Times New Roman" pitchFamily="18" charset="0"/>
                </a:rPr>
                <a:t>GIS</a:t>
              </a:r>
              <a:br>
                <a:rPr lang="en-US" sz="1600" b="1" dirty="0">
                  <a:latin typeface="Times New Roman" pitchFamily="18" charset="0"/>
                </a:rPr>
              </a:br>
              <a:r>
                <a:rPr lang="en-US" sz="1600" b="1" dirty="0">
                  <a:latin typeface="Times New Roman" pitchFamily="18" charset="0"/>
                </a:rPr>
                <a:t>protocols</a:t>
              </a:r>
            </a:p>
          </p:txBody>
        </p:sp>
        <p:sp>
          <p:nvSpPr>
            <p:cNvPr id="10252" name="Text Box 12"/>
            <p:cNvSpPr txBox="1">
              <a:spLocks noChangeArrowheads="1"/>
            </p:cNvSpPr>
            <p:nvPr/>
          </p:nvSpPr>
          <p:spPr bwMode="auto">
            <a:xfrm>
              <a:off x="4161" y="2090"/>
              <a:ext cx="1451" cy="523"/>
            </a:xfrm>
            <a:prstGeom prst="rect">
              <a:avLst/>
            </a:prstGeom>
            <a:solidFill>
              <a:schemeClr val="bg1"/>
            </a:solidFill>
            <a:ln w="38100">
              <a:solidFill>
                <a:schemeClr val="tx1"/>
              </a:solidFill>
              <a:miter lim="800000"/>
              <a:headEnd/>
              <a:tailEnd type="none" w="lg" len="lg"/>
            </a:ln>
          </p:spPr>
          <p:txBody>
            <a:bodyPr wrap="none">
              <a:spAutoFit/>
            </a:bodyPr>
            <a:lstStyle/>
            <a:p>
              <a:pPr algn="ctr" eaLnBrk="0" hangingPunct="0"/>
              <a:r>
                <a:rPr lang="en-US" sz="1600" b="1" dirty="0" smtClean="0">
                  <a:latin typeface="Times New Roman" pitchFamily="18" charset="0"/>
                </a:rPr>
                <a:t>Community protocols:</a:t>
              </a:r>
              <a:br>
                <a:rPr lang="en-US" sz="1600" b="1" dirty="0" smtClean="0">
                  <a:latin typeface="Times New Roman" pitchFamily="18" charset="0"/>
                </a:rPr>
              </a:br>
              <a:r>
                <a:rPr lang="en-US" sz="1600" b="1" dirty="0" smtClean="0">
                  <a:latin typeface="Times New Roman" pitchFamily="18" charset="0"/>
                </a:rPr>
                <a:t>THREDDS</a:t>
              </a:r>
              <a:r>
                <a:rPr lang="en-US" sz="1600" b="1" dirty="0">
                  <a:latin typeface="Times New Roman" pitchFamily="18" charset="0"/>
                </a:rPr>
                <a:t>, </a:t>
              </a:r>
              <a:r>
                <a:rPr lang="en-US" sz="1600" b="1" dirty="0" err="1" smtClean="0">
                  <a:latin typeface="Times New Roman" pitchFamily="18" charset="0"/>
                </a:rPr>
                <a:t>OPeNDAP</a:t>
              </a:r>
              <a:r>
                <a:rPr lang="en-US" sz="1600" b="1" dirty="0">
                  <a:latin typeface="Times New Roman" pitchFamily="18" charset="0"/>
                </a:rPr>
                <a:t>, </a:t>
              </a:r>
              <a:r>
                <a:rPr lang="en-US" sz="1600" b="1" dirty="0" smtClean="0">
                  <a:latin typeface="Times New Roman" pitchFamily="18" charset="0"/>
                </a:rPr>
                <a:t/>
              </a:r>
              <a:br>
                <a:rPr lang="en-US" sz="1600" b="1" dirty="0" smtClean="0">
                  <a:latin typeface="Times New Roman" pitchFamily="18" charset="0"/>
                </a:rPr>
              </a:br>
              <a:r>
                <a:rPr lang="en-US" sz="1600" b="1" dirty="0" smtClean="0">
                  <a:latin typeface="Times New Roman" pitchFamily="18" charset="0"/>
                </a:rPr>
                <a:t>ADDE</a:t>
              </a:r>
              <a:r>
                <a:rPr lang="en-US" sz="1600" b="1" dirty="0">
                  <a:latin typeface="Times New Roman" pitchFamily="18" charset="0"/>
                </a:rPr>
                <a:t>. FTP</a:t>
              </a:r>
              <a:r>
                <a:rPr lang="en-US" sz="1600" b="1" dirty="0" smtClean="0">
                  <a:latin typeface="Times New Roman" pitchFamily="18" charset="0"/>
                </a:rPr>
                <a:t>…</a:t>
              </a:r>
              <a:endParaRPr lang="en-US" sz="1600" b="1" dirty="0">
                <a:latin typeface="Times New Roman" pitchFamily="18" charset="0"/>
              </a:endParaRPr>
            </a:p>
          </p:txBody>
        </p:sp>
        <p:grpSp>
          <p:nvGrpSpPr>
            <p:cNvPr id="3" name="Group 13"/>
            <p:cNvGrpSpPr>
              <a:grpSpLocks/>
            </p:cNvGrpSpPr>
            <p:nvPr/>
          </p:nvGrpSpPr>
          <p:grpSpPr bwMode="auto">
            <a:xfrm>
              <a:off x="135" y="2913"/>
              <a:ext cx="2384" cy="1242"/>
              <a:chOff x="304" y="1889"/>
              <a:chExt cx="2328" cy="1116"/>
            </a:xfrm>
          </p:grpSpPr>
          <p:grpSp>
            <p:nvGrpSpPr>
              <p:cNvPr id="4" name="Group 14"/>
              <p:cNvGrpSpPr>
                <a:grpSpLocks/>
              </p:cNvGrpSpPr>
              <p:nvPr/>
            </p:nvGrpSpPr>
            <p:grpSpPr bwMode="auto">
              <a:xfrm>
                <a:off x="364" y="2076"/>
                <a:ext cx="2125" cy="929"/>
                <a:chOff x="182" y="2881"/>
                <a:chExt cx="2125" cy="1047"/>
              </a:xfrm>
            </p:grpSpPr>
            <p:sp>
              <p:nvSpPr>
                <p:cNvPr id="10289" name="Rectangle 15"/>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90" name="Oval 16"/>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dirty="0">
                    <a:latin typeface="Times New Roman" pitchFamily="18" charset="0"/>
                  </a:endParaRPr>
                </a:p>
              </p:txBody>
            </p:sp>
            <p:sp>
              <p:nvSpPr>
                <p:cNvPr id="10291" name="Rectangle 17"/>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92" name="Oval 18"/>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10275" name="Text Box 19"/>
              <p:cNvSpPr txBox="1">
                <a:spLocks noChangeArrowheads="1"/>
              </p:cNvSpPr>
              <p:nvPr/>
            </p:nvSpPr>
            <p:spPr bwMode="auto">
              <a:xfrm>
                <a:off x="304" y="2219"/>
                <a:ext cx="2006" cy="265"/>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dirty="0">
                    <a:latin typeface="Times New Roman" pitchFamily="18" charset="0"/>
                  </a:rPr>
                  <a:t>GIS Server</a:t>
                </a:r>
              </a:p>
            </p:txBody>
          </p:sp>
          <p:grpSp>
            <p:nvGrpSpPr>
              <p:cNvPr id="5" name="Group 20"/>
              <p:cNvGrpSpPr>
                <a:grpSpLocks/>
              </p:cNvGrpSpPr>
              <p:nvPr/>
            </p:nvGrpSpPr>
            <p:grpSpPr bwMode="auto">
              <a:xfrm>
                <a:off x="424" y="1979"/>
                <a:ext cx="2125" cy="930"/>
                <a:chOff x="182" y="2881"/>
                <a:chExt cx="2125" cy="1047"/>
              </a:xfrm>
            </p:grpSpPr>
            <p:sp>
              <p:nvSpPr>
                <p:cNvPr id="10285" name="Rectangle 21"/>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86" name="Oval 22"/>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dirty="0">
                    <a:latin typeface="Times New Roman" pitchFamily="18" charset="0"/>
                  </a:endParaRPr>
                </a:p>
              </p:txBody>
            </p:sp>
            <p:sp>
              <p:nvSpPr>
                <p:cNvPr id="10287" name="Rectangle 23"/>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88" name="Oval 24"/>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10277" name="Text Box 25"/>
              <p:cNvSpPr txBox="1">
                <a:spLocks noChangeArrowheads="1"/>
              </p:cNvSpPr>
              <p:nvPr/>
            </p:nvSpPr>
            <p:spPr bwMode="auto">
              <a:xfrm>
                <a:off x="419" y="2077"/>
                <a:ext cx="2006" cy="265"/>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dirty="0">
                    <a:latin typeface="Times New Roman" pitchFamily="18" charset="0"/>
                  </a:rPr>
                  <a:t>GIS Server</a:t>
                </a:r>
              </a:p>
            </p:txBody>
          </p:sp>
          <p:grpSp>
            <p:nvGrpSpPr>
              <p:cNvPr id="6" name="Group 26"/>
              <p:cNvGrpSpPr>
                <a:grpSpLocks/>
              </p:cNvGrpSpPr>
              <p:nvPr/>
            </p:nvGrpSpPr>
            <p:grpSpPr bwMode="auto">
              <a:xfrm>
                <a:off x="507" y="1889"/>
                <a:ext cx="2125" cy="929"/>
                <a:chOff x="182" y="2881"/>
                <a:chExt cx="2125" cy="1047"/>
              </a:xfrm>
            </p:grpSpPr>
            <p:sp>
              <p:nvSpPr>
                <p:cNvPr id="10281" name="Rectangle 27"/>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82" name="Oval 28"/>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dirty="0">
                    <a:latin typeface="Times New Roman" pitchFamily="18" charset="0"/>
                  </a:endParaRPr>
                </a:p>
              </p:txBody>
            </p:sp>
            <p:sp>
              <p:nvSpPr>
                <p:cNvPr id="10283" name="Rectangle 29"/>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84" name="Oval 30"/>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53279" name="Text Box 31"/>
              <p:cNvSpPr txBox="1">
                <a:spLocks noChangeArrowheads="1"/>
              </p:cNvSpPr>
              <p:nvPr/>
            </p:nvSpPr>
            <p:spPr bwMode="auto">
              <a:xfrm>
                <a:off x="548" y="1923"/>
                <a:ext cx="2006" cy="265"/>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sz="2400" b="1" dirty="0">
                    <a:effectLst>
                      <a:outerShdw blurRad="38100" dist="38100" dir="2700000" algn="tl">
                        <a:srgbClr val="C0C0C0"/>
                      </a:outerShdw>
                    </a:effectLst>
                    <a:latin typeface="Times New Roman" pitchFamily="18" charset="0"/>
                  </a:rPr>
                  <a:t>GIS Servers</a:t>
                </a:r>
              </a:p>
            </p:txBody>
          </p:sp>
          <p:sp>
            <p:nvSpPr>
              <p:cNvPr id="53280" name="Text Box 32"/>
              <p:cNvSpPr txBox="1">
                <a:spLocks noChangeArrowheads="1"/>
              </p:cNvSpPr>
              <p:nvPr/>
            </p:nvSpPr>
            <p:spPr bwMode="auto">
              <a:xfrm>
                <a:off x="554" y="2223"/>
                <a:ext cx="2056" cy="523"/>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b="1">
                    <a:effectLst>
                      <a:outerShdw blurRad="38100" dist="38100" dir="2700000" algn="tl">
                        <a:srgbClr val="C0C0C0"/>
                      </a:outerShdw>
                    </a:effectLst>
                    <a:latin typeface="Times New Roman" pitchFamily="18" charset="0"/>
                  </a:rPr>
                  <a:t>Hydrologic, demographic, infrastructure, societal impacts, … datasets</a:t>
                </a:r>
              </a:p>
            </p:txBody>
          </p:sp>
        </p:grpSp>
        <p:grpSp>
          <p:nvGrpSpPr>
            <p:cNvPr id="7" name="Group 33"/>
            <p:cNvGrpSpPr>
              <a:grpSpLocks/>
            </p:cNvGrpSpPr>
            <p:nvPr/>
          </p:nvGrpSpPr>
          <p:grpSpPr bwMode="auto">
            <a:xfrm>
              <a:off x="3151" y="2893"/>
              <a:ext cx="2404" cy="1316"/>
              <a:chOff x="3285" y="1787"/>
              <a:chExt cx="2347" cy="1182"/>
            </a:xfrm>
          </p:grpSpPr>
          <p:grpSp>
            <p:nvGrpSpPr>
              <p:cNvPr id="8" name="Group 34"/>
              <p:cNvGrpSpPr>
                <a:grpSpLocks/>
              </p:cNvGrpSpPr>
              <p:nvPr/>
            </p:nvGrpSpPr>
            <p:grpSpPr bwMode="auto">
              <a:xfrm>
                <a:off x="3335" y="2009"/>
                <a:ext cx="2125" cy="960"/>
                <a:chOff x="182" y="2881"/>
                <a:chExt cx="2125" cy="1047"/>
              </a:xfrm>
            </p:grpSpPr>
            <p:sp>
              <p:nvSpPr>
                <p:cNvPr id="10270" name="Rectangle 35"/>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71" name="Oval 36"/>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dirty="0">
                    <a:latin typeface="Times New Roman" pitchFamily="18" charset="0"/>
                  </a:endParaRPr>
                </a:p>
              </p:txBody>
            </p:sp>
            <p:sp>
              <p:nvSpPr>
                <p:cNvPr id="10272" name="Rectangle 37"/>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73" name="Oval 38"/>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10256" name="Text Box 39"/>
              <p:cNvSpPr txBox="1">
                <a:spLocks noChangeArrowheads="1"/>
              </p:cNvSpPr>
              <p:nvPr/>
            </p:nvSpPr>
            <p:spPr bwMode="auto">
              <a:xfrm>
                <a:off x="3285" y="2079"/>
                <a:ext cx="2006" cy="265"/>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dirty="0">
                    <a:latin typeface="Times New Roman" pitchFamily="18" charset="0"/>
                  </a:rPr>
                  <a:t>THREDDS Server</a:t>
                </a:r>
              </a:p>
            </p:txBody>
          </p:sp>
          <p:grpSp>
            <p:nvGrpSpPr>
              <p:cNvPr id="9" name="Group 40"/>
              <p:cNvGrpSpPr>
                <a:grpSpLocks/>
              </p:cNvGrpSpPr>
              <p:nvPr/>
            </p:nvGrpSpPr>
            <p:grpSpPr bwMode="auto">
              <a:xfrm>
                <a:off x="3415" y="1895"/>
                <a:ext cx="2125" cy="960"/>
                <a:chOff x="182" y="2881"/>
                <a:chExt cx="2125" cy="1047"/>
              </a:xfrm>
            </p:grpSpPr>
            <p:sp>
              <p:nvSpPr>
                <p:cNvPr id="10266" name="Rectangle 41"/>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67" name="Oval 42"/>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dirty="0">
                    <a:latin typeface="Times New Roman" pitchFamily="18" charset="0"/>
                  </a:endParaRPr>
                </a:p>
              </p:txBody>
            </p:sp>
            <p:sp>
              <p:nvSpPr>
                <p:cNvPr id="10268" name="Rectangle 43"/>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69" name="Oval 44"/>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10258" name="Text Box 45"/>
              <p:cNvSpPr txBox="1">
                <a:spLocks noChangeArrowheads="1"/>
              </p:cNvSpPr>
              <p:nvPr/>
            </p:nvSpPr>
            <p:spPr bwMode="auto">
              <a:xfrm>
                <a:off x="3364" y="1938"/>
                <a:ext cx="2006" cy="265"/>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dirty="0">
                    <a:latin typeface="Times New Roman" pitchFamily="18" charset="0"/>
                  </a:rPr>
                  <a:t>THREDDS Server</a:t>
                </a:r>
              </a:p>
            </p:txBody>
          </p:sp>
          <p:grpSp>
            <p:nvGrpSpPr>
              <p:cNvPr id="10" name="Group 46"/>
              <p:cNvGrpSpPr>
                <a:grpSpLocks/>
              </p:cNvGrpSpPr>
              <p:nvPr/>
            </p:nvGrpSpPr>
            <p:grpSpPr bwMode="auto">
              <a:xfrm>
                <a:off x="3507" y="1787"/>
                <a:ext cx="2125" cy="960"/>
                <a:chOff x="182" y="2881"/>
                <a:chExt cx="2125" cy="1047"/>
              </a:xfrm>
            </p:grpSpPr>
            <p:sp>
              <p:nvSpPr>
                <p:cNvPr id="10262" name="Rectangle 47"/>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63" name="Oval 48"/>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dirty="0">
                    <a:latin typeface="Times New Roman" pitchFamily="18" charset="0"/>
                  </a:endParaRPr>
                </a:p>
              </p:txBody>
            </p:sp>
            <p:sp>
              <p:nvSpPr>
                <p:cNvPr id="10264" name="Rectangle 49"/>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65" name="Oval 50"/>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53299" name="Text Box 51"/>
              <p:cNvSpPr txBox="1">
                <a:spLocks noChangeArrowheads="1"/>
              </p:cNvSpPr>
              <p:nvPr/>
            </p:nvSpPr>
            <p:spPr bwMode="auto">
              <a:xfrm>
                <a:off x="3512" y="1830"/>
                <a:ext cx="2005" cy="261"/>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sz="2400" b="1" dirty="0" smtClean="0">
                    <a:effectLst>
                      <a:outerShdw blurRad="38100" dist="38100" dir="2700000" algn="tl">
                        <a:srgbClr val="C0C0C0"/>
                      </a:outerShdw>
                    </a:effectLst>
                    <a:latin typeface="Times New Roman" pitchFamily="18" charset="0"/>
                  </a:rPr>
                  <a:t>Community </a:t>
                </a:r>
                <a:r>
                  <a:rPr lang="en-US" sz="2400" b="1" dirty="0">
                    <a:effectLst>
                      <a:outerShdw blurRad="38100" dist="38100" dir="2700000" algn="tl">
                        <a:srgbClr val="C0C0C0"/>
                      </a:outerShdw>
                    </a:effectLst>
                    <a:latin typeface="Times New Roman" pitchFamily="18" charset="0"/>
                  </a:rPr>
                  <a:t>Servers</a:t>
                </a:r>
              </a:p>
            </p:txBody>
          </p:sp>
          <p:sp>
            <p:nvSpPr>
              <p:cNvPr id="53300" name="Text Box 52"/>
              <p:cNvSpPr txBox="1">
                <a:spLocks noChangeArrowheads="1"/>
              </p:cNvSpPr>
              <p:nvPr/>
            </p:nvSpPr>
            <p:spPr bwMode="auto">
              <a:xfrm>
                <a:off x="3554" y="2135"/>
                <a:ext cx="2055" cy="522"/>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b="1">
                    <a:effectLst>
                      <a:outerShdw blurRad="38100" dist="38100" dir="2700000" algn="tl">
                        <a:srgbClr val="C0C0C0"/>
                      </a:outerShdw>
                    </a:effectLst>
                    <a:latin typeface="Times New Roman" pitchFamily="18" charset="0"/>
                  </a:rPr>
                  <a:t>Satellite, radar, </a:t>
                </a:r>
                <a:br>
                  <a:rPr lang="en-US" b="1">
                    <a:effectLst>
                      <a:outerShdw blurRad="38100" dist="38100" dir="2700000" algn="tl">
                        <a:srgbClr val="C0C0C0"/>
                      </a:outerShdw>
                    </a:effectLst>
                    <a:latin typeface="Times New Roman" pitchFamily="18" charset="0"/>
                  </a:rPr>
                </a:br>
                <a:r>
                  <a:rPr lang="en-US" b="1">
                    <a:effectLst>
                      <a:outerShdw blurRad="38100" dist="38100" dir="2700000" algn="tl">
                        <a:srgbClr val="C0C0C0"/>
                      </a:outerShdw>
                    </a:effectLst>
                    <a:latin typeface="Times New Roman" pitchFamily="18" charset="0"/>
                  </a:rPr>
                  <a:t>forecast model output, … </a:t>
                </a:r>
                <a:br>
                  <a:rPr lang="en-US" b="1">
                    <a:effectLst>
                      <a:outerShdw blurRad="38100" dist="38100" dir="2700000" algn="tl">
                        <a:srgbClr val="C0C0C0"/>
                      </a:outerShdw>
                    </a:effectLst>
                    <a:latin typeface="Times New Roman" pitchFamily="18" charset="0"/>
                  </a:rPr>
                </a:br>
                <a:r>
                  <a:rPr lang="en-US" b="1">
                    <a:effectLst>
                      <a:outerShdw blurRad="38100" dist="38100" dir="2700000" algn="tl">
                        <a:srgbClr val="C0C0C0"/>
                      </a:outerShdw>
                    </a:effectLst>
                    <a:latin typeface="Times New Roman" pitchFamily="18" charset="0"/>
                  </a:rPr>
                  <a:t>datasets</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2000" fill="hold"/>
                                        <p:tgtEl>
                                          <p:spTgt spid="53"/>
                                        </p:tgtEl>
                                        <p:attrNameLst>
                                          <p:attrName>ppt_w</p:attrName>
                                        </p:attrNameLst>
                                      </p:cBhvr>
                                      <p:tavLst>
                                        <p:tav tm="0">
                                          <p:val>
                                            <p:strVal val="#ppt_w*0.70"/>
                                          </p:val>
                                        </p:tav>
                                        <p:tav tm="100000">
                                          <p:val>
                                            <p:strVal val="#ppt_w"/>
                                          </p:val>
                                        </p:tav>
                                      </p:tavLst>
                                    </p:anim>
                                    <p:anim calcmode="lin" valueType="num">
                                      <p:cBhvr>
                                        <p:cTn id="8" dur="2000" fill="hold"/>
                                        <p:tgtEl>
                                          <p:spTgt spid="53"/>
                                        </p:tgtEl>
                                        <p:attrNameLst>
                                          <p:attrName>ppt_h</p:attrName>
                                        </p:attrNameLst>
                                      </p:cBhvr>
                                      <p:tavLst>
                                        <p:tav tm="0">
                                          <p:val>
                                            <p:strVal val="#ppt_h"/>
                                          </p:val>
                                        </p:tav>
                                        <p:tav tm="100000">
                                          <p:val>
                                            <p:strVal val="#ppt_h"/>
                                          </p:val>
                                        </p:tav>
                                      </p:tavLst>
                                    </p:anim>
                                    <p:animEffect transition="in" filter="fade">
                                      <p:cBhvr>
                                        <p:cTn id="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lstStyle/>
          <a:p>
            <a:r>
              <a:rPr lang="en-US" sz="3200" b="1" dirty="0"/>
              <a:t>Disparate Data Models:</a:t>
            </a:r>
            <a:br>
              <a:rPr lang="en-US" sz="3200" b="1" dirty="0"/>
            </a:br>
            <a:r>
              <a:rPr lang="en-US" sz="3200" b="1" dirty="0"/>
              <a:t>Different Ways of Thinking about Data</a:t>
            </a:r>
          </a:p>
        </p:txBody>
      </p:sp>
      <p:sp>
        <p:nvSpPr>
          <p:cNvPr id="102403" name="Rectangle 3"/>
          <p:cNvSpPr>
            <a:spLocks noGrp="1" noChangeArrowheads="1"/>
          </p:cNvSpPr>
          <p:nvPr>
            <p:ph type="body" idx="1"/>
          </p:nvPr>
        </p:nvSpPr>
        <p:spPr>
          <a:xfrm>
            <a:off x="457200" y="1371600"/>
            <a:ext cx="8229600" cy="5257800"/>
          </a:xfrm>
        </p:spPr>
        <p:txBody>
          <a:bodyPr/>
          <a:lstStyle/>
          <a:p>
            <a:pPr>
              <a:lnSpc>
                <a:spcPct val="80000"/>
              </a:lnSpc>
              <a:defRPr/>
            </a:pPr>
            <a:r>
              <a:rPr lang="en-US" sz="2500" dirty="0"/>
              <a:t>To the GIS (solid earth and societal impacts) community, the world is:</a:t>
            </a:r>
          </a:p>
          <a:p>
            <a:pPr lvl="1">
              <a:lnSpc>
                <a:spcPct val="80000"/>
              </a:lnSpc>
              <a:defRPr/>
            </a:pPr>
            <a:r>
              <a:rPr lang="en-US" sz="1800" dirty="0"/>
              <a:t>A collection of static </a:t>
            </a:r>
            <a:r>
              <a:rPr lang="en-US" sz="2200" i="1" dirty="0">
                <a:solidFill>
                  <a:schemeClr val="accent2"/>
                </a:solidFill>
                <a:effectLst>
                  <a:outerShdw blurRad="38100" dist="38100" dir="2700000" algn="tl">
                    <a:srgbClr val="C0C0C0"/>
                  </a:outerShdw>
                </a:effectLst>
              </a:rPr>
              <a:t>features</a:t>
            </a:r>
            <a:r>
              <a:rPr lang="en-US" sz="1800" dirty="0"/>
              <a:t> (e.g., roads, lakes, plots of land) with geographic footprints on the Earth (surface).</a:t>
            </a:r>
          </a:p>
          <a:p>
            <a:pPr lvl="1">
              <a:lnSpc>
                <a:spcPct val="80000"/>
              </a:lnSpc>
              <a:defRPr/>
            </a:pPr>
            <a:r>
              <a:rPr lang="en-US" sz="1800" dirty="0"/>
              <a:t>The </a:t>
            </a:r>
            <a:r>
              <a:rPr lang="en-US" sz="2200" i="1" dirty="0">
                <a:solidFill>
                  <a:schemeClr val="accent2"/>
                </a:solidFill>
                <a:effectLst>
                  <a:outerShdw blurRad="38100" dist="38100" dir="2700000" algn="tl">
                    <a:srgbClr val="C0C0C0"/>
                  </a:outerShdw>
                </a:effectLst>
              </a:rPr>
              <a:t>features</a:t>
            </a:r>
            <a:r>
              <a:rPr lang="en-US" sz="1800" dirty="0"/>
              <a:t> are </a:t>
            </a:r>
            <a:r>
              <a:rPr lang="en-US" sz="1800" u="sng" dirty="0">
                <a:effectLst>
                  <a:outerShdw blurRad="38100" dist="38100" dir="2700000" algn="tl">
                    <a:srgbClr val="C0C0C0"/>
                  </a:outerShdw>
                </a:effectLst>
              </a:rPr>
              <a:t>discrete objects</a:t>
            </a:r>
            <a:r>
              <a:rPr lang="en-US" sz="1800" dirty="0"/>
              <a:t> with attributes which can be stored and manipulated conveniently in a </a:t>
            </a:r>
            <a:r>
              <a:rPr lang="en-US" sz="2200" b="1" dirty="0">
                <a:solidFill>
                  <a:srgbClr val="660033"/>
                </a:solidFill>
                <a:effectLst>
                  <a:outerShdw blurRad="38100" dist="38100" dir="2700000" algn="tl">
                    <a:srgbClr val="C0C0C0"/>
                  </a:outerShdw>
                </a:effectLst>
              </a:rPr>
              <a:t>relational database.</a:t>
            </a:r>
          </a:p>
          <a:p>
            <a:pPr lvl="1">
              <a:lnSpc>
                <a:spcPct val="80000"/>
              </a:lnSpc>
              <a:buFontTx/>
              <a:buNone/>
              <a:defRPr/>
            </a:pPr>
            <a:endParaRPr lang="en-US" sz="1800" dirty="0"/>
          </a:p>
          <a:p>
            <a:pPr>
              <a:lnSpc>
                <a:spcPct val="80000"/>
              </a:lnSpc>
              <a:defRPr/>
            </a:pPr>
            <a:r>
              <a:rPr lang="en-US" sz="2500" dirty="0"/>
              <a:t>To the fluids (atmosphere and oceans) communities, the world is:</a:t>
            </a:r>
          </a:p>
          <a:p>
            <a:pPr lvl="1">
              <a:lnSpc>
                <a:spcPct val="80000"/>
              </a:lnSpc>
              <a:defRPr/>
            </a:pPr>
            <a:r>
              <a:rPr lang="en-US" sz="1800" dirty="0"/>
              <a:t>A set of </a:t>
            </a:r>
            <a:r>
              <a:rPr lang="en-US" sz="2200" i="1" dirty="0">
                <a:solidFill>
                  <a:schemeClr val="accent2"/>
                </a:solidFill>
                <a:effectLst>
                  <a:outerShdw blurRad="38100" dist="38100" dir="2700000" algn="tl">
                    <a:srgbClr val="C0C0C0"/>
                  </a:outerShdw>
                </a:effectLst>
              </a:rPr>
              <a:t>parameters</a:t>
            </a:r>
            <a:r>
              <a:rPr lang="en-US" sz="1800" dirty="0"/>
              <a:t> (e.g., pressure, temperature, wind speed) which vary as </a:t>
            </a:r>
            <a:r>
              <a:rPr lang="en-US" sz="1800" u="sng" dirty="0">
                <a:effectLst>
                  <a:outerShdw blurRad="38100" dist="38100" dir="2700000" algn="tl">
                    <a:srgbClr val="C0C0C0"/>
                  </a:outerShdw>
                </a:effectLst>
              </a:rPr>
              <a:t>continuous functions</a:t>
            </a:r>
            <a:r>
              <a:rPr lang="en-US" sz="1800" dirty="0"/>
              <a:t> in 3-dimensional space and time.</a:t>
            </a:r>
          </a:p>
          <a:p>
            <a:pPr lvl="1">
              <a:lnSpc>
                <a:spcPct val="80000"/>
              </a:lnSpc>
              <a:defRPr/>
            </a:pPr>
            <a:r>
              <a:rPr lang="en-US" sz="1800" dirty="0"/>
              <a:t>The behavior of the </a:t>
            </a:r>
            <a:r>
              <a:rPr lang="en-US" sz="2200" i="1" dirty="0">
                <a:solidFill>
                  <a:schemeClr val="accent2"/>
                </a:solidFill>
                <a:effectLst>
                  <a:outerShdw blurRad="38100" dist="38100" dir="2700000" algn="tl">
                    <a:srgbClr val="C0C0C0"/>
                  </a:outerShdw>
                </a:effectLst>
              </a:rPr>
              <a:t>parameters</a:t>
            </a:r>
            <a:r>
              <a:rPr lang="en-US" sz="1800" dirty="0"/>
              <a:t> in space and time is governed by a set of </a:t>
            </a:r>
            <a:r>
              <a:rPr lang="en-US" sz="2200" b="1" dirty="0">
                <a:solidFill>
                  <a:srgbClr val="660033"/>
                </a:solidFill>
                <a:effectLst>
                  <a:outerShdw blurRad="38100" dist="38100" dir="2700000" algn="tl">
                    <a:srgbClr val="C0C0C0"/>
                  </a:outerShdw>
                </a:effectLst>
              </a:rPr>
              <a:t>equations.</a:t>
            </a:r>
          </a:p>
          <a:p>
            <a:pPr lvl="1">
              <a:lnSpc>
                <a:spcPct val="80000"/>
              </a:lnSpc>
              <a:defRPr/>
            </a:pPr>
            <a:r>
              <a:rPr lang="en-US" sz="1800" dirty="0"/>
              <a:t>Data are simply discrete points in the mathematical function space.</a:t>
            </a:r>
          </a:p>
          <a:p>
            <a:pPr>
              <a:lnSpc>
                <a:spcPct val="80000"/>
              </a:lnSpc>
              <a:defRPr/>
            </a:pPr>
            <a:r>
              <a:rPr lang="en-US" sz="2200" dirty="0"/>
              <a:t>Each community is making progress in understanding and adapting to needs and strengths of the other.  Progress areas will be highlighted</a:t>
            </a:r>
          </a:p>
          <a:p>
            <a:pPr lvl="1">
              <a:lnSpc>
                <a:spcPct val="80000"/>
              </a:lnSpc>
              <a:defRPr/>
            </a:pPr>
            <a:endParaRPr lang="en-US" sz="1800" dirty="0"/>
          </a:p>
        </p:txBody>
      </p:sp>
    </p:spTree>
    <p:extLst>
      <p:ext uri="{BB962C8B-B14F-4D97-AF65-F5344CB8AC3E}">
        <p14:creationId xmlns="" xmlns:p14="http://schemas.microsoft.com/office/powerpoint/2010/main" val="41671850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94360" y="20004"/>
            <a:ext cx="7772400" cy="840105"/>
          </a:xfrm>
        </p:spPr>
        <p:txBody>
          <a:bodyPr/>
          <a:lstStyle/>
          <a:p>
            <a:r>
              <a:rPr lang="en-US" sz="3600" dirty="0"/>
              <a:t>Traditional GIS view</a:t>
            </a:r>
          </a:p>
        </p:txBody>
      </p:sp>
      <p:pic>
        <p:nvPicPr>
          <p:cNvPr id="8195" name="Picture 3" descr="BoulderMa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03258" y="1988821"/>
            <a:ext cx="4446270" cy="4363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6" name="Picture 4" descr="BoulderAttribution"/>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1505" y="765811"/>
            <a:ext cx="8255318" cy="1137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7" name="Picture 5" descr="BoulderLegend"/>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03033" y="2060259"/>
            <a:ext cx="2464594" cy="4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4" name="Oval 6"/>
          <p:cNvSpPr>
            <a:spLocks noChangeArrowheads="1"/>
          </p:cNvSpPr>
          <p:nvPr/>
        </p:nvSpPr>
        <p:spPr bwMode="auto">
          <a:xfrm>
            <a:off x="0" y="1988821"/>
            <a:ext cx="1763078" cy="4177665"/>
          </a:xfrm>
          <a:prstGeom prst="ellipse">
            <a:avLst/>
          </a:prstGeom>
          <a:gradFill rotWithShape="1">
            <a:gsLst>
              <a:gs pos="0">
                <a:schemeClr val="accent1">
                  <a:gamma/>
                  <a:shade val="46275"/>
                  <a:invGamma/>
                </a:schemeClr>
              </a:gs>
              <a:gs pos="100000">
                <a:schemeClr val="accent1">
                  <a:alpha val="0"/>
                </a:schemeClr>
              </a:gs>
            </a:gsLst>
            <a:lin ang="0" scaled="1"/>
          </a:gradFill>
          <a:ln w="9525">
            <a:solidFill>
              <a:schemeClr val="tx1"/>
            </a:solidFill>
            <a:round/>
            <a:headEnd/>
            <a:tailEnd/>
          </a:ln>
          <a:effectLst/>
        </p:spPr>
        <p:txBody>
          <a:bodyPr lIns="91428" tIns="45714" rIns="91428" bIns="45714" anchor="ctr"/>
          <a:lstStyle/>
          <a:p>
            <a:pPr algn="ctr" defTabSz="914294">
              <a:defRPr/>
            </a:pPr>
            <a:r>
              <a:rPr lang="en-US" sz="1600" b="1" dirty="0">
                <a:latin typeface="Arial" charset="0"/>
                <a:cs typeface="Arial" charset="0"/>
              </a:rPr>
              <a:t>Attributes in DBMS tables</a:t>
            </a:r>
          </a:p>
          <a:p>
            <a:pPr algn="ctr" defTabSz="914294">
              <a:defRPr/>
            </a:pPr>
            <a:endParaRPr lang="en-US" sz="1600" dirty="0">
              <a:latin typeface="Arial" charset="0"/>
              <a:cs typeface="Arial" charset="0"/>
            </a:endParaRPr>
          </a:p>
        </p:txBody>
      </p:sp>
      <p:sp>
        <p:nvSpPr>
          <p:cNvPr id="8199" name="Oval 7"/>
          <p:cNvSpPr>
            <a:spLocks noChangeArrowheads="1"/>
          </p:cNvSpPr>
          <p:nvPr/>
        </p:nvSpPr>
        <p:spPr bwMode="auto">
          <a:xfrm>
            <a:off x="7380923" y="1844517"/>
            <a:ext cx="1763078" cy="4537710"/>
          </a:xfrm>
          <a:prstGeom prst="ellipse">
            <a:avLst/>
          </a:prstGeom>
          <a:gradFill rotWithShape="1">
            <a:gsLst>
              <a:gs pos="0">
                <a:srgbClr val="DDF0F1">
                  <a:alpha val="0"/>
                </a:srgbClr>
              </a:gs>
              <a:gs pos="100000">
                <a:srgbClr val="666F70"/>
              </a:gs>
            </a:gsLst>
            <a:lin ang="0" scaled="1"/>
          </a:gradFill>
          <a:ln w="9525">
            <a:solidFill>
              <a:schemeClr val="tx1"/>
            </a:solidFill>
            <a:round/>
            <a:headEnd/>
            <a:tailEnd/>
          </a:ln>
        </p:spPr>
        <p:txBody>
          <a:bodyPr lIns="91428" tIns="45714" rIns="91428" bIns="45714" anchor="ctr"/>
          <a:lstStyle/>
          <a:p>
            <a:pPr algn="ctr" defTabSz="914294"/>
            <a:r>
              <a:rPr lang="en-US" sz="1600" b="1" dirty="0">
                <a:latin typeface="Arial" charset="0"/>
                <a:cs typeface="Arial" charset="0"/>
              </a:rPr>
              <a:t>Features as points, lines, polygons</a:t>
            </a:r>
          </a:p>
          <a:p>
            <a:pPr algn="ctr" defTabSz="914294"/>
            <a:endParaRPr lang="en-US" sz="1600" dirty="0">
              <a:latin typeface="Arial" charset="0"/>
              <a:cs typeface="Arial" charset="0"/>
            </a:endParaRPr>
          </a:p>
        </p:txBody>
      </p:sp>
    </p:spTree>
    <p:extLst>
      <p:ext uri="{BB962C8B-B14F-4D97-AF65-F5344CB8AC3E}">
        <p14:creationId xmlns="" xmlns:p14="http://schemas.microsoft.com/office/powerpoint/2010/main" val="10238442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94360" y="20003"/>
            <a:ext cx="7772400" cy="1145858"/>
          </a:xfrm>
        </p:spPr>
        <p:txBody>
          <a:bodyPr/>
          <a:lstStyle/>
          <a:p>
            <a:r>
              <a:rPr lang="en-US" smtClean="0"/>
              <a:t>Typical NetCDF Visualization</a:t>
            </a:r>
          </a:p>
        </p:txBody>
      </p:sp>
      <p:pic>
        <p:nvPicPr>
          <p:cNvPr id="9219" name="Picture 3" descr="jetStream"/>
          <p:cNvPicPr>
            <a:picLocks noGrp="1" noChangeAspect="1" noChangeArrowheads="1" noCrop="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1067278" y="1447325"/>
            <a:ext cx="6933723" cy="5236368"/>
          </a:xfrm>
          <a:noFill/>
        </p:spPr>
      </p:pic>
    </p:spTree>
    <p:extLst>
      <p:ext uri="{BB962C8B-B14F-4D97-AF65-F5344CB8AC3E}">
        <p14:creationId xmlns="" xmlns:p14="http://schemas.microsoft.com/office/powerpoint/2010/main" val="130247694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94360" y="20003"/>
            <a:ext cx="7772400" cy="1145858"/>
          </a:xfrm>
        </p:spPr>
        <p:txBody>
          <a:bodyPr>
            <a:normAutofit fontScale="90000"/>
          </a:bodyPr>
          <a:lstStyle/>
          <a:p>
            <a:r>
              <a:rPr lang="en-US" sz="3600" dirty="0" smtClean="0"/>
              <a:t>GIS Tools Applied to</a:t>
            </a:r>
            <a:r>
              <a:rPr lang="en-US" sz="3600" dirty="0"/>
              <a:t/>
            </a:r>
            <a:br>
              <a:rPr lang="en-US" sz="3600" dirty="0"/>
            </a:br>
            <a:r>
              <a:rPr lang="en-US" sz="3600" dirty="0"/>
              <a:t>Atmospheric Science Data</a:t>
            </a:r>
          </a:p>
        </p:txBody>
      </p:sp>
      <p:pic>
        <p:nvPicPr>
          <p:cNvPr id="10243" name="Picture 3" descr="PrecipGT7HospitalsSchoolsForecastHour30"/>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685800" y="1295877"/>
            <a:ext cx="7543800" cy="5337810"/>
          </a:xfrm>
          <a:noFill/>
        </p:spPr>
      </p:pic>
    </p:spTree>
    <p:extLst>
      <p:ext uri="{BB962C8B-B14F-4D97-AF65-F5344CB8AC3E}">
        <p14:creationId xmlns="" xmlns:p14="http://schemas.microsoft.com/office/powerpoint/2010/main" val="1263547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A Few of the Collaborating Organizations</a:t>
            </a:r>
            <a:endParaRPr lang="en-US" dirty="0"/>
          </a:p>
        </p:txBody>
      </p:sp>
      <p:sp>
        <p:nvSpPr>
          <p:cNvPr id="3" name="Content Placeholder 2"/>
          <p:cNvSpPr>
            <a:spLocks noGrp="1"/>
          </p:cNvSpPr>
          <p:nvPr>
            <p:ph idx="1"/>
          </p:nvPr>
        </p:nvSpPr>
        <p:spPr>
          <a:xfrm>
            <a:off x="381000" y="1143000"/>
            <a:ext cx="8229600" cy="5257800"/>
          </a:xfrm>
        </p:spPr>
        <p:txBody>
          <a:bodyPr>
            <a:normAutofit fontScale="92500" lnSpcReduction="20000"/>
          </a:bodyPr>
          <a:lstStyle/>
          <a:p>
            <a:r>
              <a:rPr lang="en-US" dirty="0" smtClean="0"/>
              <a:t>NOAA </a:t>
            </a:r>
            <a:r>
              <a:rPr lang="en-US" sz="2400" dirty="0" smtClean="0"/>
              <a:t>(e.g., PMEL, PFEL, NCDC, NGDC, IOOS?)</a:t>
            </a:r>
          </a:p>
          <a:p>
            <a:r>
              <a:rPr lang="en-US" dirty="0" smtClean="0"/>
              <a:t>NASA</a:t>
            </a:r>
          </a:p>
          <a:p>
            <a:r>
              <a:rPr lang="en-US" dirty="0" smtClean="0"/>
              <a:t>USGS</a:t>
            </a:r>
          </a:p>
          <a:p>
            <a:r>
              <a:rPr lang="en-US" dirty="0" smtClean="0"/>
              <a:t>OGC (Open Geospatial Consortium)</a:t>
            </a:r>
          </a:p>
          <a:p>
            <a:r>
              <a:rPr lang="en-US" dirty="0" smtClean="0"/>
              <a:t>CF (Climate and Forecast) Community</a:t>
            </a:r>
          </a:p>
          <a:p>
            <a:r>
              <a:rPr lang="en-US" dirty="0" smtClean="0"/>
              <a:t>CUAHSI</a:t>
            </a:r>
            <a:r>
              <a:rPr lang="en-US" dirty="0"/>
              <a:t> </a:t>
            </a:r>
            <a:r>
              <a:rPr lang="en-US" dirty="0" smtClean="0"/>
              <a:t>(Hydrology) </a:t>
            </a:r>
          </a:p>
          <a:p>
            <a:r>
              <a:rPr lang="en-US" dirty="0" smtClean="0"/>
              <a:t>NCAR </a:t>
            </a:r>
            <a:r>
              <a:rPr lang="en-US" sz="2400" dirty="0" smtClean="0"/>
              <a:t>(GIS Program, CISL, …)</a:t>
            </a:r>
          </a:p>
          <a:p>
            <a:r>
              <a:rPr lang="en-US" dirty="0" smtClean="0"/>
              <a:t>NEON</a:t>
            </a:r>
            <a:r>
              <a:rPr lang="en-US" sz="2400" dirty="0" smtClean="0"/>
              <a:t> (National Ecological Observatory Network) Data Services</a:t>
            </a:r>
          </a:p>
          <a:p>
            <a:r>
              <a:rPr lang="en-US" dirty="0" smtClean="0"/>
              <a:t>International </a:t>
            </a:r>
            <a:r>
              <a:rPr lang="en-US" sz="2400" dirty="0" smtClean="0"/>
              <a:t>(Italian National Research Council, British Atmospheric Data Center, University of Reading E-science Center,  </a:t>
            </a:r>
            <a:r>
              <a:rPr lang="en-US" sz="2400" dirty="0" err="1" smtClean="0"/>
              <a:t>Meteo</a:t>
            </a:r>
            <a:r>
              <a:rPr lang="en-US" sz="2400" dirty="0" smtClean="0"/>
              <a:t> France, Australian Bureau of Meteorology, …)</a:t>
            </a:r>
          </a:p>
          <a:p>
            <a:r>
              <a:rPr lang="en-US" dirty="0" smtClean="0"/>
              <a:t>Industry </a:t>
            </a:r>
            <a:r>
              <a:rPr lang="en-US" sz="2600" dirty="0" smtClean="0"/>
              <a:t>(ESRI, </a:t>
            </a:r>
            <a:r>
              <a:rPr lang="en-US" sz="2600" dirty="0" err="1" smtClean="0"/>
              <a:t>ITTvis</a:t>
            </a:r>
            <a:r>
              <a:rPr lang="en-US" sz="2600" dirty="0" smtClean="0"/>
              <a:t>, Applied Science Associates, …)</a:t>
            </a:r>
            <a:endParaRPr lang="en-US" sz="2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sz="3200" dirty="0" smtClean="0"/>
              <a:t>Collaboration Illustration: </a:t>
            </a:r>
            <a:r>
              <a:rPr lang="en-US" sz="3200" dirty="0" err="1" smtClean="0"/>
              <a:t>ArcMAP</a:t>
            </a:r>
            <a:r>
              <a:rPr lang="en-US" sz="3200" dirty="0" smtClean="0"/>
              <a:t> Display of NCAR Data from THREDDS Web Map Server</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514601" y="1524000"/>
            <a:ext cx="6489097" cy="4876800"/>
          </a:xfrm>
        </p:spPr>
      </p:pic>
      <p:sp>
        <p:nvSpPr>
          <p:cNvPr id="5" name="TextBox 4"/>
          <p:cNvSpPr txBox="1"/>
          <p:nvPr/>
        </p:nvSpPr>
        <p:spPr>
          <a:xfrm>
            <a:off x="0" y="1600200"/>
            <a:ext cx="2590800" cy="5201414"/>
          </a:xfrm>
          <a:prstGeom prst="rect">
            <a:avLst/>
          </a:prstGeom>
          <a:noFill/>
        </p:spPr>
        <p:txBody>
          <a:bodyPr wrap="square" lIns="91429" tIns="45715" rIns="91429" bIns="45715" rtlCol="0">
            <a:spAutoFit/>
          </a:bodyPr>
          <a:lstStyle/>
          <a:p>
            <a:r>
              <a:rPr lang="en-US" sz="2400" dirty="0" smtClean="0"/>
              <a:t>NCAR model </a:t>
            </a:r>
            <a:br>
              <a:rPr lang="en-US" sz="2400" dirty="0" smtClean="0"/>
            </a:br>
            <a:r>
              <a:rPr lang="en-US" sz="2400" dirty="0" smtClean="0"/>
              <a:t>air temperature anomaly display</a:t>
            </a:r>
          </a:p>
          <a:p>
            <a:endParaRPr lang="en-US" sz="2000" dirty="0"/>
          </a:p>
          <a:p>
            <a:pPr marL="342860" indent="-342860">
              <a:buFont typeface="Arial" pitchFamily="34" charset="0"/>
              <a:buChar char="•"/>
            </a:pPr>
            <a:r>
              <a:rPr lang="en-US" sz="2000" dirty="0" smtClean="0"/>
              <a:t>Data from NCAR climate model</a:t>
            </a:r>
          </a:p>
          <a:p>
            <a:pPr marL="342860" indent="-342860">
              <a:buFont typeface="Arial" pitchFamily="34" charset="0"/>
              <a:buChar char="•"/>
            </a:pPr>
            <a:r>
              <a:rPr lang="en-US" sz="2000" dirty="0" smtClean="0"/>
              <a:t>TDS software from Unidata</a:t>
            </a:r>
          </a:p>
          <a:p>
            <a:pPr marL="342860" indent="-342860">
              <a:buFont typeface="Arial" pitchFamily="34" charset="0"/>
              <a:buChar char="•"/>
            </a:pPr>
            <a:r>
              <a:rPr lang="en-US" sz="2000" dirty="0" smtClean="0"/>
              <a:t>WMS software from University of Reading</a:t>
            </a:r>
          </a:p>
          <a:p>
            <a:pPr marL="342860" indent="-342860">
              <a:buFont typeface="Arial" pitchFamily="34" charset="0"/>
              <a:buChar char="•"/>
            </a:pPr>
            <a:r>
              <a:rPr lang="en-US" sz="2000" dirty="0" smtClean="0"/>
              <a:t>Server run by NCAR GIS program</a:t>
            </a:r>
          </a:p>
          <a:p>
            <a:pPr marL="342860" indent="-342860">
              <a:buFont typeface="Arial" pitchFamily="34" charset="0"/>
              <a:buChar char="•"/>
            </a:pPr>
            <a:r>
              <a:rPr lang="en-US" sz="2000" dirty="0" smtClean="0"/>
              <a:t>GIS map and analysis software from ESRI</a:t>
            </a:r>
          </a:p>
        </p:txBody>
      </p:sp>
    </p:spTree>
    <p:extLst>
      <p:ext uri="{BB962C8B-B14F-4D97-AF65-F5344CB8AC3E}">
        <p14:creationId xmlns="" xmlns:p14="http://schemas.microsoft.com/office/powerpoint/2010/main" val="2711662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5029200" cy="944562"/>
          </a:xfrm>
        </p:spPr>
        <p:txBody>
          <a:bodyPr>
            <a:normAutofit/>
          </a:bodyPr>
          <a:lstStyle/>
          <a:p>
            <a:r>
              <a:rPr lang="en-US" sz="4000" dirty="0" smtClean="0"/>
              <a:t>“Collateral Successes”</a:t>
            </a:r>
            <a:endParaRPr lang="en-US" sz="4000" dirty="0"/>
          </a:p>
        </p:txBody>
      </p:sp>
      <p:pic>
        <p:nvPicPr>
          <p:cNvPr id="4" name="netCDFarcMAPanimation.avi">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4740276" y="-2689"/>
            <a:ext cx="4327525" cy="6801420"/>
          </a:xfrm>
        </p:spPr>
      </p:pic>
      <p:sp>
        <p:nvSpPr>
          <p:cNvPr id="5" name="TextBox 4"/>
          <p:cNvSpPr txBox="1"/>
          <p:nvPr/>
        </p:nvSpPr>
        <p:spPr>
          <a:xfrm>
            <a:off x="533400" y="1219201"/>
            <a:ext cx="3810000" cy="4524305"/>
          </a:xfrm>
          <a:prstGeom prst="rect">
            <a:avLst/>
          </a:prstGeom>
          <a:noFill/>
        </p:spPr>
        <p:txBody>
          <a:bodyPr wrap="square" lIns="91429" tIns="45715" rIns="91429" bIns="45715" rtlCol="0">
            <a:spAutoFit/>
          </a:bodyPr>
          <a:lstStyle/>
          <a:p>
            <a:pPr marL="285717" indent="-285717">
              <a:buFont typeface="Arial" pitchFamily="34" charset="0"/>
              <a:buChar char="•"/>
            </a:pPr>
            <a:r>
              <a:rPr lang="en-US" dirty="0" smtClean="0"/>
              <a:t>Annual average temperature directly read from netCDF file into ESRI </a:t>
            </a:r>
            <a:r>
              <a:rPr lang="en-US" dirty="0" err="1" smtClean="0"/>
              <a:t>arcMAP</a:t>
            </a:r>
            <a:endParaRPr lang="en-US" dirty="0" smtClean="0"/>
          </a:p>
          <a:p>
            <a:pPr marL="285717" indent="-285717">
              <a:buFont typeface="Arial" pitchFamily="34" charset="0"/>
              <a:buChar char="•"/>
            </a:pPr>
            <a:endParaRPr lang="en-US" dirty="0" smtClean="0"/>
          </a:p>
          <a:p>
            <a:pPr marL="285717" indent="-285717">
              <a:buFont typeface="Arial" pitchFamily="34" charset="0"/>
              <a:buChar char="•"/>
            </a:pPr>
            <a:r>
              <a:rPr lang="en-US" dirty="0" smtClean="0"/>
              <a:t>Images can be accessed via WMS</a:t>
            </a:r>
          </a:p>
          <a:p>
            <a:pPr marL="285717" indent="-285717">
              <a:buFont typeface="Arial" pitchFamily="34" charset="0"/>
              <a:buChar char="•"/>
            </a:pPr>
            <a:endParaRPr lang="en-US" dirty="0" smtClean="0"/>
          </a:p>
          <a:p>
            <a:pPr marL="285717" indent="-285717">
              <a:buFont typeface="Arial" pitchFamily="34" charset="0"/>
              <a:buChar char="•"/>
            </a:pPr>
            <a:r>
              <a:rPr lang="en-US" dirty="0" smtClean="0"/>
              <a:t>Data can be accessed via WCS</a:t>
            </a:r>
          </a:p>
          <a:p>
            <a:pPr marL="285717" indent="-285717">
              <a:buFont typeface="Arial" pitchFamily="34" charset="0"/>
              <a:buChar char="•"/>
            </a:pPr>
            <a:endParaRPr lang="en-US" dirty="0"/>
          </a:p>
          <a:p>
            <a:pPr marL="285717" indent="-285717">
              <a:buFont typeface="Arial" pitchFamily="34" charset="0"/>
              <a:buChar char="•"/>
            </a:pPr>
            <a:r>
              <a:rPr lang="en-US" dirty="0" smtClean="0"/>
              <a:t>Temporal animation now much more convenient in new versions of ESRI tools</a:t>
            </a:r>
          </a:p>
          <a:p>
            <a:pPr marL="285717" indent="-285717">
              <a:buFont typeface="Arial" pitchFamily="34" charset="0"/>
              <a:buChar char="•"/>
            </a:pPr>
            <a:endParaRPr lang="en-US" dirty="0"/>
          </a:p>
          <a:p>
            <a:pPr marL="285717" indent="-285717">
              <a:buFont typeface="Arial" pitchFamily="34" charset="0"/>
              <a:buChar char="•"/>
            </a:pPr>
            <a:r>
              <a:rPr lang="en-US" dirty="0" smtClean="0"/>
              <a:t>Similar to earlier successes with IDL, </a:t>
            </a:r>
            <a:r>
              <a:rPr lang="en-US" dirty="0" err="1"/>
              <a:t>M</a:t>
            </a:r>
            <a:r>
              <a:rPr lang="en-US" dirty="0" err="1" smtClean="0"/>
              <a:t>atlab</a:t>
            </a:r>
            <a:r>
              <a:rPr lang="en-US" dirty="0" smtClean="0"/>
              <a:t>, Ferret, </a:t>
            </a:r>
            <a:r>
              <a:rPr lang="en-US" dirty="0" err="1" smtClean="0"/>
              <a:t>GRaDs</a:t>
            </a:r>
            <a:r>
              <a:rPr lang="en-US" dirty="0" smtClean="0"/>
              <a:t> and many other analysis and display tools.</a:t>
            </a:r>
            <a:endParaRPr lang="en-US" dirty="0"/>
          </a:p>
        </p:txBody>
      </p:sp>
    </p:spTree>
    <p:extLst>
      <p:ext uri="{BB962C8B-B14F-4D97-AF65-F5344CB8AC3E}">
        <p14:creationId xmlns="" xmlns:p14="http://schemas.microsoft.com/office/powerpoint/2010/main" val="2402477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Recent Progress</a:t>
            </a:r>
            <a:endParaRPr lang="en-US" dirty="0"/>
          </a:p>
        </p:txBody>
      </p:sp>
      <p:sp>
        <p:nvSpPr>
          <p:cNvPr id="3" name="Content Placeholder 2"/>
          <p:cNvSpPr>
            <a:spLocks noGrp="1"/>
          </p:cNvSpPr>
          <p:nvPr>
            <p:ph idx="1"/>
          </p:nvPr>
        </p:nvSpPr>
        <p:spPr>
          <a:xfrm>
            <a:off x="228600" y="772886"/>
            <a:ext cx="8686800" cy="6096000"/>
          </a:xfrm>
        </p:spPr>
        <p:txBody>
          <a:bodyPr>
            <a:normAutofit fontScale="55000" lnSpcReduction="20000"/>
          </a:bodyPr>
          <a:lstStyle/>
          <a:p>
            <a:r>
              <a:rPr lang="en-US" dirty="0" err="1" smtClean="0"/>
              <a:t>netCDF</a:t>
            </a:r>
            <a:r>
              <a:rPr lang="en-US" dirty="0" smtClean="0"/>
              <a:t> </a:t>
            </a:r>
            <a:r>
              <a:rPr lang="en-US" dirty="0" smtClean="0"/>
              <a:t>(classic and enhanced) adopted </a:t>
            </a:r>
            <a:r>
              <a:rPr lang="en-US" dirty="0" smtClean="0"/>
              <a:t>as (first) OGC binary encoding standard</a:t>
            </a:r>
          </a:p>
          <a:p>
            <a:r>
              <a:rPr lang="en-US" dirty="0" err="1" smtClean="0"/>
              <a:t>netCDF</a:t>
            </a:r>
            <a:r>
              <a:rPr lang="en-US" dirty="0" smtClean="0"/>
              <a:t> read/write incorporated direction into ESRI </a:t>
            </a:r>
            <a:r>
              <a:rPr lang="en-US" dirty="0" err="1" smtClean="0"/>
              <a:t>arcGIS</a:t>
            </a:r>
            <a:endParaRPr lang="en-US" dirty="0" smtClean="0"/>
          </a:p>
          <a:p>
            <a:r>
              <a:rPr lang="en-US" dirty="0" smtClean="0"/>
              <a:t>Draft OGC spec for CF extension to </a:t>
            </a:r>
            <a:r>
              <a:rPr lang="en-US" dirty="0" err="1" smtClean="0"/>
              <a:t>netCDF</a:t>
            </a:r>
            <a:r>
              <a:rPr lang="en-US" dirty="0" smtClean="0"/>
              <a:t> core with Italian National Research Council (CNR)</a:t>
            </a:r>
          </a:p>
          <a:p>
            <a:r>
              <a:rPr lang="en-US" dirty="0" smtClean="0"/>
              <a:t>Draft OGC spec for CF-netCDF extension to WCS with CNR</a:t>
            </a:r>
          </a:p>
          <a:p>
            <a:r>
              <a:rPr lang="en-US" dirty="0" smtClean="0"/>
              <a:t>Working on extension spec for netCDF enhanced (netCDF4) data model</a:t>
            </a:r>
          </a:p>
          <a:p>
            <a:r>
              <a:rPr lang="en-US" dirty="0" smtClean="0"/>
              <a:t>“Crossing the Digital Divide” data discovery experiment with CUAHSI and CNR</a:t>
            </a:r>
          </a:p>
          <a:p>
            <a:r>
              <a:rPr lang="en-US" dirty="0" smtClean="0"/>
              <a:t>User community incorporating GI-cat catalog metadata harvesting for THREDDS Data Servers (Rich </a:t>
            </a:r>
            <a:r>
              <a:rPr lang="en-US" dirty="0" err="1" smtClean="0"/>
              <a:t>Signell</a:t>
            </a:r>
            <a:r>
              <a:rPr lang="en-US" dirty="0" smtClean="0"/>
              <a:t> created a configuration video.)</a:t>
            </a:r>
          </a:p>
          <a:p>
            <a:r>
              <a:rPr lang="en-US" dirty="0" smtClean="0"/>
              <a:t>GEOSS arctic climate and weather demonstration with USGS, NCAR GIS, GMU, Michigan Tech</a:t>
            </a:r>
          </a:p>
          <a:p>
            <a:r>
              <a:rPr lang="en-US" dirty="0" smtClean="0"/>
              <a:t>Harmonization of CSML and CDM scientific feature types with BADC and CF community</a:t>
            </a:r>
          </a:p>
          <a:p>
            <a:r>
              <a:rPr lang="en-US" dirty="0" smtClean="0"/>
              <a:t>NCPP (</a:t>
            </a:r>
            <a:r>
              <a:rPr lang="en-US" dirty="0"/>
              <a:t>NOAA </a:t>
            </a:r>
            <a:r>
              <a:rPr lang="en-US" dirty="0" smtClean="0"/>
              <a:t>Climate Projection</a:t>
            </a:r>
            <a:r>
              <a:rPr lang="en-US" dirty="0"/>
              <a:t> </a:t>
            </a:r>
            <a:r>
              <a:rPr lang="en-US" dirty="0" smtClean="0"/>
              <a:t>Pilot) with NOAA, USGS, NCAR GIS, Michigan Tech)</a:t>
            </a:r>
          </a:p>
          <a:p>
            <a:r>
              <a:rPr lang="en-US" dirty="0" smtClean="0"/>
              <a:t>WMO community joins OGC and </a:t>
            </a:r>
            <a:r>
              <a:rPr lang="en-US" dirty="0" err="1" smtClean="0"/>
              <a:t>MetOceans</a:t>
            </a:r>
            <a:r>
              <a:rPr lang="en-US" dirty="0" smtClean="0"/>
              <a:t> working group formed</a:t>
            </a:r>
          </a:p>
          <a:p>
            <a:r>
              <a:rPr lang="en-US" dirty="0" err="1" smtClean="0"/>
              <a:t>OPeNDAP</a:t>
            </a:r>
            <a:r>
              <a:rPr lang="en-US" dirty="0" smtClean="0"/>
              <a:t> has joined OGC</a:t>
            </a:r>
          </a:p>
          <a:p>
            <a:r>
              <a:rPr lang="en-US" dirty="0" smtClean="0"/>
              <a:t>Discussed plans with CF community to coordinate data model developments</a:t>
            </a:r>
            <a:endParaRPr lang="en-US" dirty="0"/>
          </a:p>
          <a:p>
            <a:r>
              <a:rPr lang="en-US" dirty="0" smtClean="0"/>
              <a:t>HDF5 is part of OGC Web Services phase 8 </a:t>
            </a:r>
            <a:r>
              <a:rPr lang="en-US" dirty="0" err="1" smtClean="0"/>
              <a:t>testbed</a:t>
            </a:r>
            <a:endParaRPr lang="en-US" dirty="0" smtClean="0"/>
          </a:p>
          <a:p>
            <a:r>
              <a:rPr lang="en-US" dirty="0"/>
              <a:t>H</a:t>
            </a:r>
            <a:r>
              <a:rPr lang="en-US" dirty="0" smtClean="0"/>
              <a:t>osting OGC Technical Committee and GEOSS Climate Workshop in Sept.</a:t>
            </a:r>
          </a:p>
          <a:p>
            <a:r>
              <a:rPr lang="en-US" dirty="0" smtClean="0"/>
              <a:t>Participating in University Consortium for GIS and CUAHSI GIS in June</a:t>
            </a:r>
          </a:p>
          <a:p>
            <a:r>
              <a:rPr lang="en-US" dirty="0" smtClean="0"/>
              <a:t>Participating in International Coastal Oceans Network 5 Workshop in August</a:t>
            </a:r>
          </a:p>
          <a:p>
            <a:r>
              <a:rPr lang="en-US" dirty="0" smtClean="0"/>
              <a:t>Invited to international workshop </a:t>
            </a:r>
            <a:r>
              <a:rPr lang="en-US" dirty="0"/>
              <a:t>on Networking of Air Quality Data </a:t>
            </a:r>
            <a:r>
              <a:rPr lang="en-US" dirty="0" smtClean="0"/>
              <a:t>Systems</a:t>
            </a:r>
          </a:p>
          <a:p>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ChangeArrowheads="1"/>
          </p:cNvSpPr>
          <p:nvPr/>
        </p:nvSpPr>
        <p:spPr bwMode="auto">
          <a:xfrm>
            <a:off x="762000" y="1746371"/>
            <a:ext cx="7620000" cy="3460750"/>
          </a:xfrm>
          <a:prstGeom prst="rect">
            <a:avLst/>
          </a:prstGeom>
          <a:solidFill>
            <a:srgbClr val="FEFCA6"/>
          </a:solidFill>
          <a:ln w="9525">
            <a:noFill/>
            <a:miter lim="800000"/>
            <a:headEnd/>
            <a:tailEnd/>
          </a:ln>
        </p:spPr>
        <p:txBody>
          <a:bodyPr wrap="none" lIns="91416" tIns="45709" rIns="91416" bIns="45709" anchor="ctr"/>
          <a:lstStyle/>
          <a:p>
            <a:pPr>
              <a:buClr>
                <a:srgbClr val="000000"/>
              </a:buClr>
              <a:buSzPct val="100000"/>
              <a:buFont typeface="Times New Roman" pitchFamily="18" charset="0"/>
              <a:buNone/>
            </a:pPr>
            <a:r>
              <a:rPr lang="en-US" sz="1100" dirty="0">
                <a:solidFill>
                  <a:schemeClr val="bg1"/>
                </a:solidFill>
                <a:latin typeface="CG Times" charset="0"/>
              </a:rPr>
              <a:t>{</a:t>
            </a:r>
          </a:p>
        </p:txBody>
      </p:sp>
      <p:sp>
        <p:nvSpPr>
          <p:cNvPr id="13" name="Rectangle 12"/>
          <p:cNvSpPr>
            <a:spLocks noChangeArrowheads="1"/>
          </p:cNvSpPr>
          <p:nvPr/>
        </p:nvSpPr>
        <p:spPr bwMode="auto">
          <a:xfrm>
            <a:off x="838200" y="5480173"/>
            <a:ext cx="7543800" cy="449263"/>
          </a:xfrm>
          <a:prstGeom prst="rect">
            <a:avLst/>
          </a:prstGeom>
          <a:solidFill>
            <a:srgbClr val="FEFCA6"/>
          </a:solidFill>
          <a:ln w="9525">
            <a:noFill/>
            <a:miter lim="800000"/>
            <a:headEnd/>
            <a:tailEnd/>
          </a:ln>
        </p:spPr>
        <p:txBody>
          <a:bodyPr wrap="none" lIns="91416" tIns="45709" rIns="91416" bIns="45709" anchor="ctr"/>
          <a:lstStyle/>
          <a:p>
            <a:pPr>
              <a:buClr>
                <a:srgbClr val="000000"/>
              </a:buClr>
              <a:buSzPct val="100000"/>
              <a:buFont typeface="Times New Roman" pitchFamily="18" charset="0"/>
              <a:buNone/>
            </a:pPr>
            <a:endParaRPr lang="en-US" sz="1100" dirty="0">
              <a:solidFill>
                <a:schemeClr val="bg1"/>
              </a:solidFill>
              <a:latin typeface="CG Times" charset="0"/>
            </a:endParaRPr>
          </a:p>
        </p:txBody>
      </p:sp>
      <p:sp>
        <p:nvSpPr>
          <p:cNvPr id="14" name="Text Box 14"/>
          <p:cNvSpPr txBox="1">
            <a:spLocks noChangeArrowheads="1"/>
          </p:cNvSpPr>
          <p:nvPr/>
        </p:nvSpPr>
        <p:spPr bwMode="auto">
          <a:xfrm>
            <a:off x="4495800" y="5584946"/>
            <a:ext cx="1479844" cy="261588"/>
          </a:xfrm>
          <a:prstGeom prst="rect">
            <a:avLst/>
          </a:prstGeom>
          <a:solidFill>
            <a:srgbClr val="009242"/>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lIns="91416" tIns="45709" rIns="91416" bIns="45709">
            <a:spAutoFit/>
          </a:bodyPr>
          <a:lstStyle/>
          <a:p>
            <a:r>
              <a:rPr lang="de-DE" sz="1100" dirty="0">
                <a:effectLst>
                  <a:outerShdw blurRad="38100" dist="38100" dir="2700000" algn="tl">
                    <a:srgbClr val="000000">
                      <a:alpha val="43137"/>
                    </a:srgbClr>
                  </a:outerShdw>
                </a:effectLst>
              </a:rPr>
              <a:t>netCDF Classic Dataset</a:t>
            </a:r>
          </a:p>
        </p:txBody>
      </p:sp>
      <p:sp>
        <p:nvSpPr>
          <p:cNvPr id="15" name="Text Box 17"/>
          <p:cNvSpPr txBox="1">
            <a:spLocks noChangeArrowheads="1"/>
          </p:cNvSpPr>
          <p:nvPr/>
        </p:nvSpPr>
        <p:spPr bwMode="auto">
          <a:xfrm>
            <a:off x="7612010" y="2215294"/>
            <a:ext cx="428274"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Java</a:t>
            </a:r>
          </a:p>
        </p:txBody>
      </p:sp>
      <p:sp>
        <p:nvSpPr>
          <p:cNvPr id="16" name="Text Box 18"/>
          <p:cNvSpPr txBox="1">
            <a:spLocks noChangeArrowheads="1"/>
          </p:cNvSpPr>
          <p:nvPr/>
        </p:nvSpPr>
        <p:spPr bwMode="auto">
          <a:xfrm>
            <a:off x="7650942" y="2728178"/>
            <a:ext cx="609414"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Fortran</a:t>
            </a:r>
          </a:p>
        </p:txBody>
      </p:sp>
      <p:sp>
        <p:nvSpPr>
          <p:cNvPr id="17" name="Text Box 19"/>
          <p:cNvSpPr txBox="1">
            <a:spLocks noChangeArrowheads="1"/>
          </p:cNvSpPr>
          <p:nvPr/>
        </p:nvSpPr>
        <p:spPr bwMode="auto">
          <a:xfrm>
            <a:off x="7670589" y="3255717"/>
            <a:ext cx="259959"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C</a:t>
            </a:r>
          </a:p>
        </p:txBody>
      </p:sp>
      <p:sp>
        <p:nvSpPr>
          <p:cNvPr id="18" name="Text Box 20"/>
          <p:cNvSpPr txBox="1">
            <a:spLocks noChangeArrowheads="1"/>
          </p:cNvSpPr>
          <p:nvPr/>
        </p:nvSpPr>
        <p:spPr bwMode="auto">
          <a:xfrm>
            <a:off x="7642889" y="4003063"/>
            <a:ext cx="282401"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a:t>
            </a:r>
          </a:p>
        </p:txBody>
      </p:sp>
      <p:sp>
        <p:nvSpPr>
          <p:cNvPr id="19" name="Text Box 22"/>
          <p:cNvSpPr txBox="1">
            <a:spLocks noChangeArrowheads="1"/>
          </p:cNvSpPr>
          <p:nvPr/>
        </p:nvSpPr>
        <p:spPr bwMode="auto">
          <a:xfrm>
            <a:off x="4176970" y="3622063"/>
            <a:ext cx="559720" cy="261588"/>
          </a:xfrm>
          <a:prstGeom prst="rect">
            <a:avLst/>
          </a:prstGeom>
          <a:solidFill>
            <a:srgbClr val="009242"/>
          </a:solidFill>
          <a:ln w="9525">
            <a:solidFill>
              <a:schemeClr val="tx1"/>
            </a:solidFill>
            <a:miter lim="800000"/>
            <a:headEnd/>
            <a:tailEnd/>
          </a:ln>
        </p:spPr>
        <p:txBody>
          <a:bodyPr wrap="none" lIns="91416" tIns="45709" rIns="91416" bIns="45709">
            <a:spAutoFit/>
          </a:bodyPr>
          <a:lstStyle/>
          <a:p>
            <a:pPr algn="ctr"/>
            <a:r>
              <a:rPr lang="de-DE" sz="1100" dirty="0" smtClean="0">
                <a:solidFill>
                  <a:schemeClr val="bg1"/>
                </a:solidFill>
                <a:effectLst>
                  <a:outerShdw blurRad="38100" dist="38100" dir="2700000" algn="tl">
                    <a:srgbClr val="000000">
                      <a:alpha val="43137"/>
                    </a:srgbClr>
                  </a:outerShdw>
                </a:effectLst>
              </a:rPr>
              <a:t>Classic</a:t>
            </a:r>
            <a:endParaRPr lang="de-DE" sz="1100" dirty="0">
              <a:solidFill>
                <a:schemeClr val="bg1"/>
              </a:solidFill>
              <a:effectLst>
                <a:outerShdw blurRad="38100" dist="38100" dir="2700000" algn="tl">
                  <a:srgbClr val="000000">
                    <a:alpha val="43137"/>
                  </a:srgbClr>
                </a:outerShdw>
              </a:effectLst>
            </a:endParaRPr>
          </a:p>
        </p:txBody>
      </p:sp>
      <p:sp>
        <p:nvSpPr>
          <p:cNvPr id="20" name="Text Box 24"/>
          <p:cNvSpPr txBox="1">
            <a:spLocks noChangeArrowheads="1"/>
          </p:cNvSpPr>
          <p:nvPr/>
        </p:nvSpPr>
        <p:spPr bwMode="auto">
          <a:xfrm>
            <a:off x="4268890" y="4178909"/>
            <a:ext cx="290416"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a:t>
            </a:r>
          </a:p>
        </p:txBody>
      </p:sp>
      <p:sp>
        <p:nvSpPr>
          <p:cNvPr id="21" name="Text Box 26"/>
          <p:cNvSpPr txBox="1">
            <a:spLocks noChangeArrowheads="1"/>
          </p:cNvSpPr>
          <p:nvPr/>
        </p:nvSpPr>
        <p:spPr bwMode="auto">
          <a:xfrm>
            <a:off x="1235515" y="4064121"/>
            <a:ext cx="1194510" cy="261588"/>
          </a:xfrm>
          <a:prstGeom prst="rect">
            <a:avLst/>
          </a:prstGeom>
          <a:solidFill>
            <a:srgbClr val="009644"/>
          </a:solidFill>
          <a:ln w="9525">
            <a:solidFill>
              <a:schemeClr val="tx1"/>
            </a:solidFill>
            <a:miter lim="800000"/>
            <a:headEnd/>
            <a:tailEnd/>
          </a:ln>
        </p:spPr>
        <p:txBody>
          <a:bodyPr wrap="none" lIns="91416" tIns="45709" rIns="91416" bIns="45709">
            <a:spAutoFit/>
          </a:bodyPr>
          <a:lstStyle/>
          <a:p>
            <a:pPr algn="ctr"/>
            <a:r>
              <a:rPr lang="de-DE" sz="1100" dirty="0">
                <a:solidFill>
                  <a:schemeClr val="bg1"/>
                </a:solidFill>
                <a:effectLst>
                  <a:outerShdw blurRad="38100" dist="38100" dir="2700000" algn="tl">
                    <a:srgbClr val="000000">
                      <a:alpha val="43137"/>
                    </a:srgbClr>
                  </a:outerShdw>
                </a:effectLst>
              </a:rPr>
              <a:t>netCDF Enhanced</a:t>
            </a:r>
          </a:p>
        </p:txBody>
      </p:sp>
      <p:sp>
        <p:nvSpPr>
          <p:cNvPr id="22" name="Text Box 28"/>
          <p:cNvSpPr txBox="1">
            <a:spLocks noChangeArrowheads="1"/>
          </p:cNvSpPr>
          <p:nvPr/>
        </p:nvSpPr>
        <p:spPr bwMode="auto">
          <a:xfrm>
            <a:off x="1151782" y="4413371"/>
            <a:ext cx="290416"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a:t>
            </a:r>
          </a:p>
        </p:txBody>
      </p:sp>
      <p:sp>
        <p:nvSpPr>
          <p:cNvPr id="23" name="Text Box 29"/>
          <p:cNvSpPr txBox="1">
            <a:spLocks noChangeArrowheads="1"/>
          </p:cNvSpPr>
          <p:nvPr/>
        </p:nvSpPr>
        <p:spPr bwMode="auto">
          <a:xfrm>
            <a:off x="1905000" y="2965573"/>
            <a:ext cx="1447800" cy="4308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1416" tIns="45709" rIns="91416" bIns="45709">
            <a:spAutoFit/>
          </a:bodyPr>
          <a:lstStyle/>
          <a:p>
            <a:pPr algn="ctr"/>
            <a:r>
              <a:rPr lang="de-DE" sz="1100" dirty="0"/>
              <a:t> Point/Station</a:t>
            </a:r>
            <a:br>
              <a:rPr lang="de-DE" sz="1100" dirty="0"/>
            </a:br>
            <a:r>
              <a:rPr lang="de-DE" sz="1100" dirty="0"/>
              <a:t>( Discrete Sampling)</a:t>
            </a:r>
          </a:p>
        </p:txBody>
      </p:sp>
      <p:sp>
        <p:nvSpPr>
          <p:cNvPr id="24" name="Text Box 32"/>
          <p:cNvSpPr txBox="1">
            <a:spLocks noChangeArrowheads="1"/>
          </p:cNvSpPr>
          <p:nvPr/>
        </p:nvSpPr>
        <p:spPr bwMode="auto">
          <a:xfrm>
            <a:off x="3005025" y="4064121"/>
            <a:ext cx="324079" cy="2615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91416" tIns="45709" rIns="91416" bIns="45709">
            <a:spAutoFit/>
          </a:bodyPr>
          <a:lstStyle/>
          <a:p>
            <a:pPr algn="ctr"/>
            <a:r>
              <a:rPr lang="de-DE" sz="1100" dirty="0"/>
              <a:t>CF</a:t>
            </a:r>
          </a:p>
        </p:txBody>
      </p:sp>
      <p:sp>
        <p:nvSpPr>
          <p:cNvPr id="25" name="Text Box 33"/>
          <p:cNvSpPr txBox="1">
            <a:spLocks noChangeArrowheads="1"/>
          </p:cNvSpPr>
          <p:nvPr/>
        </p:nvSpPr>
        <p:spPr bwMode="auto">
          <a:xfrm>
            <a:off x="2980582" y="4405434"/>
            <a:ext cx="290416"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a:t>
            </a:r>
          </a:p>
        </p:txBody>
      </p:sp>
      <p:sp>
        <p:nvSpPr>
          <p:cNvPr id="26" name="Text Box 34"/>
          <p:cNvSpPr txBox="1">
            <a:spLocks noChangeArrowheads="1"/>
          </p:cNvSpPr>
          <p:nvPr/>
        </p:nvSpPr>
        <p:spPr bwMode="auto">
          <a:xfrm>
            <a:off x="762001" y="1774946"/>
            <a:ext cx="1244203" cy="261588"/>
          </a:xfrm>
          <a:prstGeom prst="rect">
            <a:avLst/>
          </a:prstGeom>
          <a:noFill/>
          <a:ln w="9525">
            <a:noFill/>
            <a:miter lim="800000"/>
            <a:headEnd/>
            <a:tailEnd/>
          </a:ln>
        </p:spPr>
        <p:txBody>
          <a:bodyPr wrap="none" lIns="91416" tIns="45709" rIns="91416" bIns="45709">
            <a:spAutoFit/>
          </a:bodyPr>
          <a:lstStyle/>
          <a:p>
            <a:r>
              <a:rPr lang="de-DE" sz="1100" dirty="0"/>
              <a:t>netCDF extensions</a:t>
            </a:r>
          </a:p>
        </p:txBody>
      </p:sp>
      <p:sp>
        <p:nvSpPr>
          <p:cNvPr id="27" name="Text Box 35"/>
          <p:cNvSpPr txBox="1">
            <a:spLocks noChangeArrowheads="1"/>
          </p:cNvSpPr>
          <p:nvPr/>
        </p:nvSpPr>
        <p:spPr bwMode="auto">
          <a:xfrm>
            <a:off x="762002" y="5556371"/>
            <a:ext cx="1069475" cy="261588"/>
          </a:xfrm>
          <a:prstGeom prst="rect">
            <a:avLst/>
          </a:prstGeom>
          <a:noFill/>
          <a:ln w="9525">
            <a:noFill/>
            <a:miter lim="800000"/>
            <a:headEnd/>
            <a:tailEnd/>
          </a:ln>
        </p:spPr>
        <p:txBody>
          <a:bodyPr wrap="none" lIns="91416" tIns="45709" rIns="91416" bIns="45709">
            <a:spAutoFit/>
          </a:bodyPr>
          <a:lstStyle/>
          <a:p>
            <a:r>
              <a:rPr lang="de-DE" sz="1100" dirty="0"/>
              <a:t>CF-netCDF core</a:t>
            </a:r>
          </a:p>
        </p:txBody>
      </p:sp>
      <p:sp>
        <p:nvSpPr>
          <p:cNvPr id="28" name="Text Box 37"/>
          <p:cNvSpPr txBox="1">
            <a:spLocks noChangeArrowheads="1"/>
          </p:cNvSpPr>
          <p:nvPr/>
        </p:nvSpPr>
        <p:spPr bwMode="auto">
          <a:xfrm>
            <a:off x="1194397" y="4891209"/>
            <a:ext cx="833834" cy="261588"/>
          </a:xfrm>
          <a:prstGeom prst="rect">
            <a:avLst/>
          </a:prstGeom>
          <a:solidFill>
            <a:srgbClr val="DDDDDD"/>
          </a:solidFill>
          <a:ln w="9525">
            <a:solidFill>
              <a:schemeClr val="tx1"/>
            </a:solidFill>
            <a:miter lim="800000"/>
            <a:headEnd/>
            <a:tailEnd/>
          </a:ln>
        </p:spPr>
        <p:txBody>
          <a:bodyPr wrap="none" lIns="91416" tIns="45709" rIns="91416" bIns="45709">
            <a:spAutoFit/>
          </a:bodyPr>
          <a:lstStyle/>
          <a:p>
            <a:pPr algn="ctr"/>
            <a:r>
              <a:rPr lang="de-DE" sz="1100" dirty="0"/>
              <a:t>data model</a:t>
            </a:r>
          </a:p>
        </p:txBody>
      </p:sp>
      <p:sp>
        <p:nvSpPr>
          <p:cNvPr id="29" name="Text Box 38"/>
          <p:cNvSpPr txBox="1">
            <a:spLocks noChangeArrowheads="1"/>
          </p:cNvSpPr>
          <p:nvPr/>
        </p:nvSpPr>
        <p:spPr bwMode="auto">
          <a:xfrm>
            <a:off x="2888828" y="4899146"/>
            <a:ext cx="880322" cy="261588"/>
          </a:xfrm>
          <a:prstGeom prst="rect">
            <a:avLst/>
          </a:prstGeom>
          <a:solidFill>
            <a:srgbClr val="DDDDDD"/>
          </a:solidFill>
          <a:ln w="9525">
            <a:solidFill>
              <a:schemeClr val="tx1"/>
            </a:solidFill>
            <a:miter lim="800000"/>
            <a:headEnd/>
            <a:tailEnd/>
          </a:ln>
        </p:spPr>
        <p:txBody>
          <a:bodyPr wrap="none" lIns="91416" tIns="45709" rIns="91416" bIns="45709">
            <a:spAutoFit/>
          </a:bodyPr>
          <a:lstStyle/>
          <a:p>
            <a:pPr algn="ctr"/>
            <a:r>
              <a:rPr lang="de-DE" sz="1100" dirty="0"/>
              <a:t>conventions</a:t>
            </a:r>
          </a:p>
        </p:txBody>
      </p:sp>
      <p:sp>
        <p:nvSpPr>
          <p:cNvPr id="30" name="Text Box 39"/>
          <p:cNvSpPr txBox="1">
            <a:spLocks noChangeArrowheads="1"/>
          </p:cNvSpPr>
          <p:nvPr/>
        </p:nvSpPr>
        <p:spPr bwMode="auto">
          <a:xfrm>
            <a:off x="4150672" y="4718173"/>
            <a:ext cx="761699" cy="430865"/>
          </a:xfrm>
          <a:prstGeom prst="rect">
            <a:avLst/>
          </a:prstGeom>
          <a:solidFill>
            <a:srgbClr val="DDDDDD"/>
          </a:solidFill>
          <a:ln w="9525">
            <a:solidFill>
              <a:schemeClr val="tx1"/>
            </a:solidFill>
            <a:miter lim="800000"/>
            <a:headEnd/>
            <a:tailEnd/>
          </a:ln>
        </p:spPr>
        <p:txBody>
          <a:bodyPr wrap="none" lIns="91416" tIns="45709" rIns="91416" bIns="45709">
            <a:spAutoFit/>
          </a:bodyPr>
          <a:lstStyle/>
          <a:p>
            <a:pPr algn="ctr"/>
            <a:r>
              <a:rPr lang="de-DE" sz="1100" dirty="0"/>
              <a:t>Binary</a:t>
            </a:r>
            <a:br>
              <a:rPr lang="de-DE" sz="1100" dirty="0"/>
            </a:br>
            <a:r>
              <a:rPr lang="de-DE" sz="1100" dirty="0"/>
              <a:t>encodings</a:t>
            </a:r>
          </a:p>
        </p:txBody>
      </p:sp>
      <p:sp>
        <p:nvSpPr>
          <p:cNvPr id="31" name="Text Box 40"/>
          <p:cNvSpPr txBox="1">
            <a:spLocks noChangeArrowheads="1"/>
          </p:cNvSpPr>
          <p:nvPr/>
        </p:nvSpPr>
        <p:spPr bwMode="auto">
          <a:xfrm>
            <a:off x="7631288" y="4899146"/>
            <a:ext cx="428274" cy="261588"/>
          </a:xfrm>
          <a:prstGeom prst="rect">
            <a:avLst/>
          </a:prstGeom>
          <a:solidFill>
            <a:srgbClr val="DDDDDD"/>
          </a:solidFill>
          <a:ln w="9525">
            <a:solidFill>
              <a:schemeClr val="tx1"/>
            </a:solidFill>
            <a:miter lim="800000"/>
            <a:headEnd/>
            <a:tailEnd/>
          </a:ln>
        </p:spPr>
        <p:txBody>
          <a:bodyPr wrap="none" lIns="91416" tIns="45709" rIns="91416" bIns="45709">
            <a:spAutoFit/>
          </a:bodyPr>
          <a:lstStyle/>
          <a:p>
            <a:pPr algn="ctr"/>
            <a:r>
              <a:rPr lang="de-DE" sz="1100" dirty="0"/>
              <a:t>APIs</a:t>
            </a:r>
          </a:p>
        </p:txBody>
      </p:sp>
      <p:cxnSp>
        <p:nvCxnSpPr>
          <p:cNvPr id="36" name="AutoShape 49"/>
          <p:cNvCxnSpPr>
            <a:cxnSpLocks noChangeShapeType="1"/>
            <a:stCxn id="29" idx="2"/>
            <a:endCxn id="14" idx="0"/>
          </p:cNvCxnSpPr>
          <p:nvPr/>
        </p:nvCxnSpPr>
        <p:spPr bwMode="auto">
          <a:xfrm rot="16200000" flipH="1">
            <a:off x="4070249" y="4419473"/>
            <a:ext cx="424212" cy="1906733"/>
          </a:xfrm>
          <a:prstGeom prst="bentConnector3">
            <a:avLst>
              <a:gd name="adj1" fmla="val 50000"/>
            </a:avLst>
          </a:prstGeom>
          <a:noFill/>
          <a:ln w="9525">
            <a:solidFill>
              <a:schemeClr val="tx1"/>
            </a:solidFill>
            <a:miter lim="800000"/>
            <a:headEnd type="none" w="lg" len="lg"/>
            <a:tailEnd type="triangle" w="lg" len="lg"/>
          </a:ln>
        </p:spPr>
      </p:cxnSp>
      <p:cxnSp>
        <p:nvCxnSpPr>
          <p:cNvPr id="37" name="AutoShape 50"/>
          <p:cNvCxnSpPr>
            <a:cxnSpLocks noChangeShapeType="1"/>
            <a:stCxn id="28" idx="2"/>
            <a:endCxn id="14" idx="0"/>
          </p:cNvCxnSpPr>
          <p:nvPr/>
        </p:nvCxnSpPr>
        <p:spPr bwMode="auto">
          <a:xfrm rot="16200000" flipH="1">
            <a:off x="3207444" y="3556667"/>
            <a:ext cx="432149" cy="3624408"/>
          </a:xfrm>
          <a:prstGeom prst="bentConnector3">
            <a:avLst>
              <a:gd name="adj1" fmla="val 50000"/>
            </a:avLst>
          </a:prstGeom>
          <a:noFill/>
          <a:ln w="9525">
            <a:solidFill>
              <a:schemeClr val="tx1"/>
            </a:solidFill>
            <a:miter lim="800000"/>
            <a:headEnd type="none" w="lg" len="lg"/>
            <a:tailEnd type="triangle" w="lg" len="lg"/>
          </a:ln>
        </p:spPr>
      </p:cxnSp>
      <p:cxnSp>
        <p:nvCxnSpPr>
          <p:cNvPr id="38" name="AutoShape 51"/>
          <p:cNvCxnSpPr>
            <a:cxnSpLocks noChangeShapeType="1"/>
            <a:stCxn id="30" idx="2"/>
            <a:endCxn id="14" idx="0"/>
          </p:cNvCxnSpPr>
          <p:nvPr/>
        </p:nvCxnSpPr>
        <p:spPr bwMode="auto">
          <a:xfrm rot="16200000" flipH="1">
            <a:off x="4665668" y="5014892"/>
            <a:ext cx="435908" cy="704200"/>
          </a:xfrm>
          <a:prstGeom prst="bentConnector3">
            <a:avLst>
              <a:gd name="adj1" fmla="val 50000"/>
            </a:avLst>
          </a:prstGeom>
          <a:noFill/>
          <a:ln w="9525">
            <a:solidFill>
              <a:schemeClr val="tx1"/>
            </a:solidFill>
            <a:miter lim="800000"/>
            <a:headEnd type="none" w="lg" len="lg"/>
            <a:tailEnd type="triangle" w="lg" len="lg"/>
          </a:ln>
        </p:spPr>
      </p:cxnSp>
      <p:cxnSp>
        <p:nvCxnSpPr>
          <p:cNvPr id="39" name="AutoShape 52"/>
          <p:cNvCxnSpPr>
            <a:cxnSpLocks noChangeShapeType="1"/>
            <a:stCxn id="31" idx="2"/>
            <a:endCxn id="14" idx="0"/>
          </p:cNvCxnSpPr>
          <p:nvPr/>
        </p:nvCxnSpPr>
        <p:spPr bwMode="auto">
          <a:xfrm rot="5400000">
            <a:off x="6328468" y="4067989"/>
            <a:ext cx="424212" cy="2609703"/>
          </a:xfrm>
          <a:prstGeom prst="bentConnector3">
            <a:avLst>
              <a:gd name="adj1" fmla="val 50000"/>
            </a:avLst>
          </a:prstGeom>
          <a:noFill/>
          <a:ln w="9525">
            <a:solidFill>
              <a:schemeClr val="tx1"/>
            </a:solidFill>
            <a:miter lim="800000"/>
            <a:headEnd type="none" w="lg" len="lg"/>
            <a:tailEnd type="triangle" w="lg" len="lg"/>
          </a:ln>
        </p:spPr>
      </p:cxnSp>
      <p:cxnSp>
        <p:nvCxnSpPr>
          <p:cNvPr id="43" name="AutoShape 57"/>
          <p:cNvCxnSpPr>
            <a:cxnSpLocks noChangeShapeType="1"/>
            <a:stCxn id="18" idx="1"/>
            <a:endCxn id="31" idx="1"/>
          </p:cNvCxnSpPr>
          <p:nvPr/>
        </p:nvCxnSpPr>
        <p:spPr bwMode="auto">
          <a:xfrm rot="10800000" flipV="1">
            <a:off x="7631289" y="4133856"/>
            <a:ext cx="11601" cy="896083"/>
          </a:xfrm>
          <a:prstGeom prst="bentConnector3">
            <a:avLst>
              <a:gd name="adj1" fmla="val 2070520"/>
            </a:avLst>
          </a:prstGeom>
          <a:noFill/>
          <a:ln w="9525">
            <a:solidFill>
              <a:schemeClr val="tx1"/>
            </a:solidFill>
            <a:miter lim="800000"/>
            <a:headEnd type="none" w="lg" len="lg"/>
            <a:tailEnd type="triangle" w="lg" len="lg"/>
          </a:ln>
        </p:spPr>
      </p:cxnSp>
      <p:cxnSp>
        <p:nvCxnSpPr>
          <p:cNvPr id="44" name="AutoShape 58"/>
          <p:cNvCxnSpPr>
            <a:cxnSpLocks noChangeShapeType="1"/>
            <a:stCxn id="17" idx="1"/>
            <a:endCxn id="31" idx="1"/>
          </p:cNvCxnSpPr>
          <p:nvPr/>
        </p:nvCxnSpPr>
        <p:spPr bwMode="auto">
          <a:xfrm rot="10800000" flipV="1">
            <a:off x="7631289" y="3386510"/>
            <a:ext cx="39301" cy="1643429"/>
          </a:xfrm>
          <a:prstGeom prst="bentConnector3">
            <a:avLst>
              <a:gd name="adj1" fmla="val 681665"/>
            </a:avLst>
          </a:prstGeom>
          <a:noFill/>
          <a:ln w="9525">
            <a:solidFill>
              <a:schemeClr val="tx1"/>
            </a:solidFill>
            <a:miter lim="800000"/>
            <a:headEnd type="none" w="lg" len="lg"/>
            <a:tailEnd type="triangle" w="lg" len="lg"/>
          </a:ln>
        </p:spPr>
      </p:cxnSp>
      <p:cxnSp>
        <p:nvCxnSpPr>
          <p:cNvPr id="45" name="AutoShape 59"/>
          <p:cNvCxnSpPr>
            <a:cxnSpLocks noChangeShapeType="1"/>
            <a:stCxn id="16" idx="1"/>
            <a:endCxn id="31" idx="1"/>
          </p:cNvCxnSpPr>
          <p:nvPr/>
        </p:nvCxnSpPr>
        <p:spPr bwMode="auto">
          <a:xfrm rot="10800000" flipV="1">
            <a:off x="7631288" y="2858972"/>
            <a:ext cx="19654" cy="2170968"/>
          </a:xfrm>
          <a:prstGeom prst="bentConnector3">
            <a:avLst>
              <a:gd name="adj1" fmla="val 1263122"/>
            </a:avLst>
          </a:prstGeom>
          <a:noFill/>
          <a:ln w="9525">
            <a:solidFill>
              <a:schemeClr val="tx1"/>
            </a:solidFill>
            <a:miter lim="800000"/>
            <a:headEnd type="none" w="lg" len="lg"/>
            <a:tailEnd type="triangle" w="lg" len="lg"/>
          </a:ln>
        </p:spPr>
      </p:cxnSp>
      <p:cxnSp>
        <p:nvCxnSpPr>
          <p:cNvPr id="46" name="AutoShape 60"/>
          <p:cNvCxnSpPr>
            <a:cxnSpLocks noChangeShapeType="1"/>
            <a:stCxn id="15" idx="1"/>
            <a:endCxn id="31" idx="1"/>
          </p:cNvCxnSpPr>
          <p:nvPr/>
        </p:nvCxnSpPr>
        <p:spPr bwMode="auto">
          <a:xfrm rot="10800000" flipH="1" flipV="1">
            <a:off x="7612010" y="2346088"/>
            <a:ext cx="19278" cy="2683852"/>
          </a:xfrm>
          <a:prstGeom prst="bentConnector3">
            <a:avLst>
              <a:gd name="adj1" fmla="val -1185808"/>
            </a:avLst>
          </a:prstGeom>
          <a:noFill/>
          <a:ln w="9525">
            <a:solidFill>
              <a:schemeClr val="tx1"/>
            </a:solidFill>
            <a:miter lim="800000"/>
            <a:headEnd type="none" w="lg" len="lg"/>
            <a:tailEnd type="triangle" w="lg" len="lg"/>
          </a:ln>
        </p:spPr>
      </p:cxnSp>
      <p:sp>
        <p:nvSpPr>
          <p:cNvPr id="47" name="Text Box 71"/>
          <p:cNvSpPr txBox="1">
            <a:spLocks noChangeArrowheads="1"/>
          </p:cNvSpPr>
          <p:nvPr/>
        </p:nvSpPr>
        <p:spPr bwMode="auto">
          <a:xfrm>
            <a:off x="2515563" y="3443409"/>
            <a:ext cx="429877" cy="2615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91416" tIns="45709" rIns="91416" bIns="45709">
            <a:spAutoFit/>
          </a:bodyPr>
          <a:lstStyle/>
          <a:p>
            <a:pPr algn="ctr"/>
            <a:r>
              <a:rPr lang="de-DE" sz="1100" dirty="0"/>
              <a:t>Grid</a:t>
            </a:r>
          </a:p>
        </p:txBody>
      </p:sp>
      <p:sp>
        <p:nvSpPr>
          <p:cNvPr id="50" name="Text Box 79"/>
          <p:cNvSpPr txBox="1">
            <a:spLocks noChangeArrowheads="1"/>
          </p:cNvSpPr>
          <p:nvPr/>
        </p:nvSpPr>
        <p:spPr bwMode="auto">
          <a:xfrm>
            <a:off x="5361214" y="3460871"/>
            <a:ext cx="615950" cy="261588"/>
          </a:xfrm>
          <a:prstGeom prst="rect">
            <a:avLst/>
          </a:prstGeom>
          <a:solidFill>
            <a:schemeClr val="bg1"/>
          </a:solidFill>
          <a:ln w="9525">
            <a:solidFill>
              <a:schemeClr val="tx1"/>
            </a:solidFill>
            <a:miter lim="800000"/>
            <a:headEnd/>
            <a:tailEnd/>
          </a:ln>
        </p:spPr>
        <p:txBody>
          <a:bodyPr lIns="91416" tIns="45709" rIns="91416" bIns="45709">
            <a:spAutoFit/>
          </a:bodyPr>
          <a:lstStyle/>
          <a:p>
            <a:pPr algn="ctr"/>
            <a:r>
              <a:rPr lang="de-DE" sz="1100" dirty="0"/>
              <a:t>ncML </a:t>
            </a:r>
          </a:p>
        </p:txBody>
      </p:sp>
      <p:sp>
        <p:nvSpPr>
          <p:cNvPr id="52" name="Text Box 63"/>
          <p:cNvSpPr txBox="1">
            <a:spLocks noChangeArrowheads="1"/>
          </p:cNvSpPr>
          <p:nvPr/>
        </p:nvSpPr>
        <p:spPr bwMode="auto">
          <a:xfrm>
            <a:off x="6626679" y="3680678"/>
            <a:ext cx="538163" cy="261588"/>
          </a:xfrm>
          <a:prstGeom prst="rect">
            <a:avLst/>
          </a:prstGeom>
          <a:solidFill>
            <a:schemeClr val="bg1"/>
          </a:solidFill>
          <a:ln w="9525">
            <a:solidFill>
              <a:schemeClr val="tx1"/>
            </a:solidFill>
            <a:miter lim="800000"/>
            <a:headEnd/>
            <a:tailEnd/>
          </a:ln>
        </p:spPr>
        <p:txBody>
          <a:bodyPr lIns="91416" tIns="45709" rIns="91416" bIns="45709">
            <a:spAutoFit/>
          </a:bodyPr>
          <a:lstStyle/>
          <a:p>
            <a:pPr algn="ctr"/>
            <a:r>
              <a:rPr lang="de-DE" sz="1100" dirty="0"/>
              <a:t>CDL </a:t>
            </a:r>
          </a:p>
        </p:txBody>
      </p:sp>
      <p:cxnSp>
        <p:nvCxnSpPr>
          <p:cNvPr id="53" name="AutoShape 67"/>
          <p:cNvCxnSpPr>
            <a:cxnSpLocks noChangeShapeType="1"/>
            <a:stCxn id="52" idx="1"/>
            <a:endCxn id="56" idx="1"/>
          </p:cNvCxnSpPr>
          <p:nvPr/>
        </p:nvCxnSpPr>
        <p:spPr bwMode="auto">
          <a:xfrm rot="10800000" flipV="1">
            <a:off x="6512873" y="3811472"/>
            <a:ext cx="113807" cy="1122134"/>
          </a:xfrm>
          <a:prstGeom prst="bentConnector3">
            <a:avLst>
              <a:gd name="adj1" fmla="val 300866"/>
            </a:avLst>
          </a:prstGeom>
          <a:noFill/>
          <a:ln w="9525">
            <a:solidFill>
              <a:schemeClr val="tx1"/>
            </a:solidFill>
            <a:miter lim="800000"/>
            <a:headEnd type="none" w="lg" len="lg"/>
            <a:tailEnd type="triangle" w="lg" len="lg"/>
          </a:ln>
        </p:spPr>
      </p:cxnSp>
      <p:sp>
        <p:nvSpPr>
          <p:cNvPr id="54" name="Text Box 39"/>
          <p:cNvSpPr txBox="1">
            <a:spLocks noChangeArrowheads="1"/>
          </p:cNvSpPr>
          <p:nvPr/>
        </p:nvSpPr>
        <p:spPr bwMode="auto">
          <a:xfrm>
            <a:off x="5380191" y="4718173"/>
            <a:ext cx="761699" cy="430865"/>
          </a:xfrm>
          <a:prstGeom prst="rect">
            <a:avLst/>
          </a:prstGeom>
          <a:solidFill>
            <a:srgbClr val="DDDDDD"/>
          </a:solidFill>
          <a:ln w="9525">
            <a:solidFill>
              <a:schemeClr val="tx1"/>
            </a:solidFill>
            <a:miter lim="800000"/>
            <a:headEnd/>
            <a:tailEnd/>
          </a:ln>
        </p:spPr>
        <p:txBody>
          <a:bodyPr wrap="none" lIns="91416" tIns="45709" rIns="91416" bIns="45709">
            <a:spAutoFit/>
          </a:bodyPr>
          <a:lstStyle/>
          <a:p>
            <a:pPr algn="ctr"/>
            <a:r>
              <a:rPr lang="de-DE" sz="1100" dirty="0"/>
              <a:t>XML</a:t>
            </a:r>
            <a:br>
              <a:rPr lang="de-DE" sz="1100" dirty="0"/>
            </a:br>
            <a:r>
              <a:rPr lang="de-DE" sz="1100" dirty="0"/>
              <a:t>encodings</a:t>
            </a:r>
          </a:p>
        </p:txBody>
      </p:sp>
      <p:cxnSp>
        <p:nvCxnSpPr>
          <p:cNvPr id="55" name="AutoShape 51"/>
          <p:cNvCxnSpPr>
            <a:cxnSpLocks noChangeShapeType="1"/>
            <a:endCxn id="14" idx="0"/>
          </p:cNvCxnSpPr>
          <p:nvPr/>
        </p:nvCxnSpPr>
        <p:spPr bwMode="auto">
          <a:xfrm rot="10800000" flipV="1">
            <a:off x="5235722" y="5380524"/>
            <a:ext cx="533180" cy="204422"/>
          </a:xfrm>
          <a:prstGeom prst="bentConnector2">
            <a:avLst/>
          </a:prstGeom>
          <a:noFill/>
          <a:ln w="9525">
            <a:solidFill>
              <a:schemeClr val="tx1"/>
            </a:solidFill>
            <a:miter lim="800000"/>
            <a:headEnd type="none" w="lg" len="lg"/>
            <a:tailEnd type="triangle" w="lg" len="lg"/>
          </a:ln>
        </p:spPr>
      </p:cxnSp>
      <p:sp>
        <p:nvSpPr>
          <p:cNvPr id="56" name="Text Box 39"/>
          <p:cNvSpPr txBox="1">
            <a:spLocks noChangeArrowheads="1"/>
          </p:cNvSpPr>
          <p:nvPr/>
        </p:nvSpPr>
        <p:spPr bwMode="auto">
          <a:xfrm>
            <a:off x="6512872" y="4718173"/>
            <a:ext cx="761699" cy="430865"/>
          </a:xfrm>
          <a:prstGeom prst="rect">
            <a:avLst/>
          </a:prstGeom>
          <a:solidFill>
            <a:srgbClr val="DDDDDD"/>
          </a:solidFill>
          <a:ln w="9525">
            <a:solidFill>
              <a:schemeClr val="tx1"/>
            </a:solidFill>
            <a:miter lim="800000"/>
            <a:headEnd/>
            <a:tailEnd/>
          </a:ln>
        </p:spPr>
        <p:txBody>
          <a:bodyPr wrap="none" lIns="91416" tIns="45709" rIns="91416" bIns="45709">
            <a:spAutoFit/>
          </a:bodyPr>
          <a:lstStyle/>
          <a:p>
            <a:pPr algn="ctr"/>
            <a:r>
              <a:rPr lang="de-DE" sz="1100" dirty="0"/>
              <a:t>Text</a:t>
            </a:r>
            <a:br>
              <a:rPr lang="de-DE" sz="1100" dirty="0"/>
            </a:br>
            <a:r>
              <a:rPr lang="de-DE" sz="1100" dirty="0"/>
              <a:t>encodings</a:t>
            </a:r>
          </a:p>
        </p:txBody>
      </p:sp>
      <p:cxnSp>
        <p:nvCxnSpPr>
          <p:cNvPr id="57" name="AutoShape 51"/>
          <p:cNvCxnSpPr>
            <a:cxnSpLocks noChangeShapeType="1"/>
            <a:stCxn id="56" idx="2"/>
            <a:endCxn id="14" idx="0"/>
          </p:cNvCxnSpPr>
          <p:nvPr/>
        </p:nvCxnSpPr>
        <p:spPr bwMode="auto">
          <a:xfrm rot="5400000">
            <a:off x="5846768" y="4537992"/>
            <a:ext cx="435908" cy="1658000"/>
          </a:xfrm>
          <a:prstGeom prst="bentConnector3">
            <a:avLst>
              <a:gd name="adj1" fmla="val 50000"/>
            </a:avLst>
          </a:prstGeom>
          <a:noFill/>
          <a:ln w="9525">
            <a:solidFill>
              <a:schemeClr val="tx1"/>
            </a:solidFill>
            <a:miter lim="800000"/>
            <a:headEnd type="none" w="lg" len="lg"/>
            <a:tailEnd type="triangle" w="lg" len="lg"/>
          </a:ln>
        </p:spPr>
      </p:cxnSp>
      <p:sp>
        <p:nvSpPr>
          <p:cNvPr id="58" name="Text Box 24"/>
          <p:cNvSpPr txBox="1">
            <a:spLocks noChangeArrowheads="1"/>
          </p:cNvSpPr>
          <p:nvPr/>
        </p:nvSpPr>
        <p:spPr bwMode="auto">
          <a:xfrm>
            <a:off x="5507140" y="4003063"/>
            <a:ext cx="290416"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a:t>
            </a:r>
          </a:p>
        </p:txBody>
      </p:sp>
      <p:sp>
        <p:nvSpPr>
          <p:cNvPr id="60" name="Text Box 24"/>
          <p:cNvSpPr txBox="1">
            <a:spLocks noChangeArrowheads="1"/>
          </p:cNvSpPr>
          <p:nvPr/>
        </p:nvSpPr>
        <p:spPr bwMode="auto">
          <a:xfrm>
            <a:off x="4224518" y="2537678"/>
            <a:ext cx="527660"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HDF 5</a:t>
            </a:r>
          </a:p>
        </p:txBody>
      </p:sp>
      <p:sp>
        <p:nvSpPr>
          <p:cNvPr id="62" name="Text Box 29"/>
          <p:cNvSpPr txBox="1">
            <a:spLocks noChangeArrowheads="1"/>
          </p:cNvSpPr>
          <p:nvPr/>
        </p:nvSpPr>
        <p:spPr bwMode="auto">
          <a:xfrm>
            <a:off x="2469646" y="2660771"/>
            <a:ext cx="569339"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 Swath</a:t>
            </a:r>
          </a:p>
        </p:txBody>
      </p:sp>
      <p:sp>
        <p:nvSpPr>
          <p:cNvPr id="64" name="Text Box 29"/>
          <p:cNvSpPr txBox="1">
            <a:spLocks noChangeArrowheads="1"/>
          </p:cNvSpPr>
          <p:nvPr/>
        </p:nvSpPr>
        <p:spPr bwMode="auto">
          <a:xfrm>
            <a:off x="2438402" y="2355971"/>
            <a:ext cx="658813" cy="261588"/>
          </a:xfrm>
          <a:prstGeom prst="rect">
            <a:avLst/>
          </a:prstGeom>
          <a:solidFill>
            <a:schemeClr val="bg1"/>
          </a:solidFill>
          <a:ln w="9525">
            <a:solidFill>
              <a:schemeClr val="tx1"/>
            </a:solidFill>
            <a:miter lim="800000"/>
            <a:headEnd/>
            <a:tailEnd/>
          </a:ln>
        </p:spPr>
        <p:txBody>
          <a:bodyPr lIns="91416" tIns="45709" rIns="91416" bIns="45709">
            <a:spAutoFit/>
          </a:bodyPr>
          <a:lstStyle/>
          <a:p>
            <a:pPr algn="ctr"/>
            <a:r>
              <a:rPr lang="de-DE" sz="1100" dirty="0"/>
              <a:t> Radial</a:t>
            </a:r>
          </a:p>
        </p:txBody>
      </p:sp>
      <p:sp>
        <p:nvSpPr>
          <p:cNvPr id="66" name="Text Box 29"/>
          <p:cNvSpPr txBox="1">
            <a:spLocks noChangeArrowheads="1"/>
          </p:cNvSpPr>
          <p:nvPr/>
        </p:nvSpPr>
        <p:spPr bwMode="auto">
          <a:xfrm>
            <a:off x="2235053" y="2051171"/>
            <a:ext cx="987722"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 Irregular Grid</a:t>
            </a:r>
          </a:p>
        </p:txBody>
      </p:sp>
      <p:sp>
        <p:nvSpPr>
          <p:cNvPr id="68" name="Text Box 29"/>
          <p:cNvSpPr txBox="1">
            <a:spLocks noChangeArrowheads="1"/>
          </p:cNvSpPr>
          <p:nvPr/>
        </p:nvSpPr>
        <p:spPr bwMode="auto">
          <a:xfrm>
            <a:off x="2598630" y="3756146"/>
            <a:ext cx="322477" cy="261588"/>
          </a:xfrm>
          <a:prstGeom prst="rect">
            <a:avLst/>
          </a:prstGeom>
          <a:solidFill>
            <a:schemeClr val="bg1"/>
          </a:solidFill>
          <a:ln w="9525">
            <a:solidFill>
              <a:schemeClr val="tx1"/>
            </a:solidFill>
            <a:miter lim="800000"/>
            <a:headEnd/>
            <a:tailEnd/>
          </a:ln>
        </p:spPr>
        <p:txBody>
          <a:bodyPr wrap="none" lIns="91416" tIns="45709" rIns="91416" bIns="45709">
            <a:spAutoFit/>
          </a:bodyPr>
          <a:lstStyle/>
          <a:p>
            <a:pPr algn="ctr"/>
            <a:r>
              <a:rPr lang="de-DE" sz="1100" dirty="0"/>
              <a:t> ...</a:t>
            </a:r>
          </a:p>
        </p:txBody>
      </p:sp>
      <p:sp>
        <p:nvSpPr>
          <p:cNvPr id="70" name="Left Brace 116"/>
          <p:cNvSpPr>
            <a:spLocks/>
          </p:cNvSpPr>
          <p:nvPr/>
        </p:nvSpPr>
        <p:spPr bwMode="auto">
          <a:xfrm>
            <a:off x="1676400" y="2051171"/>
            <a:ext cx="304800" cy="1981200"/>
          </a:xfrm>
          <a:prstGeom prst="leftBrace">
            <a:avLst>
              <a:gd name="adj1" fmla="val 8336"/>
              <a:gd name="adj2" fmla="val 50000"/>
            </a:avLst>
          </a:prstGeom>
          <a:noFill/>
          <a:ln w="9525" algn="ctr">
            <a:solidFill>
              <a:schemeClr val="tx1"/>
            </a:solidFill>
            <a:round/>
            <a:headEnd/>
            <a:tailEnd/>
          </a:ln>
        </p:spPr>
        <p:txBody>
          <a:bodyPr lIns="91416" tIns="45709" rIns="91416" bIns="45709"/>
          <a:lstStyle/>
          <a:p>
            <a:pPr>
              <a:buClr>
                <a:srgbClr val="000000"/>
              </a:buClr>
              <a:buSzPct val="100000"/>
              <a:buFont typeface="Times New Roman" pitchFamily="18" charset="0"/>
              <a:buNone/>
            </a:pPr>
            <a:endParaRPr lang="en-US" sz="1100" dirty="0">
              <a:solidFill>
                <a:schemeClr val="bg1"/>
              </a:solidFill>
              <a:latin typeface="CG Times" charset="0"/>
            </a:endParaRPr>
          </a:p>
        </p:txBody>
      </p:sp>
      <p:sp>
        <p:nvSpPr>
          <p:cNvPr id="71" name="TextBox 117"/>
          <p:cNvSpPr txBox="1">
            <a:spLocks noChangeArrowheads="1"/>
          </p:cNvSpPr>
          <p:nvPr/>
        </p:nvSpPr>
        <p:spPr bwMode="auto">
          <a:xfrm rot="16200000">
            <a:off x="480219" y="2949077"/>
            <a:ext cx="1905000" cy="261588"/>
          </a:xfrm>
          <a:prstGeom prst="rect">
            <a:avLst/>
          </a:prstGeom>
          <a:noFill/>
          <a:ln w="9525">
            <a:noFill/>
            <a:miter lim="800000"/>
            <a:headEnd/>
            <a:tailEnd/>
          </a:ln>
        </p:spPr>
        <p:txBody>
          <a:bodyPr lIns="91416" tIns="45709" rIns="91416" bIns="45709">
            <a:spAutoFit/>
          </a:bodyPr>
          <a:lstStyle/>
          <a:p>
            <a:pPr algn="ctr">
              <a:buClr>
                <a:srgbClr val="000000"/>
              </a:buClr>
              <a:buSzPct val="100000"/>
              <a:buFont typeface="Times New Roman" pitchFamily="18" charset="0"/>
              <a:buNone/>
            </a:pPr>
            <a:r>
              <a:rPr lang="en-US" sz="1100" dirty="0">
                <a:latin typeface="CG Times" charset="0"/>
              </a:rPr>
              <a:t> Sampling Types</a:t>
            </a:r>
          </a:p>
        </p:txBody>
      </p:sp>
      <p:sp>
        <p:nvSpPr>
          <p:cNvPr id="72" name="Rectangle 77"/>
          <p:cNvSpPr>
            <a:spLocks noChangeArrowheads="1"/>
          </p:cNvSpPr>
          <p:nvPr/>
        </p:nvSpPr>
        <p:spPr bwMode="auto">
          <a:xfrm>
            <a:off x="762000" y="893886"/>
            <a:ext cx="7543800" cy="700087"/>
          </a:xfrm>
          <a:prstGeom prst="rect">
            <a:avLst/>
          </a:prstGeom>
          <a:solidFill>
            <a:srgbClr val="FEFCA6"/>
          </a:solidFill>
          <a:ln w="9525">
            <a:noFill/>
            <a:miter lim="800000"/>
            <a:headEnd/>
            <a:tailEnd/>
          </a:ln>
        </p:spPr>
        <p:txBody>
          <a:bodyPr wrap="none" lIns="91416" tIns="45709" rIns="91416" bIns="45709" anchor="ctr"/>
          <a:lstStyle/>
          <a:p>
            <a:pPr>
              <a:buClr>
                <a:srgbClr val="000000"/>
              </a:buClr>
              <a:buSzPct val="100000"/>
              <a:buFont typeface="Times New Roman" pitchFamily="18" charset="0"/>
              <a:buNone/>
            </a:pPr>
            <a:endParaRPr lang="en-US" sz="1100" dirty="0">
              <a:solidFill>
                <a:schemeClr val="bg1"/>
              </a:solidFill>
              <a:latin typeface="CG Times" charset="0"/>
            </a:endParaRPr>
          </a:p>
        </p:txBody>
      </p:sp>
      <p:sp>
        <p:nvSpPr>
          <p:cNvPr id="73" name="Text Box 78"/>
          <p:cNvSpPr txBox="1">
            <a:spLocks noChangeArrowheads="1"/>
          </p:cNvSpPr>
          <p:nvPr/>
        </p:nvSpPr>
        <p:spPr bwMode="auto">
          <a:xfrm>
            <a:off x="2057402" y="1060573"/>
            <a:ext cx="1262063" cy="430865"/>
          </a:xfrm>
          <a:prstGeom prst="rect">
            <a:avLst/>
          </a:prstGeom>
          <a:solidFill>
            <a:srgbClr val="99CCFF"/>
          </a:solidFill>
          <a:ln w="9525">
            <a:solidFill>
              <a:schemeClr val="tx1"/>
            </a:solidFill>
            <a:miter lim="800000"/>
            <a:headEnd/>
            <a:tailEnd/>
          </a:ln>
        </p:spPr>
        <p:txBody>
          <a:bodyPr lIns="91416" tIns="45709" rIns="91416" bIns="45709">
            <a:spAutoFit/>
          </a:bodyPr>
          <a:lstStyle/>
          <a:p>
            <a:pPr algn="ctr"/>
            <a:r>
              <a:rPr lang="de-DE" sz="1100" dirty="0"/>
              <a:t>Forecast Model</a:t>
            </a:r>
            <a:br>
              <a:rPr lang="de-DE" sz="1100" dirty="0"/>
            </a:br>
            <a:r>
              <a:rPr lang="de-DE" sz="1100" dirty="0"/>
              <a:t>Output</a:t>
            </a:r>
          </a:p>
        </p:txBody>
      </p:sp>
      <p:sp>
        <p:nvSpPr>
          <p:cNvPr id="74" name="Text Box 79"/>
          <p:cNvSpPr txBox="1">
            <a:spLocks noChangeArrowheads="1"/>
          </p:cNvSpPr>
          <p:nvPr/>
        </p:nvSpPr>
        <p:spPr bwMode="auto">
          <a:xfrm>
            <a:off x="6096000" y="1060571"/>
            <a:ext cx="1479550" cy="261588"/>
          </a:xfrm>
          <a:prstGeom prst="rect">
            <a:avLst/>
          </a:prstGeom>
          <a:solidFill>
            <a:srgbClr val="99CCFF"/>
          </a:solidFill>
          <a:ln w="9525">
            <a:solidFill>
              <a:schemeClr val="tx1"/>
            </a:solidFill>
            <a:miter lim="800000"/>
            <a:headEnd/>
            <a:tailEnd/>
          </a:ln>
        </p:spPr>
        <p:txBody>
          <a:bodyPr lIns="91416" tIns="45709" rIns="91416" bIns="45709">
            <a:spAutoFit/>
          </a:bodyPr>
          <a:lstStyle/>
          <a:p>
            <a:pPr algn="ctr"/>
            <a:r>
              <a:rPr lang="de-DE" sz="1100" dirty="0"/>
              <a:t>Coastal Ocean Model</a:t>
            </a:r>
          </a:p>
        </p:txBody>
      </p:sp>
      <p:sp>
        <p:nvSpPr>
          <p:cNvPr id="75" name="Text Box 80"/>
          <p:cNvSpPr txBox="1">
            <a:spLocks noChangeArrowheads="1"/>
          </p:cNvSpPr>
          <p:nvPr/>
        </p:nvSpPr>
        <p:spPr bwMode="auto">
          <a:xfrm>
            <a:off x="762000" y="893884"/>
            <a:ext cx="1905000" cy="600142"/>
          </a:xfrm>
          <a:prstGeom prst="rect">
            <a:avLst/>
          </a:prstGeom>
          <a:noFill/>
          <a:ln w="9525">
            <a:noFill/>
            <a:miter lim="800000"/>
            <a:headEnd/>
            <a:tailEnd/>
          </a:ln>
        </p:spPr>
        <p:txBody>
          <a:bodyPr lIns="91416" tIns="45709" rIns="91416" bIns="45709">
            <a:spAutoFit/>
          </a:bodyPr>
          <a:lstStyle/>
          <a:p>
            <a:r>
              <a:rPr lang="de-DE" sz="1100" dirty="0"/>
              <a:t>CF-netCDF</a:t>
            </a:r>
            <a:br>
              <a:rPr lang="de-DE" sz="1100" dirty="0"/>
            </a:br>
            <a:r>
              <a:rPr lang="de-DE" sz="1100" dirty="0"/>
              <a:t> application </a:t>
            </a:r>
            <a:br>
              <a:rPr lang="de-DE" sz="1100" dirty="0"/>
            </a:br>
            <a:r>
              <a:rPr lang="de-DE" sz="1100" dirty="0"/>
              <a:t>profiles</a:t>
            </a:r>
          </a:p>
        </p:txBody>
      </p:sp>
      <p:sp>
        <p:nvSpPr>
          <p:cNvPr id="76" name="Text Box 81"/>
          <p:cNvSpPr txBox="1">
            <a:spLocks noChangeArrowheads="1"/>
          </p:cNvSpPr>
          <p:nvPr/>
        </p:nvSpPr>
        <p:spPr bwMode="auto">
          <a:xfrm flipV="1">
            <a:off x="7696200" y="1060571"/>
            <a:ext cx="414338" cy="261588"/>
          </a:xfrm>
          <a:prstGeom prst="rect">
            <a:avLst/>
          </a:prstGeom>
          <a:solidFill>
            <a:srgbClr val="99CCFF"/>
          </a:solidFill>
          <a:ln w="9525">
            <a:solidFill>
              <a:schemeClr val="tx1"/>
            </a:solidFill>
            <a:miter lim="800000"/>
            <a:headEnd/>
            <a:tailEnd/>
          </a:ln>
        </p:spPr>
        <p:txBody>
          <a:bodyPr lIns="91416" tIns="45709" rIns="91416" bIns="45709">
            <a:spAutoFit/>
          </a:bodyPr>
          <a:lstStyle/>
          <a:p>
            <a:pPr algn="ctr"/>
            <a:r>
              <a:rPr lang="de-DE" sz="1100" dirty="0"/>
              <a:t>…</a:t>
            </a:r>
          </a:p>
        </p:txBody>
      </p:sp>
      <p:sp>
        <p:nvSpPr>
          <p:cNvPr id="77" name="Text Box 83"/>
          <p:cNvSpPr txBox="1">
            <a:spLocks noChangeArrowheads="1"/>
          </p:cNvSpPr>
          <p:nvPr/>
        </p:nvSpPr>
        <p:spPr bwMode="auto">
          <a:xfrm>
            <a:off x="3429002" y="1060573"/>
            <a:ext cx="1014413" cy="430865"/>
          </a:xfrm>
          <a:prstGeom prst="rect">
            <a:avLst/>
          </a:prstGeom>
          <a:solidFill>
            <a:srgbClr val="99CCFF"/>
          </a:solidFill>
          <a:ln w="28575">
            <a:solidFill>
              <a:srgbClr val="66CCFF"/>
            </a:solidFill>
            <a:miter lim="800000"/>
            <a:headEnd/>
            <a:tailEnd/>
          </a:ln>
        </p:spPr>
        <p:txBody>
          <a:bodyPr lIns="91416" tIns="45709" rIns="91416" bIns="45709">
            <a:spAutoFit/>
          </a:bodyPr>
          <a:lstStyle/>
          <a:p>
            <a:pPr algn="ctr"/>
            <a:r>
              <a:rPr lang="de-DE" sz="1100" dirty="0"/>
              <a:t>Weather Station Obs</a:t>
            </a:r>
          </a:p>
        </p:txBody>
      </p:sp>
      <p:sp>
        <p:nvSpPr>
          <p:cNvPr id="78" name="Text Box 79"/>
          <p:cNvSpPr txBox="1">
            <a:spLocks noChangeArrowheads="1"/>
          </p:cNvSpPr>
          <p:nvPr/>
        </p:nvSpPr>
        <p:spPr bwMode="auto">
          <a:xfrm>
            <a:off x="4572000" y="1060573"/>
            <a:ext cx="1371600" cy="430865"/>
          </a:xfrm>
          <a:prstGeom prst="rect">
            <a:avLst/>
          </a:prstGeom>
          <a:solidFill>
            <a:srgbClr val="99CCFF"/>
          </a:solidFill>
          <a:ln w="9525">
            <a:solidFill>
              <a:schemeClr val="tx1"/>
            </a:solidFill>
            <a:miter lim="800000"/>
            <a:headEnd/>
            <a:tailEnd/>
          </a:ln>
        </p:spPr>
        <p:txBody>
          <a:bodyPr lIns="91416" tIns="45709" rIns="91416" bIns="45709">
            <a:spAutoFit/>
          </a:bodyPr>
          <a:lstStyle/>
          <a:p>
            <a:pPr algn="ctr"/>
            <a:r>
              <a:rPr lang="de-DE" sz="1100" dirty="0"/>
              <a:t>Satellite </a:t>
            </a:r>
            <a:br>
              <a:rPr lang="de-DE" sz="1100" dirty="0"/>
            </a:br>
            <a:r>
              <a:rPr lang="de-DE" sz="1100" dirty="0"/>
              <a:t>Imagery</a:t>
            </a:r>
          </a:p>
        </p:txBody>
      </p:sp>
      <p:sp>
        <p:nvSpPr>
          <p:cNvPr id="79" name="Text Box 79"/>
          <p:cNvSpPr txBox="1">
            <a:spLocks noChangeArrowheads="1"/>
          </p:cNvSpPr>
          <p:nvPr/>
        </p:nvSpPr>
        <p:spPr bwMode="auto">
          <a:xfrm>
            <a:off x="5306785" y="2801448"/>
            <a:ext cx="1143000" cy="261588"/>
          </a:xfrm>
          <a:prstGeom prst="rect">
            <a:avLst/>
          </a:prstGeom>
          <a:solidFill>
            <a:schemeClr val="bg1"/>
          </a:solidFill>
          <a:ln w="9525">
            <a:solidFill>
              <a:schemeClr val="tx1"/>
            </a:solidFill>
            <a:miter lim="800000"/>
            <a:headEnd/>
            <a:tailEnd/>
          </a:ln>
        </p:spPr>
        <p:txBody>
          <a:bodyPr lIns="91416" tIns="45709" rIns="91416" bIns="45709">
            <a:spAutoFit/>
          </a:bodyPr>
          <a:lstStyle/>
          <a:p>
            <a:pPr algn="ctr"/>
            <a:r>
              <a:rPr lang="de-DE" sz="1100" dirty="0"/>
              <a:t>ncML-GML </a:t>
            </a:r>
          </a:p>
        </p:txBody>
      </p:sp>
      <p:sp>
        <p:nvSpPr>
          <p:cNvPr id="81" name="Text Box 21"/>
          <p:cNvSpPr txBox="1">
            <a:spLocks noChangeArrowheads="1"/>
          </p:cNvSpPr>
          <p:nvPr/>
        </p:nvSpPr>
        <p:spPr bwMode="auto">
          <a:xfrm>
            <a:off x="4095962" y="3123832"/>
            <a:ext cx="888336" cy="261588"/>
          </a:xfrm>
          <a:prstGeom prst="rect">
            <a:avLst/>
          </a:prstGeom>
          <a:solidFill>
            <a:srgbClr val="009242"/>
          </a:solidFill>
          <a:ln w="9525">
            <a:solidFill>
              <a:schemeClr val="tx1"/>
            </a:solidFill>
            <a:miter lim="800000"/>
            <a:headEnd/>
            <a:tailEnd/>
          </a:ln>
        </p:spPr>
        <p:txBody>
          <a:bodyPr wrap="none" lIns="91416" tIns="45709" rIns="91416" bIns="45709">
            <a:spAutoFit/>
          </a:bodyPr>
          <a:lstStyle/>
          <a:p>
            <a:pPr algn="ctr"/>
            <a:r>
              <a:rPr lang="de-DE" sz="1100" dirty="0">
                <a:solidFill>
                  <a:schemeClr val="bg1"/>
                </a:solidFill>
                <a:effectLst>
                  <a:outerShdw blurRad="38100" dist="38100" dir="2700000" algn="tl">
                    <a:srgbClr val="000000">
                      <a:alpha val="43137"/>
                    </a:srgbClr>
                  </a:outerShdw>
                </a:effectLst>
              </a:rPr>
              <a:t>64-bit offset</a:t>
            </a:r>
          </a:p>
        </p:txBody>
      </p:sp>
      <p:cxnSp>
        <p:nvCxnSpPr>
          <p:cNvPr id="157" name="Elbow Connector 156"/>
          <p:cNvCxnSpPr>
            <a:stCxn id="60" idx="1"/>
            <a:endCxn id="30" idx="1"/>
          </p:cNvCxnSpPr>
          <p:nvPr/>
        </p:nvCxnSpPr>
        <p:spPr>
          <a:xfrm rot="10800000" flipV="1">
            <a:off x="4150672" y="2668472"/>
            <a:ext cx="73846" cy="2265134"/>
          </a:xfrm>
          <a:prstGeom prst="bentConnector3">
            <a:avLst>
              <a:gd name="adj1" fmla="val 40956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Elbow Connector 159"/>
          <p:cNvCxnSpPr>
            <a:stCxn id="81" idx="1"/>
            <a:endCxn id="30" idx="1"/>
          </p:cNvCxnSpPr>
          <p:nvPr/>
        </p:nvCxnSpPr>
        <p:spPr>
          <a:xfrm rot="10800000" flipH="1" flipV="1">
            <a:off x="4095962" y="3254626"/>
            <a:ext cx="54710" cy="1678980"/>
          </a:xfrm>
          <a:prstGeom prst="bentConnector3">
            <a:avLst>
              <a:gd name="adj1" fmla="val -41784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Elbow Connector 163"/>
          <p:cNvCxnSpPr>
            <a:stCxn id="19" idx="1"/>
            <a:endCxn id="30" idx="1"/>
          </p:cNvCxnSpPr>
          <p:nvPr/>
        </p:nvCxnSpPr>
        <p:spPr>
          <a:xfrm rot="10800000" flipV="1">
            <a:off x="4150672" y="3752856"/>
            <a:ext cx="26298" cy="1180749"/>
          </a:xfrm>
          <a:prstGeom prst="bentConnector3">
            <a:avLst>
              <a:gd name="adj1" fmla="val 96926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20" idx="1"/>
            <a:endCxn id="30" idx="1"/>
          </p:cNvCxnSpPr>
          <p:nvPr/>
        </p:nvCxnSpPr>
        <p:spPr>
          <a:xfrm rot="10800000" flipV="1">
            <a:off x="4150672" y="4309702"/>
            <a:ext cx="118218" cy="623903"/>
          </a:xfrm>
          <a:prstGeom prst="bentConnector3">
            <a:avLst>
              <a:gd name="adj1" fmla="val 29337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Elbow Connector 187"/>
          <p:cNvCxnSpPr>
            <a:stCxn id="79" idx="1"/>
            <a:endCxn id="54" idx="1"/>
          </p:cNvCxnSpPr>
          <p:nvPr/>
        </p:nvCxnSpPr>
        <p:spPr>
          <a:xfrm rot="10800000" flipH="1" flipV="1">
            <a:off x="5306785" y="2932242"/>
            <a:ext cx="73406" cy="2001364"/>
          </a:xfrm>
          <a:prstGeom prst="bentConnector3">
            <a:avLst>
              <a:gd name="adj1" fmla="val -311419"/>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Elbow Connector 190"/>
          <p:cNvCxnSpPr>
            <a:stCxn id="50" idx="1"/>
            <a:endCxn id="54" idx="1"/>
          </p:cNvCxnSpPr>
          <p:nvPr/>
        </p:nvCxnSpPr>
        <p:spPr>
          <a:xfrm rot="10800000" flipH="1" flipV="1">
            <a:off x="5361213" y="3591664"/>
            <a:ext cx="18977" cy="1341941"/>
          </a:xfrm>
          <a:prstGeom prst="bentConnector3">
            <a:avLst>
              <a:gd name="adj1" fmla="val -120461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Elbow Connector 199"/>
          <p:cNvCxnSpPr>
            <a:stCxn id="58" idx="1"/>
            <a:endCxn id="54" idx="1"/>
          </p:cNvCxnSpPr>
          <p:nvPr/>
        </p:nvCxnSpPr>
        <p:spPr>
          <a:xfrm rot="10800000" flipV="1">
            <a:off x="5380192" y="4133856"/>
            <a:ext cx="126949" cy="799749"/>
          </a:xfrm>
          <a:prstGeom prst="bentConnector3">
            <a:avLst>
              <a:gd name="adj1" fmla="val 28007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238"/>
          <p:cNvGrpSpPr/>
          <p:nvPr/>
        </p:nvGrpSpPr>
        <p:grpSpPr>
          <a:xfrm>
            <a:off x="762000" y="5993423"/>
            <a:ext cx="7543800" cy="729762"/>
            <a:chOff x="4419600" y="29672282"/>
            <a:chExt cx="42245280" cy="3794760"/>
          </a:xfrm>
        </p:grpSpPr>
        <p:sp>
          <p:nvSpPr>
            <p:cNvPr id="6" name="Text Box 5"/>
            <p:cNvSpPr txBox="1">
              <a:spLocks noChangeArrowheads="1"/>
            </p:cNvSpPr>
            <p:nvPr/>
          </p:nvSpPr>
          <p:spPr bwMode="auto">
            <a:xfrm>
              <a:off x="6511945" y="31000065"/>
              <a:ext cx="10105228" cy="2080571"/>
            </a:xfrm>
            <a:prstGeom prst="rect">
              <a:avLst/>
            </a:prstGeom>
            <a:solidFill>
              <a:srgbClr val="DDDDDD"/>
            </a:solidFill>
            <a:ln w="9525">
              <a:solidFill>
                <a:schemeClr val="tx1"/>
              </a:solidFill>
              <a:miter lim="800000"/>
              <a:headEnd/>
              <a:tailEnd/>
            </a:ln>
          </p:spPr>
          <p:txBody>
            <a:bodyPr wrap="square">
              <a:spAutoFit/>
            </a:bodyPr>
            <a:lstStyle/>
            <a:p>
              <a:pPr algn="ctr"/>
              <a:r>
                <a:rPr lang="de-DE" sz="1000" dirty="0"/>
                <a:t>abstract </a:t>
              </a:r>
              <a:r>
                <a:rPr lang="de-DE" sz="1000" dirty="0" smtClean="0"/>
                <a:t>extension</a:t>
              </a:r>
            </a:p>
            <a:p>
              <a:pPr algn="ctr"/>
              <a:r>
                <a:rPr lang="de-DE" sz="1000" dirty="0" smtClean="0"/>
                <a:t>categories</a:t>
              </a:r>
              <a:endParaRPr lang="de-DE" sz="1000" dirty="0"/>
            </a:p>
          </p:txBody>
        </p:sp>
        <p:sp>
          <p:nvSpPr>
            <p:cNvPr id="7" name="Text Box 6"/>
            <p:cNvSpPr txBox="1">
              <a:spLocks noChangeArrowheads="1"/>
            </p:cNvSpPr>
            <p:nvPr/>
          </p:nvSpPr>
          <p:spPr bwMode="auto">
            <a:xfrm>
              <a:off x="36957000" y="30861001"/>
              <a:ext cx="9148194" cy="2080571"/>
            </a:xfrm>
            <a:prstGeom prst="rect">
              <a:avLst/>
            </a:prstGeom>
            <a:solidFill>
              <a:schemeClr val="bg1"/>
            </a:solidFill>
            <a:ln w="9525">
              <a:solidFill>
                <a:schemeClr val="tx1"/>
              </a:solidFill>
              <a:miter lim="800000"/>
              <a:headEnd/>
              <a:tailEnd/>
            </a:ln>
          </p:spPr>
          <p:txBody>
            <a:bodyPr wrap="square">
              <a:spAutoFit/>
            </a:bodyPr>
            <a:lstStyle/>
            <a:p>
              <a:pPr algn="ctr"/>
              <a:r>
                <a:rPr lang="de-DE" sz="1000" dirty="0" smtClean="0"/>
                <a:t>Possible future </a:t>
              </a:r>
            </a:p>
            <a:p>
              <a:pPr algn="ctr"/>
              <a:r>
                <a:rPr lang="de-DE" sz="1000" dirty="0" smtClean="0"/>
                <a:t>extensions</a:t>
              </a:r>
              <a:endParaRPr lang="de-DE" sz="1000" dirty="0"/>
            </a:p>
          </p:txBody>
        </p:sp>
        <p:sp>
          <p:nvSpPr>
            <p:cNvPr id="8" name="Text Box 7"/>
            <p:cNvSpPr txBox="1">
              <a:spLocks noChangeArrowheads="1"/>
            </p:cNvSpPr>
            <p:nvPr/>
          </p:nvSpPr>
          <p:spPr bwMode="auto">
            <a:xfrm>
              <a:off x="4465318" y="29672282"/>
              <a:ext cx="5188602" cy="1920525"/>
            </a:xfrm>
            <a:prstGeom prst="rect">
              <a:avLst/>
            </a:prstGeom>
            <a:noFill/>
            <a:ln w="9525">
              <a:noFill/>
              <a:miter lim="800000"/>
              <a:headEnd/>
              <a:tailEnd/>
            </a:ln>
          </p:spPr>
          <p:txBody>
            <a:bodyPr wrap="none">
              <a:spAutoFit/>
            </a:bodyPr>
            <a:lstStyle/>
            <a:p>
              <a:r>
                <a:rPr lang="de-DE"/>
                <a:t>Legend:</a:t>
              </a:r>
              <a:endParaRPr lang="de-DE" b="0"/>
            </a:p>
          </p:txBody>
        </p:sp>
        <p:sp>
          <p:nvSpPr>
            <p:cNvPr id="10" name="Text Box 5"/>
            <p:cNvSpPr txBox="1">
              <a:spLocks noChangeArrowheads="1"/>
            </p:cNvSpPr>
            <p:nvPr/>
          </p:nvSpPr>
          <p:spPr bwMode="auto">
            <a:xfrm>
              <a:off x="17373598" y="30937202"/>
              <a:ext cx="8868726" cy="2080571"/>
            </a:xfrm>
            <a:prstGeom prst="rect">
              <a:avLst/>
            </a:prstGeom>
            <a:solidFill>
              <a:srgbClr val="009242"/>
            </a:solidFill>
            <a:ln w="9525">
              <a:solidFill>
                <a:schemeClr val="tx1"/>
              </a:solidFill>
              <a:miter lim="800000"/>
              <a:headEnd/>
              <a:tailEnd/>
            </a:ln>
          </p:spPr>
          <p:txBody>
            <a:bodyPr wrap="square">
              <a:spAutoFit/>
            </a:bodyPr>
            <a:lstStyle/>
            <a:p>
              <a:pPr algn="ctr"/>
              <a:r>
                <a:rPr lang="de-DE" sz="1000" dirty="0" smtClean="0">
                  <a:solidFill>
                    <a:schemeClr val="bg1"/>
                  </a:solidFill>
                  <a:effectLst>
                    <a:outerShdw blurRad="38100" dist="38100" dir="2700000" algn="tl">
                      <a:srgbClr val="000000">
                        <a:alpha val="43137"/>
                      </a:srgbClr>
                    </a:outerShdw>
                  </a:effectLst>
                </a:rPr>
                <a:t>OGC CF-netCDF </a:t>
              </a:r>
              <a:r>
                <a:rPr lang="de-DE" sz="1000" dirty="0">
                  <a:solidFill>
                    <a:schemeClr val="bg1"/>
                  </a:solidFill>
                  <a:effectLst>
                    <a:outerShdw blurRad="38100" dist="38100" dir="2700000" algn="tl">
                      <a:srgbClr val="000000">
                        <a:alpha val="43137"/>
                      </a:srgbClr>
                    </a:outerShdw>
                  </a:effectLst>
                </a:rPr>
                <a:t>1.0</a:t>
              </a:r>
              <a:br>
                <a:rPr lang="de-DE" sz="1000" dirty="0">
                  <a:solidFill>
                    <a:schemeClr val="bg1"/>
                  </a:solidFill>
                  <a:effectLst>
                    <a:outerShdw blurRad="38100" dist="38100" dir="2700000" algn="tl">
                      <a:srgbClr val="000000">
                        <a:alpha val="43137"/>
                      </a:srgbClr>
                    </a:outerShdw>
                  </a:effectLst>
                </a:rPr>
              </a:br>
              <a:r>
                <a:rPr lang="de-DE" sz="1000" dirty="0" smtClean="0">
                  <a:solidFill>
                    <a:schemeClr val="bg1"/>
                  </a:solidFill>
                  <a:effectLst>
                    <a:outerShdw blurRad="38100" dist="38100" dir="2700000" algn="tl">
                      <a:srgbClr val="000000">
                        <a:alpha val="43137"/>
                      </a:srgbClr>
                    </a:outerShdw>
                  </a:effectLst>
                </a:rPr>
                <a:t>as of </a:t>
              </a:r>
              <a:r>
                <a:rPr lang="de-DE" sz="1000" dirty="0" smtClean="0">
                  <a:solidFill>
                    <a:schemeClr val="bg1"/>
                  </a:solidFill>
                  <a:effectLst>
                    <a:outerShdw blurRad="38100" dist="38100" dir="2700000" algn="tl">
                      <a:srgbClr val="000000">
                        <a:alpha val="43137"/>
                      </a:srgbClr>
                    </a:outerShdw>
                  </a:effectLst>
                </a:rPr>
                <a:t>August 2012</a:t>
              </a:r>
              <a:endParaRPr lang="de-DE" sz="1000" dirty="0" smtClean="0">
                <a:solidFill>
                  <a:schemeClr val="bg1"/>
                </a:solidFill>
                <a:effectLst>
                  <a:outerShdw blurRad="38100" dist="38100" dir="2700000" algn="tl">
                    <a:srgbClr val="000000">
                      <a:alpha val="43137"/>
                    </a:srgbClr>
                  </a:outerShdw>
                </a:effectLst>
              </a:endParaRPr>
            </a:p>
          </p:txBody>
        </p:sp>
        <p:sp>
          <p:nvSpPr>
            <p:cNvPr id="82" name="Rectangle 117"/>
            <p:cNvSpPr>
              <a:spLocks noChangeArrowheads="1"/>
            </p:cNvSpPr>
            <p:nvPr/>
          </p:nvSpPr>
          <p:spPr bwMode="auto">
            <a:xfrm>
              <a:off x="4419600" y="29794200"/>
              <a:ext cx="42245280" cy="3672842"/>
            </a:xfrm>
            <a:prstGeom prst="rect">
              <a:avLst/>
            </a:prstGeom>
            <a:noFill/>
            <a:ln w="9525" algn="ctr">
              <a:solidFill>
                <a:schemeClr val="tx1"/>
              </a:solidFill>
              <a:round/>
              <a:headEnd/>
              <a:tailEnd/>
            </a:ln>
          </p:spPr>
          <p:txBody>
            <a:bodyPr lIns="496349" tIns="248175" rIns="496349" bIns="248175"/>
            <a:lstStyle/>
            <a:p>
              <a:pPr>
                <a:buClr>
                  <a:srgbClr val="000000"/>
                </a:buClr>
                <a:buSzPct val="100000"/>
                <a:buFont typeface="Times New Roman" pitchFamily="18" charset="0"/>
                <a:buNone/>
              </a:pPr>
              <a:endParaRPr lang="en-US" sz="1000" dirty="0">
                <a:solidFill>
                  <a:schemeClr val="bg1"/>
                </a:solidFill>
                <a:latin typeface="CG Times" charset="0"/>
              </a:endParaRPr>
            </a:p>
          </p:txBody>
        </p:sp>
        <p:sp>
          <p:nvSpPr>
            <p:cNvPr id="238" name="Text Box 5"/>
            <p:cNvSpPr txBox="1">
              <a:spLocks noChangeArrowheads="1"/>
            </p:cNvSpPr>
            <p:nvPr/>
          </p:nvSpPr>
          <p:spPr bwMode="auto">
            <a:xfrm>
              <a:off x="27127202" y="30898790"/>
              <a:ext cx="8868726" cy="2080571"/>
            </a:xfrm>
            <a:prstGeom prst="rect">
              <a:avLst/>
            </a:prstGeom>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de-DE" sz="1000" dirty="0" smtClean="0"/>
                <a:t>Extension </a:t>
              </a:r>
              <a:r>
                <a:rPr lang="de-DE" sz="1000" dirty="0" smtClean="0"/>
                <a:t>being voted on by OGC Tech. Committee</a:t>
              </a:r>
              <a:endParaRPr lang="de-DE" sz="1000" dirty="0" smtClean="0"/>
            </a:p>
          </p:txBody>
        </p:sp>
      </p:grpSp>
      <p:sp>
        <p:nvSpPr>
          <p:cNvPr id="240" name="TextBox 239"/>
          <p:cNvSpPr txBox="1"/>
          <p:nvPr/>
        </p:nvSpPr>
        <p:spPr>
          <a:xfrm>
            <a:off x="1108132" y="87924"/>
            <a:ext cx="6969307" cy="740281"/>
          </a:xfrm>
          <a:prstGeom prst="rect">
            <a:avLst/>
          </a:prstGeom>
          <a:noFill/>
        </p:spPr>
        <p:txBody>
          <a:bodyPr wrap="none" lIns="16841" tIns="8421" rIns="16841" bIns="8421" rtlCol="0">
            <a:spAutoFit/>
          </a:bodyPr>
          <a:lstStyle/>
          <a:p>
            <a:pPr algn="ctr"/>
            <a:r>
              <a:rPr lang="en-US" sz="2700" dirty="0" smtClean="0"/>
              <a:t>Status of CF-</a:t>
            </a:r>
            <a:r>
              <a:rPr lang="en-US" sz="2700" dirty="0" err="1" smtClean="0"/>
              <a:t>netCDF</a:t>
            </a:r>
            <a:r>
              <a:rPr lang="en-US" sz="2700" dirty="0" smtClean="0"/>
              <a:t> OGC Standards Development</a:t>
            </a:r>
            <a:br>
              <a:rPr lang="en-US" sz="2700" dirty="0" smtClean="0"/>
            </a:br>
            <a:r>
              <a:rPr lang="en-US" sz="1000" dirty="0" smtClean="0">
                <a:latin typeface="Times New Roman" pitchFamily="18" charset="0"/>
                <a:cs typeface="Times New Roman" pitchFamily="18" charset="0"/>
              </a:rPr>
              <a:t>Stefano </a:t>
            </a:r>
            <a:r>
              <a:rPr lang="en-US" sz="1000" dirty="0" err="1" smtClean="0">
                <a:latin typeface="Times New Roman" pitchFamily="18" charset="0"/>
                <a:cs typeface="Times New Roman" pitchFamily="18" charset="0"/>
              </a:rPr>
              <a:t>Nativi</a:t>
            </a:r>
            <a:r>
              <a:rPr lang="en-US" sz="1000" dirty="0" smtClean="0">
                <a:latin typeface="Times New Roman" pitchFamily="18" charset="0"/>
                <a:cs typeface="Times New Roman" pitchFamily="18" charset="0"/>
              </a:rPr>
              <a:t>, Italian National Research Council, Institute of Methodologies for Environmental Analysis, Prato, Italy</a:t>
            </a:r>
          </a:p>
          <a:p>
            <a:pPr algn="ctr"/>
            <a:r>
              <a:rPr lang="en-US" sz="1000" dirty="0" smtClean="0">
                <a:latin typeface="Times New Roman" pitchFamily="18" charset="0"/>
                <a:cs typeface="Times New Roman" pitchFamily="18" charset="0"/>
              </a:rPr>
              <a:t>Ben </a:t>
            </a:r>
            <a:r>
              <a:rPr lang="en-US" sz="1000" dirty="0" err="1" smtClean="0">
                <a:latin typeface="Times New Roman" pitchFamily="18" charset="0"/>
                <a:cs typeface="Times New Roman" pitchFamily="18" charset="0"/>
              </a:rPr>
              <a:t>Domenico</a:t>
            </a:r>
            <a:r>
              <a:rPr lang="en-US" sz="1000" dirty="0" smtClean="0">
                <a:latin typeface="Times New Roman" pitchFamily="18" charset="0"/>
                <a:cs typeface="Times New Roman" pitchFamily="18" charset="0"/>
              </a:rPr>
              <a:t>, </a:t>
            </a:r>
            <a:r>
              <a:rPr lang="en-US" sz="1000" dirty="0" err="1" smtClean="0">
                <a:latin typeface="Times New Roman" pitchFamily="18" charset="0"/>
                <a:cs typeface="Times New Roman" pitchFamily="18" charset="0"/>
              </a:rPr>
              <a:t>Unidata</a:t>
            </a:r>
            <a:r>
              <a:rPr lang="en-US" sz="1000" dirty="0" smtClean="0">
                <a:latin typeface="Times New Roman" pitchFamily="18" charset="0"/>
                <a:cs typeface="Times New Roman" pitchFamily="18" charset="0"/>
              </a:rPr>
              <a:t> Program Center, University Corporation for Atmospheric Research, Boulder, USA</a:t>
            </a:r>
            <a:endParaRPr lang="en-US" sz="2700" dirty="0" smtClean="0">
              <a:latin typeface="Times New Roman" pitchFamily="18" charset="0"/>
              <a:cs typeface="Times New Roman" pitchFamily="18" charset="0"/>
            </a:endParaRPr>
          </a:p>
        </p:txBody>
      </p:sp>
      <p:cxnSp>
        <p:nvCxnSpPr>
          <p:cNvPr id="85" name="Elbow Connector 84"/>
          <p:cNvCxnSpPr>
            <a:stCxn id="21" idx="1"/>
            <a:endCxn id="28" idx="1"/>
          </p:cNvCxnSpPr>
          <p:nvPr/>
        </p:nvCxnSpPr>
        <p:spPr>
          <a:xfrm rot="10800000" flipV="1">
            <a:off x="1194397" y="4194915"/>
            <a:ext cx="41118" cy="827088"/>
          </a:xfrm>
          <a:prstGeom prst="bentConnector3">
            <a:avLst>
              <a:gd name="adj1" fmla="val 65596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22" idx="1"/>
            <a:endCxn id="28" idx="1"/>
          </p:cNvCxnSpPr>
          <p:nvPr/>
        </p:nvCxnSpPr>
        <p:spPr>
          <a:xfrm rot="10800000" flipH="1" flipV="1">
            <a:off x="1151781" y="4544165"/>
            <a:ext cx="42615" cy="477838"/>
          </a:xfrm>
          <a:prstGeom prst="bentConnector3">
            <a:avLst>
              <a:gd name="adj1" fmla="val -53643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24" idx="1"/>
            <a:endCxn id="29" idx="1"/>
          </p:cNvCxnSpPr>
          <p:nvPr/>
        </p:nvCxnSpPr>
        <p:spPr>
          <a:xfrm rot="10800000" flipV="1">
            <a:off x="2888829" y="4194914"/>
            <a:ext cx="116197" cy="835025"/>
          </a:xfrm>
          <a:prstGeom prst="bentConnector3">
            <a:avLst>
              <a:gd name="adj1" fmla="val 29673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Elbow Connector 92"/>
          <p:cNvCxnSpPr>
            <a:stCxn id="25" idx="1"/>
            <a:endCxn id="29" idx="1"/>
          </p:cNvCxnSpPr>
          <p:nvPr/>
        </p:nvCxnSpPr>
        <p:spPr>
          <a:xfrm rot="10800000" flipV="1">
            <a:off x="2888828" y="4536228"/>
            <a:ext cx="91754" cy="493712"/>
          </a:xfrm>
          <a:prstGeom prst="bentConnector3">
            <a:avLst>
              <a:gd name="adj1" fmla="val 349144"/>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Elbow Connector 95"/>
          <p:cNvCxnSpPr>
            <a:stCxn id="66" idx="3"/>
            <a:endCxn id="24" idx="3"/>
          </p:cNvCxnSpPr>
          <p:nvPr/>
        </p:nvCxnSpPr>
        <p:spPr>
          <a:xfrm>
            <a:off x="3222775" y="2181965"/>
            <a:ext cx="106329" cy="2012950"/>
          </a:xfrm>
          <a:prstGeom prst="bentConnector3">
            <a:avLst>
              <a:gd name="adj1" fmla="val 31499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Elbow Connector 98"/>
          <p:cNvCxnSpPr>
            <a:stCxn id="64" idx="3"/>
            <a:endCxn id="24" idx="3"/>
          </p:cNvCxnSpPr>
          <p:nvPr/>
        </p:nvCxnSpPr>
        <p:spPr>
          <a:xfrm>
            <a:off x="3097215" y="2486765"/>
            <a:ext cx="231889" cy="1708150"/>
          </a:xfrm>
          <a:prstGeom prst="bentConnector3">
            <a:avLst>
              <a:gd name="adj1" fmla="val 19858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Elbow Connector 101"/>
          <p:cNvCxnSpPr>
            <a:stCxn id="62" idx="3"/>
            <a:endCxn id="24" idx="3"/>
          </p:cNvCxnSpPr>
          <p:nvPr/>
        </p:nvCxnSpPr>
        <p:spPr>
          <a:xfrm>
            <a:off x="3038985" y="2791565"/>
            <a:ext cx="290119" cy="1403350"/>
          </a:xfrm>
          <a:prstGeom prst="bentConnector3">
            <a:avLst>
              <a:gd name="adj1" fmla="val 17879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23" idx="3"/>
            <a:endCxn id="24" idx="3"/>
          </p:cNvCxnSpPr>
          <p:nvPr/>
        </p:nvCxnSpPr>
        <p:spPr>
          <a:xfrm flipH="1">
            <a:off x="3329104" y="3181006"/>
            <a:ext cx="23696" cy="1013909"/>
          </a:xfrm>
          <a:prstGeom prst="bentConnector3">
            <a:avLst>
              <a:gd name="adj1" fmla="val -96472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Elbow Connector 108"/>
          <p:cNvCxnSpPr>
            <a:stCxn id="47" idx="3"/>
            <a:endCxn id="24" idx="3"/>
          </p:cNvCxnSpPr>
          <p:nvPr/>
        </p:nvCxnSpPr>
        <p:spPr>
          <a:xfrm>
            <a:off x="2945440" y="3574203"/>
            <a:ext cx="383664" cy="620712"/>
          </a:xfrm>
          <a:prstGeom prst="bentConnector3">
            <a:avLst>
              <a:gd name="adj1" fmla="val 15958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Elbow Connector 112"/>
          <p:cNvCxnSpPr>
            <a:stCxn id="23" idx="3"/>
            <a:endCxn id="24" idx="3"/>
          </p:cNvCxnSpPr>
          <p:nvPr/>
        </p:nvCxnSpPr>
        <p:spPr>
          <a:xfrm flipH="1">
            <a:off x="3329104" y="3181006"/>
            <a:ext cx="23696" cy="1013909"/>
          </a:xfrm>
          <a:prstGeom prst="bentConnector3">
            <a:avLst>
              <a:gd name="adj1" fmla="val -964720"/>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0" y="1143000"/>
            <a:ext cx="9144000" cy="5562600"/>
          </a:xfrm>
          <a:ln>
            <a:solidFill>
              <a:schemeClr val="accent1"/>
            </a:solidFill>
          </a:ln>
        </p:spPr>
        <p:txBody>
          <a:bodyPr>
            <a:normAutofit fontScale="92500" lnSpcReduction="20000"/>
          </a:bodyPr>
          <a:lstStyle/>
          <a:p>
            <a:r>
              <a:rPr lang="en-US" dirty="0" smtClean="0"/>
              <a:t>Brief historical context</a:t>
            </a:r>
          </a:p>
          <a:p>
            <a:r>
              <a:rPr lang="en-US" dirty="0" smtClean="0"/>
              <a:t>Unidata/partners have established a solid foundation: Standard data access interfaces enable other Earth System Science communities to access Unidata datasets</a:t>
            </a:r>
          </a:p>
          <a:p>
            <a:r>
              <a:rPr lang="en-US" dirty="0" smtClean="0"/>
              <a:t>Recent progress: data model, interface, encoding standards</a:t>
            </a:r>
          </a:p>
          <a:p>
            <a:r>
              <a:rPr lang="en-US" dirty="0" smtClean="0"/>
              <a:t>Current focus, web services brokering layer: </a:t>
            </a:r>
          </a:p>
          <a:p>
            <a:pPr lvl="1"/>
            <a:r>
              <a:rPr lang="en-US" dirty="0" smtClean="0"/>
              <a:t>new architecture with broker between clients and web servers</a:t>
            </a:r>
          </a:p>
          <a:p>
            <a:pPr lvl="1"/>
            <a:r>
              <a:rPr lang="en-US" dirty="0" smtClean="0"/>
              <a:t>CF-</a:t>
            </a:r>
            <a:r>
              <a:rPr lang="en-US" dirty="0" err="1" smtClean="0"/>
              <a:t>netCDF</a:t>
            </a:r>
            <a:r>
              <a:rPr lang="en-US" dirty="0" smtClean="0"/>
              <a:t> data model makes brokering possible</a:t>
            </a:r>
          </a:p>
          <a:p>
            <a:r>
              <a:rPr lang="en-US" dirty="0" smtClean="0"/>
              <a:t>Future directions: data analysis and display via publications, educational modules and other documents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Focus in OGC</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Enhanced data model (netCDF4) extension to </a:t>
            </a:r>
            <a:r>
              <a:rPr lang="en-US" dirty="0" err="1" smtClean="0"/>
              <a:t>netCDF</a:t>
            </a:r>
            <a:r>
              <a:rPr lang="en-US" dirty="0" smtClean="0"/>
              <a:t> core spec (formally adopted last month)</a:t>
            </a:r>
          </a:p>
          <a:p>
            <a:r>
              <a:rPr lang="en-US" dirty="0" smtClean="0"/>
              <a:t>CF extension to OGC </a:t>
            </a:r>
            <a:r>
              <a:rPr lang="en-US" dirty="0" err="1" smtClean="0"/>
              <a:t>netCDF</a:t>
            </a:r>
            <a:r>
              <a:rPr lang="en-US" dirty="0" smtClean="0"/>
              <a:t> core spec </a:t>
            </a:r>
            <a:br>
              <a:rPr lang="en-US" dirty="0" smtClean="0"/>
            </a:br>
            <a:r>
              <a:rPr lang="en-US" dirty="0" smtClean="0"/>
              <a:t>(being voted on at this moment)</a:t>
            </a:r>
          </a:p>
          <a:p>
            <a:r>
              <a:rPr lang="en-US" dirty="0" smtClean="0"/>
              <a:t>CF-netCDF extension to WCS core spec </a:t>
            </a:r>
            <a:br>
              <a:rPr lang="en-US" dirty="0" smtClean="0"/>
            </a:br>
            <a:r>
              <a:rPr lang="en-US" dirty="0" smtClean="0"/>
              <a:t>(in draft form)</a:t>
            </a:r>
          </a:p>
          <a:p>
            <a:r>
              <a:rPr lang="en-US" dirty="0" smtClean="0"/>
              <a:t>CSML and CDM/CF Feature Types</a:t>
            </a:r>
          </a:p>
          <a:p>
            <a:r>
              <a:rPr lang="en-US" dirty="0" smtClean="0"/>
              <a:t>Hosted September 2011 OGC Technical Committee Meetings</a:t>
            </a:r>
          </a:p>
          <a:p>
            <a:pPr>
              <a:buNone/>
            </a:pP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01"/>
            <a:ext cx="8229600" cy="1143000"/>
          </a:xfrm>
        </p:spPr>
        <p:txBody>
          <a:bodyPr/>
          <a:lstStyle/>
          <a:p>
            <a:r>
              <a:rPr lang="en-US" dirty="0" smtClean="0"/>
              <a:t>So What?</a:t>
            </a:r>
            <a:endParaRPr lang="en-US" dirty="0"/>
          </a:p>
        </p:txBody>
      </p:sp>
      <p:sp>
        <p:nvSpPr>
          <p:cNvPr id="3" name="Content Placeholder 2"/>
          <p:cNvSpPr>
            <a:spLocks noGrp="1"/>
          </p:cNvSpPr>
          <p:nvPr>
            <p:ph idx="1"/>
          </p:nvPr>
        </p:nvSpPr>
        <p:spPr>
          <a:xfrm>
            <a:off x="457200" y="1219200"/>
            <a:ext cx="8229600" cy="5257800"/>
          </a:xfrm>
        </p:spPr>
        <p:txBody>
          <a:bodyPr>
            <a:normAutofit fontScale="77500" lnSpcReduction="20000"/>
          </a:bodyPr>
          <a:lstStyle/>
          <a:p>
            <a:r>
              <a:rPr lang="en-US" dirty="0" smtClean="0"/>
              <a:t>Enables cross-disciplinary use of data without undo drain on support for core constituency</a:t>
            </a:r>
          </a:p>
          <a:p>
            <a:r>
              <a:rPr lang="en-US" dirty="0" smtClean="0"/>
              <a:t>Fosters awareness and adoption of Unidata infrastructure</a:t>
            </a:r>
          </a:p>
          <a:p>
            <a:r>
              <a:rPr lang="en-US" dirty="0" smtClean="0"/>
              <a:t>Makes more data systems compatible with Unidata tools and services</a:t>
            </a:r>
          </a:p>
          <a:p>
            <a:r>
              <a:rPr lang="en-US" dirty="0" smtClean="0"/>
              <a:t>Provides access to more data from different, organizations, disciplines, and regions discoverable – with documentation and in usable forms</a:t>
            </a:r>
          </a:p>
          <a:p>
            <a:r>
              <a:rPr lang="en-US" dirty="0" smtClean="0"/>
              <a:t>Satisfies legal requirements for some organizations, e.g., in EU, required by law to use standard-compliant software </a:t>
            </a:r>
          </a:p>
          <a:p>
            <a:r>
              <a:rPr lang="en-US" dirty="0" smtClean="0"/>
              <a:t>Encourages valuable international collaborations on development of tools and provision of services</a:t>
            </a:r>
          </a:p>
          <a:p>
            <a:r>
              <a:rPr lang="en-US" dirty="0" smtClean="0"/>
              <a:t>Makes </a:t>
            </a:r>
            <a:r>
              <a:rPr lang="en-US" dirty="0" smtClean="0"/>
              <a:t>new work paradigms and system architectures possible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a:t>
            </a:r>
            <a:r>
              <a:rPr lang="en-US" dirty="0" smtClean="0"/>
              <a:t> and Limitations of</a:t>
            </a:r>
            <a:br>
              <a:rPr lang="en-US" dirty="0" smtClean="0"/>
            </a:br>
            <a:r>
              <a:rPr lang="en-US" dirty="0" smtClean="0"/>
              <a:t>Web </a:t>
            </a:r>
            <a:r>
              <a:rPr lang="en-US" dirty="0" smtClean="0"/>
              <a:t>Client / Server Architecture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Agreeing on protocols, enables communication between programs:</a:t>
            </a:r>
          </a:p>
          <a:p>
            <a:pPr lvl="1"/>
            <a:r>
              <a:rPr lang="en-US" dirty="0"/>
              <a:t>d</a:t>
            </a:r>
            <a:r>
              <a:rPr lang="en-US" dirty="0" smtClean="0"/>
              <a:t>eveloped by different groups,</a:t>
            </a:r>
          </a:p>
          <a:p>
            <a:pPr lvl="1"/>
            <a:r>
              <a:rPr lang="en-US" dirty="0"/>
              <a:t>i</a:t>
            </a:r>
            <a:r>
              <a:rPr lang="en-US" dirty="0" smtClean="0"/>
              <a:t>n different languages</a:t>
            </a:r>
          </a:p>
          <a:p>
            <a:pPr lvl="1"/>
            <a:r>
              <a:rPr lang="en-US" dirty="0"/>
              <a:t>r</a:t>
            </a:r>
            <a:r>
              <a:rPr lang="en-US" dirty="0" smtClean="0"/>
              <a:t>unning on different machines on different networks</a:t>
            </a:r>
          </a:p>
          <a:p>
            <a:r>
              <a:rPr lang="en-US" dirty="0" smtClean="0"/>
              <a:t>In practice:</a:t>
            </a:r>
          </a:p>
          <a:p>
            <a:pPr lvl="1"/>
            <a:r>
              <a:rPr lang="en-US" dirty="0" smtClean="0"/>
              <a:t>Clients and servers support limited number of protocols and encodings.</a:t>
            </a:r>
          </a:p>
          <a:p>
            <a:pPr lvl="1"/>
            <a:r>
              <a:rPr lang="en-US" dirty="0" smtClean="0"/>
              <a:t>Too often, clients only communicate well with servers developed by same group.</a:t>
            </a:r>
            <a:endParaRPr lang="en-US" dirty="0"/>
          </a:p>
        </p:txBody>
      </p:sp>
    </p:spTree>
    <p:extLst>
      <p:ext uri="{BB962C8B-B14F-4D97-AF65-F5344CB8AC3E}">
        <p14:creationId xmlns="" xmlns:p14="http://schemas.microsoft.com/office/powerpoint/2010/main" val="3415518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dirty="0" smtClean="0"/>
              <a:t>Practical Limitations of Web</a:t>
            </a:r>
            <a:br>
              <a:rPr lang="en-US" dirty="0" smtClean="0"/>
            </a:br>
            <a:r>
              <a:rPr lang="en-US" dirty="0" smtClean="0"/>
              <a:t>Client / Service Architecture</a:t>
            </a:r>
            <a:endParaRPr lang="en-US" dirty="0"/>
          </a:p>
        </p:txBody>
      </p:sp>
      <p:sp>
        <p:nvSpPr>
          <p:cNvPr id="8" name="Oval 7"/>
          <p:cNvSpPr/>
          <p:nvPr/>
        </p:nvSpPr>
        <p:spPr>
          <a:xfrm>
            <a:off x="7315200" y="2209800"/>
            <a:ext cx="16764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OpenSearch</a:t>
            </a:r>
          </a:p>
          <a:p>
            <a:pPr algn="ctr"/>
            <a:r>
              <a:rPr lang="en-US" sz="1600" dirty="0" smtClean="0">
                <a:solidFill>
                  <a:schemeClr val="tx1"/>
                </a:solidFill>
              </a:rPr>
              <a:t>Client</a:t>
            </a:r>
            <a:endParaRPr lang="en-US" sz="1600" dirty="0">
              <a:solidFill>
                <a:schemeClr val="tx1"/>
              </a:solidFill>
            </a:endParaRPr>
          </a:p>
        </p:txBody>
      </p:sp>
      <p:sp>
        <p:nvSpPr>
          <p:cNvPr id="9" name="Oval 8"/>
          <p:cNvSpPr/>
          <p:nvPr/>
        </p:nvSpPr>
        <p:spPr>
          <a:xfrm>
            <a:off x="76200" y="1447800"/>
            <a:ext cx="1524000" cy="838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WCS 1.0</a:t>
            </a:r>
          </a:p>
          <a:p>
            <a:pPr algn="ctr"/>
            <a:r>
              <a:rPr lang="en-US" sz="1600" dirty="0" smtClean="0">
                <a:solidFill>
                  <a:schemeClr val="tx1"/>
                </a:solidFill>
              </a:rPr>
              <a:t>Client</a:t>
            </a:r>
            <a:endParaRPr lang="en-US" sz="1600" dirty="0">
              <a:solidFill>
                <a:schemeClr val="tx1"/>
              </a:solidFill>
            </a:endParaRPr>
          </a:p>
        </p:txBody>
      </p:sp>
      <p:sp>
        <p:nvSpPr>
          <p:cNvPr id="10" name="Oval 9"/>
          <p:cNvSpPr/>
          <p:nvPr/>
        </p:nvSpPr>
        <p:spPr>
          <a:xfrm>
            <a:off x="2743200" y="1524000"/>
            <a:ext cx="1676400" cy="838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OPeNDAP</a:t>
            </a:r>
          </a:p>
          <a:p>
            <a:pPr algn="ctr"/>
            <a:r>
              <a:rPr lang="en-US" sz="1600" dirty="0" smtClean="0">
                <a:solidFill>
                  <a:schemeClr val="tx1"/>
                </a:solidFill>
              </a:rPr>
              <a:t>Client</a:t>
            </a:r>
            <a:endParaRPr lang="en-US" sz="1600" dirty="0">
              <a:solidFill>
                <a:schemeClr val="tx1"/>
              </a:solidFill>
            </a:endParaRPr>
          </a:p>
        </p:txBody>
      </p:sp>
      <p:sp>
        <p:nvSpPr>
          <p:cNvPr id="11" name="Oval 10"/>
          <p:cNvSpPr/>
          <p:nvPr/>
        </p:nvSpPr>
        <p:spPr>
          <a:xfrm>
            <a:off x="1371600" y="2133600"/>
            <a:ext cx="1524000" cy="838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WCS 2.0</a:t>
            </a:r>
          </a:p>
          <a:p>
            <a:pPr algn="ctr"/>
            <a:r>
              <a:rPr lang="en-US" sz="1600" dirty="0" smtClean="0">
                <a:solidFill>
                  <a:schemeClr val="tx1"/>
                </a:solidFill>
              </a:rPr>
              <a:t>Client</a:t>
            </a:r>
            <a:endParaRPr lang="en-US" sz="1600" dirty="0">
              <a:solidFill>
                <a:schemeClr val="tx1"/>
              </a:solidFill>
            </a:endParaRPr>
          </a:p>
        </p:txBody>
      </p:sp>
      <p:sp>
        <p:nvSpPr>
          <p:cNvPr id="12" name="Oval 11"/>
          <p:cNvSpPr/>
          <p:nvPr/>
        </p:nvSpPr>
        <p:spPr>
          <a:xfrm>
            <a:off x="4267200" y="2209800"/>
            <a:ext cx="1676400" cy="838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CS/W - ISO</a:t>
            </a:r>
          </a:p>
          <a:p>
            <a:pPr algn="ctr"/>
            <a:r>
              <a:rPr lang="en-US" sz="1600" dirty="0" smtClean="0">
                <a:solidFill>
                  <a:schemeClr val="tx1"/>
                </a:solidFill>
              </a:rPr>
              <a:t>Client</a:t>
            </a:r>
            <a:endParaRPr lang="en-US" sz="1600" dirty="0">
              <a:solidFill>
                <a:schemeClr val="tx1"/>
              </a:solidFill>
            </a:endParaRPr>
          </a:p>
        </p:txBody>
      </p:sp>
      <p:sp>
        <p:nvSpPr>
          <p:cNvPr id="13" name="Oval 12"/>
          <p:cNvSpPr/>
          <p:nvPr/>
        </p:nvSpPr>
        <p:spPr>
          <a:xfrm>
            <a:off x="5791200" y="1524000"/>
            <a:ext cx="19050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CS/W  ebRim</a:t>
            </a:r>
          </a:p>
          <a:p>
            <a:pPr algn="ctr"/>
            <a:r>
              <a:rPr lang="en-US" sz="1600" dirty="0" smtClean="0">
                <a:solidFill>
                  <a:schemeClr val="tx1"/>
                </a:solidFill>
              </a:rPr>
              <a:t>Client</a:t>
            </a:r>
            <a:endParaRPr lang="en-US" sz="1600" dirty="0">
              <a:solidFill>
                <a:schemeClr val="tx1"/>
              </a:solidFill>
            </a:endParaRPr>
          </a:p>
        </p:txBody>
      </p:sp>
      <p:sp>
        <p:nvSpPr>
          <p:cNvPr id="14" name="Rectangle 13"/>
          <p:cNvSpPr/>
          <p:nvPr/>
        </p:nvSpPr>
        <p:spPr>
          <a:xfrm>
            <a:off x="7391400" y="5791200"/>
            <a:ext cx="1676400" cy="9144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OpenSearch</a:t>
            </a:r>
          </a:p>
          <a:p>
            <a:pPr algn="ctr"/>
            <a:r>
              <a:rPr lang="en-US" sz="1600" dirty="0" smtClean="0">
                <a:solidFill>
                  <a:schemeClr val="tx1"/>
                </a:solidFill>
              </a:rPr>
              <a:t>Web Service</a:t>
            </a:r>
            <a:endParaRPr lang="en-US" sz="1600" dirty="0">
              <a:solidFill>
                <a:schemeClr val="tx1"/>
              </a:solidFill>
            </a:endParaRPr>
          </a:p>
        </p:txBody>
      </p:sp>
      <p:sp>
        <p:nvSpPr>
          <p:cNvPr id="15" name="Rectangle 14"/>
          <p:cNvSpPr/>
          <p:nvPr/>
        </p:nvSpPr>
        <p:spPr>
          <a:xfrm>
            <a:off x="152400" y="4724400"/>
            <a:ext cx="1524000"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WCS 1.0</a:t>
            </a:r>
          </a:p>
          <a:p>
            <a:pPr algn="ctr"/>
            <a:r>
              <a:rPr lang="en-US" sz="1600" dirty="0" smtClean="0">
                <a:solidFill>
                  <a:schemeClr val="tx1"/>
                </a:solidFill>
              </a:rPr>
              <a:t>Web Service</a:t>
            </a:r>
            <a:endParaRPr lang="en-US" sz="1600" dirty="0">
              <a:solidFill>
                <a:schemeClr val="tx1"/>
              </a:solidFill>
            </a:endParaRPr>
          </a:p>
        </p:txBody>
      </p:sp>
      <p:sp>
        <p:nvSpPr>
          <p:cNvPr id="16" name="Rectangle 15"/>
          <p:cNvSpPr/>
          <p:nvPr/>
        </p:nvSpPr>
        <p:spPr>
          <a:xfrm>
            <a:off x="2819400" y="4800600"/>
            <a:ext cx="1676400"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OPeNDAP</a:t>
            </a:r>
          </a:p>
          <a:p>
            <a:pPr algn="ctr"/>
            <a:r>
              <a:rPr lang="en-US" sz="1600" dirty="0" smtClean="0">
                <a:solidFill>
                  <a:schemeClr val="tx1"/>
                </a:solidFill>
              </a:rPr>
              <a:t>Web Service</a:t>
            </a:r>
            <a:endParaRPr lang="en-US" sz="1600" dirty="0">
              <a:solidFill>
                <a:schemeClr val="tx1"/>
              </a:solidFill>
            </a:endParaRPr>
          </a:p>
        </p:txBody>
      </p:sp>
      <p:sp>
        <p:nvSpPr>
          <p:cNvPr id="17" name="Rectangle 16"/>
          <p:cNvSpPr/>
          <p:nvPr/>
        </p:nvSpPr>
        <p:spPr>
          <a:xfrm>
            <a:off x="1371600" y="5791200"/>
            <a:ext cx="1524000"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WCS 2.0</a:t>
            </a:r>
          </a:p>
          <a:p>
            <a:pPr algn="ctr"/>
            <a:r>
              <a:rPr lang="en-US" sz="1600" dirty="0" smtClean="0">
                <a:solidFill>
                  <a:schemeClr val="tx1"/>
                </a:solidFill>
              </a:rPr>
              <a:t>Web Service</a:t>
            </a:r>
            <a:endParaRPr lang="en-US" sz="1600" dirty="0">
              <a:solidFill>
                <a:schemeClr val="tx1"/>
              </a:solidFill>
            </a:endParaRPr>
          </a:p>
        </p:txBody>
      </p:sp>
      <p:sp>
        <p:nvSpPr>
          <p:cNvPr id="18" name="Rectangle 17"/>
          <p:cNvSpPr/>
          <p:nvPr/>
        </p:nvSpPr>
        <p:spPr>
          <a:xfrm>
            <a:off x="4343400" y="5867400"/>
            <a:ext cx="1676400"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CS/W - ISO</a:t>
            </a:r>
          </a:p>
          <a:p>
            <a:pPr algn="ctr"/>
            <a:r>
              <a:rPr lang="en-US" sz="1600" dirty="0" smtClean="0">
                <a:solidFill>
                  <a:schemeClr val="tx1"/>
                </a:solidFill>
              </a:rPr>
              <a:t>Web Service</a:t>
            </a:r>
            <a:endParaRPr lang="en-US" sz="1600" dirty="0">
              <a:solidFill>
                <a:schemeClr val="tx1"/>
              </a:solidFill>
            </a:endParaRPr>
          </a:p>
        </p:txBody>
      </p:sp>
      <p:sp>
        <p:nvSpPr>
          <p:cNvPr id="19" name="Rectangle 18"/>
          <p:cNvSpPr/>
          <p:nvPr/>
        </p:nvSpPr>
        <p:spPr>
          <a:xfrm>
            <a:off x="5867400" y="4800600"/>
            <a:ext cx="1905000" cy="9144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CS/W  ebRim</a:t>
            </a:r>
          </a:p>
          <a:p>
            <a:pPr algn="ctr"/>
            <a:r>
              <a:rPr lang="en-US" sz="1600" dirty="0" smtClean="0">
                <a:solidFill>
                  <a:schemeClr val="tx1"/>
                </a:solidFill>
              </a:rPr>
              <a:t>Web Service</a:t>
            </a:r>
            <a:endParaRPr lang="en-US" sz="1600" dirty="0">
              <a:solidFill>
                <a:schemeClr val="tx1"/>
              </a:solidFill>
            </a:endParaRPr>
          </a:p>
        </p:txBody>
      </p:sp>
      <p:cxnSp>
        <p:nvCxnSpPr>
          <p:cNvPr id="22" name="Straight Arrow Connector 21"/>
          <p:cNvCxnSpPr>
            <a:stCxn id="9" idx="4"/>
            <a:endCxn id="15" idx="0"/>
          </p:cNvCxnSpPr>
          <p:nvPr/>
        </p:nvCxnSpPr>
        <p:spPr>
          <a:xfrm>
            <a:off x="838200" y="2286000"/>
            <a:ext cx="76200" cy="24384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8" idx="0"/>
          </p:cNvCxnSpPr>
          <p:nvPr/>
        </p:nvCxnSpPr>
        <p:spPr>
          <a:xfrm>
            <a:off x="5029200" y="3048000"/>
            <a:ext cx="152400" cy="28194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81400" y="2362200"/>
            <a:ext cx="76200" cy="24384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7" idx="0"/>
          </p:cNvCxnSpPr>
          <p:nvPr/>
        </p:nvCxnSpPr>
        <p:spPr>
          <a:xfrm>
            <a:off x="2057400" y="2971800"/>
            <a:ext cx="76200" cy="28194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4" idx="0"/>
          </p:cNvCxnSpPr>
          <p:nvPr/>
        </p:nvCxnSpPr>
        <p:spPr>
          <a:xfrm>
            <a:off x="8229600" y="3124200"/>
            <a:ext cx="0" cy="2667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9" idx="0"/>
          </p:cNvCxnSpPr>
          <p:nvPr/>
        </p:nvCxnSpPr>
        <p:spPr>
          <a:xfrm>
            <a:off x="6781800" y="2438400"/>
            <a:ext cx="38100" cy="23622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90600" y="2286000"/>
            <a:ext cx="1066800" cy="3505200"/>
          </a:xfrm>
          <a:prstGeom prst="straightConnector1">
            <a:avLst/>
          </a:prstGeom>
          <a:ln w="38100">
            <a:solidFill>
              <a:srgbClr val="FF0000"/>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286000" y="2362200"/>
            <a:ext cx="1143000" cy="3429000"/>
          </a:xfrm>
          <a:prstGeom prst="straightConnector1">
            <a:avLst/>
          </a:prstGeom>
          <a:ln w="38100">
            <a:solidFill>
              <a:srgbClr val="FF0000"/>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18" idx="0"/>
          </p:cNvCxnSpPr>
          <p:nvPr/>
        </p:nvCxnSpPr>
        <p:spPr>
          <a:xfrm flipH="1">
            <a:off x="5181600" y="2438400"/>
            <a:ext cx="1371600" cy="3429000"/>
          </a:xfrm>
          <a:prstGeom prst="straightConnector1">
            <a:avLst/>
          </a:prstGeom>
          <a:ln w="38100">
            <a:solidFill>
              <a:srgbClr val="FF0000"/>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010400" y="3124200"/>
            <a:ext cx="1143000" cy="1676400"/>
          </a:xfrm>
          <a:prstGeom prst="straightConnector1">
            <a:avLst/>
          </a:prstGeom>
          <a:ln w="38100">
            <a:solidFill>
              <a:srgbClr val="FF0000"/>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133600" y="2971800"/>
            <a:ext cx="1371600" cy="1828800"/>
          </a:xfrm>
          <a:prstGeom prst="straightConnector1">
            <a:avLst/>
          </a:prstGeom>
          <a:ln w="38100">
            <a:solidFill>
              <a:srgbClr val="FF0000"/>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257800" y="3048000"/>
            <a:ext cx="1447800" cy="1752600"/>
          </a:xfrm>
          <a:prstGeom prst="straightConnector1">
            <a:avLst/>
          </a:prstGeom>
          <a:ln w="38100">
            <a:solidFill>
              <a:srgbClr val="FF0000"/>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93"/>
          <p:cNvSpPr/>
          <p:nvPr/>
        </p:nvSpPr>
        <p:spPr>
          <a:xfrm>
            <a:off x="152400" y="3200400"/>
            <a:ext cx="8839200" cy="1524000"/>
          </a:xfrm>
          <a:prstGeom prst="roundRect">
            <a:avLst/>
          </a:prstGeom>
          <a:solidFill>
            <a:srgbClr val="E6E0EC">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4">
                    <a:lumMod val="75000"/>
                  </a:schemeClr>
                </a:solidFill>
                <a:effectLst>
                  <a:outerShdw blurRad="38100" dist="38100" dir="2700000" algn="tl">
                    <a:srgbClr val="000000">
                      <a:alpha val="43137"/>
                    </a:srgbClr>
                  </a:outerShdw>
                </a:effectLst>
                <a:latin typeface="Arial Black" pitchFamily="34" charset="0"/>
              </a:rPr>
              <a:t>Brokering Service as a Separate Layer</a:t>
            </a: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p:txBody>
      </p:sp>
      <p:sp>
        <p:nvSpPr>
          <p:cNvPr id="2" name="Title 1"/>
          <p:cNvSpPr>
            <a:spLocks noGrp="1"/>
          </p:cNvSpPr>
          <p:nvPr>
            <p:ph type="title"/>
          </p:nvPr>
        </p:nvSpPr>
        <p:spPr>
          <a:xfrm>
            <a:off x="457200" y="76200"/>
            <a:ext cx="8229600" cy="1143000"/>
          </a:xfrm>
        </p:spPr>
        <p:txBody>
          <a:bodyPr>
            <a:normAutofit fontScale="90000"/>
          </a:bodyPr>
          <a:lstStyle/>
          <a:p>
            <a:r>
              <a:rPr lang="en-US" dirty="0" smtClean="0"/>
              <a:t>Three-tiered Architecture with Brokering Layer</a:t>
            </a:r>
            <a:endParaRPr lang="en-US" dirty="0"/>
          </a:p>
        </p:txBody>
      </p:sp>
      <p:sp>
        <p:nvSpPr>
          <p:cNvPr id="8" name="Oval 7"/>
          <p:cNvSpPr/>
          <p:nvPr/>
        </p:nvSpPr>
        <p:spPr>
          <a:xfrm>
            <a:off x="7315200" y="2209800"/>
            <a:ext cx="16764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OpenSearch</a:t>
            </a:r>
          </a:p>
          <a:p>
            <a:pPr algn="ctr"/>
            <a:r>
              <a:rPr lang="en-US" sz="1600" dirty="0" smtClean="0">
                <a:solidFill>
                  <a:schemeClr val="tx1"/>
                </a:solidFill>
              </a:rPr>
              <a:t>Client</a:t>
            </a:r>
            <a:endParaRPr lang="en-US" sz="1600" dirty="0">
              <a:solidFill>
                <a:schemeClr val="tx1"/>
              </a:solidFill>
            </a:endParaRPr>
          </a:p>
        </p:txBody>
      </p:sp>
      <p:sp>
        <p:nvSpPr>
          <p:cNvPr id="9" name="Oval 8"/>
          <p:cNvSpPr/>
          <p:nvPr/>
        </p:nvSpPr>
        <p:spPr>
          <a:xfrm>
            <a:off x="76200" y="1447800"/>
            <a:ext cx="1524000" cy="838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WCS 1.0</a:t>
            </a:r>
          </a:p>
          <a:p>
            <a:pPr algn="ctr"/>
            <a:r>
              <a:rPr lang="en-US" sz="1600" dirty="0" smtClean="0">
                <a:solidFill>
                  <a:schemeClr val="tx1"/>
                </a:solidFill>
              </a:rPr>
              <a:t>Client</a:t>
            </a:r>
            <a:endParaRPr lang="en-US" sz="1600" dirty="0">
              <a:solidFill>
                <a:schemeClr val="tx1"/>
              </a:solidFill>
            </a:endParaRPr>
          </a:p>
        </p:txBody>
      </p:sp>
      <p:sp>
        <p:nvSpPr>
          <p:cNvPr id="10" name="Oval 9"/>
          <p:cNvSpPr/>
          <p:nvPr/>
        </p:nvSpPr>
        <p:spPr>
          <a:xfrm>
            <a:off x="2743200" y="1524000"/>
            <a:ext cx="1676400" cy="838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OPeNDAP</a:t>
            </a:r>
          </a:p>
          <a:p>
            <a:pPr algn="ctr"/>
            <a:r>
              <a:rPr lang="en-US" sz="1600" dirty="0" smtClean="0">
                <a:solidFill>
                  <a:schemeClr val="tx1"/>
                </a:solidFill>
              </a:rPr>
              <a:t>Client</a:t>
            </a:r>
            <a:endParaRPr lang="en-US" sz="1600" dirty="0">
              <a:solidFill>
                <a:schemeClr val="tx1"/>
              </a:solidFill>
            </a:endParaRPr>
          </a:p>
        </p:txBody>
      </p:sp>
      <p:sp>
        <p:nvSpPr>
          <p:cNvPr id="11" name="Oval 10"/>
          <p:cNvSpPr/>
          <p:nvPr/>
        </p:nvSpPr>
        <p:spPr>
          <a:xfrm>
            <a:off x="1371600" y="2133600"/>
            <a:ext cx="1524000" cy="838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WCS 2.0</a:t>
            </a:r>
          </a:p>
          <a:p>
            <a:pPr algn="ctr"/>
            <a:r>
              <a:rPr lang="en-US" sz="1600" dirty="0" smtClean="0">
                <a:solidFill>
                  <a:schemeClr val="tx1"/>
                </a:solidFill>
              </a:rPr>
              <a:t>Client</a:t>
            </a:r>
            <a:endParaRPr lang="en-US" sz="1600" dirty="0">
              <a:solidFill>
                <a:schemeClr val="tx1"/>
              </a:solidFill>
            </a:endParaRPr>
          </a:p>
        </p:txBody>
      </p:sp>
      <p:sp>
        <p:nvSpPr>
          <p:cNvPr id="12" name="Oval 11"/>
          <p:cNvSpPr/>
          <p:nvPr/>
        </p:nvSpPr>
        <p:spPr>
          <a:xfrm>
            <a:off x="4267200" y="2209800"/>
            <a:ext cx="1676400" cy="838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CS/W - ISO</a:t>
            </a:r>
          </a:p>
          <a:p>
            <a:pPr algn="ctr"/>
            <a:r>
              <a:rPr lang="en-US" sz="1600" dirty="0" smtClean="0">
                <a:solidFill>
                  <a:schemeClr val="tx1"/>
                </a:solidFill>
              </a:rPr>
              <a:t>Client</a:t>
            </a:r>
            <a:endParaRPr lang="en-US" sz="1600" dirty="0">
              <a:solidFill>
                <a:schemeClr val="tx1"/>
              </a:solidFill>
            </a:endParaRPr>
          </a:p>
        </p:txBody>
      </p:sp>
      <p:sp>
        <p:nvSpPr>
          <p:cNvPr id="13" name="Oval 12"/>
          <p:cNvSpPr/>
          <p:nvPr/>
        </p:nvSpPr>
        <p:spPr>
          <a:xfrm>
            <a:off x="5791200" y="1524000"/>
            <a:ext cx="19050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CS/W  ebRim</a:t>
            </a:r>
          </a:p>
          <a:p>
            <a:pPr algn="ctr"/>
            <a:r>
              <a:rPr lang="en-US" sz="1600" dirty="0" smtClean="0">
                <a:solidFill>
                  <a:schemeClr val="tx1"/>
                </a:solidFill>
              </a:rPr>
              <a:t>Client</a:t>
            </a:r>
            <a:endParaRPr lang="en-US" sz="1600" dirty="0">
              <a:solidFill>
                <a:schemeClr val="tx1"/>
              </a:solidFill>
            </a:endParaRPr>
          </a:p>
        </p:txBody>
      </p:sp>
      <p:sp>
        <p:nvSpPr>
          <p:cNvPr id="14" name="Rounded Rectangle 13"/>
          <p:cNvSpPr/>
          <p:nvPr/>
        </p:nvSpPr>
        <p:spPr>
          <a:xfrm>
            <a:off x="7391400" y="5943600"/>
            <a:ext cx="1676400" cy="838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OpenSearch</a:t>
            </a:r>
          </a:p>
          <a:p>
            <a:pPr algn="ctr"/>
            <a:r>
              <a:rPr lang="en-US" sz="1600" dirty="0" smtClean="0">
                <a:solidFill>
                  <a:schemeClr val="tx1"/>
                </a:solidFill>
              </a:rPr>
              <a:t>Web Service</a:t>
            </a:r>
            <a:endParaRPr lang="en-US" sz="1600" dirty="0">
              <a:solidFill>
                <a:schemeClr val="tx1"/>
              </a:solidFill>
            </a:endParaRPr>
          </a:p>
        </p:txBody>
      </p:sp>
      <p:sp>
        <p:nvSpPr>
          <p:cNvPr id="15" name="Rounded Rectangle 14"/>
          <p:cNvSpPr/>
          <p:nvPr/>
        </p:nvSpPr>
        <p:spPr>
          <a:xfrm>
            <a:off x="76200" y="5022850"/>
            <a:ext cx="1524000" cy="76835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WCS 1.0</a:t>
            </a:r>
          </a:p>
          <a:p>
            <a:pPr algn="ctr"/>
            <a:r>
              <a:rPr lang="en-US" sz="1600" dirty="0" smtClean="0">
                <a:solidFill>
                  <a:schemeClr val="tx1"/>
                </a:solidFill>
              </a:rPr>
              <a:t>Web Service</a:t>
            </a:r>
            <a:endParaRPr lang="en-US" sz="1600" dirty="0">
              <a:solidFill>
                <a:schemeClr val="tx1"/>
              </a:solidFill>
            </a:endParaRPr>
          </a:p>
        </p:txBody>
      </p:sp>
      <p:sp>
        <p:nvSpPr>
          <p:cNvPr id="16" name="Rounded Rectangle 15"/>
          <p:cNvSpPr/>
          <p:nvPr/>
        </p:nvSpPr>
        <p:spPr>
          <a:xfrm>
            <a:off x="2362200" y="5011420"/>
            <a:ext cx="1676400" cy="76835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OPeNDAP</a:t>
            </a:r>
          </a:p>
          <a:p>
            <a:pPr algn="ctr"/>
            <a:r>
              <a:rPr lang="en-US" sz="1600" dirty="0" smtClean="0">
                <a:solidFill>
                  <a:schemeClr val="tx1"/>
                </a:solidFill>
              </a:rPr>
              <a:t>Web Service</a:t>
            </a:r>
            <a:endParaRPr lang="en-US" sz="1600" dirty="0">
              <a:solidFill>
                <a:schemeClr val="tx1"/>
              </a:solidFill>
            </a:endParaRPr>
          </a:p>
        </p:txBody>
      </p:sp>
      <p:sp>
        <p:nvSpPr>
          <p:cNvPr id="17" name="Rounded Rectangle 16"/>
          <p:cNvSpPr/>
          <p:nvPr/>
        </p:nvSpPr>
        <p:spPr>
          <a:xfrm>
            <a:off x="1371600" y="5937250"/>
            <a:ext cx="1524000" cy="76835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WCS 2.0</a:t>
            </a:r>
          </a:p>
          <a:p>
            <a:pPr algn="ctr"/>
            <a:r>
              <a:rPr lang="en-US" sz="1600" dirty="0" smtClean="0">
                <a:solidFill>
                  <a:schemeClr val="tx1"/>
                </a:solidFill>
              </a:rPr>
              <a:t>Web Service</a:t>
            </a:r>
            <a:endParaRPr lang="en-US" sz="1600" dirty="0">
              <a:solidFill>
                <a:schemeClr val="tx1"/>
              </a:solidFill>
            </a:endParaRPr>
          </a:p>
        </p:txBody>
      </p:sp>
      <p:sp>
        <p:nvSpPr>
          <p:cNvPr id="18" name="Rounded Rectangle 17"/>
          <p:cNvSpPr/>
          <p:nvPr/>
        </p:nvSpPr>
        <p:spPr>
          <a:xfrm>
            <a:off x="5334000" y="5978525"/>
            <a:ext cx="1676400" cy="76835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CS/W - ISO</a:t>
            </a:r>
          </a:p>
          <a:p>
            <a:pPr algn="ctr"/>
            <a:r>
              <a:rPr lang="en-US" sz="1600" dirty="0" smtClean="0">
                <a:solidFill>
                  <a:schemeClr val="tx1"/>
                </a:solidFill>
              </a:rPr>
              <a:t>Web Service</a:t>
            </a:r>
            <a:endParaRPr lang="en-US" sz="1600" dirty="0">
              <a:solidFill>
                <a:schemeClr val="tx1"/>
              </a:solidFill>
            </a:endParaRPr>
          </a:p>
        </p:txBody>
      </p:sp>
      <p:sp>
        <p:nvSpPr>
          <p:cNvPr id="19" name="Rounded Rectangle 18"/>
          <p:cNvSpPr/>
          <p:nvPr/>
        </p:nvSpPr>
        <p:spPr>
          <a:xfrm>
            <a:off x="6248400" y="5017770"/>
            <a:ext cx="1905000" cy="838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CS/W  ebRim</a:t>
            </a:r>
          </a:p>
          <a:p>
            <a:pPr algn="ctr"/>
            <a:r>
              <a:rPr lang="en-US" sz="1600" dirty="0" smtClean="0">
                <a:solidFill>
                  <a:schemeClr val="tx1"/>
                </a:solidFill>
              </a:rPr>
              <a:t>Web Service</a:t>
            </a:r>
            <a:endParaRPr lang="en-US" sz="1600" dirty="0">
              <a:solidFill>
                <a:schemeClr val="tx1"/>
              </a:solidFill>
            </a:endParaRPr>
          </a:p>
        </p:txBody>
      </p:sp>
      <p:cxnSp>
        <p:nvCxnSpPr>
          <p:cNvPr id="22" name="Straight Arrow Connector 21"/>
          <p:cNvCxnSpPr>
            <a:stCxn id="40" idx="2"/>
            <a:endCxn id="15" idx="0"/>
          </p:cNvCxnSpPr>
          <p:nvPr/>
        </p:nvCxnSpPr>
        <p:spPr>
          <a:xfrm flipH="1">
            <a:off x="838200" y="4495800"/>
            <a:ext cx="38100" cy="527050"/>
          </a:xfrm>
          <a:prstGeom prst="straightConnector1">
            <a:avLst/>
          </a:prstGeom>
          <a:ln w="381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8" idx="0"/>
          </p:cNvCxnSpPr>
          <p:nvPr/>
        </p:nvCxnSpPr>
        <p:spPr>
          <a:xfrm flipH="1">
            <a:off x="6172200" y="4460875"/>
            <a:ext cx="76200" cy="1517650"/>
          </a:xfrm>
          <a:prstGeom prst="straightConnector1">
            <a:avLst/>
          </a:prstGeom>
          <a:ln w="381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6" idx="2"/>
            <a:endCxn id="16" idx="0"/>
          </p:cNvCxnSpPr>
          <p:nvPr/>
        </p:nvCxnSpPr>
        <p:spPr>
          <a:xfrm flipH="1">
            <a:off x="3200400" y="4495800"/>
            <a:ext cx="342900" cy="515620"/>
          </a:xfrm>
          <a:prstGeom prst="straightConnector1">
            <a:avLst/>
          </a:prstGeom>
          <a:ln w="381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8" idx="2"/>
            <a:endCxn id="17" idx="0"/>
          </p:cNvCxnSpPr>
          <p:nvPr/>
        </p:nvCxnSpPr>
        <p:spPr>
          <a:xfrm flipH="1">
            <a:off x="2133600" y="4495800"/>
            <a:ext cx="38100" cy="1441450"/>
          </a:xfrm>
          <a:prstGeom prst="straightConnector1">
            <a:avLst/>
          </a:prstGeom>
          <a:ln w="381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4" idx="0"/>
          </p:cNvCxnSpPr>
          <p:nvPr/>
        </p:nvCxnSpPr>
        <p:spPr>
          <a:xfrm flipH="1">
            <a:off x="8229600" y="4495800"/>
            <a:ext cx="76200" cy="1447800"/>
          </a:xfrm>
          <a:prstGeom prst="straightConnector1">
            <a:avLst/>
          </a:prstGeom>
          <a:ln w="381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9" idx="0"/>
          </p:cNvCxnSpPr>
          <p:nvPr/>
        </p:nvCxnSpPr>
        <p:spPr>
          <a:xfrm>
            <a:off x="7010400" y="4460875"/>
            <a:ext cx="190500" cy="556895"/>
          </a:xfrm>
          <a:prstGeom prst="straightConnector1">
            <a:avLst/>
          </a:prstGeom>
          <a:ln w="381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277100" y="4267200"/>
            <a:ext cx="1562100" cy="217170"/>
          </a:xfrm>
          <a:prstGeom prst="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OpenSearch Acc.</a:t>
            </a:r>
            <a:endParaRPr lang="en-US" sz="1200" dirty="0">
              <a:solidFill>
                <a:srgbClr val="C00000"/>
              </a:solidFill>
            </a:endParaRPr>
          </a:p>
        </p:txBody>
      </p:sp>
      <p:sp>
        <p:nvSpPr>
          <p:cNvPr id="34" name="Rectangle 33"/>
          <p:cNvSpPr/>
          <p:nvPr/>
        </p:nvSpPr>
        <p:spPr>
          <a:xfrm>
            <a:off x="5715000" y="4267200"/>
            <a:ext cx="1600200" cy="228600"/>
          </a:xfrm>
          <a:prstGeom prst="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CS/W  </a:t>
            </a:r>
            <a:r>
              <a:rPr lang="en-US" sz="1200" dirty="0" err="1" smtClean="0">
                <a:solidFill>
                  <a:srgbClr val="C00000"/>
                </a:solidFill>
              </a:rPr>
              <a:t>Accessor</a:t>
            </a:r>
            <a:endParaRPr lang="en-US" sz="1200" dirty="0">
              <a:solidFill>
                <a:srgbClr val="C00000"/>
              </a:solidFill>
            </a:endParaRPr>
          </a:p>
        </p:txBody>
      </p:sp>
      <p:sp>
        <p:nvSpPr>
          <p:cNvPr id="35" name="Rectangle 34"/>
          <p:cNvSpPr/>
          <p:nvPr/>
        </p:nvSpPr>
        <p:spPr>
          <a:xfrm>
            <a:off x="4267200" y="4267200"/>
            <a:ext cx="1447800" cy="228600"/>
          </a:xfrm>
          <a:prstGeom prst="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TDS Metadata Acc.</a:t>
            </a:r>
            <a:endParaRPr lang="en-US" sz="1200" dirty="0">
              <a:solidFill>
                <a:srgbClr val="C00000"/>
              </a:solidFill>
            </a:endParaRPr>
          </a:p>
        </p:txBody>
      </p:sp>
      <p:sp>
        <p:nvSpPr>
          <p:cNvPr id="36" name="Rectangle 35"/>
          <p:cNvSpPr/>
          <p:nvPr/>
        </p:nvSpPr>
        <p:spPr>
          <a:xfrm>
            <a:off x="2819400" y="4267200"/>
            <a:ext cx="1447800" cy="228600"/>
          </a:xfrm>
          <a:prstGeom prst="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OPeNDAP Accessor</a:t>
            </a:r>
            <a:endParaRPr lang="en-US" sz="1200" dirty="0">
              <a:solidFill>
                <a:srgbClr val="C00000"/>
              </a:solidFill>
            </a:endParaRPr>
          </a:p>
        </p:txBody>
      </p:sp>
      <p:sp>
        <p:nvSpPr>
          <p:cNvPr id="38" name="Rectangle 37"/>
          <p:cNvSpPr/>
          <p:nvPr/>
        </p:nvSpPr>
        <p:spPr>
          <a:xfrm>
            <a:off x="1524000" y="4267200"/>
            <a:ext cx="1295400" cy="228600"/>
          </a:xfrm>
          <a:prstGeom prst="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WCS 2.0 Accessor</a:t>
            </a:r>
            <a:endParaRPr lang="en-US" sz="1200" dirty="0">
              <a:solidFill>
                <a:srgbClr val="C00000"/>
              </a:solidFill>
            </a:endParaRPr>
          </a:p>
        </p:txBody>
      </p:sp>
      <p:sp>
        <p:nvSpPr>
          <p:cNvPr id="40" name="Rectangle 39"/>
          <p:cNvSpPr/>
          <p:nvPr/>
        </p:nvSpPr>
        <p:spPr>
          <a:xfrm>
            <a:off x="228600" y="4267200"/>
            <a:ext cx="1295400" cy="228600"/>
          </a:xfrm>
          <a:prstGeom prst="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WCS 1.0 Accessor</a:t>
            </a:r>
            <a:endParaRPr lang="en-US" sz="1200" dirty="0">
              <a:solidFill>
                <a:srgbClr val="C00000"/>
              </a:solidFill>
            </a:endParaRPr>
          </a:p>
        </p:txBody>
      </p:sp>
      <p:sp>
        <p:nvSpPr>
          <p:cNvPr id="56" name="Rectangle 55"/>
          <p:cNvSpPr/>
          <p:nvPr/>
        </p:nvSpPr>
        <p:spPr>
          <a:xfrm>
            <a:off x="228600" y="4038600"/>
            <a:ext cx="4038600" cy="228600"/>
          </a:xfrm>
          <a:prstGeom prst="rect">
            <a:avLst/>
          </a:prstGeom>
          <a:solidFill>
            <a:schemeClr val="accent4">
              <a:lumMod val="40000"/>
              <a:lumOff val="6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4">
                    <a:lumMod val="50000"/>
                  </a:schemeClr>
                </a:solidFill>
              </a:rPr>
              <a:t>Common Data Model for Data Access Protocols and Formats</a:t>
            </a:r>
            <a:endParaRPr lang="en-US" sz="1200" dirty="0">
              <a:solidFill>
                <a:schemeClr val="accent4">
                  <a:lumMod val="50000"/>
                </a:schemeClr>
              </a:solidFill>
            </a:endParaRPr>
          </a:p>
        </p:txBody>
      </p:sp>
      <p:sp>
        <p:nvSpPr>
          <p:cNvPr id="57" name="Rectangle 56"/>
          <p:cNvSpPr/>
          <p:nvPr/>
        </p:nvSpPr>
        <p:spPr>
          <a:xfrm>
            <a:off x="4267200" y="4038600"/>
            <a:ext cx="4572000" cy="228600"/>
          </a:xfrm>
          <a:prstGeom prst="rect">
            <a:avLst/>
          </a:prstGeom>
          <a:solidFill>
            <a:schemeClr val="accent4">
              <a:lumMod val="40000"/>
              <a:lumOff val="6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4">
                    <a:lumMod val="50000"/>
                  </a:schemeClr>
                </a:solidFill>
              </a:rPr>
              <a:t>Common Metadata Model for Discovery Protocols and Semantics</a:t>
            </a:r>
            <a:endParaRPr lang="en-US" sz="1200" dirty="0">
              <a:solidFill>
                <a:schemeClr val="accent4">
                  <a:lumMod val="50000"/>
                </a:schemeClr>
              </a:solidFill>
            </a:endParaRPr>
          </a:p>
        </p:txBody>
      </p:sp>
      <p:cxnSp>
        <p:nvCxnSpPr>
          <p:cNvPr id="58" name="Straight Arrow Connector 57"/>
          <p:cNvCxnSpPr>
            <a:stCxn id="9" idx="4"/>
            <a:endCxn id="64" idx="0"/>
          </p:cNvCxnSpPr>
          <p:nvPr/>
        </p:nvCxnSpPr>
        <p:spPr>
          <a:xfrm>
            <a:off x="838200" y="2286000"/>
            <a:ext cx="38100" cy="1524000"/>
          </a:xfrm>
          <a:prstGeom prst="straightConnector1">
            <a:avLst/>
          </a:prstGeom>
          <a:ln w="38100">
            <a:solidFill>
              <a:schemeClr val="accent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239000" y="3810000"/>
            <a:ext cx="1600200" cy="228600"/>
          </a:xfrm>
          <a:prstGeom prst="rect">
            <a:avLst/>
          </a:prstGeom>
          <a:solidFill>
            <a:schemeClr val="accent5">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OpenSearch Service</a:t>
            </a:r>
            <a:endParaRPr lang="en-US" sz="1200" dirty="0">
              <a:solidFill>
                <a:srgbClr val="C00000"/>
              </a:solidFill>
            </a:endParaRPr>
          </a:p>
        </p:txBody>
      </p:sp>
      <p:sp>
        <p:nvSpPr>
          <p:cNvPr id="60" name="Rectangle 59"/>
          <p:cNvSpPr/>
          <p:nvPr/>
        </p:nvSpPr>
        <p:spPr>
          <a:xfrm>
            <a:off x="5638800" y="3810000"/>
            <a:ext cx="1600200" cy="228600"/>
          </a:xfrm>
          <a:prstGeom prst="rect">
            <a:avLst/>
          </a:prstGeom>
          <a:solidFill>
            <a:schemeClr val="accent5">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CS/W ebRIM Service</a:t>
            </a:r>
            <a:endParaRPr lang="en-US" sz="1200" dirty="0">
              <a:solidFill>
                <a:srgbClr val="C00000"/>
              </a:solidFill>
            </a:endParaRPr>
          </a:p>
        </p:txBody>
      </p:sp>
      <p:sp>
        <p:nvSpPr>
          <p:cNvPr id="61" name="Rectangle 60"/>
          <p:cNvSpPr/>
          <p:nvPr/>
        </p:nvSpPr>
        <p:spPr>
          <a:xfrm>
            <a:off x="4267200" y="3810000"/>
            <a:ext cx="1447800" cy="228600"/>
          </a:xfrm>
          <a:prstGeom prst="rect">
            <a:avLst/>
          </a:prstGeom>
          <a:solidFill>
            <a:schemeClr val="accent5">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CS/W ISO Service</a:t>
            </a:r>
            <a:endParaRPr lang="en-US" sz="1200" dirty="0">
              <a:solidFill>
                <a:srgbClr val="C00000"/>
              </a:solidFill>
            </a:endParaRPr>
          </a:p>
        </p:txBody>
      </p:sp>
      <p:sp>
        <p:nvSpPr>
          <p:cNvPr id="62" name="Rectangle 61"/>
          <p:cNvSpPr/>
          <p:nvPr/>
        </p:nvSpPr>
        <p:spPr>
          <a:xfrm>
            <a:off x="2819400" y="3810000"/>
            <a:ext cx="1447800" cy="228600"/>
          </a:xfrm>
          <a:prstGeom prst="rect">
            <a:avLst/>
          </a:prstGeom>
          <a:solidFill>
            <a:schemeClr val="accent5">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OPeNDAP Service</a:t>
            </a:r>
            <a:endParaRPr lang="en-US" sz="1200" dirty="0">
              <a:solidFill>
                <a:srgbClr val="C00000"/>
              </a:solidFill>
            </a:endParaRPr>
          </a:p>
        </p:txBody>
      </p:sp>
      <p:sp>
        <p:nvSpPr>
          <p:cNvPr id="63" name="Rectangle 62"/>
          <p:cNvSpPr/>
          <p:nvPr/>
        </p:nvSpPr>
        <p:spPr>
          <a:xfrm>
            <a:off x="1524000" y="3810000"/>
            <a:ext cx="1295400" cy="228600"/>
          </a:xfrm>
          <a:prstGeom prst="rect">
            <a:avLst/>
          </a:prstGeom>
          <a:solidFill>
            <a:schemeClr val="accent5">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WCS 2.0 Service</a:t>
            </a:r>
            <a:endParaRPr lang="en-US" sz="1200" dirty="0">
              <a:solidFill>
                <a:srgbClr val="C00000"/>
              </a:solidFill>
            </a:endParaRPr>
          </a:p>
        </p:txBody>
      </p:sp>
      <p:sp>
        <p:nvSpPr>
          <p:cNvPr id="64" name="Rectangle 63"/>
          <p:cNvSpPr/>
          <p:nvPr/>
        </p:nvSpPr>
        <p:spPr>
          <a:xfrm>
            <a:off x="228600" y="3810000"/>
            <a:ext cx="1295400" cy="228600"/>
          </a:xfrm>
          <a:prstGeom prst="rect">
            <a:avLst/>
          </a:prstGeom>
          <a:solidFill>
            <a:schemeClr val="accent5">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WCS 1.0 Service</a:t>
            </a:r>
            <a:endParaRPr lang="en-US" sz="1200" dirty="0">
              <a:solidFill>
                <a:srgbClr val="C00000"/>
              </a:solidFill>
            </a:endParaRPr>
          </a:p>
        </p:txBody>
      </p:sp>
      <p:cxnSp>
        <p:nvCxnSpPr>
          <p:cNvPr id="72" name="Straight Arrow Connector 71"/>
          <p:cNvCxnSpPr>
            <a:stCxn id="12" idx="4"/>
            <a:endCxn id="61" idx="0"/>
          </p:cNvCxnSpPr>
          <p:nvPr/>
        </p:nvCxnSpPr>
        <p:spPr>
          <a:xfrm flipH="1">
            <a:off x="4991100" y="3048000"/>
            <a:ext cx="114300" cy="762000"/>
          </a:xfrm>
          <a:prstGeom prst="straightConnector1">
            <a:avLst/>
          </a:prstGeom>
          <a:ln w="38100">
            <a:solidFill>
              <a:schemeClr val="accent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0" idx="4"/>
            <a:endCxn id="62" idx="0"/>
          </p:cNvCxnSpPr>
          <p:nvPr/>
        </p:nvCxnSpPr>
        <p:spPr>
          <a:xfrm flipH="1">
            <a:off x="3543300" y="2362200"/>
            <a:ext cx="38100" cy="1447800"/>
          </a:xfrm>
          <a:prstGeom prst="straightConnector1">
            <a:avLst/>
          </a:prstGeom>
          <a:ln w="38100">
            <a:solidFill>
              <a:schemeClr val="accent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1" idx="4"/>
            <a:endCxn id="63" idx="0"/>
          </p:cNvCxnSpPr>
          <p:nvPr/>
        </p:nvCxnSpPr>
        <p:spPr>
          <a:xfrm>
            <a:off x="2133600" y="2971800"/>
            <a:ext cx="38100" cy="838200"/>
          </a:xfrm>
          <a:prstGeom prst="straightConnector1">
            <a:avLst/>
          </a:prstGeom>
          <a:ln w="38100">
            <a:solidFill>
              <a:schemeClr val="accent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 idx="4"/>
            <a:endCxn id="59" idx="0"/>
          </p:cNvCxnSpPr>
          <p:nvPr/>
        </p:nvCxnSpPr>
        <p:spPr>
          <a:xfrm flipH="1">
            <a:off x="8039100" y="3124200"/>
            <a:ext cx="114300" cy="685800"/>
          </a:xfrm>
          <a:prstGeom prst="straightConnector1">
            <a:avLst/>
          </a:prstGeom>
          <a:ln w="38100">
            <a:solidFill>
              <a:schemeClr val="accent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60" idx="0"/>
          </p:cNvCxnSpPr>
          <p:nvPr/>
        </p:nvCxnSpPr>
        <p:spPr>
          <a:xfrm flipH="1">
            <a:off x="6438900" y="2438400"/>
            <a:ext cx="190500" cy="1371600"/>
          </a:xfrm>
          <a:prstGeom prst="straightConnector1">
            <a:avLst/>
          </a:prstGeom>
          <a:ln w="38100">
            <a:solidFill>
              <a:schemeClr val="accent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4305300" y="5011420"/>
            <a:ext cx="1676400" cy="844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THREDDS</a:t>
            </a:r>
            <a:br>
              <a:rPr lang="en-US" sz="1600" dirty="0" smtClean="0">
                <a:solidFill>
                  <a:schemeClr val="tx1"/>
                </a:solidFill>
              </a:rPr>
            </a:br>
            <a:r>
              <a:rPr lang="en-US" sz="1600" dirty="0" smtClean="0">
                <a:solidFill>
                  <a:schemeClr val="tx1"/>
                </a:solidFill>
              </a:rPr>
              <a:t>Data Server </a:t>
            </a:r>
            <a:br>
              <a:rPr lang="en-US" sz="1600" dirty="0" smtClean="0">
                <a:solidFill>
                  <a:schemeClr val="tx1"/>
                </a:solidFill>
              </a:rPr>
            </a:br>
            <a:r>
              <a:rPr lang="en-US" sz="1200" dirty="0" smtClean="0">
                <a:solidFill>
                  <a:schemeClr val="tx1"/>
                </a:solidFill>
              </a:rPr>
              <a:t>(no formal standard metadata interface)</a:t>
            </a:r>
            <a:endParaRPr lang="en-US" sz="1200" dirty="0">
              <a:solidFill>
                <a:schemeClr val="tx1"/>
              </a:solidFill>
            </a:endParaRPr>
          </a:p>
        </p:txBody>
      </p:sp>
      <p:cxnSp>
        <p:nvCxnSpPr>
          <p:cNvPr id="49" name="Straight Arrow Connector 48"/>
          <p:cNvCxnSpPr/>
          <p:nvPr/>
        </p:nvCxnSpPr>
        <p:spPr>
          <a:xfrm>
            <a:off x="5048250" y="4454525"/>
            <a:ext cx="190500" cy="556895"/>
          </a:xfrm>
          <a:prstGeom prst="straightConnector1">
            <a:avLst/>
          </a:prstGeom>
          <a:ln w="381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All this Lead to a New Possibility: </a:t>
            </a:r>
            <a:br>
              <a:rPr lang="en-US" dirty="0"/>
            </a:br>
            <a:r>
              <a:rPr lang="en-US" dirty="0"/>
              <a:t>Data Interactive Publications</a:t>
            </a:r>
          </a:p>
        </p:txBody>
      </p:sp>
      <p:sp>
        <p:nvSpPr>
          <p:cNvPr id="3" name="Content Placeholder 2"/>
          <p:cNvSpPr>
            <a:spLocks noGrp="1"/>
          </p:cNvSpPr>
          <p:nvPr>
            <p:ph idx="1"/>
          </p:nvPr>
        </p:nvSpPr>
        <p:spPr>
          <a:xfrm>
            <a:off x="457200" y="1295400"/>
            <a:ext cx="8229600" cy="5334000"/>
          </a:xfrm>
        </p:spPr>
        <p:txBody>
          <a:bodyPr>
            <a:normAutofit fontScale="92500" lnSpcReduction="20000"/>
          </a:bodyPr>
          <a:lstStyle/>
          <a:p>
            <a:r>
              <a:rPr lang="en-US" dirty="0" smtClean="0"/>
              <a:t>Publications are the valued “exchange medium” of the academic community</a:t>
            </a:r>
          </a:p>
          <a:p>
            <a:r>
              <a:rPr lang="en-US" dirty="0" smtClean="0"/>
              <a:t>Data citation (for transparency, reproducibility, etc.) is an emerging issue for scientific publications</a:t>
            </a:r>
          </a:p>
          <a:p>
            <a:r>
              <a:rPr lang="en-US" dirty="0" smtClean="0"/>
              <a:t>Data access and analysis are the basis of nearly all these publications</a:t>
            </a:r>
          </a:p>
          <a:p>
            <a:r>
              <a:rPr lang="en-US" dirty="0" smtClean="0"/>
              <a:t>Bridges the gap between publications and data analysis</a:t>
            </a:r>
          </a:p>
          <a:p>
            <a:r>
              <a:rPr lang="en-US" dirty="0" smtClean="0"/>
              <a:t>For “big data,” it’s important to have processing take place near the data store.</a:t>
            </a:r>
          </a:p>
          <a:p>
            <a:r>
              <a:rPr lang="en-US" dirty="0" smtClean="0"/>
              <a:t>Approach fits nicely into era of server side (cloud?) computing and mobile client devices?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95" y="2354850"/>
            <a:ext cx="10095887" cy="6376456"/>
          </a:xfrm>
          <a:prstGeom prst="rect">
            <a:avLst/>
          </a:prstGeom>
          <a:blipFill dpi="0" rotWithShape="1">
            <a:blip r:embed="rId3" cstate="print">
              <a:extLst>
                <a:ext uri="{BEBA8EAE-BF5A-486C-A8C5-ECC9F3942E4B}">
                  <a14:imgProps xmlns="" xmlns:a14="http://schemas.microsoft.com/office/drawing/2010/main">
                    <a14:imgLayer r:embed="rId4">
                      <a14:imgEffect>
                        <a14:artisticGlowDiffused/>
                      </a14:imgEffect>
                    </a14:imgLayer>
                  </a14:imgProps>
                </a:ext>
                <a:ext uri="{28A0092B-C50C-407E-A947-70E740481C1C}">
                  <a14:useLocalDpi xmlns=""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p:cNvSpPr>
            <a:spLocks noGrp="1" noChangeArrowheads="1"/>
          </p:cNvSpPr>
          <p:nvPr>
            <p:ph type="title"/>
          </p:nvPr>
        </p:nvSpPr>
        <p:spPr>
          <a:xfrm>
            <a:off x="0" y="152400"/>
            <a:ext cx="9144000" cy="762000"/>
          </a:xfrm>
        </p:spPr>
        <p:txBody>
          <a:bodyPr>
            <a:normAutofit/>
          </a:bodyPr>
          <a:lstStyle/>
          <a:p>
            <a:r>
              <a:rPr lang="en-US" sz="3600" dirty="0" smtClean="0"/>
              <a:t>Data Interactive Publications</a:t>
            </a:r>
          </a:p>
        </p:txBody>
      </p:sp>
      <p:sp>
        <p:nvSpPr>
          <p:cNvPr id="53252" name="AutoShape 4"/>
          <p:cNvSpPr>
            <a:spLocks noChangeArrowheads="1"/>
          </p:cNvSpPr>
          <p:nvPr/>
        </p:nvSpPr>
        <p:spPr bwMode="auto">
          <a:xfrm>
            <a:off x="685800" y="2590800"/>
            <a:ext cx="2383094" cy="795639"/>
          </a:xfrm>
          <a:prstGeom prst="roundRect">
            <a:avLst>
              <a:gd name="adj" fmla="val 16667"/>
            </a:avLst>
          </a:prstGeom>
          <a:solidFill>
            <a:srgbClr val="25A731"/>
          </a:solidFill>
          <a:ln w="38100">
            <a:solidFill>
              <a:schemeClr val="bg2"/>
            </a:solidFill>
            <a:round/>
            <a:headEnd/>
            <a:tailEnd type="none" w="lg" len="lg"/>
          </a:ln>
          <a:effectLst/>
        </p:spPr>
        <p:txBody>
          <a:bodyPr wrap="none" anchor="ctr"/>
          <a:lstStyle/>
          <a:p>
            <a:pPr algn="ctr" eaLnBrk="0" hangingPunct="0">
              <a:defRPr/>
            </a:pPr>
            <a:r>
              <a:rPr lang="en-US" b="1" dirty="0" smtClean="0">
                <a:effectLst>
                  <a:outerShdw blurRad="38100" dist="38100" dir="2700000" algn="tl">
                    <a:srgbClr val="FFFFFF"/>
                  </a:outerShdw>
                </a:effectLst>
                <a:latin typeface="Times New Roman" pitchFamily="18" charset="0"/>
              </a:rPr>
              <a:t>GIS desktop clients:</a:t>
            </a:r>
            <a:br>
              <a:rPr lang="en-US" b="1" dirty="0" smtClean="0">
                <a:effectLst>
                  <a:outerShdw blurRad="38100" dist="38100" dir="2700000" algn="tl">
                    <a:srgbClr val="FFFFFF"/>
                  </a:outerShdw>
                </a:effectLst>
                <a:latin typeface="Times New Roman" pitchFamily="18" charset="0"/>
              </a:rPr>
            </a:br>
            <a:r>
              <a:rPr lang="en-US" sz="1600" b="1" dirty="0" err="1" smtClean="0">
                <a:effectLst>
                  <a:outerShdw blurRad="38100" dist="38100" dir="2700000" algn="tl">
                    <a:srgbClr val="FFFFFF"/>
                  </a:outerShdw>
                </a:effectLst>
                <a:latin typeface="Times New Roman" pitchFamily="18" charset="0"/>
              </a:rPr>
              <a:t>arcGIS</a:t>
            </a:r>
            <a:r>
              <a:rPr lang="en-US" sz="1600" b="1" dirty="0" smtClean="0">
                <a:effectLst>
                  <a:outerShdw blurRad="38100" dist="38100" dir="2700000" algn="tl">
                    <a:srgbClr val="FFFFFF"/>
                  </a:outerShdw>
                </a:effectLst>
                <a:latin typeface="Times New Roman" pitchFamily="18" charset="0"/>
              </a:rPr>
              <a:t>, IDL, </a:t>
            </a:r>
            <a:r>
              <a:rPr lang="en-US" sz="1600" b="1" dirty="0" err="1" smtClean="0">
                <a:effectLst>
                  <a:outerShdw blurRad="38100" dist="38100" dir="2700000" algn="tl">
                    <a:srgbClr val="FFFFFF"/>
                  </a:outerShdw>
                </a:effectLst>
                <a:latin typeface="Times New Roman" pitchFamily="18" charset="0"/>
              </a:rPr>
              <a:t>MatLab</a:t>
            </a:r>
            <a:r>
              <a:rPr lang="en-US" sz="1600" b="1" dirty="0" smtClean="0">
                <a:effectLst>
                  <a:outerShdw blurRad="38100" dist="38100" dir="2700000" algn="tl">
                    <a:srgbClr val="FFFFFF"/>
                  </a:outerShdw>
                </a:effectLst>
                <a:latin typeface="Times New Roman" pitchFamily="18" charset="0"/>
              </a:rPr>
              <a:t/>
            </a:r>
            <a:br>
              <a:rPr lang="en-US" sz="1600" b="1" dirty="0" smtClean="0">
                <a:effectLst>
                  <a:outerShdw blurRad="38100" dist="38100" dir="2700000" algn="tl">
                    <a:srgbClr val="FFFFFF"/>
                  </a:outerShdw>
                </a:effectLst>
                <a:latin typeface="Times New Roman" pitchFamily="18" charset="0"/>
              </a:rPr>
            </a:br>
            <a:r>
              <a:rPr lang="en-US" sz="1600" b="1" dirty="0" err="1" smtClean="0">
                <a:effectLst>
                  <a:outerShdw blurRad="38100" dist="38100" dir="2700000" algn="tl">
                    <a:srgbClr val="FFFFFF"/>
                  </a:outerShdw>
                </a:effectLst>
                <a:latin typeface="Times New Roman" pitchFamily="18" charset="0"/>
              </a:rPr>
              <a:t>HydroDesktop</a:t>
            </a:r>
            <a:r>
              <a:rPr lang="en-US" sz="1600" b="1" dirty="0" smtClean="0">
                <a:effectLst>
                  <a:outerShdw blurRad="38100" dist="38100" dir="2700000" algn="tl">
                    <a:srgbClr val="FFFFFF"/>
                  </a:outerShdw>
                </a:effectLst>
                <a:latin typeface="Times New Roman" pitchFamily="18" charset="0"/>
              </a:rPr>
              <a:t> etc.</a:t>
            </a:r>
            <a:endParaRPr lang="en-US" sz="1600" b="1" dirty="0">
              <a:effectLst>
                <a:outerShdw blurRad="38100" dist="38100" dir="2700000" algn="tl">
                  <a:srgbClr val="FFFFFF"/>
                </a:outerShdw>
              </a:effectLst>
              <a:latin typeface="Times New Roman" pitchFamily="18" charset="0"/>
            </a:endParaRPr>
          </a:p>
        </p:txBody>
      </p:sp>
      <p:sp>
        <p:nvSpPr>
          <p:cNvPr id="53253" name="AutoShape 5"/>
          <p:cNvSpPr>
            <a:spLocks noChangeArrowheads="1"/>
          </p:cNvSpPr>
          <p:nvPr/>
        </p:nvSpPr>
        <p:spPr bwMode="auto">
          <a:xfrm>
            <a:off x="5334000" y="2590800"/>
            <a:ext cx="2383094" cy="822545"/>
          </a:xfrm>
          <a:prstGeom prst="roundRect">
            <a:avLst>
              <a:gd name="adj" fmla="val 16667"/>
            </a:avLst>
          </a:prstGeom>
          <a:solidFill>
            <a:schemeClr val="accent1"/>
          </a:solidFill>
          <a:ln w="38100">
            <a:solidFill>
              <a:schemeClr val="bg2"/>
            </a:solidFill>
            <a:round/>
            <a:headEnd/>
            <a:tailEnd type="none" w="lg" len="lg"/>
          </a:ln>
          <a:effectLst/>
        </p:spPr>
        <p:txBody>
          <a:bodyPr wrap="none" anchor="ctr"/>
          <a:lstStyle/>
          <a:p>
            <a:pPr algn="ctr" eaLnBrk="0" hangingPunct="0">
              <a:defRPr/>
            </a:pPr>
            <a:r>
              <a:rPr lang="en-US" b="1" dirty="0" smtClean="0">
                <a:effectLst>
                  <a:outerShdw blurRad="38100" dist="38100" dir="2700000" algn="tl">
                    <a:srgbClr val="FFFFFF"/>
                  </a:outerShdw>
                </a:effectLst>
                <a:latin typeface="Times New Roman" pitchFamily="18" charset="0"/>
              </a:rPr>
              <a:t>Unidata desktop clients:</a:t>
            </a:r>
            <a:br>
              <a:rPr lang="en-US" b="1" dirty="0" smtClean="0">
                <a:effectLst>
                  <a:outerShdw blurRad="38100" dist="38100" dir="2700000" algn="tl">
                    <a:srgbClr val="FFFFFF"/>
                  </a:outerShdw>
                </a:effectLst>
                <a:latin typeface="Times New Roman" pitchFamily="18" charset="0"/>
              </a:rPr>
            </a:br>
            <a:r>
              <a:rPr lang="en-US" sz="1600" b="1" dirty="0" smtClean="0">
                <a:effectLst>
                  <a:outerShdw blurRad="38100" dist="38100" dir="2700000" algn="tl">
                    <a:srgbClr val="FFFFFF"/>
                  </a:outerShdw>
                </a:effectLst>
                <a:latin typeface="Times New Roman" pitchFamily="18" charset="0"/>
              </a:rPr>
              <a:t>IDV, </a:t>
            </a:r>
            <a:r>
              <a:rPr lang="en-US" sz="1600" b="1" dirty="0" err="1" smtClean="0">
                <a:effectLst>
                  <a:outerShdw blurRad="38100" dist="38100" dir="2700000" algn="tl">
                    <a:srgbClr val="FFFFFF"/>
                  </a:outerShdw>
                </a:effectLst>
                <a:latin typeface="Times New Roman" pitchFamily="18" charset="0"/>
              </a:rPr>
              <a:t>McIDAS</a:t>
            </a:r>
            <a:r>
              <a:rPr lang="en-US" sz="1600" b="1" dirty="0" smtClean="0">
                <a:effectLst>
                  <a:outerShdw blurRad="38100" dist="38100" dir="2700000" algn="tl">
                    <a:srgbClr val="FFFFFF"/>
                  </a:outerShdw>
                </a:effectLst>
                <a:latin typeface="Times New Roman" pitchFamily="18" charset="0"/>
              </a:rPr>
              <a:t>, </a:t>
            </a:r>
          </a:p>
          <a:p>
            <a:pPr algn="ctr" eaLnBrk="0" hangingPunct="0">
              <a:defRPr/>
            </a:pPr>
            <a:r>
              <a:rPr lang="en-US" sz="1600" b="1" dirty="0" smtClean="0">
                <a:effectLst>
                  <a:outerShdw blurRad="38100" dist="38100" dir="2700000" algn="tl">
                    <a:srgbClr val="FFFFFF"/>
                  </a:outerShdw>
                </a:effectLst>
                <a:latin typeface="Times New Roman" pitchFamily="18" charset="0"/>
              </a:rPr>
              <a:t>GEMPAK, AWIPS</a:t>
            </a:r>
            <a:endParaRPr lang="en-US" sz="1600" b="1" dirty="0">
              <a:effectLst>
                <a:outerShdw blurRad="38100" dist="38100" dir="2700000" algn="tl">
                  <a:srgbClr val="FFFFFF"/>
                </a:outerShdw>
              </a:effectLst>
              <a:latin typeface="Times New Roman" pitchFamily="18" charset="0"/>
            </a:endParaRPr>
          </a:p>
        </p:txBody>
      </p:sp>
      <p:sp>
        <p:nvSpPr>
          <p:cNvPr id="10248" name="Line 8"/>
          <p:cNvSpPr>
            <a:spLocks noChangeShapeType="1"/>
          </p:cNvSpPr>
          <p:nvPr/>
        </p:nvSpPr>
        <p:spPr bwMode="auto">
          <a:xfrm flipV="1">
            <a:off x="1123950" y="3352800"/>
            <a:ext cx="19050" cy="1662938"/>
          </a:xfrm>
          <a:prstGeom prst="line">
            <a:avLst/>
          </a:prstGeom>
          <a:noFill/>
          <a:ln w="38100">
            <a:solidFill>
              <a:schemeClr val="tx1"/>
            </a:solidFill>
            <a:round/>
            <a:headEnd/>
            <a:tailEnd type="stealth" w="lg" len="lg"/>
          </a:ln>
        </p:spPr>
        <p:txBody>
          <a:bodyPr/>
          <a:lstStyle/>
          <a:p>
            <a:endParaRPr lang="en-US"/>
          </a:p>
        </p:txBody>
      </p:sp>
      <p:sp>
        <p:nvSpPr>
          <p:cNvPr id="10249" name="Line 9"/>
          <p:cNvSpPr>
            <a:spLocks noChangeShapeType="1"/>
          </p:cNvSpPr>
          <p:nvPr/>
        </p:nvSpPr>
        <p:spPr bwMode="auto">
          <a:xfrm flipH="1" flipV="1">
            <a:off x="7315200" y="3429000"/>
            <a:ext cx="1639" cy="1379180"/>
          </a:xfrm>
          <a:prstGeom prst="line">
            <a:avLst/>
          </a:prstGeom>
          <a:noFill/>
          <a:ln w="38100">
            <a:solidFill>
              <a:schemeClr val="tx1"/>
            </a:solidFill>
            <a:round/>
            <a:headEnd/>
            <a:tailEnd type="stealth" w="lg" len="lg"/>
          </a:ln>
        </p:spPr>
        <p:txBody>
          <a:bodyPr/>
          <a:lstStyle/>
          <a:p>
            <a:endParaRPr lang="en-US"/>
          </a:p>
        </p:txBody>
      </p:sp>
      <p:sp>
        <p:nvSpPr>
          <p:cNvPr id="10251" name="Text Box 11"/>
          <p:cNvSpPr txBox="1">
            <a:spLocks noChangeArrowheads="1"/>
          </p:cNvSpPr>
          <p:nvPr/>
        </p:nvSpPr>
        <p:spPr bwMode="auto">
          <a:xfrm>
            <a:off x="457200" y="3909536"/>
            <a:ext cx="1482623" cy="523220"/>
          </a:xfrm>
          <a:prstGeom prst="rect">
            <a:avLst/>
          </a:prstGeom>
          <a:solidFill>
            <a:schemeClr val="bg1"/>
          </a:solidFill>
          <a:ln w="38100">
            <a:solidFill>
              <a:schemeClr val="tx1"/>
            </a:solidFill>
            <a:miter lim="800000"/>
            <a:headEnd/>
            <a:tailEnd type="none" w="lg" len="lg"/>
          </a:ln>
        </p:spPr>
        <p:txBody>
          <a:bodyPr wrap="square">
            <a:spAutoFit/>
          </a:bodyPr>
          <a:lstStyle/>
          <a:p>
            <a:pPr algn="ctr" eaLnBrk="0" hangingPunct="0"/>
            <a:r>
              <a:rPr lang="en-US" sz="1400" b="1" dirty="0" smtClean="0">
                <a:latin typeface="Times New Roman" pitchFamily="18" charset="0"/>
              </a:rPr>
              <a:t>GIS community protocols</a:t>
            </a:r>
            <a:endParaRPr lang="en-US" sz="1400" b="1" dirty="0">
              <a:latin typeface="Times New Roman" pitchFamily="18" charset="0"/>
            </a:endParaRPr>
          </a:p>
        </p:txBody>
      </p:sp>
      <p:sp>
        <p:nvSpPr>
          <p:cNvPr id="10252" name="Text Box 12"/>
          <p:cNvSpPr txBox="1">
            <a:spLocks noChangeArrowheads="1"/>
          </p:cNvSpPr>
          <p:nvPr/>
        </p:nvSpPr>
        <p:spPr bwMode="auto">
          <a:xfrm>
            <a:off x="6182647" y="3833336"/>
            <a:ext cx="2275553" cy="738664"/>
          </a:xfrm>
          <a:prstGeom prst="rect">
            <a:avLst/>
          </a:prstGeom>
          <a:solidFill>
            <a:schemeClr val="bg1"/>
          </a:solidFill>
          <a:ln w="38100">
            <a:solidFill>
              <a:schemeClr val="tx1"/>
            </a:solidFill>
            <a:miter lim="800000"/>
            <a:headEnd/>
            <a:tailEnd type="none" w="lg" len="lg"/>
          </a:ln>
        </p:spPr>
        <p:txBody>
          <a:bodyPr wrap="square">
            <a:spAutoFit/>
          </a:bodyPr>
          <a:lstStyle/>
          <a:p>
            <a:pPr algn="ctr" eaLnBrk="0" hangingPunct="0"/>
            <a:r>
              <a:rPr lang="en-US" sz="1400" b="1" dirty="0" smtClean="0">
                <a:latin typeface="Times New Roman" pitchFamily="18" charset="0"/>
              </a:rPr>
              <a:t>Community protocols:</a:t>
            </a:r>
            <a:br>
              <a:rPr lang="en-US" sz="1400" b="1" dirty="0" smtClean="0">
                <a:latin typeface="Times New Roman" pitchFamily="18" charset="0"/>
              </a:rPr>
            </a:br>
            <a:r>
              <a:rPr lang="en-US" sz="1400" b="1" dirty="0" smtClean="0">
                <a:latin typeface="Times New Roman" pitchFamily="18" charset="0"/>
              </a:rPr>
              <a:t>THREDDS</a:t>
            </a:r>
            <a:r>
              <a:rPr lang="en-US" sz="1400" b="1" dirty="0">
                <a:latin typeface="Times New Roman" pitchFamily="18" charset="0"/>
              </a:rPr>
              <a:t>, </a:t>
            </a:r>
            <a:r>
              <a:rPr lang="en-US" sz="1400" b="1" dirty="0" err="1" smtClean="0">
                <a:latin typeface="Times New Roman" pitchFamily="18" charset="0"/>
              </a:rPr>
              <a:t>OPeNDAP</a:t>
            </a:r>
            <a:r>
              <a:rPr lang="en-US" sz="1400" b="1" dirty="0">
                <a:latin typeface="Times New Roman" pitchFamily="18" charset="0"/>
              </a:rPr>
              <a:t>, </a:t>
            </a:r>
            <a:r>
              <a:rPr lang="en-US" sz="1400" b="1" dirty="0" smtClean="0">
                <a:latin typeface="Times New Roman" pitchFamily="18" charset="0"/>
              </a:rPr>
              <a:t>ADDE, FTP, …</a:t>
            </a:r>
            <a:endParaRPr lang="en-US" sz="1400" b="1" dirty="0">
              <a:latin typeface="Times New Roman" pitchFamily="18" charset="0"/>
            </a:endParaRPr>
          </a:p>
        </p:txBody>
      </p:sp>
      <p:grpSp>
        <p:nvGrpSpPr>
          <p:cNvPr id="3" name="Group 13"/>
          <p:cNvGrpSpPr>
            <a:grpSpLocks/>
          </p:cNvGrpSpPr>
          <p:nvPr/>
        </p:nvGrpSpPr>
        <p:grpSpPr bwMode="auto">
          <a:xfrm>
            <a:off x="507385" y="4819711"/>
            <a:ext cx="3418348" cy="1591278"/>
            <a:chOff x="304" y="1889"/>
            <a:chExt cx="2328" cy="1116"/>
          </a:xfrm>
        </p:grpSpPr>
        <p:grpSp>
          <p:nvGrpSpPr>
            <p:cNvPr id="4" name="Group 14"/>
            <p:cNvGrpSpPr>
              <a:grpSpLocks/>
            </p:cNvGrpSpPr>
            <p:nvPr/>
          </p:nvGrpSpPr>
          <p:grpSpPr bwMode="auto">
            <a:xfrm>
              <a:off x="364" y="2076"/>
              <a:ext cx="2125" cy="929"/>
              <a:chOff x="182" y="2881"/>
              <a:chExt cx="2125" cy="1047"/>
            </a:xfrm>
          </p:grpSpPr>
          <p:sp>
            <p:nvSpPr>
              <p:cNvPr id="10289" name="Rectangle 15"/>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90" name="Oval 16"/>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91" name="Rectangle 17"/>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92" name="Oval 18"/>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10275" name="Text Box 19"/>
            <p:cNvSpPr txBox="1">
              <a:spLocks noChangeArrowheads="1"/>
            </p:cNvSpPr>
            <p:nvPr/>
          </p:nvSpPr>
          <p:spPr bwMode="auto">
            <a:xfrm>
              <a:off x="304" y="2219"/>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GIS Server</a:t>
              </a:r>
            </a:p>
          </p:txBody>
        </p:sp>
        <p:grpSp>
          <p:nvGrpSpPr>
            <p:cNvPr id="5" name="Group 20"/>
            <p:cNvGrpSpPr>
              <a:grpSpLocks/>
            </p:cNvGrpSpPr>
            <p:nvPr/>
          </p:nvGrpSpPr>
          <p:grpSpPr bwMode="auto">
            <a:xfrm>
              <a:off x="424" y="1979"/>
              <a:ext cx="2125" cy="930"/>
              <a:chOff x="182" y="2881"/>
              <a:chExt cx="2125" cy="1047"/>
            </a:xfrm>
          </p:grpSpPr>
          <p:sp>
            <p:nvSpPr>
              <p:cNvPr id="10285" name="Rectangle 21"/>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86" name="Oval 22"/>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87" name="Rectangle 23"/>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88" name="Oval 24"/>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10277" name="Text Box 25"/>
            <p:cNvSpPr txBox="1">
              <a:spLocks noChangeArrowheads="1"/>
            </p:cNvSpPr>
            <p:nvPr/>
          </p:nvSpPr>
          <p:spPr bwMode="auto">
            <a:xfrm>
              <a:off x="419" y="2077"/>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GIS Server</a:t>
              </a:r>
            </a:p>
          </p:txBody>
        </p:sp>
        <p:grpSp>
          <p:nvGrpSpPr>
            <p:cNvPr id="6" name="Group 26"/>
            <p:cNvGrpSpPr>
              <a:grpSpLocks/>
            </p:cNvGrpSpPr>
            <p:nvPr/>
          </p:nvGrpSpPr>
          <p:grpSpPr bwMode="auto">
            <a:xfrm>
              <a:off x="507" y="1889"/>
              <a:ext cx="2125" cy="929"/>
              <a:chOff x="182" y="2881"/>
              <a:chExt cx="2125" cy="1047"/>
            </a:xfrm>
          </p:grpSpPr>
          <p:sp>
            <p:nvSpPr>
              <p:cNvPr id="10281" name="Rectangle 27"/>
              <p:cNvSpPr>
                <a:spLocks noChangeArrowheads="1"/>
              </p:cNvSpPr>
              <p:nvPr/>
            </p:nvSpPr>
            <p:spPr bwMode="auto">
              <a:xfrm>
                <a:off x="193" y="3083"/>
                <a:ext cx="2114" cy="597"/>
              </a:xfrm>
              <a:prstGeom prst="rect">
                <a:avLst/>
              </a:prstGeom>
              <a:solidFill>
                <a:srgbClr val="25A731"/>
              </a:solidFill>
              <a:ln w="38100">
                <a:solidFill>
                  <a:schemeClr val="bg2"/>
                </a:solidFill>
                <a:miter lim="800000"/>
                <a:headEnd/>
                <a:tailEnd type="none" w="lg" len="lg"/>
              </a:ln>
            </p:spPr>
            <p:txBody>
              <a:bodyPr wrap="none" anchor="ctr"/>
              <a:lstStyle/>
              <a:p>
                <a:endParaRPr lang="en-US"/>
              </a:p>
            </p:txBody>
          </p:sp>
          <p:sp>
            <p:nvSpPr>
              <p:cNvPr id="10282" name="Oval 28"/>
              <p:cNvSpPr>
                <a:spLocks noChangeArrowheads="1"/>
              </p:cNvSpPr>
              <p:nvPr/>
            </p:nvSpPr>
            <p:spPr bwMode="auto">
              <a:xfrm>
                <a:off x="182" y="3482"/>
                <a:ext cx="2122" cy="446"/>
              </a:xfrm>
              <a:prstGeom prst="ellipse">
                <a:avLst/>
              </a:prstGeom>
              <a:solidFill>
                <a:srgbClr val="25A73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83" name="Rectangle 29"/>
              <p:cNvSpPr>
                <a:spLocks noChangeArrowheads="1"/>
              </p:cNvSpPr>
              <p:nvPr/>
            </p:nvSpPr>
            <p:spPr bwMode="auto">
              <a:xfrm>
                <a:off x="203" y="3291"/>
                <a:ext cx="2084" cy="454"/>
              </a:xfrm>
              <a:prstGeom prst="rect">
                <a:avLst/>
              </a:prstGeom>
              <a:solidFill>
                <a:srgbClr val="25A731"/>
              </a:solidFill>
              <a:ln w="38100">
                <a:noFill/>
                <a:miter lim="800000"/>
                <a:headEnd/>
                <a:tailEnd type="none" w="lg" len="lg"/>
              </a:ln>
            </p:spPr>
            <p:txBody>
              <a:bodyPr wrap="none" anchor="ctr"/>
              <a:lstStyle/>
              <a:p>
                <a:endParaRPr lang="en-US"/>
              </a:p>
            </p:txBody>
          </p:sp>
          <p:sp>
            <p:nvSpPr>
              <p:cNvPr id="10284" name="Oval 30"/>
              <p:cNvSpPr>
                <a:spLocks noChangeArrowheads="1"/>
              </p:cNvSpPr>
              <p:nvPr/>
            </p:nvSpPr>
            <p:spPr bwMode="auto">
              <a:xfrm>
                <a:off x="193" y="2881"/>
                <a:ext cx="2112" cy="361"/>
              </a:xfrm>
              <a:prstGeom prst="ellipse">
                <a:avLst/>
              </a:prstGeom>
              <a:solidFill>
                <a:srgbClr val="25A731"/>
              </a:solidFill>
              <a:ln w="38100">
                <a:solidFill>
                  <a:schemeClr val="bg2"/>
                </a:solidFill>
                <a:round/>
                <a:headEnd/>
                <a:tailEnd type="none" w="lg" len="lg"/>
              </a:ln>
            </p:spPr>
            <p:txBody>
              <a:bodyPr wrap="none" anchor="ctr"/>
              <a:lstStyle/>
              <a:p>
                <a:endParaRPr lang="en-US"/>
              </a:p>
            </p:txBody>
          </p:sp>
        </p:grpSp>
        <p:sp>
          <p:nvSpPr>
            <p:cNvPr id="53279" name="Text Box 31"/>
            <p:cNvSpPr txBox="1">
              <a:spLocks noChangeArrowheads="1"/>
            </p:cNvSpPr>
            <p:nvPr/>
          </p:nvSpPr>
          <p:spPr bwMode="auto">
            <a:xfrm>
              <a:off x="548" y="1923"/>
              <a:ext cx="2006" cy="324"/>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sz="2400" b="1" dirty="0">
                  <a:effectLst>
                    <a:outerShdw blurRad="38100" dist="38100" dir="2700000" algn="tl">
                      <a:srgbClr val="C0C0C0"/>
                    </a:outerShdw>
                  </a:effectLst>
                  <a:latin typeface="Times New Roman" pitchFamily="18" charset="0"/>
                </a:rPr>
                <a:t>GIS </a:t>
              </a:r>
              <a:r>
                <a:rPr lang="en-US" sz="2000" b="1" dirty="0">
                  <a:effectLst>
                    <a:outerShdw blurRad="38100" dist="38100" dir="2700000" algn="tl">
                      <a:srgbClr val="C0C0C0"/>
                    </a:outerShdw>
                  </a:effectLst>
                  <a:latin typeface="Times New Roman" pitchFamily="18" charset="0"/>
                </a:rPr>
                <a:t>Servers</a:t>
              </a:r>
            </a:p>
          </p:txBody>
        </p:sp>
        <p:sp>
          <p:nvSpPr>
            <p:cNvPr id="53280" name="Text Box 32"/>
            <p:cNvSpPr txBox="1">
              <a:spLocks noChangeArrowheads="1"/>
            </p:cNvSpPr>
            <p:nvPr/>
          </p:nvSpPr>
          <p:spPr bwMode="auto">
            <a:xfrm>
              <a:off x="554" y="2223"/>
              <a:ext cx="2056" cy="518"/>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b="1" dirty="0">
                  <a:effectLst>
                    <a:outerShdw blurRad="38100" dist="38100" dir="2700000" algn="tl">
                      <a:srgbClr val="C0C0C0"/>
                    </a:outerShdw>
                  </a:effectLst>
                  <a:latin typeface="Times New Roman" pitchFamily="18" charset="0"/>
                </a:rPr>
                <a:t>Hydrologic, demographic, infrastructure, societal impacts, … datasets</a:t>
              </a:r>
            </a:p>
          </p:txBody>
        </p:sp>
      </p:grpSp>
      <p:grpSp>
        <p:nvGrpSpPr>
          <p:cNvPr id="7" name="Group 33"/>
          <p:cNvGrpSpPr>
            <a:grpSpLocks/>
          </p:cNvGrpSpPr>
          <p:nvPr/>
        </p:nvGrpSpPr>
        <p:grpSpPr bwMode="auto">
          <a:xfrm>
            <a:off x="4831940" y="4794087"/>
            <a:ext cx="3447026" cy="1686088"/>
            <a:chOff x="3285" y="1787"/>
            <a:chExt cx="2347" cy="1182"/>
          </a:xfrm>
        </p:grpSpPr>
        <p:grpSp>
          <p:nvGrpSpPr>
            <p:cNvPr id="8" name="Group 34"/>
            <p:cNvGrpSpPr>
              <a:grpSpLocks/>
            </p:cNvGrpSpPr>
            <p:nvPr/>
          </p:nvGrpSpPr>
          <p:grpSpPr bwMode="auto">
            <a:xfrm>
              <a:off x="3335" y="2009"/>
              <a:ext cx="2125" cy="960"/>
              <a:chOff x="182" y="2881"/>
              <a:chExt cx="2125" cy="1047"/>
            </a:xfrm>
          </p:grpSpPr>
          <p:sp>
            <p:nvSpPr>
              <p:cNvPr id="10270" name="Rectangle 35"/>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71" name="Oval 36"/>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72" name="Rectangle 37"/>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73" name="Oval 38"/>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10256" name="Text Box 39"/>
            <p:cNvSpPr txBox="1">
              <a:spLocks noChangeArrowheads="1"/>
            </p:cNvSpPr>
            <p:nvPr/>
          </p:nvSpPr>
          <p:spPr bwMode="auto">
            <a:xfrm>
              <a:off x="3285" y="2079"/>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THREDDS Server</a:t>
              </a:r>
            </a:p>
          </p:txBody>
        </p:sp>
        <p:grpSp>
          <p:nvGrpSpPr>
            <p:cNvPr id="9" name="Group 40"/>
            <p:cNvGrpSpPr>
              <a:grpSpLocks/>
            </p:cNvGrpSpPr>
            <p:nvPr/>
          </p:nvGrpSpPr>
          <p:grpSpPr bwMode="auto">
            <a:xfrm>
              <a:off x="3415" y="1895"/>
              <a:ext cx="2125" cy="960"/>
              <a:chOff x="182" y="2881"/>
              <a:chExt cx="2125" cy="1047"/>
            </a:xfrm>
          </p:grpSpPr>
          <p:sp>
            <p:nvSpPr>
              <p:cNvPr id="10266" name="Rectangle 41"/>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67" name="Oval 42"/>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68" name="Rectangle 43"/>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69" name="Oval 44"/>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10258" name="Text Box 45"/>
            <p:cNvSpPr txBox="1">
              <a:spLocks noChangeArrowheads="1"/>
            </p:cNvSpPr>
            <p:nvPr/>
          </p:nvSpPr>
          <p:spPr bwMode="auto">
            <a:xfrm>
              <a:off x="3364" y="1938"/>
              <a:ext cx="2006" cy="259"/>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latin typeface="Times New Roman" pitchFamily="18" charset="0"/>
                </a:rPr>
                <a:t>THREDDS Server</a:t>
              </a:r>
            </a:p>
          </p:txBody>
        </p:sp>
        <p:grpSp>
          <p:nvGrpSpPr>
            <p:cNvPr id="10" name="Group 46"/>
            <p:cNvGrpSpPr>
              <a:grpSpLocks/>
            </p:cNvGrpSpPr>
            <p:nvPr/>
          </p:nvGrpSpPr>
          <p:grpSpPr bwMode="auto">
            <a:xfrm>
              <a:off x="3507" y="1787"/>
              <a:ext cx="2125" cy="960"/>
              <a:chOff x="182" y="2881"/>
              <a:chExt cx="2125" cy="1047"/>
            </a:xfrm>
          </p:grpSpPr>
          <p:sp>
            <p:nvSpPr>
              <p:cNvPr id="10262" name="Rectangle 47"/>
              <p:cNvSpPr>
                <a:spLocks noChangeArrowheads="1"/>
              </p:cNvSpPr>
              <p:nvPr/>
            </p:nvSpPr>
            <p:spPr bwMode="auto">
              <a:xfrm>
                <a:off x="193" y="3083"/>
                <a:ext cx="2114" cy="597"/>
              </a:xfrm>
              <a:prstGeom prst="rect">
                <a:avLst/>
              </a:prstGeom>
              <a:solidFill>
                <a:schemeClr val="accent1"/>
              </a:solidFill>
              <a:ln w="38100">
                <a:solidFill>
                  <a:schemeClr val="bg2"/>
                </a:solidFill>
                <a:miter lim="800000"/>
                <a:headEnd/>
                <a:tailEnd type="none" w="lg" len="lg"/>
              </a:ln>
            </p:spPr>
            <p:txBody>
              <a:bodyPr wrap="none" anchor="ctr"/>
              <a:lstStyle/>
              <a:p>
                <a:endParaRPr lang="en-US"/>
              </a:p>
            </p:txBody>
          </p:sp>
          <p:sp>
            <p:nvSpPr>
              <p:cNvPr id="10263" name="Oval 48"/>
              <p:cNvSpPr>
                <a:spLocks noChangeArrowheads="1"/>
              </p:cNvSpPr>
              <p:nvPr/>
            </p:nvSpPr>
            <p:spPr bwMode="auto">
              <a:xfrm>
                <a:off x="182" y="3482"/>
                <a:ext cx="2122" cy="446"/>
              </a:xfrm>
              <a:prstGeom prst="ellipse">
                <a:avLst/>
              </a:prstGeom>
              <a:solidFill>
                <a:schemeClr val="accent1"/>
              </a:solidFill>
              <a:ln w="38100">
                <a:solidFill>
                  <a:schemeClr val="bg2"/>
                </a:solidFill>
                <a:round/>
                <a:headEnd/>
                <a:tailEnd type="none" w="lg" len="lg"/>
              </a:ln>
            </p:spPr>
            <p:txBody>
              <a:bodyPr wrap="none" anchor="ctr"/>
              <a:lstStyle/>
              <a:p>
                <a:pPr algn="ctr" eaLnBrk="0" hangingPunct="0"/>
                <a:endParaRPr lang="en-US" sz="2400">
                  <a:latin typeface="Times New Roman" pitchFamily="18" charset="0"/>
                </a:endParaRPr>
              </a:p>
            </p:txBody>
          </p:sp>
          <p:sp>
            <p:nvSpPr>
              <p:cNvPr id="10264" name="Rectangle 49"/>
              <p:cNvSpPr>
                <a:spLocks noChangeArrowheads="1"/>
              </p:cNvSpPr>
              <p:nvPr/>
            </p:nvSpPr>
            <p:spPr bwMode="auto">
              <a:xfrm>
                <a:off x="203" y="3291"/>
                <a:ext cx="2084" cy="454"/>
              </a:xfrm>
              <a:prstGeom prst="rect">
                <a:avLst/>
              </a:prstGeom>
              <a:solidFill>
                <a:schemeClr val="accent1"/>
              </a:solidFill>
              <a:ln w="38100">
                <a:noFill/>
                <a:miter lim="800000"/>
                <a:headEnd/>
                <a:tailEnd type="none" w="lg" len="lg"/>
              </a:ln>
            </p:spPr>
            <p:txBody>
              <a:bodyPr wrap="none" anchor="ctr"/>
              <a:lstStyle/>
              <a:p>
                <a:endParaRPr lang="en-US"/>
              </a:p>
            </p:txBody>
          </p:sp>
          <p:sp>
            <p:nvSpPr>
              <p:cNvPr id="10265" name="Oval 50"/>
              <p:cNvSpPr>
                <a:spLocks noChangeArrowheads="1"/>
              </p:cNvSpPr>
              <p:nvPr/>
            </p:nvSpPr>
            <p:spPr bwMode="auto">
              <a:xfrm>
                <a:off x="193" y="2881"/>
                <a:ext cx="2112" cy="361"/>
              </a:xfrm>
              <a:prstGeom prst="ellipse">
                <a:avLst/>
              </a:prstGeom>
              <a:solidFill>
                <a:schemeClr val="accent1"/>
              </a:solidFill>
              <a:ln w="38100">
                <a:solidFill>
                  <a:schemeClr val="bg2"/>
                </a:solidFill>
                <a:round/>
                <a:headEnd/>
                <a:tailEnd type="none" w="lg" len="lg"/>
              </a:ln>
            </p:spPr>
            <p:txBody>
              <a:bodyPr wrap="none" anchor="ctr"/>
              <a:lstStyle/>
              <a:p>
                <a:endParaRPr lang="en-US"/>
              </a:p>
            </p:txBody>
          </p:sp>
        </p:grpSp>
        <p:sp>
          <p:nvSpPr>
            <p:cNvPr id="53299" name="Text Box 51"/>
            <p:cNvSpPr txBox="1">
              <a:spLocks noChangeArrowheads="1"/>
            </p:cNvSpPr>
            <p:nvPr/>
          </p:nvSpPr>
          <p:spPr bwMode="auto">
            <a:xfrm>
              <a:off x="3512" y="1830"/>
              <a:ext cx="2005" cy="324"/>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sz="2000" b="1" dirty="0" smtClean="0">
                  <a:effectLst>
                    <a:outerShdw blurRad="38100" dist="38100" dir="2700000" algn="tl">
                      <a:srgbClr val="C0C0C0"/>
                    </a:outerShdw>
                  </a:effectLst>
                  <a:latin typeface="Times New Roman" pitchFamily="18" charset="0"/>
                </a:rPr>
                <a:t>Community</a:t>
              </a:r>
              <a:r>
                <a:rPr lang="en-US" sz="2400" b="1" dirty="0" smtClean="0">
                  <a:effectLst>
                    <a:outerShdw blurRad="38100" dist="38100" dir="2700000" algn="tl">
                      <a:srgbClr val="C0C0C0"/>
                    </a:outerShdw>
                  </a:effectLst>
                  <a:latin typeface="Times New Roman" pitchFamily="18" charset="0"/>
                </a:rPr>
                <a:t> </a:t>
              </a:r>
              <a:r>
                <a:rPr lang="en-US" sz="2400" b="1" dirty="0">
                  <a:effectLst>
                    <a:outerShdw blurRad="38100" dist="38100" dir="2700000" algn="tl">
                      <a:srgbClr val="C0C0C0"/>
                    </a:outerShdw>
                  </a:effectLst>
                  <a:latin typeface="Times New Roman" pitchFamily="18" charset="0"/>
                </a:rPr>
                <a:t>Servers</a:t>
              </a:r>
            </a:p>
          </p:txBody>
        </p:sp>
        <p:sp>
          <p:nvSpPr>
            <p:cNvPr id="53300" name="Text Box 52"/>
            <p:cNvSpPr txBox="1">
              <a:spLocks noChangeArrowheads="1"/>
            </p:cNvSpPr>
            <p:nvPr/>
          </p:nvSpPr>
          <p:spPr bwMode="auto">
            <a:xfrm>
              <a:off x="3554" y="2135"/>
              <a:ext cx="2055" cy="518"/>
            </a:xfrm>
            <a:prstGeom prst="rect">
              <a:avLst/>
            </a:prstGeom>
            <a:noFill/>
            <a:ln w="38100">
              <a:noFill/>
              <a:miter lim="800000"/>
              <a:headEnd/>
              <a:tailEnd type="none" w="lg" len="lg"/>
            </a:ln>
            <a:effectLst/>
          </p:spPr>
          <p:txBody>
            <a:bodyPr>
              <a:spAutoFit/>
            </a:bodyPr>
            <a:lstStyle/>
            <a:p>
              <a:pPr algn="ctr" eaLnBrk="0" hangingPunct="0">
                <a:spcBef>
                  <a:spcPct val="50000"/>
                </a:spcBef>
                <a:defRPr/>
              </a:pPr>
              <a:r>
                <a:rPr lang="en-US" b="1" dirty="0">
                  <a:effectLst>
                    <a:outerShdw blurRad="38100" dist="38100" dir="2700000" algn="tl">
                      <a:srgbClr val="C0C0C0"/>
                    </a:outerShdw>
                  </a:effectLst>
                  <a:latin typeface="Times New Roman" pitchFamily="18" charset="0"/>
                </a:rPr>
                <a:t>Satellite, radar, </a:t>
              </a:r>
              <a:br>
                <a:rPr lang="en-US" b="1" dirty="0">
                  <a:effectLst>
                    <a:outerShdw blurRad="38100" dist="38100" dir="2700000" algn="tl">
                      <a:srgbClr val="C0C0C0"/>
                    </a:outerShdw>
                  </a:effectLst>
                  <a:latin typeface="Times New Roman" pitchFamily="18" charset="0"/>
                </a:rPr>
              </a:br>
              <a:r>
                <a:rPr lang="en-US" b="1" dirty="0">
                  <a:effectLst>
                    <a:outerShdw blurRad="38100" dist="38100" dir="2700000" algn="tl">
                      <a:srgbClr val="C0C0C0"/>
                    </a:outerShdw>
                  </a:effectLst>
                  <a:latin typeface="Times New Roman" pitchFamily="18" charset="0"/>
                </a:rPr>
                <a:t>forecast model output, … </a:t>
              </a:r>
              <a:br>
                <a:rPr lang="en-US" b="1" dirty="0">
                  <a:effectLst>
                    <a:outerShdw blurRad="38100" dist="38100" dir="2700000" algn="tl">
                      <a:srgbClr val="C0C0C0"/>
                    </a:outerShdw>
                  </a:effectLst>
                  <a:latin typeface="Times New Roman" pitchFamily="18" charset="0"/>
                </a:rPr>
              </a:br>
              <a:r>
                <a:rPr lang="en-US" b="1" dirty="0">
                  <a:effectLst>
                    <a:outerShdw blurRad="38100" dist="38100" dir="2700000" algn="tl">
                      <a:srgbClr val="C0C0C0"/>
                    </a:outerShdw>
                  </a:effectLst>
                  <a:latin typeface="Times New Roman" pitchFamily="18" charset="0"/>
                </a:rPr>
                <a:t>datasets</a:t>
              </a:r>
            </a:p>
          </p:txBody>
        </p:sp>
      </p:grpSp>
      <p:sp>
        <p:nvSpPr>
          <p:cNvPr id="56" name="AutoShape 5"/>
          <p:cNvSpPr>
            <a:spLocks noChangeArrowheads="1"/>
          </p:cNvSpPr>
          <p:nvPr/>
        </p:nvSpPr>
        <p:spPr bwMode="auto">
          <a:xfrm>
            <a:off x="2209800" y="1752600"/>
            <a:ext cx="2383094" cy="822545"/>
          </a:xfrm>
          <a:prstGeom prst="roundRect">
            <a:avLst>
              <a:gd name="adj" fmla="val 16667"/>
            </a:avLst>
          </a:prstGeom>
          <a:solidFill>
            <a:schemeClr val="accent6">
              <a:lumMod val="20000"/>
              <a:lumOff val="80000"/>
            </a:schemeClr>
          </a:solidFill>
          <a:ln w="38100">
            <a:solidFill>
              <a:schemeClr val="accent2"/>
            </a:solidFill>
            <a:round/>
            <a:headEnd/>
            <a:tailEnd type="none" w="lg" len="lg"/>
          </a:ln>
          <a:effectLst/>
        </p:spPr>
        <p:txBody>
          <a:bodyPr wrap="none" anchor="ctr"/>
          <a:lstStyle/>
          <a:p>
            <a:pPr algn="ctr" eaLnBrk="0" hangingPunct="0">
              <a:defRPr/>
            </a:pPr>
            <a:r>
              <a:rPr lang="en-US" b="1" dirty="0" smtClean="0">
                <a:solidFill>
                  <a:schemeClr val="accent2"/>
                </a:solidFill>
                <a:effectLst>
                  <a:outerShdw blurRad="38100" dist="38100" dir="2700000" algn="tl">
                    <a:srgbClr val="000000">
                      <a:alpha val="43137"/>
                    </a:srgbClr>
                  </a:outerShdw>
                </a:effectLst>
                <a:latin typeface="Times New Roman" pitchFamily="18" charset="0"/>
              </a:rPr>
              <a:t>Publication-based </a:t>
            </a:r>
            <a:br>
              <a:rPr lang="en-US" b="1" dirty="0" smtClean="0">
                <a:solidFill>
                  <a:schemeClr val="accent2"/>
                </a:solidFill>
                <a:effectLst>
                  <a:outerShdw blurRad="38100" dist="38100" dir="2700000" algn="tl">
                    <a:srgbClr val="000000">
                      <a:alpha val="43137"/>
                    </a:srgbClr>
                  </a:outerShdw>
                </a:effectLst>
                <a:latin typeface="Times New Roman" pitchFamily="18" charset="0"/>
              </a:rPr>
            </a:br>
            <a:r>
              <a:rPr lang="en-US" b="1" dirty="0" smtClean="0">
                <a:solidFill>
                  <a:schemeClr val="accent2"/>
                </a:solidFill>
                <a:effectLst>
                  <a:outerShdw blurRad="38100" dist="38100" dir="2700000" algn="tl">
                    <a:srgbClr val="000000">
                      <a:alpha val="43137"/>
                    </a:srgbClr>
                  </a:outerShdw>
                </a:effectLst>
                <a:latin typeface="Times New Roman" pitchFamily="18" charset="0"/>
              </a:rPr>
              <a:t>Analysis and Display</a:t>
            </a:r>
            <a:endParaRPr lang="en-US" b="1" dirty="0">
              <a:solidFill>
                <a:schemeClr val="accent2"/>
              </a:solidFill>
              <a:effectLst>
                <a:outerShdw blurRad="38100" dist="38100" dir="2700000" algn="tl">
                  <a:srgbClr val="000000">
                    <a:alpha val="43137"/>
                  </a:srgbClr>
                </a:outerShdw>
              </a:effectLst>
              <a:latin typeface="Times New Roman" pitchFamily="18" charset="0"/>
            </a:endParaRPr>
          </a:p>
        </p:txBody>
      </p:sp>
      <p:cxnSp>
        <p:nvCxnSpPr>
          <p:cNvPr id="59" name="Straight Arrow Connector 58"/>
          <p:cNvCxnSpPr>
            <a:stCxn id="55" idx="0"/>
            <a:endCxn id="56" idx="2"/>
          </p:cNvCxnSpPr>
          <p:nvPr/>
        </p:nvCxnSpPr>
        <p:spPr>
          <a:xfrm rot="16200000" flipV="1">
            <a:off x="3616897" y="2359596"/>
            <a:ext cx="1082455" cy="1513553"/>
          </a:xfrm>
          <a:prstGeom prst="straightConnector1">
            <a:avLst/>
          </a:prstGeom>
          <a:ln w="34925">
            <a:solidFill>
              <a:schemeClr val="accent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56" idx="2"/>
          </p:cNvCxnSpPr>
          <p:nvPr/>
        </p:nvCxnSpPr>
        <p:spPr>
          <a:xfrm rot="5400000" flipH="1" flipV="1">
            <a:off x="2568352" y="3206400"/>
            <a:ext cx="1464249" cy="201741"/>
          </a:xfrm>
          <a:prstGeom prst="straightConnector1">
            <a:avLst/>
          </a:prstGeom>
          <a:ln w="34925">
            <a:solidFill>
              <a:schemeClr val="accent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246" name="Line 6"/>
          <p:cNvSpPr>
            <a:spLocks noChangeShapeType="1"/>
          </p:cNvSpPr>
          <p:nvPr/>
        </p:nvSpPr>
        <p:spPr bwMode="auto">
          <a:xfrm flipH="1" flipV="1">
            <a:off x="2057399" y="3352799"/>
            <a:ext cx="4637139" cy="1447693"/>
          </a:xfrm>
          <a:prstGeom prst="line">
            <a:avLst/>
          </a:prstGeom>
          <a:noFill/>
          <a:ln w="38100">
            <a:solidFill>
              <a:schemeClr val="tx1"/>
            </a:solidFill>
            <a:round/>
            <a:headEnd/>
            <a:tailEnd type="stealth" w="lg" len="lg"/>
          </a:ln>
        </p:spPr>
        <p:txBody>
          <a:bodyPr/>
          <a:lstStyle/>
          <a:p>
            <a:endParaRPr lang="en-US"/>
          </a:p>
        </p:txBody>
      </p:sp>
      <p:sp>
        <p:nvSpPr>
          <p:cNvPr id="10247" name="Line 7"/>
          <p:cNvSpPr>
            <a:spLocks noChangeShapeType="1"/>
          </p:cNvSpPr>
          <p:nvPr/>
        </p:nvSpPr>
        <p:spPr bwMode="auto">
          <a:xfrm flipV="1">
            <a:off x="2190750" y="3505200"/>
            <a:ext cx="4133850" cy="1260700"/>
          </a:xfrm>
          <a:prstGeom prst="line">
            <a:avLst/>
          </a:prstGeom>
          <a:noFill/>
          <a:ln w="38100">
            <a:solidFill>
              <a:schemeClr val="tx1"/>
            </a:solidFill>
            <a:round/>
            <a:headEnd/>
            <a:tailEnd type="stealth" w="lg" len="lg"/>
          </a:ln>
        </p:spPr>
        <p:txBody>
          <a:bodyPr/>
          <a:lstStyle/>
          <a:p>
            <a:endParaRPr lang="en-US"/>
          </a:p>
        </p:txBody>
      </p:sp>
      <p:sp>
        <p:nvSpPr>
          <p:cNvPr id="55" name="Rectangle 54"/>
          <p:cNvSpPr/>
          <p:nvPr/>
        </p:nvSpPr>
        <p:spPr>
          <a:xfrm>
            <a:off x="3733800" y="3657600"/>
            <a:ext cx="2362200" cy="1371600"/>
          </a:xfrm>
          <a:prstGeom prst="rect">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smtClean="0">
                <a:solidFill>
                  <a:schemeClr val="tx2"/>
                </a:solidFill>
              </a:rPr>
              <a:t>Processing Services</a:t>
            </a:r>
          </a:p>
          <a:p>
            <a:pPr algn="ctr"/>
            <a:endParaRPr lang="en-US" sz="2000" dirty="0">
              <a:solidFill>
                <a:schemeClr val="tx2"/>
              </a:solidFill>
            </a:endParaRPr>
          </a:p>
          <a:p>
            <a:pPr algn="ctr"/>
            <a:endParaRPr lang="en-US" sz="2000" dirty="0" smtClean="0">
              <a:solidFill>
                <a:schemeClr val="tx2"/>
              </a:solidFill>
            </a:endParaRPr>
          </a:p>
          <a:p>
            <a:pPr algn="ctr"/>
            <a:r>
              <a:rPr lang="en-US" sz="2000" dirty="0" smtClean="0">
                <a:solidFill>
                  <a:schemeClr val="tx2"/>
                </a:solidFill>
              </a:rPr>
              <a:t>WPS</a:t>
            </a:r>
            <a:endParaRPr lang="en-US" sz="2000" dirty="0">
              <a:solidFill>
                <a:schemeClr val="tx2"/>
              </a:solidFill>
            </a:endParaRPr>
          </a:p>
        </p:txBody>
      </p:sp>
      <p:sp>
        <p:nvSpPr>
          <p:cNvPr id="10250" name="Text Box 10"/>
          <p:cNvSpPr txBox="1">
            <a:spLocks noChangeArrowheads="1"/>
          </p:cNvSpPr>
          <p:nvPr/>
        </p:nvSpPr>
        <p:spPr bwMode="auto">
          <a:xfrm>
            <a:off x="2642419" y="4048780"/>
            <a:ext cx="3128706" cy="523220"/>
          </a:xfrm>
          <a:prstGeom prst="rect">
            <a:avLst/>
          </a:prstGeom>
          <a:solidFill>
            <a:schemeClr val="bg1"/>
          </a:solidFill>
          <a:ln w="38100">
            <a:solidFill>
              <a:schemeClr val="tx1"/>
            </a:solidFill>
            <a:miter lim="800000"/>
            <a:headEnd/>
            <a:tailEnd type="none" w="lg" len="lg"/>
          </a:ln>
        </p:spPr>
        <p:txBody>
          <a:bodyPr wrap="square">
            <a:spAutoFit/>
          </a:bodyPr>
          <a:lstStyle/>
          <a:p>
            <a:pPr algn="ctr" eaLnBrk="0" hangingPunct="0"/>
            <a:r>
              <a:rPr lang="en-US" sz="1400" dirty="0" smtClean="0">
                <a:latin typeface="Times New Roman" pitchFamily="18" charset="0"/>
              </a:rPr>
              <a:t>Standard </a:t>
            </a:r>
            <a:r>
              <a:rPr lang="en-US" sz="1400" dirty="0">
                <a:latin typeface="Times New Roman" pitchFamily="18" charset="0"/>
              </a:rPr>
              <a:t>Protocols</a:t>
            </a:r>
            <a:r>
              <a:rPr lang="en-US" sz="1400" dirty="0" smtClean="0">
                <a:latin typeface="Times New Roman" pitchFamily="18" charset="0"/>
              </a:rPr>
              <a:t>: netCDF encoding via WMS</a:t>
            </a:r>
            <a:r>
              <a:rPr lang="en-US" sz="1400" dirty="0">
                <a:latin typeface="Times New Roman" pitchFamily="18" charset="0"/>
              </a:rPr>
              <a:t>, WFS, </a:t>
            </a:r>
            <a:r>
              <a:rPr lang="en-US" sz="1400" dirty="0" smtClean="0">
                <a:latin typeface="Times New Roman" pitchFamily="18" charset="0"/>
              </a:rPr>
              <a:t>WCS, CSW </a:t>
            </a:r>
            <a:endParaRPr lang="en-US" sz="1400" b="1" i="1" dirty="0">
              <a:latin typeface="Times New Roman" pitchFamily="18" charset="0"/>
            </a:endParaRPr>
          </a:p>
        </p:txBody>
      </p:sp>
      <p:sp>
        <p:nvSpPr>
          <p:cNvPr id="58" name="Oval 57"/>
          <p:cNvSpPr/>
          <p:nvPr/>
        </p:nvSpPr>
        <p:spPr>
          <a:xfrm>
            <a:off x="1295400" y="1066800"/>
            <a:ext cx="1295400" cy="990600"/>
          </a:xfrm>
          <a:prstGeom prst="ellipse">
            <a:avLst/>
          </a:prstGeom>
          <a:solidFill>
            <a:srgbClr val="F4F0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2"/>
                </a:solidFill>
              </a:rPr>
              <a:t>Desktop with browser</a:t>
            </a:r>
            <a:endParaRPr lang="en-US" sz="1600" b="1" dirty="0">
              <a:solidFill>
                <a:schemeClr val="accent2"/>
              </a:solidFill>
            </a:endParaRPr>
          </a:p>
        </p:txBody>
      </p:sp>
      <p:sp>
        <p:nvSpPr>
          <p:cNvPr id="60" name="Oval 59"/>
          <p:cNvSpPr/>
          <p:nvPr/>
        </p:nvSpPr>
        <p:spPr>
          <a:xfrm>
            <a:off x="2667000" y="838200"/>
            <a:ext cx="1371600" cy="990600"/>
          </a:xfrm>
          <a:prstGeom prst="ellipse">
            <a:avLst/>
          </a:prstGeom>
          <a:solidFill>
            <a:srgbClr val="F4F0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2"/>
                </a:solidFill>
              </a:rPr>
              <a:t>Mobile platform</a:t>
            </a:r>
            <a:endParaRPr lang="en-US" sz="1600" b="1" dirty="0">
              <a:solidFill>
                <a:schemeClr val="accent2"/>
              </a:solidFill>
            </a:endParaRPr>
          </a:p>
        </p:txBody>
      </p:sp>
      <p:sp>
        <p:nvSpPr>
          <p:cNvPr id="63" name="Oval 62"/>
          <p:cNvSpPr/>
          <p:nvPr/>
        </p:nvSpPr>
        <p:spPr>
          <a:xfrm>
            <a:off x="4114800" y="1066800"/>
            <a:ext cx="1371600" cy="990600"/>
          </a:xfrm>
          <a:prstGeom prst="ellipse">
            <a:avLst/>
          </a:prstGeom>
          <a:solidFill>
            <a:srgbClr val="F4F0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2"/>
                </a:solidFill>
              </a:rPr>
              <a:t>E-book reader</a:t>
            </a:r>
            <a:endParaRPr lang="en-US" sz="1600" b="1" dirty="0">
              <a:solidFill>
                <a:schemeClr val="accent2"/>
              </a:solidFill>
            </a:endParaRPr>
          </a:p>
        </p:txBody>
      </p:sp>
      <p:sp>
        <p:nvSpPr>
          <p:cNvPr id="62" name="Rectangle 2"/>
          <p:cNvSpPr txBox="1">
            <a:spLocks noChangeArrowheads="1"/>
          </p:cNvSpPr>
          <p:nvPr/>
        </p:nvSpPr>
        <p:spPr>
          <a:xfrm>
            <a:off x="20894" y="304800"/>
            <a:ext cx="9144000" cy="762000"/>
          </a:xfrm>
          <a:prstGeom prst="rect">
            <a:avLst/>
          </a:prstGeom>
        </p:spPr>
        <p:txBody>
          <a:bodyPr vert="horz" lIns="91434" tIns="45717" rIns="91434" bIns="45717" rtlCol="0" anchor="ctr">
            <a:normAutofit/>
          </a:bodyPr>
          <a:lstStyle>
            <a:lvl1pPr algn="ctr" defTabSz="914336" rtl="0" eaLnBrk="1" latinLnBrk="0" hangingPunct="1">
              <a:spcBef>
                <a:spcPct val="0"/>
              </a:spcBef>
              <a:buNone/>
              <a:defRPr sz="4400" kern="1200">
                <a:solidFill>
                  <a:schemeClr val="tx1"/>
                </a:solidFill>
                <a:latin typeface="+mj-lt"/>
                <a:ea typeface="+mj-ea"/>
                <a:cs typeface="+mj-cs"/>
              </a:defRPr>
            </a:lvl1pPr>
          </a:lstStyle>
          <a:p>
            <a:r>
              <a:rPr lang="en-US" sz="3600" dirty="0" smtClean="0"/>
              <a:t>Client / Web Server Interoperability</a:t>
            </a:r>
          </a:p>
        </p:txBody>
      </p:sp>
      <p:sp>
        <p:nvSpPr>
          <p:cNvPr id="64" name="Rounded Rectangle 63"/>
          <p:cNvSpPr/>
          <p:nvPr/>
        </p:nvSpPr>
        <p:spPr>
          <a:xfrm>
            <a:off x="152400" y="3429000"/>
            <a:ext cx="8991600" cy="1371600"/>
          </a:xfrm>
          <a:prstGeom prst="roundRect">
            <a:avLst/>
          </a:prstGeom>
          <a:solidFill>
            <a:srgbClr val="E6E0EC">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schemeClr val="accent4">
                    <a:lumMod val="75000"/>
                  </a:schemeClr>
                </a:solidFill>
                <a:effectLst>
                  <a:outerShdw blurRad="38100" dist="38100" dir="2700000" algn="tl">
                    <a:srgbClr val="000000">
                      <a:alpha val="43137"/>
                    </a:srgbClr>
                  </a:outerShdw>
                </a:effectLst>
                <a:latin typeface="Arial Black" pitchFamily="34" charset="0"/>
              </a:rPr>
              <a:t>Brokering Layer</a:t>
            </a: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2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2000" fill="hold"/>
                                        <p:tgtEl>
                                          <p:spTgt spid="55"/>
                                        </p:tgtEl>
                                        <p:attrNameLst>
                                          <p:attrName>ppt_x</p:attrName>
                                        </p:attrNameLst>
                                      </p:cBhvr>
                                      <p:tavLst>
                                        <p:tav tm="0">
                                          <p:val>
                                            <p:strVal val="0-#ppt_w/2"/>
                                          </p:val>
                                        </p:tav>
                                        <p:tav tm="100000">
                                          <p:val>
                                            <p:strVal val="#ppt_x"/>
                                          </p:val>
                                        </p:tav>
                                      </p:tavLst>
                                    </p:anim>
                                    <p:anim calcmode="lin" valueType="num">
                                      <p:cBhvr additive="base">
                                        <p:cTn id="13" dur="2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2000" fill="hold"/>
                                        <p:tgtEl>
                                          <p:spTgt spid="56"/>
                                        </p:tgtEl>
                                        <p:attrNameLst>
                                          <p:attrName>ppt_x</p:attrName>
                                        </p:attrNameLst>
                                      </p:cBhvr>
                                      <p:tavLst>
                                        <p:tav tm="0">
                                          <p:val>
                                            <p:strVal val="0-#ppt_w/2"/>
                                          </p:val>
                                        </p:tav>
                                        <p:tav tm="100000">
                                          <p:val>
                                            <p:strVal val="#ppt_x"/>
                                          </p:val>
                                        </p:tav>
                                      </p:tavLst>
                                    </p:anim>
                                    <p:anim calcmode="lin" valueType="num">
                                      <p:cBhvr additive="base">
                                        <p:cTn id="19" dur="2000" fill="hold"/>
                                        <p:tgtEl>
                                          <p:spTgt spid="56"/>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2000" fill="hold"/>
                                        <p:tgtEl>
                                          <p:spTgt spid="59"/>
                                        </p:tgtEl>
                                        <p:attrNameLst>
                                          <p:attrName>ppt_x</p:attrName>
                                        </p:attrNameLst>
                                      </p:cBhvr>
                                      <p:tavLst>
                                        <p:tav tm="0">
                                          <p:val>
                                            <p:strVal val="0-#ppt_w/2"/>
                                          </p:val>
                                        </p:tav>
                                        <p:tav tm="100000">
                                          <p:val>
                                            <p:strVal val="#ppt_x"/>
                                          </p:val>
                                        </p:tav>
                                      </p:tavLst>
                                    </p:anim>
                                    <p:anim calcmode="lin" valueType="num">
                                      <p:cBhvr additive="base">
                                        <p:cTn id="23" dur="2000" fill="hold"/>
                                        <p:tgtEl>
                                          <p:spTgt spid="59"/>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additive="base">
                                        <p:cTn id="26" dur="2000" fill="hold"/>
                                        <p:tgtEl>
                                          <p:spTgt spid="61"/>
                                        </p:tgtEl>
                                        <p:attrNameLst>
                                          <p:attrName>ppt_x</p:attrName>
                                        </p:attrNameLst>
                                      </p:cBhvr>
                                      <p:tavLst>
                                        <p:tav tm="0">
                                          <p:val>
                                            <p:strVal val="0-#ppt_w/2"/>
                                          </p:val>
                                        </p:tav>
                                        <p:tav tm="100000">
                                          <p:val>
                                            <p:strVal val="#ppt_x"/>
                                          </p:val>
                                        </p:tav>
                                      </p:tavLst>
                                    </p:anim>
                                    <p:anim calcmode="lin" valueType="num">
                                      <p:cBhvr additive="base">
                                        <p:cTn id="27" dur="2000" fill="hold"/>
                                        <p:tgtEl>
                                          <p:spTgt spid="61"/>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1000" fill="hold"/>
                                        <p:tgtEl>
                                          <p:spTgt spid="58"/>
                                        </p:tgtEl>
                                        <p:attrNameLst>
                                          <p:attrName>ppt_x</p:attrName>
                                        </p:attrNameLst>
                                      </p:cBhvr>
                                      <p:tavLst>
                                        <p:tav tm="0">
                                          <p:val>
                                            <p:strVal val="0-#ppt_w/2"/>
                                          </p:val>
                                        </p:tav>
                                        <p:tav tm="100000">
                                          <p:val>
                                            <p:strVal val="#ppt_x"/>
                                          </p:val>
                                        </p:tav>
                                      </p:tavLst>
                                    </p:anim>
                                    <p:anim calcmode="lin" valueType="num">
                                      <p:cBhvr additive="base">
                                        <p:cTn id="32" dur="1000" fill="hold"/>
                                        <p:tgtEl>
                                          <p:spTgt spid="58"/>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0-#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8"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1000" fill="hold"/>
                                        <p:tgtEl>
                                          <p:spTgt spid="63"/>
                                        </p:tgtEl>
                                        <p:attrNameLst>
                                          <p:attrName>ppt_x</p:attrName>
                                        </p:attrNameLst>
                                      </p:cBhvr>
                                      <p:tavLst>
                                        <p:tav tm="0">
                                          <p:val>
                                            <p:strVal val="0-#ppt_w/2"/>
                                          </p:val>
                                        </p:tav>
                                        <p:tav tm="100000">
                                          <p:val>
                                            <p:strVal val="#ppt_x"/>
                                          </p:val>
                                        </p:tav>
                                      </p:tavLst>
                                    </p:anim>
                                    <p:anim calcmode="lin" valueType="num">
                                      <p:cBhvr additive="base">
                                        <p:cTn id="42" dur="10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1000"/>
                                        <p:tgtEl>
                                          <p:spTgt spid="62"/>
                                        </p:tgtEl>
                                        <p:attrNameLst>
                                          <p:attrName>ppt_w</p:attrName>
                                        </p:attrNameLst>
                                      </p:cBhvr>
                                      <p:tavLst>
                                        <p:tav tm="0">
                                          <p:val>
                                            <p:strVal val="ppt_w"/>
                                          </p:val>
                                        </p:tav>
                                        <p:tav tm="100000">
                                          <p:val>
                                            <p:fltVal val="0"/>
                                          </p:val>
                                        </p:tav>
                                      </p:tavLst>
                                    </p:anim>
                                    <p:anim calcmode="lin" valueType="num">
                                      <p:cBhvr>
                                        <p:cTn id="47" dur="1000"/>
                                        <p:tgtEl>
                                          <p:spTgt spid="62"/>
                                        </p:tgtEl>
                                        <p:attrNameLst>
                                          <p:attrName>ppt_h</p:attrName>
                                        </p:attrNameLst>
                                      </p:cBhvr>
                                      <p:tavLst>
                                        <p:tav tm="0">
                                          <p:val>
                                            <p:strVal val="ppt_h"/>
                                          </p:val>
                                        </p:tav>
                                        <p:tav tm="100000">
                                          <p:val>
                                            <p:fltVal val="0"/>
                                          </p:val>
                                        </p:tav>
                                      </p:tavLst>
                                    </p:anim>
                                    <p:animEffect transition="out" filter="fade">
                                      <p:cBhvr>
                                        <p:cTn id="48" dur="1000"/>
                                        <p:tgtEl>
                                          <p:spTgt spid="62"/>
                                        </p:tgtEl>
                                      </p:cBhvr>
                                    </p:animEffect>
                                    <p:set>
                                      <p:cBhvr>
                                        <p:cTn id="49" dur="1" fill="hold">
                                          <p:stCondLst>
                                            <p:cond delay="999"/>
                                          </p:stCondLst>
                                        </p:cTn>
                                        <p:tgtEl>
                                          <p:spTgt spid="62"/>
                                        </p:tgtEl>
                                        <p:attrNameLst>
                                          <p:attrName>style.visibility</p:attrName>
                                        </p:attrNameLst>
                                      </p:cBhvr>
                                      <p:to>
                                        <p:strVal val="hidden"/>
                                      </p:to>
                                    </p:se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0242"/>
                                        </p:tgtEl>
                                        <p:attrNameLst>
                                          <p:attrName>style.visibility</p:attrName>
                                        </p:attrNameLst>
                                      </p:cBhvr>
                                      <p:to>
                                        <p:strVal val="visible"/>
                                      </p:to>
                                    </p:set>
                                    <p:animEffect transition="in" filter="fade">
                                      <p:cBhvr>
                                        <p:cTn id="53" dur="2000"/>
                                        <p:tgtEl>
                                          <p:spTgt spid="10242"/>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242" grpId="0"/>
      <p:bldP spid="56" grpId="0" animBg="1"/>
      <p:bldP spid="55" grpId="0" animBg="1"/>
      <p:bldP spid="58" grpId="0" animBg="1"/>
      <p:bldP spid="60" grpId="0" animBg="1"/>
      <p:bldP spid="63" grpId="0" animBg="1"/>
      <p:bldP spid="62" grpId="0"/>
      <p:bldP spid="6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667000" y="1600201"/>
            <a:ext cx="6116310" cy="4753589"/>
          </a:xfrm>
          <a:prstGeom prst="rect">
            <a:avLst/>
          </a:prstGeom>
        </p:spPr>
      </p:pic>
      <p:sp>
        <p:nvSpPr>
          <p:cNvPr id="3" name="TextBox 2"/>
          <p:cNvSpPr txBox="1"/>
          <p:nvPr/>
        </p:nvSpPr>
        <p:spPr>
          <a:xfrm>
            <a:off x="381000" y="1066800"/>
            <a:ext cx="2133600" cy="5262969"/>
          </a:xfrm>
          <a:prstGeom prst="rect">
            <a:avLst/>
          </a:prstGeom>
          <a:noFill/>
        </p:spPr>
        <p:txBody>
          <a:bodyPr wrap="square" lIns="91429" tIns="45715" rIns="91429" bIns="45715" rtlCol="0">
            <a:spAutoFit/>
          </a:bodyPr>
          <a:lstStyle/>
          <a:p>
            <a:r>
              <a:rPr lang="en-US" sz="1600" dirty="0" smtClean="0"/>
              <a:t>Straightforward HTML documents can be created on public wiki or local web server.</a:t>
            </a:r>
          </a:p>
          <a:p>
            <a:endParaRPr lang="en-US" sz="1600" dirty="0" smtClean="0"/>
          </a:p>
          <a:p>
            <a:r>
              <a:rPr lang="en-US" sz="1600" dirty="0" smtClean="0"/>
              <a:t>Via embedded links, reader accesses data and analysis and display tools.</a:t>
            </a:r>
          </a:p>
          <a:p>
            <a:endParaRPr lang="en-US" sz="1600" dirty="0" smtClean="0"/>
          </a:p>
          <a:p>
            <a:r>
              <a:rPr lang="en-US" sz="1600" dirty="0" smtClean="0"/>
              <a:t>Tools can be:</a:t>
            </a:r>
          </a:p>
          <a:p>
            <a:pPr>
              <a:buFont typeface="Wingdings" pitchFamily="2" charset="2"/>
              <a:buChar char="§"/>
            </a:pPr>
            <a:r>
              <a:rPr lang="en-US" sz="1600" dirty="0" smtClean="0"/>
              <a:t> thin web clients,</a:t>
            </a:r>
          </a:p>
          <a:p>
            <a:pPr>
              <a:buFont typeface="Wingdings" pitchFamily="2" charset="2"/>
              <a:buChar char="§"/>
            </a:pPr>
            <a:r>
              <a:rPr lang="en-US" sz="1600" dirty="0" smtClean="0"/>
              <a:t> rich desktop applications.</a:t>
            </a:r>
          </a:p>
          <a:p>
            <a:endParaRPr lang="en-US" sz="1600" dirty="0" smtClean="0"/>
          </a:p>
          <a:p>
            <a:r>
              <a:rPr lang="en-US" sz="1600" dirty="0" smtClean="0"/>
              <a:t>From within the document,  reader can interact with data via:</a:t>
            </a:r>
          </a:p>
          <a:p>
            <a:pPr>
              <a:buFont typeface="Wingdings" pitchFamily="2" charset="2"/>
              <a:buChar char="§"/>
            </a:pPr>
            <a:r>
              <a:rPr lang="en-US" sz="1600" dirty="0" smtClean="0"/>
              <a:t> tools,</a:t>
            </a:r>
          </a:p>
          <a:p>
            <a:pPr>
              <a:buFont typeface="Wingdings" pitchFamily="2" charset="2"/>
              <a:buChar char="§"/>
            </a:pPr>
            <a:r>
              <a:rPr lang="en-US" sz="1600" dirty="0" smtClean="0"/>
              <a:t> “live” tables</a:t>
            </a:r>
          </a:p>
          <a:p>
            <a:pPr>
              <a:buFont typeface="Wingdings" pitchFamily="2" charset="2"/>
              <a:buChar char="§"/>
            </a:pPr>
            <a:r>
              <a:rPr lang="en-US" sz="1600" dirty="0" smtClean="0"/>
              <a:t> downloads.</a:t>
            </a:r>
          </a:p>
        </p:txBody>
      </p:sp>
      <p:cxnSp>
        <p:nvCxnSpPr>
          <p:cNvPr id="5" name="Straight Arrow Connector 4"/>
          <p:cNvCxnSpPr/>
          <p:nvPr/>
        </p:nvCxnSpPr>
        <p:spPr>
          <a:xfrm flipV="1">
            <a:off x="2057400" y="3124200"/>
            <a:ext cx="4267200" cy="8382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600200" y="4343400"/>
            <a:ext cx="2133600" cy="3048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676400" y="5638800"/>
            <a:ext cx="1600200" cy="2286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676400" y="5943600"/>
            <a:ext cx="4495800" cy="1524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133600" y="1828800"/>
            <a:ext cx="762000" cy="6858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p:nvPr>
        </p:nvSpPr>
        <p:spPr>
          <a:xfrm>
            <a:off x="0" y="0"/>
            <a:ext cx="9144000" cy="1066800"/>
          </a:xfrm>
        </p:spPr>
        <p:txBody>
          <a:bodyPr>
            <a:noAutofit/>
          </a:bodyPr>
          <a:lstStyle/>
          <a:p>
            <a:r>
              <a:rPr lang="en-US" sz="3600" dirty="0" smtClean="0"/>
              <a:t>Via Standard Interfaces, Publications Enable Access to Distributed Processing, Tools, Data</a:t>
            </a:r>
            <a:endParaRPr 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Advantages</a:t>
            </a:r>
            <a:endParaRPr lang="en-US" dirty="0"/>
          </a:p>
        </p:txBody>
      </p:sp>
      <p:sp>
        <p:nvSpPr>
          <p:cNvPr id="3" name="Content Placeholder 2"/>
          <p:cNvSpPr>
            <a:spLocks noGrp="1"/>
          </p:cNvSpPr>
          <p:nvPr>
            <p:ph idx="1"/>
          </p:nvPr>
        </p:nvSpPr>
        <p:spPr>
          <a:xfrm>
            <a:off x="0" y="914400"/>
            <a:ext cx="8991600" cy="5943600"/>
          </a:xfrm>
        </p:spPr>
        <p:txBody>
          <a:bodyPr>
            <a:normAutofit fontScale="62500" lnSpcReduction="20000"/>
          </a:bodyPr>
          <a:lstStyle/>
          <a:p>
            <a:r>
              <a:rPr lang="en-US" dirty="0" smtClean="0"/>
              <a:t>Convenient authoring of online publications that enable the reader to access and analyze the data cited in the publication</a:t>
            </a:r>
          </a:p>
          <a:p>
            <a:r>
              <a:rPr lang="en-US" dirty="0" smtClean="0"/>
              <a:t>Cross-disciplinary: enabling </a:t>
            </a:r>
            <a:r>
              <a:rPr lang="en-US" dirty="0"/>
              <a:t>readers of scientific publications and educational modules  to work directly with data from other disciplines </a:t>
            </a:r>
            <a:endParaRPr lang="en-US" dirty="0" smtClean="0"/>
          </a:p>
          <a:p>
            <a:r>
              <a:rPr lang="en-US" dirty="0" smtClean="0"/>
              <a:t>Professional </a:t>
            </a:r>
            <a:r>
              <a:rPr lang="en-US" dirty="0"/>
              <a:t>i</a:t>
            </a:r>
            <a:r>
              <a:rPr lang="en-US" dirty="0" smtClean="0"/>
              <a:t>ncentive: makes “documentation” of data a rewarded part of an academic’s job</a:t>
            </a:r>
          </a:p>
          <a:p>
            <a:r>
              <a:rPr lang="en-US" dirty="0" smtClean="0"/>
              <a:t>Transparency: fosters openness by providing broader and easier access to processing and data as well as documents and data products</a:t>
            </a:r>
          </a:p>
          <a:p>
            <a:r>
              <a:rPr lang="en-US" dirty="0" smtClean="0"/>
              <a:t>Search: data interactive publications can be found via Google, Bing, etc. which in turn:</a:t>
            </a:r>
          </a:p>
          <a:p>
            <a:pPr lvl="1"/>
            <a:r>
              <a:rPr lang="en-US" dirty="0" smtClean="0"/>
              <a:t>leads the searcher to the datasets and analysis tools the publication points to</a:t>
            </a:r>
          </a:p>
          <a:p>
            <a:pPr lvl="1"/>
            <a:r>
              <a:rPr lang="en-US" dirty="0" smtClean="0"/>
              <a:t>makes it possible to do Google-type rankings based on pointers into and out of the documents and datasets</a:t>
            </a:r>
          </a:p>
          <a:p>
            <a:r>
              <a:rPr lang="en-US" dirty="0" smtClean="0"/>
              <a:t>Server flexibility: services can be on local workstation/cluster, on central server,  in the cloud, or in Wyoming</a:t>
            </a:r>
          </a:p>
          <a:p>
            <a:r>
              <a:rPr lang="en-US" dirty="0" smtClean="0"/>
              <a:t>Efficiency: processing can be performed near “big data” stores</a:t>
            </a:r>
          </a:p>
          <a:p>
            <a:r>
              <a:rPr lang="en-US" dirty="0" smtClean="0"/>
              <a:t>Collaboration: could foster more productive collaborations</a:t>
            </a:r>
          </a:p>
          <a:p>
            <a:r>
              <a:rPr lang="en-US" dirty="0" smtClean="0"/>
              <a:t>Internal Cooperation: would involve both engineering and non-engineering staff within </a:t>
            </a:r>
            <a:r>
              <a:rPr lang="en-US" dirty="0" err="1" smtClean="0"/>
              <a:t>Unidata</a:t>
            </a:r>
            <a:endParaRPr lang="en-US" dirty="0" smtClean="0"/>
          </a:p>
          <a:p>
            <a:r>
              <a:rPr lang="en-US" dirty="0" smtClean="0"/>
              <a:t>Client flexibility: data analysis can be driven from mobile devices as well as desktop</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1143000"/>
          </a:xfrm>
        </p:spPr>
        <p:txBody>
          <a:bodyPr/>
          <a:lstStyle/>
          <a:p>
            <a:r>
              <a:rPr lang="en-US" dirty="0" smtClean="0"/>
              <a:t>Challenges</a:t>
            </a:r>
            <a:endParaRPr lang="en-US" dirty="0"/>
          </a:p>
        </p:txBody>
      </p:sp>
      <p:sp>
        <p:nvSpPr>
          <p:cNvPr id="3" name="Content Placeholder 2"/>
          <p:cNvSpPr>
            <a:spLocks noGrp="1"/>
          </p:cNvSpPr>
          <p:nvPr>
            <p:ph idx="1"/>
          </p:nvPr>
        </p:nvSpPr>
        <p:spPr>
          <a:xfrm>
            <a:off x="304800" y="1066800"/>
            <a:ext cx="8229600" cy="5638800"/>
          </a:xfrm>
        </p:spPr>
        <p:txBody>
          <a:bodyPr>
            <a:normAutofit fontScale="92500" lnSpcReduction="10000"/>
          </a:bodyPr>
          <a:lstStyle/>
          <a:p>
            <a:r>
              <a:rPr lang="en-US" dirty="0" smtClean="0"/>
              <a:t>New way of thinking for developers and users</a:t>
            </a:r>
          </a:p>
          <a:p>
            <a:r>
              <a:rPr lang="en-US" dirty="0" smtClean="0"/>
              <a:t>Persistence </a:t>
            </a:r>
            <a:r>
              <a:rPr lang="en-US" dirty="0"/>
              <a:t>of all components: datasets, processing services, and </a:t>
            </a:r>
            <a:r>
              <a:rPr lang="en-US" dirty="0" smtClean="0"/>
              <a:t>interfaces</a:t>
            </a:r>
          </a:p>
          <a:p>
            <a:r>
              <a:rPr lang="en-US" dirty="0" smtClean="0"/>
              <a:t>Computing resources: distribution and limitations</a:t>
            </a:r>
          </a:p>
          <a:p>
            <a:r>
              <a:rPr lang="en-US" dirty="0" smtClean="0"/>
              <a:t>Security: authentication and authorization</a:t>
            </a:r>
          </a:p>
          <a:p>
            <a:r>
              <a:rPr lang="en-US" dirty="0" smtClean="0"/>
              <a:t>Primitive web processing services at present</a:t>
            </a:r>
          </a:p>
          <a:p>
            <a:r>
              <a:rPr lang="en-US" dirty="0" smtClean="0"/>
              <a:t>Interfaces are new and generally untried in an environment where people are relying on them</a:t>
            </a:r>
          </a:p>
          <a:p>
            <a:r>
              <a:rPr lang="en-US" dirty="0"/>
              <a:t>Additional </a:t>
            </a:r>
            <a:r>
              <a:rPr lang="en-US" dirty="0" smtClean="0"/>
              <a:t>UPC effort</a:t>
            </a:r>
            <a:r>
              <a:rPr lang="en-US" dirty="0"/>
              <a:t>:  “skunk </a:t>
            </a:r>
            <a:r>
              <a:rPr lang="en-US" dirty="0" smtClean="0"/>
              <a:t>works?” </a:t>
            </a:r>
            <a:r>
              <a:rPr lang="en-US" dirty="0"/>
              <a:t>with collaborators, new or re-programmed </a:t>
            </a:r>
            <a:r>
              <a:rPr lang="en-US" dirty="0" smtClean="0"/>
              <a:t>staff</a:t>
            </a:r>
          </a:p>
          <a:p>
            <a:r>
              <a:rPr lang="en-US" dirty="0" smtClean="0"/>
              <a:t>Need to engage publications industry</a:t>
            </a:r>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i="1" dirty="0" smtClean="0"/>
              <a:t>Navigating Earth System Science Data</a:t>
            </a:r>
            <a:br>
              <a:rPr lang="en-US" i="1" dirty="0" smtClean="0"/>
            </a:br>
            <a:r>
              <a:rPr lang="en-US" dirty="0" smtClean="0"/>
              <a:t>vs. service to Unidata core community?</a:t>
            </a:r>
            <a:endParaRPr lang="en-US" dirty="0"/>
          </a:p>
        </p:txBody>
      </p:sp>
      <p:sp>
        <p:nvSpPr>
          <p:cNvPr id="3" name="Content Placeholder 2"/>
          <p:cNvSpPr>
            <a:spLocks noGrp="1"/>
          </p:cNvSpPr>
          <p:nvPr>
            <p:ph idx="1"/>
          </p:nvPr>
        </p:nvSpPr>
        <p:spPr>
          <a:xfrm>
            <a:off x="152400" y="1600200"/>
            <a:ext cx="8991600" cy="4953000"/>
          </a:xfrm>
        </p:spPr>
        <p:txBody>
          <a:bodyPr>
            <a:normAutofit fontScale="92500" lnSpcReduction="10000"/>
          </a:bodyPr>
          <a:lstStyle/>
          <a:p>
            <a:r>
              <a:rPr lang="en-US" dirty="0" smtClean="0"/>
              <a:t>Evolution of Unidata data systems</a:t>
            </a:r>
          </a:p>
          <a:p>
            <a:r>
              <a:rPr lang="en-US" dirty="0" smtClean="0"/>
              <a:t>Guidance from proposal review panel regarding outreach vs. service to core community</a:t>
            </a:r>
          </a:p>
          <a:p>
            <a:r>
              <a:rPr lang="en-US" dirty="0" smtClean="0"/>
              <a:t>Focus near the boundary of our core community</a:t>
            </a:r>
          </a:p>
          <a:p>
            <a:r>
              <a:rPr lang="en-US" dirty="0" smtClean="0"/>
              <a:t>Make our data available more broadly and gain access to other data source in useful forms</a:t>
            </a:r>
          </a:p>
          <a:p>
            <a:r>
              <a:rPr lang="en-US" dirty="0" smtClean="0"/>
              <a:t>Implement/support up to standard interface</a:t>
            </a:r>
          </a:p>
          <a:p>
            <a:pPr lvl="1"/>
            <a:r>
              <a:rPr lang="en-US" dirty="0" smtClean="0"/>
              <a:t>Unidata does NOT support other communities’ tools</a:t>
            </a:r>
          </a:p>
          <a:p>
            <a:pPr lvl="1"/>
            <a:r>
              <a:rPr lang="en-US" dirty="0" smtClean="0"/>
              <a:t>Unidata does NOT provide expertise in other domains</a:t>
            </a:r>
          </a:p>
          <a:p>
            <a:pPr lvl="1"/>
            <a:r>
              <a:rPr lang="en-US" dirty="0" smtClean="0"/>
              <a:t>We get others to do most of the hard work</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normAutofit/>
          </a:bodyPr>
          <a:lstStyle/>
          <a:p>
            <a:r>
              <a:rPr lang="en-US" dirty="0" smtClean="0"/>
              <a:t>Implications of Recent Developments</a:t>
            </a:r>
            <a:endParaRPr lang="en-US" dirty="0"/>
          </a:p>
        </p:txBody>
      </p:sp>
      <p:sp>
        <p:nvSpPr>
          <p:cNvPr id="3" name="Content Placeholder 2"/>
          <p:cNvSpPr>
            <a:spLocks noGrp="1"/>
          </p:cNvSpPr>
          <p:nvPr>
            <p:ph idx="1"/>
          </p:nvPr>
        </p:nvSpPr>
        <p:spPr>
          <a:xfrm>
            <a:off x="457200" y="1066800"/>
            <a:ext cx="8229600" cy="5410200"/>
          </a:xfrm>
        </p:spPr>
        <p:txBody>
          <a:bodyPr>
            <a:normAutofit fontScale="85000" lnSpcReduction="10000"/>
          </a:bodyPr>
          <a:lstStyle/>
          <a:p>
            <a:pPr>
              <a:buNone/>
            </a:pPr>
            <a:r>
              <a:rPr lang="en-US" dirty="0" smtClean="0"/>
              <a:t>Earlier barriers are being overcome:</a:t>
            </a:r>
          </a:p>
          <a:p>
            <a:r>
              <a:rPr lang="en-US" dirty="0" smtClean="0"/>
              <a:t>Browser-based access to interactivity is becoming more common (Live Access Server, TDS/WMS/GODIVA, ERDDAP, </a:t>
            </a:r>
            <a:r>
              <a:rPr lang="en-US" dirty="0" err="1" smtClean="0"/>
              <a:t>FerretTDS</a:t>
            </a:r>
            <a:r>
              <a:rPr lang="en-US" dirty="0" smtClean="0"/>
              <a:t>…)</a:t>
            </a:r>
          </a:p>
          <a:p>
            <a:r>
              <a:rPr lang="en-US" dirty="0" smtClean="0"/>
              <a:t>Server-side (cloud?) processing is a viable platform for interactivity</a:t>
            </a:r>
          </a:p>
          <a:p>
            <a:r>
              <a:rPr lang="en-US" dirty="0" smtClean="0"/>
              <a:t>RAMADDA/TDS provides mechanism for persistent storage of datasets by user community</a:t>
            </a:r>
          </a:p>
          <a:p>
            <a:r>
              <a:rPr lang="en-US" dirty="0" smtClean="0"/>
              <a:t>Clients with modest processing/storage ability come into play (tablets, smart phones)</a:t>
            </a:r>
          </a:p>
          <a:p>
            <a:r>
              <a:rPr lang="en-US" dirty="0" smtClean="0"/>
              <a:t>Documents, data, storage, data access, processing capabilities, user devices can all be distributed</a:t>
            </a:r>
          </a:p>
          <a:p>
            <a:r>
              <a:rPr lang="en-US" dirty="0" smtClean="0"/>
              <a:t>Processing can be co-located with large datasets.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for Unidata Community</a:t>
            </a:r>
            <a:endParaRPr lang="en-US" dirty="0"/>
          </a:p>
        </p:txBody>
      </p:sp>
      <p:sp>
        <p:nvSpPr>
          <p:cNvPr id="3" name="Content Placeholder 2"/>
          <p:cNvSpPr>
            <a:spLocks noGrp="1"/>
          </p:cNvSpPr>
          <p:nvPr>
            <p:ph idx="1"/>
          </p:nvPr>
        </p:nvSpPr>
        <p:spPr>
          <a:xfrm>
            <a:off x="457200" y="1295400"/>
            <a:ext cx="8229600" cy="4525963"/>
          </a:xfrm>
        </p:spPr>
        <p:txBody>
          <a:bodyPr>
            <a:normAutofit fontScale="92500" lnSpcReduction="20000"/>
          </a:bodyPr>
          <a:lstStyle/>
          <a:p>
            <a:r>
              <a:rPr lang="en-US" dirty="0" smtClean="0"/>
              <a:t>Where does the processing belong?</a:t>
            </a:r>
          </a:p>
          <a:p>
            <a:pPr lvl="1"/>
            <a:r>
              <a:rPr lang="en-US" dirty="0" smtClean="0"/>
              <a:t>In a desktop application (IDV, McIDAS, AWIPS)?</a:t>
            </a:r>
          </a:p>
          <a:p>
            <a:pPr lvl="1"/>
            <a:r>
              <a:rPr lang="en-US" dirty="0" smtClean="0"/>
              <a:t>In an app on mobile devices?</a:t>
            </a:r>
          </a:p>
          <a:p>
            <a:pPr lvl="1"/>
            <a:r>
              <a:rPr lang="en-US" dirty="0" smtClean="0"/>
              <a:t>As a web brokering service in a departmental server?</a:t>
            </a:r>
          </a:p>
          <a:p>
            <a:pPr lvl="1"/>
            <a:r>
              <a:rPr lang="en-US" dirty="0" smtClean="0"/>
              <a:t>As a web brokering service at the UPC?</a:t>
            </a:r>
          </a:p>
          <a:p>
            <a:pPr lvl="1"/>
            <a:r>
              <a:rPr lang="en-US" dirty="0" smtClean="0"/>
              <a:t>In the cloud?</a:t>
            </a:r>
          </a:p>
          <a:p>
            <a:pPr lvl="1"/>
            <a:r>
              <a:rPr lang="en-US" dirty="0" smtClean="0"/>
              <a:t>In Wyoming?</a:t>
            </a:r>
          </a:p>
          <a:p>
            <a:r>
              <a:rPr lang="en-US" dirty="0" smtClean="0"/>
              <a:t>How much emphasis on Earth System Science as opposed to </a:t>
            </a:r>
            <a:r>
              <a:rPr lang="en-US" dirty="0" err="1" smtClean="0"/>
              <a:t>Mesoscale</a:t>
            </a:r>
            <a:r>
              <a:rPr lang="en-US" dirty="0" smtClean="0"/>
              <a:t> Meteorology?</a:t>
            </a:r>
          </a:p>
          <a:p>
            <a:r>
              <a:rPr lang="en-US" dirty="0" smtClean="0"/>
              <a:t>How many different approaches can be supported?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Publication on Google Sites Wiki</a:t>
            </a:r>
            <a:endParaRPr lang="en-US" dirty="0"/>
          </a:p>
        </p:txBody>
      </p:sp>
      <p:pic>
        <p:nvPicPr>
          <p:cNvPr id="4" name="Picture 3" descr="GoogleWikiPublication.jpg"/>
          <p:cNvPicPr>
            <a:picLocks noChangeAspect="1"/>
          </p:cNvPicPr>
          <p:nvPr/>
        </p:nvPicPr>
        <p:blipFill>
          <a:blip r:embed="rId3" cstate="print"/>
          <a:stretch>
            <a:fillRect/>
          </a:stretch>
        </p:blipFill>
        <p:spPr>
          <a:xfrm>
            <a:off x="3194661" y="1143000"/>
            <a:ext cx="5446578" cy="4953000"/>
          </a:xfrm>
          <a:prstGeom prst="rect">
            <a:avLst/>
          </a:prstGeom>
        </p:spPr>
      </p:pic>
      <p:sp>
        <p:nvSpPr>
          <p:cNvPr id="5" name="TextBox 4"/>
          <p:cNvSpPr txBox="1"/>
          <p:nvPr/>
        </p:nvSpPr>
        <p:spPr>
          <a:xfrm>
            <a:off x="609600" y="1143001"/>
            <a:ext cx="2514600" cy="4893637"/>
          </a:xfrm>
          <a:prstGeom prst="rect">
            <a:avLst/>
          </a:prstGeom>
          <a:noFill/>
          <a:ln w="19050">
            <a:solidFill>
              <a:schemeClr val="accent2"/>
            </a:solidFill>
          </a:ln>
        </p:spPr>
        <p:txBody>
          <a:bodyPr wrap="square" lIns="91429" tIns="45715" rIns="91429" bIns="45715" rtlCol="0">
            <a:spAutoFit/>
          </a:bodyPr>
          <a:lstStyle/>
          <a:p>
            <a:pPr marL="285717" indent="-285717">
              <a:buFont typeface="Wingdings" pitchFamily="2" charset="2"/>
              <a:buChar char="§"/>
            </a:pPr>
            <a:r>
              <a:rPr lang="en-US" dirty="0" smtClean="0"/>
              <a:t>Online document created with simple wiki tools</a:t>
            </a:r>
          </a:p>
          <a:p>
            <a:pPr marL="285717" indent="-285717">
              <a:buFont typeface="Wingdings" pitchFamily="2" charset="2"/>
              <a:buChar char="§"/>
            </a:pPr>
            <a:endParaRPr lang="en-US" dirty="0" smtClean="0"/>
          </a:p>
          <a:p>
            <a:pPr marL="285717" indent="-285717">
              <a:buFont typeface="Wingdings" pitchFamily="2" charset="2"/>
              <a:buChar char="§"/>
            </a:pPr>
            <a:r>
              <a:rPr lang="en-US" dirty="0" smtClean="0"/>
              <a:t>Embedded images generated “on the fly” from another web site</a:t>
            </a:r>
          </a:p>
          <a:p>
            <a:pPr marL="285717" indent="-285717">
              <a:buFont typeface="Wingdings" pitchFamily="2" charset="2"/>
              <a:buChar char="§"/>
            </a:pPr>
            <a:endParaRPr lang="en-US" dirty="0" smtClean="0"/>
          </a:p>
          <a:p>
            <a:pPr marL="285717" indent="-285717">
              <a:buFont typeface="Wingdings" pitchFamily="2" charset="2"/>
              <a:buChar char="§"/>
            </a:pPr>
            <a:r>
              <a:rPr lang="en-US" dirty="0" smtClean="0"/>
              <a:t>Embedded links enable reader to:</a:t>
            </a:r>
          </a:p>
          <a:p>
            <a:pPr lvl="1">
              <a:buFont typeface="Wingdings" pitchFamily="2" charset="2"/>
              <a:buChar char="q"/>
            </a:pPr>
            <a:endParaRPr lang="en-US" dirty="0" smtClean="0"/>
          </a:p>
          <a:p>
            <a:pPr marL="742832" lvl="1" indent="-285717">
              <a:buFont typeface="Arial" pitchFamily="34" charset="0"/>
              <a:buChar char="•"/>
            </a:pPr>
            <a:r>
              <a:rPr lang="en-US" sz="1600" dirty="0" smtClean="0"/>
              <a:t>access related datasets</a:t>
            </a:r>
          </a:p>
          <a:p>
            <a:pPr marL="742832" lvl="1" indent="-285717">
              <a:buFont typeface="Arial" pitchFamily="34" charset="0"/>
              <a:buChar char="•"/>
            </a:pPr>
            <a:endParaRPr lang="en-US" sz="1600" dirty="0" smtClean="0"/>
          </a:p>
          <a:p>
            <a:pPr marL="742832" lvl="1" indent="-285717">
              <a:buFont typeface="Arial" pitchFamily="34" charset="0"/>
              <a:buChar char="•"/>
            </a:pPr>
            <a:r>
              <a:rPr lang="en-US" sz="1600" dirty="0" smtClean="0"/>
              <a:t>perform one’s own analysis and display</a:t>
            </a:r>
            <a:endParaRPr lang="en-US" sz="1600" dirty="0"/>
          </a:p>
        </p:txBody>
      </p:sp>
      <p:cxnSp>
        <p:nvCxnSpPr>
          <p:cNvPr id="7" name="Straight Arrow Connector 6"/>
          <p:cNvCxnSpPr/>
          <p:nvPr/>
        </p:nvCxnSpPr>
        <p:spPr>
          <a:xfrm>
            <a:off x="2743200" y="3048000"/>
            <a:ext cx="2819400" cy="4572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38400" y="4800600"/>
            <a:ext cx="2667000" cy="3810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667000" y="5715000"/>
            <a:ext cx="1524000" cy="2286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639762"/>
          </a:xfrm>
        </p:spPr>
        <p:txBody>
          <a:bodyPr>
            <a:noAutofit/>
          </a:bodyPr>
          <a:lstStyle/>
          <a:p>
            <a:r>
              <a:rPr lang="en-US" sz="3600" dirty="0" smtClean="0"/>
              <a:t>Embedded Links to Online </a:t>
            </a:r>
            <a:br>
              <a:rPr lang="en-US" sz="3600" dirty="0" smtClean="0"/>
            </a:br>
            <a:r>
              <a:rPr lang="en-US" sz="3600" dirty="0" smtClean="0"/>
              <a:t>Data and Analysis Tools</a:t>
            </a:r>
            <a:endParaRPr lang="en-US" sz="3600" dirty="0"/>
          </a:p>
        </p:txBody>
      </p:sp>
      <p:pic>
        <p:nvPicPr>
          <p:cNvPr id="6" name="Content Placeholder 5" descr="ERDDAPsite.jpg"/>
          <p:cNvPicPr>
            <a:picLocks noGrp="1" noChangeAspect="1"/>
          </p:cNvPicPr>
          <p:nvPr>
            <p:ph idx="1"/>
          </p:nvPr>
        </p:nvPicPr>
        <p:blipFill>
          <a:blip r:embed="rId2" cstate="print"/>
          <a:stretch>
            <a:fillRect/>
          </a:stretch>
        </p:blipFill>
        <p:spPr>
          <a:xfrm>
            <a:off x="990600" y="956140"/>
            <a:ext cx="7239000" cy="590186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Embedded Links to Datasets </a:t>
            </a:r>
            <a:br>
              <a:rPr lang="en-US" dirty="0" smtClean="0"/>
            </a:br>
            <a:r>
              <a:rPr lang="en-US" dirty="0" smtClean="0"/>
              <a:t>and Desktop Applications</a:t>
            </a:r>
            <a:endParaRPr lang="en-US" dirty="0"/>
          </a:p>
        </p:txBody>
      </p:sp>
      <p:pic>
        <p:nvPicPr>
          <p:cNvPr id="4" name="Content Placeholder 3" descr="IDV Visualization.jpg"/>
          <p:cNvPicPr>
            <a:picLocks noGrp="1" noChangeAspect="1"/>
          </p:cNvPicPr>
          <p:nvPr>
            <p:ph idx="1"/>
          </p:nvPr>
        </p:nvPicPr>
        <p:blipFill>
          <a:blip r:embed="rId2" cstate="print"/>
          <a:stretch>
            <a:fillRect/>
          </a:stretch>
        </p:blipFill>
        <p:spPr>
          <a:xfrm>
            <a:off x="1219201" y="1219201"/>
            <a:ext cx="6553199" cy="5525647"/>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smtClean="0"/>
              <a:t>Interoperability and Collaboration</a:t>
            </a:r>
            <a:br>
              <a:rPr lang="en-US" dirty="0" smtClean="0"/>
            </a:br>
            <a:r>
              <a:rPr lang="en-US" sz="3600" dirty="0" smtClean="0"/>
              <a:t>GFS 2.5 degree Surface Temperature</a:t>
            </a:r>
            <a:endParaRPr lang="en-US" sz="3600" dirty="0"/>
          </a:p>
        </p:txBody>
      </p:sp>
      <p:pic>
        <p:nvPicPr>
          <p:cNvPr id="4" name="Content Placeholder 3" descr="GFS Temperature in GODIVA2.jpg"/>
          <p:cNvPicPr>
            <a:picLocks noGrp="1" noChangeAspect="1"/>
          </p:cNvPicPr>
          <p:nvPr>
            <p:ph idx="1"/>
          </p:nvPr>
        </p:nvPicPr>
        <p:blipFill>
          <a:blip r:embed="rId2" cstate="print"/>
          <a:stretch>
            <a:fillRect/>
          </a:stretch>
        </p:blipFill>
        <p:spPr>
          <a:xfrm>
            <a:off x="2514600" y="1600200"/>
            <a:ext cx="6129618" cy="4297363"/>
          </a:xfrm>
        </p:spPr>
      </p:pic>
      <p:sp>
        <p:nvSpPr>
          <p:cNvPr id="5" name="TextBox 4"/>
          <p:cNvSpPr txBox="1"/>
          <p:nvPr/>
        </p:nvSpPr>
        <p:spPr>
          <a:xfrm>
            <a:off x="304800" y="1219200"/>
            <a:ext cx="2057400" cy="5447635"/>
          </a:xfrm>
          <a:prstGeom prst="rect">
            <a:avLst/>
          </a:prstGeom>
          <a:noFill/>
        </p:spPr>
        <p:txBody>
          <a:bodyPr wrap="square" lIns="91429" tIns="45715" rIns="91429" bIns="45715" rtlCol="0">
            <a:spAutoFit/>
          </a:bodyPr>
          <a:lstStyle/>
          <a:p>
            <a:r>
              <a:rPr lang="en-US" sz="1200" dirty="0" smtClean="0"/>
              <a:t>Forecast model output from US National Centers for Environmental Prediction</a:t>
            </a:r>
          </a:p>
          <a:p>
            <a:endParaRPr lang="en-US" sz="1200" dirty="0" smtClean="0"/>
          </a:p>
          <a:p>
            <a:r>
              <a:rPr lang="en-US" sz="1200" dirty="0" smtClean="0"/>
              <a:t>Real-time delivery via </a:t>
            </a:r>
            <a:r>
              <a:rPr lang="en-US" sz="1200" dirty="0" err="1" smtClean="0"/>
              <a:t>Unidata</a:t>
            </a:r>
            <a:r>
              <a:rPr lang="en-US" sz="1200" dirty="0" smtClean="0"/>
              <a:t> IDD</a:t>
            </a:r>
          </a:p>
          <a:p>
            <a:endParaRPr lang="en-US" sz="1200" dirty="0" smtClean="0"/>
          </a:p>
          <a:p>
            <a:r>
              <a:rPr lang="en-US" sz="1200" dirty="0" smtClean="0"/>
              <a:t>Stored in </a:t>
            </a:r>
            <a:r>
              <a:rPr lang="en-US" sz="1200" dirty="0" err="1" smtClean="0"/>
              <a:t>Unidata</a:t>
            </a:r>
            <a:r>
              <a:rPr lang="en-US" sz="1200" dirty="0" smtClean="0"/>
              <a:t> THREDDS Data Server </a:t>
            </a:r>
            <a:r>
              <a:rPr lang="en-US" sz="1200" dirty="0" err="1" smtClean="0"/>
              <a:t>motherlode</a:t>
            </a:r>
            <a:endParaRPr lang="en-US" sz="1200" dirty="0" smtClean="0"/>
          </a:p>
          <a:p>
            <a:endParaRPr lang="en-US" sz="1200" dirty="0" smtClean="0"/>
          </a:p>
          <a:p>
            <a:r>
              <a:rPr lang="en-US" sz="1200" dirty="0" smtClean="0"/>
              <a:t>Dataset in </a:t>
            </a:r>
          </a:p>
          <a:p>
            <a:r>
              <a:rPr lang="en-US" sz="1200" dirty="0" smtClean="0"/>
              <a:t>WMO GRIB2 files</a:t>
            </a:r>
          </a:p>
          <a:p>
            <a:endParaRPr lang="en-US" sz="1200" dirty="0" smtClean="0"/>
          </a:p>
          <a:p>
            <a:r>
              <a:rPr lang="en-US" sz="1200" dirty="0" smtClean="0"/>
              <a:t>Access via OGC WCS (</a:t>
            </a:r>
            <a:r>
              <a:rPr lang="en-US" sz="1200" dirty="0" err="1" smtClean="0"/>
              <a:t>Unidata</a:t>
            </a:r>
            <a:r>
              <a:rPr lang="en-US" sz="1200" dirty="0" smtClean="0"/>
              <a:t>), WMS (Reading </a:t>
            </a:r>
            <a:r>
              <a:rPr lang="en-US" sz="1200" dirty="0" err="1" smtClean="0"/>
              <a:t>e_Science</a:t>
            </a:r>
            <a:r>
              <a:rPr lang="en-US" sz="1200" dirty="0" smtClean="0"/>
              <a:t>), </a:t>
            </a:r>
            <a:r>
              <a:rPr lang="en-US" sz="1200" dirty="0" err="1" smtClean="0"/>
              <a:t>OPeNDAP</a:t>
            </a:r>
            <a:r>
              <a:rPr lang="en-US" sz="1200" dirty="0" smtClean="0"/>
              <a:t> (</a:t>
            </a:r>
            <a:r>
              <a:rPr lang="en-US" sz="1200" dirty="0" err="1" smtClean="0"/>
              <a:t>OPeNDAP</a:t>
            </a:r>
            <a:r>
              <a:rPr lang="en-US" sz="1200" dirty="0" smtClean="0"/>
              <a:t> Inc.), </a:t>
            </a:r>
            <a:r>
              <a:rPr lang="en-US" sz="1200" dirty="0" err="1" smtClean="0"/>
              <a:t>Unidata</a:t>
            </a:r>
            <a:r>
              <a:rPr lang="en-US" sz="1200" dirty="0" smtClean="0"/>
              <a:t> </a:t>
            </a:r>
            <a:r>
              <a:rPr lang="en-US" sz="1200" dirty="0" err="1" smtClean="0"/>
              <a:t>NetCDF</a:t>
            </a:r>
            <a:r>
              <a:rPr lang="en-US" sz="1200" dirty="0" smtClean="0"/>
              <a:t> Subset Service …</a:t>
            </a:r>
          </a:p>
          <a:p>
            <a:endParaRPr lang="en-US" sz="1200" dirty="0" smtClean="0"/>
          </a:p>
          <a:p>
            <a:r>
              <a:rPr lang="en-US" sz="1200" dirty="0" err="1" smtClean="0"/>
              <a:t>Unidata</a:t>
            </a:r>
            <a:r>
              <a:rPr lang="en-US" sz="1200" dirty="0" smtClean="0"/>
              <a:t> </a:t>
            </a:r>
            <a:r>
              <a:rPr lang="en-US" sz="1200" dirty="0" err="1" smtClean="0"/>
              <a:t>netCDF</a:t>
            </a:r>
            <a:r>
              <a:rPr lang="en-US" sz="1200" dirty="0" smtClean="0"/>
              <a:t> access via </a:t>
            </a:r>
            <a:r>
              <a:rPr lang="en-US" sz="1200" dirty="0" err="1" smtClean="0"/>
              <a:t>Unidata</a:t>
            </a:r>
            <a:r>
              <a:rPr lang="en-US" sz="1200" dirty="0" smtClean="0"/>
              <a:t> Common Data Model</a:t>
            </a:r>
          </a:p>
          <a:p>
            <a:endParaRPr lang="en-US" sz="1200" dirty="0" smtClean="0"/>
          </a:p>
          <a:p>
            <a:r>
              <a:rPr lang="en-US" sz="1200" dirty="0" smtClean="0"/>
              <a:t>Visualization via Reading GODIVA2</a:t>
            </a:r>
          </a:p>
          <a:p>
            <a:endParaRPr lang="en-US" sz="1200" dirty="0" smtClean="0"/>
          </a:p>
          <a:p>
            <a:r>
              <a:rPr lang="en-US" sz="1200" dirty="0" smtClean="0"/>
              <a:t>Hundreds of analysis and visualization tools work with </a:t>
            </a:r>
            <a:r>
              <a:rPr lang="en-US" sz="1200" dirty="0" err="1" smtClean="0"/>
              <a:t>Unidata</a:t>
            </a:r>
            <a:r>
              <a:rPr lang="en-US" sz="1200" dirty="0" smtClean="0"/>
              <a:t> </a:t>
            </a:r>
            <a:r>
              <a:rPr lang="en-US" sz="1200" dirty="0" err="1" smtClean="0"/>
              <a:t>netCDF</a:t>
            </a:r>
            <a:r>
              <a:rPr lang="en-US" sz="1200" dirty="0" smtClean="0"/>
              <a:t> datasets</a:t>
            </a:r>
          </a:p>
          <a:p>
            <a:endParaRPr lang="en-US" sz="1200" dirty="0"/>
          </a:p>
        </p:txBody>
      </p:sp>
      <p:cxnSp>
        <p:nvCxnSpPr>
          <p:cNvPr id="7" name="Straight Arrow Connector 6"/>
          <p:cNvCxnSpPr/>
          <p:nvPr/>
        </p:nvCxnSpPr>
        <p:spPr>
          <a:xfrm flipV="1">
            <a:off x="3505200" y="5638800"/>
            <a:ext cx="1676400" cy="6096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0" y="6172200"/>
            <a:ext cx="1981200" cy="369322"/>
          </a:xfrm>
          <a:prstGeom prst="rect">
            <a:avLst/>
          </a:prstGeom>
          <a:noFill/>
        </p:spPr>
        <p:txBody>
          <a:bodyPr wrap="square" lIns="91429" tIns="45715" rIns="91429" bIns="45715" rtlCol="0">
            <a:spAutoFit/>
          </a:bodyPr>
          <a:lstStyle/>
          <a:p>
            <a:r>
              <a:rPr lang="en-US" b="1" dirty="0" smtClean="0">
                <a:solidFill>
                  <a:srgbClr val="C00000"/>
                </a:solidFill>
              </a:rPr>
              <a:t>Next slide</a:t>
            </a:r>
            <a:endParaRPr lang="en-U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Google Earth Visualization</a:t>
            </a:r>
            <a:br>
              <a:rPr lang="en-US" dirty="0" smtClean="0"/>
            </a:br>
            <a:r>
              <a:rPr lang="en-US" sz="3100" dirty="0" smtClean="0"/>
              <a:t>Created on </a:t>
            </a:r>
            <a:r>
              <a:rPr lang="en-US" sz="3100" dirty="0" err="1" smtClean="0"/>
              <a:t>Unidata</a:t>
            </a:r>
            <a:r>
              <a:rPr lang="en-US" sz="3100" dirty="0" smtClean="0"/>
              <a:t> TDS with e-Sciences WMS/GODIVA</a:t>
            </a:r>
            <a:endParaRPr lang="en-US" sz="3100" dirty="0"/>
          </a:p>
        </p:txBody>
      </p:sp>
      <p:pic>
        <p:nvPicPr>
          <p:cNvPr id="4" name="Content Placeholder 3" descr="GFS Temperature in Google Earth.jpg"/>
          <p:cNvPicPr>
            <a:picLocks noGrp="1" noChangeAspect="1"/>
          </p:cNvPicPr>
          <p:nvPr>
            <p:ph idx="1"/>
          </p:nvPr>
        </p:nvPicPr>
        <p:blipFill>
          <a:blip r:embed="rId2" cstate="print"/>
          <a:stretch>
            <a:fillRect/>
          </a:stretch>
        </p:blipFill>
        <p:spPr>
          <a:xfrm>
            <a:off x="990600" y="1524001"/>
            <a:ext cx="6858000" cy="5209361"/>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hlinkClick r:id="rId2"/>
              </a:rPr>
              <a:t>General wiki-based publications at</a:t>
            </a:r>
            <a:br>
              <a:rPr lang="en-US" dirty="0" smtClean="0">
                <a:hlinkClick r:id="rId2"/>
              </a:rPr>
            </a:br>
            <a:r>
              <a:rPr lang="en-US" dirty="0" smtClean="0">
                <a:hlinkClick r:id="rId2"/>
              </a:rPr>
              <a:t>https://sites.google.com/site/datainteractivepublications/</a:t>
            </a:r>
            <a:endParaRPr lang="en-US" dirty="0" smtClean="0"/>
          </a:p>
          <a:p>
            <a:r>
              <a:rPr lang="en-US" dirty="0" smtClean="0"/>
              <a:t>TDS/</a:t>
            </a:r>
            <a:r>
              <a:rPr lang="en-US" dirty="0" err="1" smtClean="0"/>
              <a:t>ncWMS</a:t>
            </a:r>
            <a:r>
              <a:rPr lang="en-US" dirty="0" smtClean="0"/>
              <a:t> </a:t>
            </a:r>
            <a:r>
              <a:rPr lang="en-US" dirty="0" err="1" smtClean="0"/>
              <a:t>motherlode</a:t>
            </a:r>
            <a:r>
              <a:rPr lang="en-US" dirty="0" smtClean="0"/>
              <a:t> example: </a:t>
            </a:r>
            <a:r>
              <a:rPr lang="en-US" dirty="0" smtClean="0">
                <a:hlinkClick r:id="rId3"/>
              </a:rPr>
              <a:t>http://motherlode.ucar.edu/thredds/godiva2/godiva2.html?menu=&amp;layer=Temperature_surface&amp;elevation=0&amp;scale=205.9,306.3&amp;bbox=-142.03125,-68.203125,37.96875,72.421875&amp;server=http://motherlode.ucar.edu/thredds/wms/fmrc/NCEP/GFS/Global_2p5deg/NCEP-GFS-Global_2p5deg_best.ncd</a:t>
            </a:r>
            <a:endParaRPr lang="en-US" dirty="0" smtClean="0"/>
          </a:p>
          <a:p>
            <a:r>
              <a:rPr lang="en-US" dirty="0" smtClean="0"/>
              <a:t>Live Access Server example:</a:t>
            </a:r>
            <a:br>
              <a:rPr lang="en-US" dirty="0" smtClean="0"/>
            </a:br>
            <a:r>
              <a:rPr lang="en-US" dirty="0" smtClean="0">
                <a:hlinkClick r:id="rId4"/>
              </a:rPr>
              <a:t>http://ferret.pmel.noaa.gov/NVODS/getUI.do?dsid=woa01_monthly&amp;catid=0B541688EA4ACDF44451F0623AE315CF&amp;varid=t0112an1</a:t>
            </a:r>
            <a:endParaRPr lang="en-US" dirty="0" smtClean="0"/>
          </a:p>
          <a:p>
            <a:r>
              <a:rPr lang="en-US" dirty="0" smtClean="0"/>
              <a:t>ERDDAP Example:</a:t>
            </a:r>
            <a:br>
              <a:rPr lang="en-US" dirty="0" smtClean="0"/>
            </a:br>
            <a:r>
              <a:rPr lang="en-US" dirty="0" smtClean="0">
                <a:hlinkClick r:id="rId5"/>
              </a:rPr>
              <a:t>http://www.pfeg.noaa.gov/~cwilson/bloom/BW_14.html</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Unidata Data Systems Evolution</a:t>
            </a:r>
            <a:endParaRPr lang="en-US" dirty="0"/>
          </a:p>
        </p:txBody>
      </p:sp>
      <p:sp>
        <p:nvSpPr>
          <p:cNvPr id="3" name="Content Placeholder 2"/>
          <p:cNvSpPr>
            <a:spLocks noGrp="1"/>
          </p:cNvSpPr>
          <p:nvPr>
            <p:ph idx="1"/>
          </p:nvPr>
        </p:nvSpPr>
        <p:spPr>
          <a:xfrm>
            <a:off x="457200" y="1295400"/>
            <a:ext cx="8229600" cy="5257799"/>
          </a:xfrm>
        </p:spPr>
        <p:txBody>
          <a:bodyPr>
            <a:normAutofit/>
          </a:bodyPr>
          <a:lstStyle/>
          <a:p>
            <a:r>
              <a:rPr lang="en-US" b="1" dirty="0" smtClean="0"/>
              <a:t>IDD/LDM: </a:t>
            </a:r>
            <a:r>
              <a:rPr lang="en-US" sz="2800" dirty="0" smtClean="0"/>
              <a:t>Publish/subscribe (push) system for real-time data, i.e.,</a:t>
            </a:r>
            <a:br>
              <a:rPr lang="en-US" sz="2800" dirty="0" smtClean="0"/>
            </a:br>
            <a:r>
              <a:rPr lang="en-US" sz="2800" i="1" dirty="0" smtClean="0">
                <a:solidFill>
                  <a:schemeClr val="tx2"/>
                </a:solidFill>
              </a:rPr>
              <a:t>move the data to the user sites and provide tools to analyze and display the data on student and faculty workstations</a:t>
            </a:r>
          </a:p>
          <a:p>
            <a:r>
              <a:rPr lang="en-US" b="1" dirty="0" smtClean="0"/>
              <a:t>THREDDS Data Server: </a:t>
            </a:r>
            <a:r>
              <a:rPr lang="en-US" sz="2800" dirty="0" smtClean="0"/>
              <a:t>Client/server (pull) for retrospective and cross-disciplinary, i.e.,</a:t>
            </a:r>
            <a:br>
              <a:rPr lang="en-US" sz="2800" dirty="0" smtClean="0"/>
            </a:br>
            <a:r>
              <a:rPr lang="en-US" sz="2800" i="1" dirty="0" smtClean="0">
                <a:solidFill>
                  <a:schemeClr val="tx2"/>
                </a:solidFill>
              </a:rPr>
              <a:t>data, analysis and display client tools access data from servers (local or remote</a:t>
            </a:r>
            <a:r>
              <a:rPr lang="en-US" sz="2800" i="1" dirty="0" smtClean="0"/>
              <a:t>)</a:t>
            </a:r>
          </a:p>
          <a:p>
            <a:r>
              <a:rPr lang="en-US" b="1" dirty="0" smtClean="0"/>
              <a:t>What next?</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99">
                <a:gamma/>
                <a:shade val="0"/>
                <a:invGamma/>
              </a:srgbClr>
            </a:gs>
            <a:gs pos="50000">
              <a:srgbClr val="336699"/>
            </a:gs>
            <a:gs pos="100000">
              <a:srgbClr val="336699">
                <a:gamma/>
                <a:shade val="0"/>
                <a:invGamma/>
              </a:srgbClr>
            </a:gs>
          </a:gsLst>
          <a:lin ang="18900000" scaled="1"/>
        </a:gradFill>
        <a:effectLst/>
      </p:bgPr>
    </p:bg>
    <p:spTree>
      <p:nvGrpSpPr>
        <p:cNvPr id="1" name=""/>
        <p:cNvGrpSpPr/>
        <p:nvPr/>
      </p:nvGrpSpPr>
      <p:grpSpPr>
        <a:xfrm>
          <a:off x="0" y="0"/>
          <a:ext cx="0" cy="0"/>
          <a:chOff x="0" y="0"/>
          <a:chExt cx="0" cy="0"/>
        </a:xfrm>
      </p:grpSpPr>
      <p:sp>
        <p:nvSpPr>
          <p:cNvPr id="239628" name="Rectangle 12"/>
          <p:cNvSpPr>
            <a:spLocks noGrp="1" noChangeArrowheads="1"/>
          </p:cNvSpPr>
          <p:nvPr>
            <p:ph type="title"/>
          </p:nvPr>
        </p:nvSpPr>
        <p:spPr>
          <a:xfrm>
            <a:off x="1371600" y="152400"/>
            <a:ext cx="7772400" cy="1143000"/>
          </a:xfrm>
        </p:spPr>
        <p:txBody>
          <a:bodyPr>
            <a:normAutofit fontScale="90000"/>
          </a:bodyPr>
          <a:lstStyle/>
          <a:p>
            <a:r>
              <a:rPr lang="en-US" sz="4000" b="1" dirty="0"/>
              <a:t>Typical Data Handling</a:t>
            </a:r>
            <a:br>
              <a:rPr lang="en-US" sz="4000" b="1" dirty="0"/>
            </a:br>
            <a:r>
              <a:rPr lang="en-US" sz="4000" b="1" dirty="0"/>
              <a:t>at a Unidata Site</a:t>
            </a:r>
          </a:p>
        </p:txBody>
      </p:sp>
      <p:sp>
        <p:nvSpPr>
          <p:cNvPr id="35" name="Slide Number Placeholder 5"/>
          <p:cNvSpPr>
            <a:spLocks noGrp="1"/>
          </p:cNvSpPr>
          <p:nvPr>
            <p:ph type="sldNum" sz="quarter" idx="12"/>
          </p:nvPr>
        </p:nvSpPr>
        <p:spPr/>
        <p:txBody>
          <a:bodyPr/>
          <a:lstStyle/>
          <a:p>
            <a:fld id="{E302E7EB-D68A-4475-935E-C714EC7233CB}" type="slidenum">
              <a:rPr lang="en-US"/>
              <a:pPr/>
              <a:t>5</a:t>
            </a:fld>
            <a:endParaRPr lang="en-US"/>
          </a:p>
        </p:txBody>
      </p:sp>
      <p:sp>
        <p:nvSpPr>
          <p:cNvPr id="239618" name="Line 2"/>
          <p:cNvSpPr>
            <a:spLocks noChangeShapeType="1"/>
          </p:cNvSpPr>
          <p:nvPr/>
        </p:nvSpPr>
        <p:spPr bwMode="auto">
          <a:xfrm flipH="1">
            <a:off x="4495800" y="2895600"/>
            <a:ext cx="2667000" cy="2057400"/>
          </a:xfrm>
          <a:prstGeom prst="line">
            <a:avLst/>
          </a:prstGeom>
          <a:noFill/>
          <a:ln w="76200">
            <a:solidFill>
              <a:schemeClr val="accent2"/>
            </a:solidFill>
            <a:round/>
            <a:headEnd/>
            <a:tailEnd type="triangle" w="med" len="med"/>
          </a:ln>
          <a:effectLst/>
        </p:spPr>
        <p:txBody>
          <a:bodyPr wrap="none" lIns="91429" tIns="45715" rIns="91429" bIns="45715"/>
          <a:lstStyle/>
          <a:p>
            <a:endParaRPr lang="en-US"/>
          </a:p>
        </p:txBody>
      </p:sp>
      <p:sp>
        <p:nvSpPr>
          <p:cNvPr id="239619" name="Line 3"/>
          <p:cNvSpPr>
            <a:spLocks noChangeShapeType="1"/>
          </p:cNvSpPr>
          <p:nvPr/>
        </p:nvSpPr>
        <p:spPr bwMode="auto">
          <a:xfrm flipH="1">
            <a:off x="4648200" y="6324600"/>
            <a:ext cx="1219200" cy="152400"/>
          </a:xfrm>
          <a:prstGeom prst="line">
            <a:avLst/>
          </a:prstGeom>
          <a:noFill/>
          <a:ln w="76200">
            <a:solidFill>
              <a:schemeClr val="accent2"/>
            </a:solidFill>
            <a:round/>
            <a:headEnd/>
            <a:tailEnd type="triangle" w="med" len="med"/>
          </a:ln>
          <a:effectLst/>
        </p:spPr>
        <p:txBody>
          <a:bodyPr wrap="none" lIns="91429" tIns="45715" rIns="91429" bIns="45715"/>
          <a:lstStyle/>
          <a:p>
            <a:endParaRPr lang="en-US"/>
          </a:p>
        </p:txBody>
      </p:sp>
      <p:sp>
        <p:nvSpPr>
          <p:cNvPr id="239620" name="Line 4"/>
          <p:cNvSpPr>
            <a:spLocks noChangeShapeType="1"/>
          </p:cNvSpPr>
          <p:nvPr/>
        </p:nvSpPr>
        <p:spPr bwMode="auto">
          <a:xfrm flipH="1">
            <a:off x="4648200" y="4267200"/>
            <a:ext cx="2438400" cy="1219200"/>
          </a:xfrm>
          <a:prstGeom prst="line">
            <a:avLst/>
          </a:prstGeom>
          <a:noFill/>
          <a:ln w="76200">
            <a:solidFill>
              <a:schemeClr val="accent2"/>
            </a:solidFill>
            <a:round/>
            <a:headEnd/>
            <a:tailEnd type="triangle" w="med" len="med"/>
          </a:ln>
          <a:effectLst/>
        </p:spPr>
        <p:txBody>
          <a:bodyPr wrap="none" lIns="91429" tIns="45715" rIns="91429" bIns="45715"/>
          <a:lstStyle/>
          <a:p>
            <a:endParaRPr lang="en-US"/>
          </a:p>
        </p:txBody>
      </p:sp>
      <p:sp>
        <p:nvSpPr>
          <p:cNvPr id="239621" name="Rectangle 5"/>
          <p:cNvSpPr>
            <a:spLocks noChangeArrowheads="1"/>
          </p:cNvSpPr>
          <p:nvPr/>
        </p:nvSpPr>
        <p:spPr bwMode="auto">
          <a:xfrm>
            <a:off x="6324600" y="5791200"/>
            <a:ext cx="2438400" cy="838200"/>
          </a:xfrm>
          <a:prstGeom prst="rect">
            <a:avLst/>
          </a:prstGeom>
          <a:solidFill>
            <a:srgbClr val="CC99FF"/>
          </a:solidFill>
          <a:ln w="9525">
            <a:miter lim="800000"/>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lIns="91429" tIns="45715" rIns="91429" bIns="45715" anchor="ctr">
            <a:flatTx/>
          </a:bodyPr>
          <a:lstStyle/>
          <a:p>
            <a:pPr algn="ctr">
              <a:lnSpc>
                <a:spcPct val="100000"/>
              </a:lnSpc>
              <a:spcBef>
                <a:spcPct val="0"/>
              </a:spcBef>
              <a:buClrTx/>
              <a:buSzTx/>
              <a:buFontTx/>
              <a:buNone/>
            </a:pPr>
            <a:r>
              <a:rPr lang="en-US" sz="2000" b="1" dirty="0">
                <a:solidFill>
                  <a:schemeClr val="bg2"/>
                </a:solidFill>
                <a:latin typeface="Times New Roman" pitchFamily="18" charset="0"/>
              </a:rPr>
              <a:t>Lightning, aircraft, </a:t>
            </a:r>
            <a:r>
              <a:rPr lang="en-US" sz="2000" b="1" dirty="0" err="1">
                <a:solidFill>
                  <a:schemeClr val="bg2"/>
                </a:solidFill>
                <a:latin typeface="Times New Roman" pitchFamily="18" charset="0"/>
              </a:rPr>
              <a:t>GPSmet</a:t>
            </a:r>
            <a:r>
              <a:rPr lang="en-US" sz="2000" b="1" dirty="0">
                <a:solidFill>
                  <a:schemeClr val="bg2"/>
                </a:solidFill>
                <a:latin typeface="Times New Roman" pitchFamily="18" charset="0"/>
              </a:rPr>
              <a:t>, etc.</a:t>
            </a:r>
            <a:endParaRPr lang="en-US" sz="2000" dirty="0">
              <a:solidFill>
                <a:schemeClr val="bg2"/>
              </a:solidFill>
              <a:latin typeface="Times New Roman" pitchFamily="18" charset="0"/>
            </a:endParaRPr>
          </a:p>
        </p:txBody>
      </p:sp>
      <p:sp>
        <p:nvSpPr>
          <p:cNvPr id="239622" name="AutoShape 6"/>
          <p:cNvSpPr>
            <a:spLocks noChangeArrowheads="1"/>
          </p:cNvSpPr>
          <p:nvPr/>
        </p:nvSpPr>
        <p:spPr bwMode="auto">
          <a:xfrm>
            <a:off x="1295400" y="1981200"/>
            <a:ext cx="2743200" cy="1371600"/>
          </a:xfrm>
          <a:prstGeom prst="roundRect">
            <a:avLst>
              <a:gd name="adj" fmla="val 16667"/>
            </a:avLst>
          </a:prstGeom>
          <a:solidFill>
            <a:schemeClr val="tx1"/>
          </a:solidFill>
          <a:ln w="9525">
            <a:round/>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wrap="none" lIns="91429" tIns="45715" rIns="91429" bIns="45715" anchor="ctr" anchorCtr="1">
            <a:flatTx/>
          </a:bodyPr>
          <a:lstStyle/>
          <a:p>
            <a:pPr algn="ctr">
              <a:lnSpc>
                <a:spcPct val="100000"/>
              </a:lnSpc>
              <a:spcBef>
                <a:spcPct val="0"/>
              </a:spcBef>
              <a:buClrTx/>
              <a:buSzTx/>
              <a:buFontTx/>
              <a:buNone/>
            </a:pPr>
            <a:r>
              <a:rPr lang="en-US" sz="2000" b="1" dirty="0">
                <a:solidFill>
                  <a:schemeClr val="bg2"/>
                </a:solidFill>
                <a:latin typeface="Times New Roman" pitchFamily="18" charset="0"/>
              </a:rPr>
              <a:t>Unidata user </a:t>
            </a:r>
            <a:br>
              <a:rPr lang="en-US" sz="2000" b="1" dirty="0">
                <a:solidFill>
                  <a:schemeClr val="bg2"/>
                </a:solidFill>
                <a:latin typeface="Times New Roman" pitchFamily="18" charset="0"/>
              </a:rPr>
            </a:br>
            <a:r>
              <a:rPr lang="en-US" sz="2000" b="1" dirty="0">
                <a:solidFill>
                  <a:schemeClr val="bg2"/>
                </a:solidFill>
                <a:latin typeface="Times New Roman" pitchFamily="18" charset="0"/>
              </a:rPr>
              <a:t>running local </a:t>
            </a:r>
            <a:br>
              <a:rPr lang="en-US" sz="2000" b="1" dirty="0">
                <a:solidFill>
                  <a:schemeClr val="bg2"/>
                </a:solidFill>
                <a:latin typeface="Times New Roman" pitchFamily="18" charset="0"/>
              </a:rPr>
            </a:br>
            <a:r>
              <a:rPr lang="en-US" sz="2000" b="1" dirty="0">
                <a:solidFill>
                  <a:schemeClr val="bg2"/>
                </a:solidFill>
                <a:latin typeface="Times New Roman" pitchFamily="18" charset="0"/>
              </a:rPr>
              <a:t>analysis and display tools</a:t>
            </a:r>
          </a:p>
        </p:txBody>
      </p:sp>
      <p:sp>
        <p:nvSpPr>
          <p:cNvPr id="239623" name="Line 7"/>
          <p:cNvSpPr>
            <a:spLocks noChangeShapeType="1"/>
          </p:cNvSpPr>
          <p:nvPr/>
        </p:nvSpPr>
        <p:spPr bwMode="auto">
          <a:xfrm flipV="1">
            <a:off x="2057400" y="3352800"/>
            <a:ext cx="685800" cy="1524000"/>
          </a:xfrm>
          <a:prstGeom prst="line">
            <a:avLst/>
          </a:prstGeom>
          <a:noFill/>
          <a:ln w="57150">
            <a:solidFill>
              <a:schemeClr val="hlink"/>
            </a:solidFill>
            <a:round/>
            <a:headEnd/>
            <a:tailEnd type="triangle" w="med" len="med"/>
          </a:ln>
          <a:effectLst/>
        </p:spPr>
        <p:txBody>
          <a:bodyPr wrap="none" lIns="91429" tIns="45715" rIns="91429" bIns="45715"/>
          <a:lstStyle/>
          <a:p>
            <a:endParaRPr lang="en-US"/>
          </a:p>
        </p:txBody>
      </p:sp>
      <p:sp>
        <p:nvSpPr>
          <p:cNvPr id="239624" name="Oval 8"/>
          <p:cNvSpPr>
            <a:spLocks noChangeArrowheads="1"/>
          </p:cNvSpPr>
          <p:nvPr/>
        </p:nvSpPr>
        <p:spPr bwMode="auto">
          <a:xfrm>
            <a:off x="3657600" y="5791200"/>
            <a:ext cx="838200" cy="838200"/>
          </a:xfrm>
          <a:prstGeom prst="ellipse">
            <a:avLst/>
          </a:prstGeom>
          <a:solidFill>
            <a:srgbClr val="FFFF99"/>
          </a:solidFill>
          <a:ln w="9525">
            <a:round/>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wrap="none" lIns="91429" tIns="45715" rIns="91429" bIns="45715" anchor="ctr">
            <a:flatTx/>
          </a:bodyPr>
          <a:lstStyle/>
          <a:p>
            <a:pPr algn="ctr">
              <a:lnSpc>
                <a:spcPct val="100000"/>
              </a:lnSpc>
              <a:spcBef>
                <a:spcPct val="0"/>
              </a:spcBef>
              <a:buClrTx/>
              <a:buSzTx/>
              <a:buFontTx/>
              <a:buNone/>
            </a:pPr>
            <a:r>
              <a:rPr lang="en-US" sz="1400" dirty="0">
                <a:solidFill>
                  <a:schemeClr val="bg1"/>
                </a:solidFill>
                <a:latin typeface="Times New Roman" pitchFamily="18" charset="0"/>
              </a:rPr>
              <a:t>Decoders</a:t>
            </a:r>
          </a:p>
        </p:txBody>
      </p:sp>
      <p:sp>
        <p:nvSpPr>
          <p:cNvPr id="239625" name="Oval 9"/>
          <p:cNvSpPr>
            <a:spLocks noChangeArrowheads="1"/>
          </p:cNvSpPr>
          <p:nvPr/>
        </p:nvSpPr>
        <p:spPr bwMode="auto">
          <a:xfrm>
            <a:off x="3733800" y="5486400"/>
            <a:ext cx="838200" cy="838200"/>
          </a:xfrm>
          <a:prstGeom prst="ellipse">
            <a:avLst/>
          </a:prstGeom>
          <a:solidFill>
            <a:srgbClr val="FFFF99"/>
          </a:solidFill>
          <a:ln w="9525">
            <a:round/>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wrap="none" lIns="91429" tIns="45715" rIns="91429" bIns="45715" anchor="ctr">
            <a:flatTx/>
          </a:bodyPr>
          <a:lstStyle/>
          <a:p>
            <a:pPr algn="ctr">
              <a:lnSpc>
                <a:spcPct val="100000"/>
              </a:lnSpc>
              <a:spcBef>
                <a:spcPct val="0"/>
              </a:spcBef>
              <a:buClrTx/>
              <a:buSzTx/>
              <a:buFontTx/>
              <a:buNone/>
            </a:pPr>
            <a:r>
              <a:rPr lang="en-US" sz="1400" dirty="0">
                <a:solidFill>
                  <a:schemeClr val="bg1"/>
                </a:solidFill>
                <a:latin typeface="Times New Roman" pitchFamily="18" charset="0"/>
              </a:rPr>
              <a:t>Decoders</a:t>
            </a:r>
          </a:p>
        </p:txBody>
      </p:sp>
      <p:sp>
        <p:nvSpPr>
          <p:cNvPr id="239626" name="Oval 10"/>
          <p:cNvSpPr>
            <a:spLocks noChangeArrowheads="1"/>
          </p:cNvSpPr>
          <p:nvPr/>
        </p:nvSpPr>
        <p:spPr bwMode="auto">
          <a:xfrm>
            <a:off x="3733800" y="5181600"/>
            <a:ext cx="838200" cy="838200"/>
          </a:xfrm>
          <a:prstGeom prst="ellipse">
            <a:avLst/>
          </a:prstGeom>
          <a:solidFill>
            <a:srgbClr val="FFFF99"/>
          </a:solidFill>
          <a:ln w="9525">
            <a:round/>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wrap="none" lIns="91429" tIns="45715" rIns="91429" bIns="45715" anchor="ctr">
            <a:flatTx/>
          </a:bodyPr>
          <a:lstStyle/>
          <a:p>
            <a:pPr algn="ctr">
              <a:lnSpc>
                <a:spcPct val="100000"/>
              </a:lnSpc>
              <a:spcBef>
                <a:spcPct val="0"/>
              </a:spcBef>
              <a:buClrTx/>
              <a:buSzTx/>
              <a:buFontTx/>
              <a:buNone/>
            </a:pPr>
            <a:r>
              <a:rPr lang="en-US" sz="1400" dirty="0">
                <a:solidFill>
                  <a:schemeClr val="bg1"/>
                </a:solidFill>
                <a:latin typeface="Times New Roman" pitchFamily="18" charset="0"/>
              </a:rPr>
              <a:t>Decoders</a:t>
            </a:r>
          </a:p>
        </p:txBody>
      </p:sp>
      <p:sp>
        <p:nvSpPr>
          <p:cNvPr id="239627" name="Oval 11"/>
          <p:cNvSpPr>
            <a:spLocks noChangeArrowheads="1"/>
          </p:cNvSpPr>
          <p:nvPr/>
        </p:nvSpPr>
        <p:spPr bwMode="auto">
          <a:xfrm>
            <a:off x="3581400" y="4648200"/>
            <a:ext cx="838200" cy="838200"/>
          </a:xfrm>
          <a:prstGeom prst="ellipse">
            <a:avLst/>
          </a:prstGeom>
          <a:solidFill>
            <a:srgbClr val="FFFF99"/>
          </a:solidFill>
          <a:ln w="9525">
            <a:round/>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wrap="none" lIns="91429" tIns="45715" rIns="91429" bIns="45715" anchor="ctr">
            <a:flatTx/>
          </a:bodyPr>
          <a:lstStyle/>
          <a:p>
            <a:pPr algn="ctr">
              <a:lnSpc>
                <a:spcPct val="100000"/>
              </a:lnSpc>
              <a:spcBef>
                <a:spcPct val="0"/>
              </a:spcBef>
              <a:buClrTx/>
              <a:buSzTx/>
              <a:buFontTx/>
              <a:buNone/>
            </a:pPr>
            <a:r>
              <a:rPr lang="en-US" sz="1400" dirty="0">
                <a:solidFill>
                  <a:schemeClr val="bg1"/>
                </a:solidFill>
                <a:latin typeface="Times New Roman" pitchFamily="18" charset="0"/>
              </a:rPr>
              <a:t>Decoders</a:t>
            </a:r>
          </a:p>
        </p:txBody>
      </p:sp>
      <p:sp>
        <p:nvSpPr>
          <p:cNvPr id="239629" name="AutoShape 13"/>
          <p:cNvSpPr>
            <a:spLocks noChangeArrowheads="1"/>
          </p:cNvSpPr>
          <p:nvPr/>
        </p:nvSpPr>
        <p:spPr bwMode="auto">
          <a:xfrm>
            <a:off x="0" y="1752600"/>
            <a:ext cx="2743200" cy="1371600"/>
          </a:xfrm>
          <a:prstGeom prst="roundRect">
            <a:avLst>
              <a:gd name="adj" fmla="val 16667"/>
            </a:avLst>
          </a:prstGeom>
          <a:solidFill>
            <a:schemeClr val="tx1"/>
          </a:solidFill>
          <a:ln w="9525">
            <a:round/>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wrap="none" lIns="91429" tIns="45715" rIns="91429" bIns="45715" anchor="ctr" anchorCtr="1">
            <a:flatTx/>
          </a:bodyPr>
          <a:lstStyle/>
          <a:p>
            <a:pPr algn="ctr">
              <a:lnSpc>
                <a:spcPct val="100000"/>
              </a:lnSpc>
              <a:spcBef>
                <a:spcPct val="0"/>
              </a:spcBef>
              <a:buClrTx/>
              <a:buSzTx/>
              <a:buFontTx/>
              <a:buNone/>
            </a:pPr>
            <a:r>
              <a:rPr lang="en-US" sz="2000" b="1" dirty="0">
                <a:solidFill>
                  <a:schemeClr val="bg2"/>
                </a:solidFill>
                <a:latin typeface="Times New Roman" pitchFamily="18" charset="0"/>
              </a:rPr>
              <a:t>Unidata user </a:t>
            </a:r>
            <a:br>
              <a:rPr lang="en-US" sz="2000" b="1" dirty="0">
                <a:solidFill>
                  <a:schemeClr val="bg2"/>
                </a:solidFill>
                <a:latin typeface="Times New Roman" pitchFamily="18" charset="0"/>
              </a:rPr>
            </a:br>
            <a:r>
              <a:rPr lang="en-US" sz="2000" b="1" dirty="0">
                <a:solidFill>
                  <a:schemeClr val="bg2"/>
                </a:solidFill>
                <a:latin typeface="Times New Roman" pitchFamily="18" charset="0"/>
              </a:rPr>
              <a:t>running local </a:t>
            </a:r>
            <a:br>
              <a:rPr lang="en-US" sz="2000" b="1" dirty="0">
                <a:solidFill>
                  <a:schemeClr val="bg2"/>
                </a:solidFill>
                <a:latin typeface="Times New Roman" pitchFamily="18" charset="0"/>
              </a:rPr>
            </a:br>
            <a:r>
              <a:rPr lang="en-US" sz="2000" b="1" dirty="0">
                <a:solidFill>
                  <a:schemeClr val="bg2"/>
                </a:solidFill>
                <a:latin typeface="Times New Roman" pitchFamily="18" charset="0"/>
              </a:rPr>
              <a:t>analysis and display tools</a:t>
            </a:r>
            <a:endParaRPr lang="en-US" sz="2000" dirty="0">
              <a:solidFill>
                <a:schemeClr val="bg2"/>
              </a:solidFill>
              <a:latin typeface="Times New Roman" pitchFamily="18" charset="0"/>
            </a:endParaRPr>
          </a:p>
        </p:txBody>
      </p:sp>
      <p:sp>
        <p:nvSpPr>
          <p:cNvPr id="239630" name="Line 14"/>
          <p:cNvSpPr>
            <a:spLocks noChangeShapeType="1"/>
          </p:cNvSpPr>
          <p:nvPr/>
        </p:nvSpPr>
        <p:spPr bwMode="auto">
          <a:xfrm flipH="1" flipV="1">
            <a:off x="1143000" y="3200400"/>
            <a:ext cx="685800" cy="2743200"/>
          </a:xfrm>
          <a:prstGeom prst="line">
            <a:avLst/>
          </a:prstGeom>
          <a:noFill/>
          <a:ln w="57150">
            <a:solidFill>
              <a:schemeClr val="hlink"/>
            </a:solidFill>
            <a:round/>
            <a:headEnd/>
            <a:tailEnd type="triangle" w="med" len="med"/>
          </a:ln>
          <a:effectLst/>
        </p:spPr>
        <p:txBody>
          <a:bodyPr wrap="none" lIns="91429" tIns="45715" rIns="91429" bIns="45715"/>
          <a:lstStyle/>
          <a:p>
            <a:endParaRPr lang="en-US"/>
          </a:p>
        </p:txBody>
      </p:sp>
      <p:sp>
        <p:nvSpPr>
          <p:cNvPr id="239631" name="Oval 15"/>
          <p:cNvSpPr>
            <a:spLocks noChangeArrowheads="1"/>
          </p:cNvSpPr>
          <p:nvPr/>
        </p:nvSpPr>
        <p:spPr bwMode="gray">
          <a:xfrm>
            <a:off x="228600" y="4876800"/>
            <a:ext cx="2971800" cy="1752600"/>
          </a:xfrm>
          <a:prstGeom prst="ellipse">
            <a:avLst/>
          </a:prstGeom>
          <a:solidFill>
            <a:schemeClr val="accent1"/>
          </a:solidFill>
          <a:ln w="9525">
            <a:round/>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lIns="91429" tIns="45715" rIns="91429" bIns="45715" anchor="ctr">
            <a:flatTx/>
          </a:bodyPr>
          <a:lstStyle/>
          <a:p>
            <a:pPr algn="ctr">
              <a:lnSpc>
                <a:spcPct val="100000"/>
              </a:lnSpc>
              <a:spcBef>
                <a:spcPct val="0"/>
              </a:spcBef>
              <a:buClrTx/>
              <a:buSzTx/>
              <a:buFontTx/>
              <a:buNone/>
            </a:pPr>
            <a:r>
              <a:rPr lang="en-US">
                <a:solidFill>
                  <a:schemeClr val="tx1"/>
                </a:solidFill>
                <a:effectLst/>
                <a:latin typeface="Times New Roman" pitchFamily="18" charset="0"/>
              </a:rPr>
              <a:t>Local data decoded into application specific formats</a:t>
            </a:r>
          </a:p>
        </p:txBody>
      </p:sp>
      <p:sp>
        <p:nvSpPr>
          <p:cNvPr id="239632" name="Line 16"/>
          <p:cNvSpPr>
            <a:spLocks noChangeShapeType="1"/>
          </p:cNvSpPr>
          <p:nvPr/>
        </p:nvSpPr>
        <p:spPr bwMode="auto">
          <a:xfrm flipH="1">
            <a:off x="3886200" y="2819400"/>
            <a:ext cx="1371600" cy="1371600"/>
          </a:xfrm>
          <a:prstGeom prst="line">
            <a:avLst/>
          </a:prstGeom>
          <a:noFill/>
          <a:ln w="76200">
            <a:solidFill>
              <a:schemeClr val="accent2"/>
            </a:solidFill>
            <a:round/>
            <a:headEnd/>
            <a:tailEnd type="triangle" w="med" len="med"/>
          </a:ln>
          <a:effectLst/>
        </p:spPr>
        <p:txBody>
          <a:bodyPr wrap="none" lIns="91429" tIns="45715" rIns="91429" bIns="45715"/>
          <a:lstStyle/>
          <a:p>
            <a:endParaRPr lang="en-US"/>
          </a:p>
        </p:txBody>
      </p:sp>
      <p:sp useBgFill="1">
        <p:nvSpPr>
          <p:cNvPr id="239633" name="Text Box 17"/>
          <p:cNvSpPr txBox="1">
            <a:spLocks noChangeArrowheads="1"/>
          </p:cNvSpPr>
          <p:nvPr/>
        </p:nvSpPr>
        <p:spPr bwMode="auto">
          <a:xfrm>
            <a:off x="5029200" y="4800600"/>
            <a:ext cx="914400" cy="369322"/>
          </a:xfrm>
          <a:prstGeom prst="rect">
            <a:avLst/>
          </a:prstGeom>
          <a:ln w="9525">
            <a:noFill/>
            <a:miter lim="800000"/>
            <a:headEnd/>
            <a:tailEnd/>
          </a:ln>
          <a:effectLst/>
        </p:spPr>
        <p:txBody>
          <a:bodyPr lIns="91429" tIns="45715" rIns="91429" bIns="45715">
            <a:spAutoFit/>
          </a:bodyPr>
          <a:lstStyle/>
          <a:p>
            <a:pPr algn="ctr">
              <a:lnSpc>
                <a:spcPct val="100000"/>
              </a:lnSpc>
              <a:buClrTx/>
              <a:buSzTx/>
              <a:buFontTx/>
              <a:buNone/>
            </a:pPr>
            <a:r>
              <a:rPr lang="en-US" b="1">
                <a:effectLst/>
                <a:latin typeface="Times New Roman" pitchFamily="18" charset="0"/>
              </a:rPr>
              <a:t>IDD</a:t>
            </a:r>
          </a:p>
        </p:txBody>
      </p:sp>
      <p:sp useBgFill="1">
        <p:nvSpPr>
          <p:cNvPr id="239634" name="Text Box 18"/>
          <p:cNvSpPr txBox="1">
            <a:spLocks noChangeArrowheads="1"/>
          </p:cNvSpPr>
          <p:nvPr/>
        </p:nvSpPr>
        <p:spPr bwMode="auto">
          <a:xfrm>
            <a:off x="990600" y="3733800"/>
            <a:ext cx="1752600" cy="584765"/>
          </a:xfrm>
          <a:prstGeom prst="rect">
            <a:avLst/>
          </a:prstGeom>
          <a:ln w="9525">
            <a:noFill/>
            <a:miter lim="800000"/>
            <a:headEnd/>
            <a:tailEnd/>
          </a:ln>
          <a:effectLst/>
        </p:spPr>
        <p:txBody>
          <a:bodyPr lIns="91429" tIns="45715" rIns="91429" bIns="45715">
            <a:spAutoFit/>
          </a:bodyPr>
          <a:lstStyle/>
          <a:p>
            <a:pPr algn="ctr">
              <a:lnSpc>
                <a:spcPct val="100000"/>
              </a:lnSpc>
              <a:buClrTx/>
              <a:buSzTx/>
              <a:buFontTx/>
              <a:buNone/>
            </a:pPr>
            <a:r>
              <a:rPr lang="en-US" sz="1600" b="1" dirty="0">
                <a:solidFill>
                  <a:schemeClr val="hlink"/>
                </a:solidFill>
                <a:latin typeface="Times New Roman" pitchFamily="18" charset="0"/>
              </a:rPr>
              <a:t>Application specific protocols</a:t>
            </a:r>
            <a:endParaRPr lang="en-US" sz="2000" b="1" dirty="0">
              <a:solidFill>
                <a:schemeClr val="hlink"/>
              </a:solidFill>
              <a:latin typeface="Times New Roman" pitchFamily="18" charset="0"/>
            </a:endParaRPr>
          </a:p>
        </p:txBody>
      </p:sp>
      <p:sp>
        <p:nvSpPr>
          <p:cNvPr id="239635" name="Line 19"/>
          <p:cNvSpPr>
            <a:spLocks noChangeShapeType="1"/>
          </p:cNvSpPr>
          <p:nvPr/>
        </p:nvSpPr>
        <p:spPr bwMode="auto">
          <a:xfrm flipH="1">
            <a:off x="2971800" y="4800600"/>
            <a:ext cx="457200" cy="533400"/>
          </a:xfrm>
          <a:prstGeom prst="line">
            <a:avLst/>
          </a:prstGeom>
          <a:noFill/>
          <a:ln w="76200">
            <a:solidFill>
              <a:srgbClr val="FFFF99"/>
            </a:solidFill>
            <a:round/>
            <a:headEnd/>
            <a:tailEnd type="triangle" w="med" len="med"/>
          </a:ln>
          <a:effectLst/>
        </p:spPr>
        <p:txBody>
          <a:bodyPr wrap="none" lIns="91429" tIns="45715" rIns="91429" bIns="45715"/>
          <a:lstStyle/>
          <a:p>
            <a:endParaRPr lang="en-US"/>
          </a:p>
        </p:txBody>
      </p:sp>
      <p:sp>
        <p:nvSpPr>
          <p:cNvPr id="239636" name="Oval 20"/>
          <p:cNvSpPr>
            <a:spLocks noChangeArrowheads="1"/>
          </p:cNvSpPr>
          <p:nvPr/>
        </p:nvSpPr>
        <p:spPr bwMode="auto">
          <a:xfrm>
            <a:off x="3124200" y="3962400"/>
            <a:ext cx="838200" cy="838200"/>
          </a:xfrm>
          <a:prstGeom prst="ellipse">
            <a:avLst/>
          </a:prstGeom>
          <a:solidFill>
            <a:srgbClr val="FFFF99"/>
          </a:solidFill>
          <a:ln w="9525">
            <a:round/>
            <a:headEnd/>
            <a:tailEnd/>
          </a:ln>
          <a:effectLst/>
          <a:scene3d>
            <a:camera prst="legacyObliqueBottomRight"/>
            <a:lightRig rig="legacyFlat3" dir="b"/>
          </a:scene3d>
          <a:sp3d extrusionH="430200" prstMaterial="legacyMatte">
            <a:bevelT w="13500" h="13500" prst="angle"/>
            <a:bevelB w="13500" h="13500" prst="angle"/>
            <a:extrusionClr>
              <a:schemeClr val="accent2"/>
            </a:extrusionClr>
          </a:sp3d>
        </p:spPr>
        <p:txBody>
          <a:bodyPr wrap="none" lIns="91429" tIns="45715" rIns="91429" bIns="45715" anchor="ctr">
            <a:flatTx/>
          </a:bodyPr>
          <a:lstStyle/>
          <a:p>
            <a:pPr algn="ctr">
              <a:lnSpc>
                <a:spcPct val="100000"/>
              </a:lnSpc>
              <a:spcBef>
                <a:spcPct val="0"/>
              </a:spcBef>
              <a:buClrTx/>
              <a:buSzTx/>
              <a:buFontTx/>
              <a:buNone/>
            </a:pPr>
            <a:r>
              <a:rPr lang="en-US" sz="1400" dirty="0">
                <a:solidFill>
                  <a:schemeClr val="bg1"/>
                </a:solidFill>
                <a:latin typeface="Times New Roman" pitchFamily="18" charset="0"/>
              </a:rPr>
              <a:t>Decoders</a:t>
            </a:r>
          </a:p>
        </p:txBody>
      </p:sp>
      <p:sp>
        <p:nvSpPr>
          <p:cNvPr id="239637" name="Line 21"/>
          <p:cNvSpPr>
            <a:spLocks noChangeShapeType="1"/>
          </p:cNvSpPr>
          <p:nvPr/>
        </p:nvSpPr>
        <p:spPr bwMode="auto">
          <a:xfrm flipH="1">
            <a:off x="3200400" y="5410200"/>
            <a:ext cx="533400" cy="228600"/>
          </a:xfrm>
          <a:prstGeom prst="line">
            <a:avLst/>
          </a:prstGeom>
          <a:noFill/>
          <a:ln w="76200">
            <a:solidFill>
              <a:srgbClr val="FFFF99"/>
            </a:solidFill>
            <a:round/>
            <a:headEnd/>
            <a:tailEnd type="triangle" w="med" len="med"/>
          </a:ln>
          <a:effectLst/>
        </p:spPr>
        <p:txBody>
          <a:bodyPr wrap="none" lIns="91429" tIns="45715" rIns="91429" bIns="45715"/>
          <a:lstStyle/>
          <a:p>
            <a:endParaRPr lang="en-US"/>
          </a:p>
        </p:txBody>
      </p:sp>
      <p:sp>
        <p:nvSpPr>
          <p:cNvPr id="239638" name="Line 22"/>
          <p:cNvSpPr>
            <a:spLocks noChangeShapeType="1"/>
          </p:cNvSpPr>
          <p:nvPr/>
        </p:nvSpPr>
        <p:spPr bwMode="auto">
          <a:xfrm flipH="1">
            <a:off x="4648200" y="5410200"/>
            <a:ext cx="1981200" cy="609600"/>
          </a:xfrm>
          <a:prstGeom prst="line">
            <a:avLst/>
          </a:prstGeom>
          <a:noFill/>
          <a:ln w="76200">
            <a:solidFill>
              <a:schemeClr val="accent2"/>
            </a:solidFill>
            <a:round/>
            <a:headEnd/>
            <a:tailEnd type="triangle" w="med" len="med"/>
          </a:ln>
          <a:effectLst/>
        </p:spPr>
        <p:txBody>
          <a:bodyPr wrap="none" lIns="91429" tIns="45715" rIns="91429" bIns="45715"/>
          <a:lstStyle/>
          <a:p>
            <a:endParaRPr lang="en-US"/>
          </a:p>
        </p:txBody>
      </p:sp>
      <p:sp>
        <p:nvSpPr>
          <p:cNvPr id="239639" name="Line 23"/>
          <p:cNvSpPr>
            <a:spLocks noChangeShapeType="1"/>
          </p:cNvSpPr>
          <p:nvPr/>
        </p:nvSpPr>
        <p:spPr bwMode="auto">
          <a:xfrm flipH="1">
            <a:off x="3200400" y="5943600"/>
            <a:ext cx="533400" cy="0"/>
          </a:xfrm>
          <a:prstGeom prst="line">
            <a:avLst/>
          </a:prstGeom>
          <a:noFill/>
          <a:ln w="76200">
            <a:solidFill>
              <a:srgbClr val="FFFF99"/>
            </a:solidFill>
            <a:round/>
            <a:headEnd/>
            <a:tailEnd type="triangle" w="med" len="med"/>
          </a:ln>
          <a:effectLst/>
        </p:spPr>
        <p:txBody>
          <a:bodyPr wrap="none" lIns="91429" tIns="45715" rIns="91429" bIns="45715"/>
          <a:lstStyle/>
          <a:p>
            <a:endParaRPr lang="en-US"/>
          </a:p>
        </p:txBody>
      </p:sp>
      <p:sp>
        <p:nvSpPr>
          <p:cNvPr id="239640" name="Line 24"/>
          <p:cNvSpPr>
            <a:spLocks noChangeShapeType="1"/>
          </p:cNvSpPr>
          <p:nvPr/>
        </p:nvSpPr>
        <p:spPr bwMode="auto">
          <a:xfrm flipH="1" flipV="1">
            <a:off x="3048000" y="6248400"/>
            <a:ext cx="609600" cy="76200"/>
          </a:xfrm>
          <a:prstGeom prst="line">
            <a:avLst/>
          </a:prstGeom>
          <a:noFill/>
          <a:ln w="76200">
            <a:solidFill>
              <a:srgbClr val="FFFF99"/>
            </a:solidFill>
            <a:round/>
            <a:headEnd/>
            <a:tailEnd type="triangle" w="med" len="med"/>
          </a:ln>
          <a:effectLst/>
        </p:spPr>
        <p:txBody>
          <a:bodyPr wrap="none" lIns="91429" tIns="45715" rIns="91429" bIns="45715"/>
          <a:lstStyle/>
          <a:p>
            <a:endParaRPr lang="en-US"/>
          </a:p>
        </p:txBody>
      </p:sp>
      <p:grpSp>
        <p:nvGrpSpPr>
          <p:cNvPr id="2" name="Group 25"/>
          <p:cNvGrpSpPr>
            <a:grpSpLocks/>
          </p:cNvGrpSpPr>
          <p:nvPr/>
        </p:nvGrpSpPr>
        <p:grpSpPr bwMode="auto">
          <a:xfrm>
            <a:off x="4800600" y="1676400"/>
            <a:ext cx="2209800" cy="1106330"/>
            <a:chOff x="4080" y="1196"/>
            <a:chExt cx="1680" cy="1608"/>
          </a:xfrm>
        </p:grpSpPr>
        <p:pic>
          <p:nvPicPr>
            <p:cNvPr id="239642" name="Picture 26"/>
            <p:cNvPicPr>
              <a:picLocks noChangeAspect="1" noChangeArrowheads="1"/>
            </p:cNvPicPr>
            <p:nvPr/>
          </p:nvPicPr>
          <p:blipFill>
            <a:blip r:embed="rId4" cstate="print"/>
            <a:srcRect/>
            <a:stretch>
              <a:fillRect/>
            </a:stretch>
          </p:blipFill>
          <p:spPr bwMode="auto">
            <a:xfrm>
              <a:off x="4080" y="1196"/>
              <a:ext cx="1680" cy="700"/>
            </a:xfrm>
            <a:prstGeom prst="rect">
              <a:avLst/>
            </a:prstGeom>
            <a:noFill/>
            <a:ln w="12700">
              <a:noFill/>
              <a:miter lim="800000"/>
              <a:headEnd/>
              <a:tailEnd/>
            </a:ln>
            <a:effectLst/>
          </p:spPr>
        </p:pic>
        <p:sp>
          <p:nvSpPr>
            <p:cNvPr id="239643" name="Text Box 27"/>
            <p:cNvSpPr txBox="1">
              <a:spLocks noChangeArrowheads="1"/>
            </p:cNvSpPr>
            <p:nvPr/>
          </p:nvSpPr>
          <p:spPr bwMode="auto">
            <a:xfrm>
              <a:off x="4368" y="1775"/>
              <a:ext cx="1248" cy="1029"/>
            </a:xfrm>
            <a:prstGeom prst="rect">
              <a:avLst/>
            </a:prstGeom>
            <a:noFill/>
            <a:ln w="38100">
              <a:noFill/>
              <a:miter lim="800000"/>
              <a:headEnd/>
              <a:tailEnd type="none" w="lg" len="lg"/>
            </a:ln>
            <a:effectLst/>
          </p:spPr>
          <p:txBody>
            <a:bodyPr>
              <a:spAutoFit/>
            </a:bodyPr>
            <a:lstStyle/>
            <a:p>
              <a:pPr algn="ctr" eaLnBrk="0" hangingPunct="0">
                <a:lnSpc>
                  <a:spcPct val="100000"/>
                </a:lnSpc>
                <a:buClrTx/>
                <a:buSzTx/>
                <a:buFontTx/>
                <a:buNone/>
              </a:pPr>
              <a:r>
                <a:rPr lang="en-US" sz="2000" dirty="0">
                  <a:effectLst>
                    <a:outerShdw blurRad="38100" dist="38100" dir="2700000" algn="tl">
                      <a:srgbClr val="000000"/>
                    </a:outerShdw>
                  </a:effectLst>
                  <a:latin typeface="Times New Roman" pitchFamily="18" charset="0"/>
                </a:rPr>
                <a:t>Forecast Model Output</a:t>
              </a:r>
            </a:p>
          </p:txBody>
        </p:sp>
      </p:grpSp>
      <p:pic>
        <p:nvPicPr>
          <p:cNvPr id="239644" name="Picture 28"/>
          <p:cNvPicPr>
            <a:picLocks noChangeAspect="1" noChangeArrowheads="1"/>
          </p:cNvPicPr>
          <p:nvPr/>
        </p:nvPicPr>
        <p:blipFill>
          <a:blip r:embed="rId5" cstate="print"/>
          <a:srcRect/>
          <a:stretch>
            <a:fillRect/>
          </a:stretch>
        </p:blipFill>
        <p:spPr bwMode="auto">
          <a:xfrm>
            <a:off x="8153401" y="1524000"/>
            <a:ext cx="633413" cy="914400"/>
          </a:xfrm>
          <a:prstGeom prst="rect">
            <a:avLst/>
          </a:prstGeom>
          <a:noFill/>
          <a:ln w="12700">
            <a:noFill/>
            <a:miter lim="800000"/>
            <a:headEnd/>
            <a:tailEnd/>
          </a:ln>
          <a:effectLst/>
        </p:spPr>
      </p:pic>
      <p:sp>
        <p:nvSpPr>
          <p:cNvPr id="239645" name="Text Box 29"/>
          <p:cNvSpPr txBox="1">
            <a:spLocks noChangeArrowheads="1"/>
          </p:cNvSpPr>
          <p:nvPr/>
        </p:nvSpPr>
        <p:spPr bwMode="auto">
          <a:xfrm>
            <a:off x="6858000" y="2362201"/>
            <a:ext cx="2057400" cy="707876"/>
          </a:xfrm>
          <a:prstGeom prst="rect">
            <a:avLst/>
          </a:prstGeom>
          <a:noFill/>
          <a:ln w="38100">
            <a:noFill/>
            <a:miter lim="800000"/>
            <a:headEnd/>
            <a:tailEnd type="none" w="lg" len="lg"/>
          </a:ln>
          <a:effectLst/>
        </p:spPr>
        <p:txBody>
          <a:bodyPr lIns="91429" tIns="45715" rIns="91429" bIns="45715">
            <a:spAutoFit/>
          </a:bodyPr>
          <a:lstStyle/>
          <a:p>
            <a:pPr algn="ctr" eaLnBrk="0" hangingPunct="0">
              <a:lnSpc>
                <a:spcPct val="100000"/>
              </a:lnSpc>
              <a:buClrTx/>
              <a:buSzTx/>
              <a:buFontTx/>
              <a:buNone/>
            </a:pPr>
            <a:r>
              <a:rPr lang="en-US" sz="2000" dirty="0">
                <a:effectLst>
                  <a:outerShdw blurRad="38100" dist="38100" dir="2700000" algn="tl">
                    <a:srgbClr val="000000"/>
                  </a:outerShdw>
                </a:effectLst>
                <a:latin typeface="Times New Roman" pitchFamily="18" charset="0"/>
              </a:rPr>
              <a:t>Weather station observations</a:t>
            </a:r>
          </a:p>
        </p:txBody>
      </p:sp>
      <p:pic>
        <p:nvPicPr>
          <p:cNvPr id="239646" name="Picture 30"/>
          <p:cNvPicPr>
            <a:picLocks noChangeAspect="1" noChangeArrowheads="1"/>
          </p:cNvPicPr>
          <p:nvPr/>
        </p:nvPicPr>
        <p:blipFill>
          <a:blip r:embed="rId6" cstate="print"/>
          <a:srcRect/>
          <a:stretch>
            <a:fillRect/>
          </a:stretch>
        </p:blipFill>
        <p:spPr bwMode="auto">
          <a:xfrm>
            <a:off x="7924800" y="3276600"/>
            <a:ext cx="990600" cy="584200"/>
          </a:xfrm>
          <a:prstGeom prst="rect">
            <a:avLst/>
          </a:prstGeom>
          <a:noFill/>
          <a:ln w="12700">
            <a:noFill/>
            <a:miter lim="800000"/>
            <a:headEnd/>
            <a:tailEnd/>
          </a:ln>
          <a:effectLst/>
        </p:spPr>
      </p:pic>
      <p:sp>
        <p:nvSpPr>
          <p:cNvPr id="239647" name="Text Box 31"/>
          <p:cNvSpPr txBox="1">
            <a:spLocks noChangeArrowheads="1"/>
          </p:cNvSpPr>
          <p:nvPr/>
        </p:nvSpPr>
        <p:spPr bwMode="auto">
          <a:xfrm>
            <a:off x="6858000" y="3962400"/>
            <a:ext cx="1828800" cy="707876"/>
          </a:xfrm>
          <a:prstGeom prst="rect">
            <a:avLst/>
          </a:prstGeom>
          <a:noFill/>
          <a:ln w="38100">
            <a:noFill/>
            <a:miter lim="800000"/>
            <a:headEnd/>
            <a:tailEnd type="none" w="lg" len="lg"/>
          </a:ln>
          <a:effectLst/>
        </p:spPr>
        <p:txBody>
          <a:bodyPr lIns="91429" tIns="45715" rIns="91429" bIns="45715">
            <a:spAutoFit/>
          </a:bodyPr>
          <a:lstStyle/>
          <a:p>
            <a:pPr algn="ctr" eaLnBrk="0" hangingPunct="0">
              <a:lnSpc>
                <a:spcPct val="100000"/>
              </a:lnSpc>
              <a:buClrTx/>
              <a:buSzTx/>
              <a:buFontTx/>
              <a:buNone/>
            </a:pPr>
            <a:r>
              <a:rPr lang="en-US" sz="2000" dirty="0">
                <a:effectLst>
                  <a:outerShdw blurRad="38100" dist="38100" dir="2700000" algn="tl">
                    <a:srgbClr val="000000"/>
                  </a:outerShdw>
                </a:effectLst>
                <a:latin typeface="Times New Roman" pitchFamily="18" charset="0"/>
              </a:rPr>
              <a:t>Satellite imagery</a:t>
            </a:r>
          </a:p>
        </p:txBody>
      </p:sp>
      <p:pic>
        <p:nvPicPr>
          <p:cNvPr id="239648" name="Picture 32"/>
          <p:cNvPicPr>
            <a:picLocks noChangeAspect="1" noChangeArrowheads="1"/>
          </p:cNvPicPr>
          <p:nvPr/>
        </p:nvPicPr>
        <p:blipFill>
          <a:blip r:embed="rId7" cstate="print"/>
          <a:srcRect/>
          <a:stretch>
            <a:fillRect/>
          </a:stretch>
        </p:blipFill>
        <p:spPr bwMode="auto">
          <a:xfrm>
            <a:off x="8229600" y="4648200"/>
            <a:ext cx="661988" cy="838200"/>
          </a:xfrm>
          <a:prstGeom prst="rect">
            <a:avLst/>
          </a:prstGeom>
          <a:noFill/>
          <a:ln w="12700">
            <a:noFill/>
            <a:miter lim="800000"/>
            <a:headEnd/>
            <a:tailEnd/>
          </a:ln>
          <a:effectLst/>
        </p:spPr>
      </p:pic>
      <p:sp>
        <p:nvSpPr>
          <p:cNvPr id="239649" name="Text Box 33"/>
          <p:cNvSpPr txBox="1">
            <a:spLocks noChangeArrowheads="1"/>
          </p:cNvSpPr>
          <p:nvPr/>
        </p:nvSpPr>
        <p:spPr bwMode="auto">
          <a:xfrm>
            <a:off x="6477000" y="5029200"/>
            <a:ext cx="1905000" cy="400099"/>
          </a:xfrm>
          <a:prstGeom prst="rect">
            <a:avLst/>
          </a:prstGeom>
          <a:noFill/>
          <a:ln w="38100">
            <a:noFill/>
            <a:miter lim="800000"/>
            <a:headEnd/>
            <a:tailEnd type="none" w="lg" len="lg"/>
          </a:ln>
          <a:effectLst/>
        </p:spPr>
        <p:txBody>
          <a:bodyPr lIns="91429" tIns="45715" rIns="91429" bIns="45715">
            <a:spAutoFit/>
          </a:bodyPr>
          <a:lstStyle/>
          <a:p>
            <a:pPr algn="ctr" eaLnBrk="0" hangingPunct="0">
              <a:lnSpc>
                <a:spcPct val="100000"/>
              </a:lnSpc>
              <a:buClrTx/>
              <a:buSzTx/>
              <a:buFontTx/>
              <a:buNone/>
            </a:pPr>
            <a:r>
              <a:rPr lang="en-US" sz="2000" dirty="0">
                <a:effectLst>
                  <a:outerShdw blurRad="38100" dist="38100" dir="2700000" algn="tl">
                    <a:srgbClr val="000000"/>
                  </a:outerShdw>
                </a:effectLst>
                <a:latin typeface="Times New Roman" pitchFamily="18" charset="0"/>
              </a:rPr>
              <a:t>Radar data</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3" name="Slide Number Placeholder 6"/>
          <p:cNvSpPr>
            <a:spLocks noGrp="1"/>
          </p:cNvSpPr>
          <p:nvPr>
            <p:ph type="sldNum" sz="quarter" idx="12"/>
          </p:nvPr>
        </p:nvSpPr>
        <p:spPr/>
        <p:txBody>
          <a:bodyPr/>
          <a:lstStyle/>
          <a:p>
            <a:fld id="{29AC9C81-1785-4475-8792-54DBEA3A68FD}" type="slidenum">
              <a:rPr lang="en-US"/>
              <a:pPr/>
              <a:t>6</a:t>
            </a:fld>
            <a:endParaRPr lang="en-US"/>
          </a:p>
        </p:txBody>
      </p:sp>
      <p:grpSp>
        <p:nvGrpSpPr>
          <p:cNvPr id="2" name="Group 303"/>
          <p:cNvGrpSpPr>
            <a:grpSpLocks/>
          </p:cNvGrpSpPr>
          <p:nvPr/>
        </p:nvGrpSpPr>
        <p:grpSpPr bwMode="auto">
          <a:xfrm>
            <a:off x="3927475" y="2074864"/>
            <a:ext cx="2119313" cy="973137"/>
            <a:chOff x="2474" y="1307"/>
            <a:chExt cx="1335" cy="613"/>
          </a:xfrm>
        </p:grpSpPr>
        <p:sp>
          <p:nvSpPr>
            <p:cNvPr id="212262" name="Freeform 294"/>
            <p:cNvSpPr>
              <a:spLocks/>
            </p:cNvSpPr>
            <p:nvPr/>
          </p:nvSpPr>
          <p:spPr bwMode="auto">
            <a:xfrm>
              <a:off x="2474" y="1839"/>
              <a:ext cx="1335" cy="81"/>
            </a:xfrm>
            <a:custGeom>
              <a:avLst/>
              <a:gdLst/>
              <a:ahLst/>
              <a:cxnLst>
                <a:cxn ang="0">
                  <a:pos x="0" y="0"/>
                </a:cxn>
                <a:cxn ang="0">
                  <a:pos x="1254" y="0"/>
                </a:cxn>
                <a:cxn ang="0">
                  <a:pos x="1335" y="81"/>
                </a:cxn>
                <a:cxn ang="0">
                  <a:pos x="81" y="81"/>
                </a:cxn>
                <a:cxn ang="0">
                  <a:pos x="0" y="0"/>
                </a:cxn>
              </a:cxnLst>
              <a:rect l="0" t="0" r="r" b="b"/>
              <a:pathLst>
                <a:path w="1335" h="81">
                  <a:moveTo>
                    <a:pt x="0" y="0"/>
                  </a:moveTo>
                  <a:lnTo>
                    <a:pt x="1254" y="0"/>
                  </a:lnTo>
                  <a:lnTo>
                    <a:pt x="1335" y="81"/>
                  </a:lnTo>
                  <a:lnTo>
                    <a:pt x="81" y="81"/>
                  </a:lnTo>
                  <a:lnTo>
                    <a:pt x="0" y="0"/>
                  </a:lnTo>
                  <a:close/>
                </a:path>
              </a:pathLst>
            </a:custGeom>
            <a:solidFill>
              <a:srgbClr val="3C7998"/>
            </a:solidFill>
            <a:ln w="9525">
              <a:noFill/>
              <a:round/>
              <a:headEnd/>
              <a:tailEnd/>
            </a:ln>
          </p:spPr>
          <p:txBody>
            <a:bodyPr/>
            <a:lstStyle/>
            <a:p>
              <a:endParaRPr lang="en-US"/>
            </a:p>
          </p:txBody>
        </p:sp>
        <p:sp>
          <p:nvSpPr>
            <p:cNvPr id="212263" name="Line 295"/>
            <p:cNvSpPr>
              <a:spLocks noChangeShapeType="1"/>
            </p:cNvSpPr>
            <p:nvPr/>
          </p:nvSpPr>
          <p:spPr bwMode="auto">
            <a:xfrm>
              <a:off x="2474" y="1839"/>
              <a:ext cx="81" cy="81"/>
            </a:xfrm>
            <a:prstGeom prst="line">
              <a:avLst/>
            </a:prstGeom>
            <a:noFill/>
            <a:ln w="1588">
              <a:solidFill>
                <a:srgbClr val="3C7998"/>
              </a:solidFill>
              <a:miter lim="800000"/>
              <a:headEnd/>
              <a:tailEnd/>
            </a:ln>
          </p:spPr>
          <p:txBody>
            <a:bodyPr/>
            <a:lstStyle/>
            <a:p>
              <a:endParaRPr lang="en-US"/>
            </a:p>
          </p:txBody>
        </p:sp>
        <p:sp>
          <p:nvSpPr>
            <p:cNvPr id="212264" name="Freeform 296"/>
            <p:cNvSpPr>
              <a:spLocks/>
            </p:cNvSpPr>
            <p:nvPr/>
          </p:nvSpPr>
          <p:spPr bwMode="auto">
            <a:xfrm>
              <a:off x="3728" y="1307"/>
              <a:ext cx="81" cy="613"/>
            </a:xfrm>
            <a:custGeom>
              <a:avLst/>
              <a:gdLst/>
              <a:ahLst/>
              <a:cxnLst>
                <a:cxn ang="0">
                  <a:pos x="0" y="532"/>
                </a:cxn>
                <a:cxn ang="0">
                  <a:pos x="0" y="0"/>
                </a:cxn>
                <a:cxn ang="0">
                  <a:pos x="81" y="81"/>
                </a:cxn>
                <a:cxn ang="0">
                  <a:pos x="81" y="613"/>
                </a:cxn>
                <a:cxn ang="0">
                  <a:pos x="0" y="532"/>
                </a:cxn>
              </a:cxnLst>
              <a:rect l="0" t="0" r="r" b="b"/>
              <a:pathLst>
                <a:path w="81" h="613">
                  <a:moveTo>
                    <a:pt x="0" y="532"/>
                  </a:moveTo>
                  <a:lnTo>
                    <a:pt x="0" y="0"/>
                  </a:lnTo>
                  <a:lnTo>
                    <a:pt x="81" y="81"/>
                  </a:lnTo>
                  <a:lnTo>
                    <a:pt x="81" y="613"/>
                  </a:lnTo>
                  <a:lnTo>
                    <a:pt x="0" y="532"/>
                  </a:lnTo>
                  <a:close/>
                </a:path>
              </a:pathLst>
            </a:custGeom>
            <a:solidFill>
              <a:srgbClr val="5AB4E1"/>
            </a:solidFill>
            <a:ln w="9525">
              <a:noFill/>
              <a:round/>
              <a:headEnd/>
              <a:tailEnd/>
            </a:ln>
          </p:spPr>
          <p:txBody>
            <a:bodyPr/>
            <a:lstStyle/>
            <a:p>
              <a:endParaRPr lang="en-US"/>
            </a:p>
          </p:txBody>
        </p:sp>
        <p:sp>
          <p:nvSpPr>
            <p:cNvPr id="212265" name="Line 297"/>
            <p:cNvSpPr>
              <a:spLocks noChangeShapeType="1"/>
            </p:cNvSpPr>
            <p:nvPr/>
          </p:nvSpPr>
          <p:spPr bwMode="auto">
            <a:xfrm>
              <a:off x="3728" y="1839"/>
              <a:ext cx="81" cy="81"/>
            </a:xfrm>
            <a:prstGeom prst="line">
              <a:avLst/>
            </a:prstGeom>
            <a:noFill/>
            <a:ln w="1588">
              <a:solidFill>
                <a:srgbClr val="5AB4E1"/>
              </a:solidFill>
              <a:miter lim="800000"/>
              <a:headEnd/>
              <a:tailEnd/>
            </a:ln>
          </p:spPr>
          <p:txBody>
            <a:bodyPr/>
            <a:lstStyle/>
            <a:p>
              <a:endParaRPr lang="en-US"/>
            </a:p>
          </p:txBody>
        </p:sp>
        <p:sp>
          <p:nvSpPr>
            <p:cNvPr id="212266" name="Rectangle 298"/>
            <p:cNvSpPr>
              <a:spLocks noChangeArrowheads="1"/>
            </p:cNvSpPr>
            <p:nvPr/>
          </p:nvSpPr>
          <p:spPr bwMode="auto">
            <a:xfrm>
              <a:off x="2474" y="1307"/>
              <a:ext cx="1254" cy="532"/>
            </a:xfrm>
            <a:prstGeom prst="rect">
              <a:avLst/>
            </a:prstGeom>
            <a:solidFill>
              <a:srgbClr val="4E75C4"/>
            </a:solidFill>
            <a:ln w="9525">
              <a:noFill/>
              <a:miter lim="800000"/>
              <a:headEnd/>
              <a:tailEnd/>
            </a:ln>
          </p:spPr>
          <p:txBody>
            <a:bodyPr/>
            <a:lstStyle/>
            <a:p>
              <a:endParaRPr lang="en-US"/>
            </a:p>
          </p:txBody>
        </p:sp>
        <p:sp>
          <p:nvSpPr>
            <p:cNvPr id="212267" name="Line 299"/>
            <p:cNvSpPr>
              <a:spLocks noChangeShapeType="1"/>
            </p:cNvSpPr>
            <p:nvPr/>
          </p:nvSpPr>
          <p:spPr bwMode="auto">
            <a:xfrm>
              <a:off x="2474" y="1307"/>
              <a:ext cx="1" cy="532"/>
            </a:xfrm>
            <a:prstGeom prst="line">
              <a:avLst/>
            </a:prstGeom>
            <a:noFill/>
            <a:ln w="9525">
              <a:solidFill>
                <a:srgbClr val="5595D6"/>
              </a:solidFill>
              <a:miter lim="800000"/>
              <a:headEnd/>
              <a:tailEnd/>
            </a:ln>
          </p:spPr>
          <p:txBody>
            <a:bodyPr/>
            <a:lstStyle/>
            <a:p>
              <a:endParaRPr lang="en-US"/>
            </a:p>
          </p:txBody>
        </p:sp>
        <p:sp>
          <p:nvSpPr>
            <p:cNvPr id="212268" name="Line 300"/>
            <p:cNvSpPr>
              <a:spLocks noChangeShapeType="1"/>
            </p:cNvSpPr>
            <p:nvPr/>
          </p:nvSpPr>
          <p:spPr bwMode="auto">
            <a:xfrm>
              <a:off x="2474" y="1839"/>
              <a:ext cx="1254" cy="1"/>
            </a:xfrm>
            <a:prstGeom prst="line">
              <a:avLst/>
            </a:prstGeom>
            <a:noFill/>
            <a:ln w="9525">
              <a:solidFill>
                <a:srgbClr val="4980B7"/>
              </a:solidFill>
              <a:miter lim="800000"/>
              <a:headEnd/>
              <a:tailEnd/>
            </a:ln>
          </p:spPr>
          <p:txBody>
            <a:bodyPr/>
            <a:lstStyle/>
            <a:p>
              <a:endParaRPr lang="en-US"/>
            </a:p>
          </p:txBody>
        </p:sp>
        <p:sp>
          <p:nvSpPr>
            <p:cNvPr id="212269" name="Line 301"/>
            <p:cNvSpPr>
              <a:spLocks noChangeShapeType="1"/>
            </p:cNvSpPr>
            <p:nvPr/>
          </p:nvSpPr>
          <p:spPr bwMode="auto">
            <a:xfrm flipV="1">
              <a:off x="3728" y="1307"/>
              <a:ext cx="1" cy="532"/>
            </a:xfrm>
            <a:prstGeom prst="line">
              <a:avLst/>
            </a:prstGeom>
            <a:noFill/>
            <a:ln w="9525">
              <a:solidFill>
                <a:srgbClr val="5DA4EA"/>
              </a:solidFill>
              <a:miter lim="800000"/>
              <a:headEnd/>
              <a:tailEnd/>
            </a:ln>
          </p:spPr>
          <p:txBody>
            <a:bodyPr/>
            <a:lstStyle/>
            <a:p>
              <a:endParaRPr lang="en-US"/>
            </a:p>
          </p:txBody>
        </p:sp>
        <p:sp>
          <p:nvSpPr>
            <p:cNvPr id="212270" name="Line 302"/>
            <p:cNvSpPr>
              <a:spLocks noChangeShapeType="1"/>
            </p:cNvSpPr>
            <p:nvPr/>
          </p:nvSpPr>
          <p:spPr bwMode="auto">
            <a:xfrm flipH="1">
              <a:off x="2474" y="1307"/>
              <a:ext cx="1254" cy="1"/>
            </a:xfrm>
            <a:prstGeom prst="line">
              <a:avLst/>
            </a:prstGeom>
            <a:noFill/>
            <a:ln w="9525">
              <a:solidFill>
                <a:srgbClr val="4980B7"/>
              </a:solidFill>
              <a:miter lim="800000"/>
              <a:headEnd/>
              <a:tailEnd/>
            </a:ln>
          </p:spPr>
          <p:txBody>
            <a:bodyPr/>
            <a:lstStyle/>
            <a:p>
              <a:endParaRPr lang="en-US"/>
            </a:p>
          </p:txBody>
        </p:sp>
      </p:grpSp>
      <p:grpSp>
        <p:nvGrpSpPr>
          <p:cNvPr id="3" name="Group 2918"/>
          <p:cNvGrpSpPr>
            <a:grpSpLocks/>
          </p:cNvGrpSpPr>
          <p:nvPr/>
        </p:nvGrpSpPr>
        <p:grpSpPr bwMode="auto">
          <a:xfrm>
            <a:off x="3927475" y="2074864"/>
            <a:ext cx="2119313" cy="973137"/>
            <a:chOff x="2474" y="1307"/>
            <a:chExt cx="1335" cy="613"/>
          </a:xfrm>
        </p:grpSpPr>
        <p:sp>
          <p:nvSpPr>
            <p:cNvPr id="274269" name="Freeform 2909"/>
            <p:cNvSpPr>
              <a:spLocks/>
            </p:cNvSpPr>
            <p:nvPr/>
          </p:nvSpPr>
          <p:spPr bwMode="auto">
            <a:xfrm>
              <a:off x="2474" y="1839"/>
              <a:ext cx="1335" cy="81"/>
            </a:xfrm>
            <a:custGeom>
              <a:avLst/>
              <a:gdLst/>
              <a:ahLst/>
              <a:cxnLst>
                <a:cxn ang="0">
                  <a:pos x="0" y="0"/>
                </a:cxn>
                <a:cxn ang="0">
                  <a:pos x="1254" y="0"/>
                </a:cxn>
                <a:cxn ang="0">
                  <a:pos x="1335" y="81"/>
                </a:cxn>
                <a:cxn ang="0">
                  <a:pos x="81" y="81"/>
                </a:cxn>
                <a:cxn ang="0">
                  <a:pos x="0" y="0"/>
                </a:cxn>
              </a:cxnLst>
              <a:rect l="0" t="0" r="r" b="b"/>
              <a:pathLst>
                <a:path w="1335" h="81">
                  <a:moveTo>
                    <a:pt x="0" y="0"/>
                  </a:moveTo>
                  <a:lnTo>
                    <a:pt x="1254" y="0"/>
                  </a:lnTo>
                  <a:lnTo>
                    <a:pt x="1335" y="81"/>
                  </a:lnTo>
                  <a:lnTo>
                    <a:pt x="81" y="81"/>
                  </a:lnTo>
                  <a:lnTo>
                    <a:pt x="0" y="0"/>
                  </a:lnTo>
                  <a:close/>
                </a:path>
              </a:pathLst>
            </a:custGeom>
            <a:solidFill>
              <a:srgbClr val="3C7998"/>
            </a:solidFill>
            <a:ln w="9525">
              <a:noFill/>
              <a:round/>
              <a:headEnd/>
              <a:tailEnd/>
            </a:ln>
          </p:spPr>
          <p:txBody>
            <a:bodyPr/>
            <a:lstStyle/>
            <a:p>
              <a:endParaRPr lang="en-US"/>
            </a:p>
          </p:txBody>
        </p:sp>
        <p:sp>
          <p:nvSpPr>
            <p:cNvPr id="274270" name="Line 2910"/>
            <p:cNvSpPr>
              <a:spLocks noChangeShapeType="1"/>
            </p:cNvSpPr>
            <p:nvPr/>
          </p:nvSpPr>
          <p:spPr bwMode="auto">
            <a:xfrm>
              <a:off x="2474" y="1839"/>
              <a:ext cx="81" cy="81"/>
            </a:xfrm>
            <a:prstGeom prst="line">
              <a:avLst/>
            </a:prstGeom>
            <a:noFill/>
            <a:ln w="1588">
              <a:solidFill>
                <a:srgbClr val="3C7998"/>
              </a:solidFill>
              <a:miter lim="800000"/>
              <a:headEnd/>
              <a:tailEnd/>
            </a:ln>
          </p:spPr>
          <p:txBody>
            <a:bodyPr/>
            <a:lstStyle/>
            <a:p>
              <a:endParaRPr lang="en-US"/>
            </a:p>
          </p:txBody>
        </p:sp>
        <p:sp>
          <p:nvSpPr>
            <p:cNvPr id="274271" name="Freeform 2911"/>
            <p:cNvSpPr>
              <a:spLocks/>
            </p:cNvSpPr>
            <p:nvPr/>
          </p:nvSpPr>
          <p:spPr bwMode="auto">
            <a:xfrm>
              <a:off x="3728" y="1307"/>
              <a:ext cx="81" cy="613"/>
            </a:xfrm>
            <a:custGeom>
              <a:avLst/>
              <a:gdLst/>
              <a:ahLst/>
              <a:cxnLst>
                <a:cxn ang="0">
                  <a:pos x="0" y="532"/>
                </a:cxn>
                <a:cxn ang="0">
                  <a:pos x="0" y="0"/>
                </a:cxn>
                <a:cxn ang="0">
                  <a:pos x="81" y="81"/>
                </a:cxn>
                <a:cxn ang="0">
                  <a:pos x="81" y="613"/>
                </a:cxn>
                <a:cxn ang="0">
                  <a:pos x="0" y="532"/>
                </a:cxn>
              </a:cxnLst>
              <a:rect l="0" t="0" r="r" b="b"/>
              <a:pathLst>
                <a:path w="81" h="613">
                  <a:moveTo>
                    <a:pt x="0" y="532"/>
                  </a:moveTo>
                  <a:lnTo>
                    <a:pt x="0" y="0"/>
                  </a:lnTo>
                  <a:lnTo>
                    <a:pt x="81" y="81"/>
                  </a:lnTo>
                  <a:lnTo>
                    <a:pt x="81" y="613"/>
                  </a:lnTo>
                  <a:lnTo>
                    <a:pt x="0" y="532"/>
                  </a:lnTo>
                  <a:close/>
                </a:path>
              </a:pathLst>
            </a:custGeom>
            <a:solidFill>
              <a:srgbClr val="5AB4E1"/>
            </a:solidFill>
            <a:ln w="9525">
              <a:noFill/>
              <a:round/>
              <a:headEnd/>
              <a:tailEnd/>
            </a:ln>
          </p:spPr>
          <p:txBody>
            <a:bodyPr/>
            <a:lstStyle/>
            <a:p>
              <a:endParaRPr lang="en-US"/>
            </a:p>
          </p:txBody>
        </p:sp>
        <p:sp>
          <p:nvSpPr>
            <p:cNvPr id="274272" name="Line 2912"/>
            <p:cNvSpPr>
              <a:spLocks noChangeShapeType="1"/>
            </p:cNvSpPr>
            <p:nvPr/>
          </p:nvSpPr>
          <p:spPr bwMode="auto">
            <a:xfrm>
              <a:off x="3728" y="1839"/>
              <a:ext cx="81" cy="81"/>
            </a:xfrm>
            <a:prstGeom prst="line">
              <a:avLst/>
            </a:prstGeom>
            <a:noFill/>
            <a:ln w="1588">
              <a:solidFill>
                <a:srgbClr val="5AB4E1"/>
              </a:solidFill>
              <a:miter lim="800000"/>
              <a:headEnd/>
              <a:tailEnd/>
            </a:ln>
          </p:spPr>
          <p:txBody>
            <a:bodyPr/>
            <a:lstStyle/>
            <a:p>
              <a:endParaRPr lang="en-US"/>
            </a:p>
          </p:txBody>
        </p:sp>
        <p:sp>
          <p:nvSpPr>
            <p:cNvPr id="274273" name="Rectangle 2913"/>
            <p:cNvSpPr>
              <a:spLocks noChangeArrowheads="1"/>
            </p:cNvSpPr>
            <p:nvPr/>
          </p:nvSpPr>
          <p:spPr bwMode="auto">
            <a:xfrm>
              <a:off x="2474" y="1307"/>
              <a:ext cx="1254" cy="532"/>
            </a:xfrm>
            <a:prstGeom prst="rect">
              <a:avLst/>
            </a:prstGeom>
            <a:solidFill>
              <a:srgbClr val="4E75C4"/>
            </a:solidFill>
            <a:ln w="9525">
              <a:noFill/>
              <a:miter lim="800000"/>
              <a:headEnd/>
              <a:tailEnd/>
            </a:ln>
          </p:spPr>
          <p:txBody>
            <a:bodyPr/>
            <a:lstStyle/>
            <a:p>
              <a:endParaRPr lang="en-US"/>
            </a:p>
          </p:txBody>
        </p:sp>
        <p:sp>
          <p:nvSpPr>
            <p:cNvPr id="274274" name="Line 2914"/>
            <p:cNvSpPr>
              <a:spLocks noChangeShapeType="1"/>
            </p:cNvSpPr>
            <p:nvPr/>
          </p:nvSpPr>
          <p:spPr bwMode="auto">
            <a:xfrm>
              <a:off x="2474" y="1307"/>
              <a:ext cx="1" cy="532"/>
            </a:xfrm>
            <a:prstGeom prst="line">
              <a:avLst/>
            </a:prstGeom>
            <a:noFill/>
            <a:ln w="9525">
              <a:solidFill>
                <a:srgbClr val="5595D6"/>
              </a:solidFill>
              <a:miter lim="800000"/>
              <a:headEnd/>
              <a:tailEnd/>
            </a:ln>
          </p:spPr>
          <p:txBody>
            <a:bodyPr/>
            <a:lstStyle/>
            <a:p>
              <a:endParaRPr lang="en-US"/>
            </a:p>
          </p:txBody>
        </p:sp>
        <p:sp>
          <p:nvSpPr>
            <p:cNvPr id="274275" name="Line 2915"/>
            <p:cNvSpPr>
              <a:spLocks noChangeShapeType="1"/>
            </p:cNvSpPr>
            <p:nvPr/>
          </p:nvSpPr>
          <p:spPr bwMode="auto">
            <a:xfrm>
              <a:off x="2474" y="1839"/>
              <a:ext cx="1254" cy="1"/>
            </a:xfrm>
            <a:prstGeom prst="line">
              <a:avLst/>
            </a:prstGeom>
            <a:noFill/>
            <a:ln w="9525">
              <a:solidFill>
                <a:srgbClr val="4980B7"/>
              </a:solidFill>
              <a:miter lim="800000"/>
              <a:headEnd/>
              <a:tailEnd/>
            </a:ln>
          </p:spPr>
          <p:txBody>
            <a:bodyPr/>
            <a:lstStyle/>
            <a:p>
              <a:endParaRPr lang="en-US"/>
            </a:p>
          </p:txBody>
        </p:sp>
        <p:sp>
          <p:nvSpPr>
            <p:cNvPr id="274276" name="Line 2916"/>
            <p:cNvSpPr>
              <a:spLocks noChangeShapeType="1"/>
            </p:cNvSpPr>
            <p:nvPr/>
          </p:nvSpPr>
          <p:spPr bwMode="auto">
            <a:xfrm flipV="1">
              <a:off x="3728" y="1307"/>
              <a:ext cx="1" cy="532"/>
            </a:xfrm>
            <a:prstGeom prst="line">
              <a:avLst/>
            </a:prstGeom>
            <a:noFill/>
            <a:ln w="9525">
              <a:solidFill>
                <a:srgbClr val="5DA4EA"/>
              </a:solidFill>
              <a:miter lim="800000"/>
              <a:headEnd/>
              <a:tailEnd/>
            </a:ln>
          </p:spPr>
          <p:txBody>
            <a:bodyPr/>
            <a:lstStyle/>
            <a:p>
              <a:endParaRPr lang="en-US"/>
            </a:p>
          </p:txBody>
        </p:sp>
        <p:sp>
          <p:nvSpPr>
            <p:cNvPr id="274277" name="Line 2917"/>
            <p:cNvSpPr>
              <a:spLocks noChangeShapeType="1"/>
            </p:cNvSpPr>
            <p:nvPr/>
          </p:nvSpPr>
          <p:spPr bwMode="auto">
            <a:xfrm flipH="1">
              <a:off x="2474" y="1307"/>
              <a:ext cx="1254" cy="1"/>
            </a:xfrm>
            <a:prstGeom prst="line">
              <a:avLst/>
            </a:prstGeom>
            <a:noFill/>
            <a:ln w="9525">
              <a:solidFill>
                <a:srgbClr val="4980B7"/>
              </a:solidFill>
              <a:miter lim="800000"/>
              <a:headEnd/>
              <a:tailEnd/>
            </a:ln>
          </p:spPr>
          <p:txBody>
            <a:bodyPr/>
            <a:lstStyle/>
            <a:p>
              <a:endParaRPr lang="en-US"/>
            </a:p>
          </p:txBody>
        </p:sp>
      </p:grpSp>
      <p:sp>
        <p:nvSpPr>
          <p:cNvPr id="276620" name="Freeform 5260"/>
          <p:cNvSpPr>
            <a:spLocks noEditPoints="1"/>
          </p:cNvSpPr>
          <p:nvPr/>
        </p:nvSpPr>
        <p:spPr bwMode="auto">
          <a:xfrm>
            <a:off x="5100638" y="2979738"/>
            <a:ext cx="68262" cy="1447800"/>
          </a:xfrm>
          <a:custGeom>
            <a:avLst/>
            <a:gdLst/>
            <a:ahLst/>
            <a:cxnLst>
              <a:cxn ang="0">
                <a:pos x="28" y="36"/>
              </a:cxn>
              <a:cxn ang="0">
                <a:pos x="28" y="876"/>
              </a:cxn>
              <a:cxn ang="0">
                <a:pos x="14" y="876"/>
              </a:cxn>
              <a:cxn ang="0">
                <a:pos x="14" y="36"/>
              </a:cxn>
              <a:cxn ang="0">
                <a:pos x="28" y="36"/>
              </a:cxn>
              <a:cxn ang="0">
                <a:pos x="0" y="43"/>
              </a:cxn>
              <a:cxn ang="0">
                <a:pos x="21" y="0"/>
              </a:cxn>
              <a:cxn ang="0">
                <a:pos x="43" y="43"/>
              </a:cxn>
              <a:cxn ang="0">
                <a:pos x="0" y="43"/>
              </a:cxn>
              <a:cxn ang="0">
                <a:pos x="43" y="869"/>
              </a:cxn>
              <a:cxn ang="0">
                <a:pos x="21" y="912"/>
              </a:cxn>
              <a:cxn ang="0">
                <a:pos x="0" y="869"/>
              </a:cxn>
              <a:cxn ang="0">
                <a:pos x="43" y="869"/>
              </a:cxn>
            </a:cxnLst>
            <a:rect l="0" t="0" r="r" b="b"/>
            <a:pathLst>
              <a:path w="43" h="912">
                <a:moveTo>
                  <a:pt x="28" y="36"/>
                </a:moveTo>
                <a:lnTo>
                  <a:pt x="28" y="876"/>
                </a:lnTo>
                <a:lnTo>
                  <a:pt x="14" y="876"/>
                </a:lnTo>
                <a:lnTo>
                  <a:pt x="14" y="36"/>
                </a:lnTo>
                <a:lnTo>
                  <a:pt x="28" y="36"/>
                </a:lnTo>
                <a:close/>
                <a:moveTo>
                  <a:pt x="0" y="43"/>
                </a:moveTo>
                <a:lnTo>
                  <a:pt x="21" y="0"/>
                </a:lnTo>
                <a:lnTo>
                  <a:pt x="43" y="43"/>
                </a:lnTo>
                <a:lnTo>
                  <a:pt x="0" y="43"/>
                </a:lnTo>
                <a:close/>
                <a:moveTo>
                  <a:pt x="43" y="869"/>
                </a:moveTo>
                <a:lnTo>
                  <a:pt x="21" y="912"/>
                </a:lnTo>
                <a:lnTo>
                  <a:pt x="0" y="869"/>
                </a:lnTo>
                <a:lnTo>
                  <a:pt x="43" y="869"/>
                </a:lnTo>
                <a:close/>
              </a:path>
            </a:pathLst>
          </a:custGeom>
          <a:solidFill>
            <a:srgbClr val="FFCC66"/>
          </a:solidFill>
          <a:ln w="1588" cap="flat">
            <a:solidFill>
              <a:srgbClr val="FFCC66"/>
            </a:solidFill>
            <a:prstDash val="solid"/>
            <a:bevel/>
            <a:headEnd/>
            <a:tailEnd/>
          </a:ln>
        </p:spPr>
        <p:txBody>
          <a:bodyPr lIns="91429" tIns="45715" rIns="91429" bIns="45715"/>
          <a:lstStyle/>
          <a:p>
            <a:endParaRPr lang="en-US"/>
          </a:p>
        </p:txBody>
      </p:sp>
      <p:sp>
        <p:nvSpPr>
          <p:cNvPr id="211982" name="Rectangle 14"/>
          <p:cNvSpPr>
            <a:spLocks noGrp="1" noChangeArrowheads="1"/>
          </p:cNvSpPr>
          <p:nvPr>
            <p:ph type="title"/>
          </p:nvPr>
        </p:nvSpPr>
        <p:spPr>
          <a:xfrm>
            <a:off x="457200" y="0"/>
            <a:ext cx="8229600" cy="1143000"/>
          </a:xfrm>
          <a:noFill/>
          <a:ln/>
        </p:spPr>
        <p:txBody>
          <a:bodyPr/>
          <a:lstStyle/>
          <a:p>
            <a:r>
              <a:rPr lang="en-US" sz="3600" u="sng" dirty="0">
                <a:effectLst/>
              </a:rPr>
              <a:t>Th</a:t>
            </a:r>
            <a:r>
              <a:rPr lang="en-US" sz="3600" dirty="0">
                <a:effectLst/>
              </a:rPr>
              <a:t>ematic </a:t>
            </a:r>
            <a:r>
              <a:rPr lang="en-US" sz="3600" u="sng" dirty="0">
                <a:effectLst/>
              </a:rPr>
              <a:t>R</a:t>
            </a:r>
            <a:r>
              <a:rPr lang="en-US" sz="3600" dirty="0">
                <a:effectLst/>
              </a:rPr>
              <a:t>eal-time </a:t>
            </a:r>
            <a:r>
              <a:rPr lang="en-US" sz="3600" u="sng" dirty="0">
                <a:effectLst/>
              </a:rPr>
              <a:t>E</a:t>
            </a:r>
            <a:r>
              <a:rPr lang="en-US" sz="3600" dirty="0">
                <a:effectLst/>
              </a:rPr>
              <a:t>nvironmental </a:t>
            </a:r>
            <a:r>
              <a:rPr lang="en-US" sz="3600" u="sng" dirty="0">
                <a:effectLst/>
              </a:rPr>
              <a:t>D</a:t>
            </a:r>
            <a:r>
              <a:rPr lang="en-US" sz="3600" dirty="0">
                <a:effectLst/>
              </a:rPr>
              <a:t>istributed </a:t>
            </a:r>
            <a:r>
              <a:rPr lang="en-US" sz="3600" u="sng" dirty="0">
                <a:effectLst/>
              </a:rPr>
              <a:t>D</a:t>
            </a:r>
            <a:r>
              <a:rPr lang="en-US" sz="3600" dirty="0">
                <a:effectLst/>
              </a:rPr>
              <a:t>ata </a:t>
            </a:r>
            <a:r>
              <a:rPr lang="en-US" sz="3600" u="sng" dirty="0">
                <a:effectLst/>
              </a:rPr>
              <a:t>S</a:t>
            </a:r>
            <a:r>
              <a:rPr lang="en-US" sz="3600" dirty="0">
                <a:effectLst/>
              </a:rPr>
              <a:t>ervers (THREDDS)</a:t>
            </a:r>
          </a:p>
        </p:txBody>
      </p:sp>
      <p:sp>
        <p:nvSpPr>
          <p:cNvPr id="211986" name="Text Box 18"/>
          <p:cNvSpPr txBox="1">
            <a:spLocks noChangeArrowheads="1"/>
          </p:cNvSpPr>
          <p:nvPr/>
        </p:nvSpPr>
        <p:spPr bwMode="auto">
          <a:xfrm>
            <a:off x="6553200" y="1447800"/>
            <a:ext cx="2590800" cy="4942881"/>
          </a:xfrm>
          <a:prstGeom prst="rect">
            <a:avLst/>
          </a:prstGeom>
          <a:noFill/>
          <a:ln w="9525" algn="ctr">
            <a:noFill/>
            <a:miter lim="800000"/>
            <a:headEnd/>
            <a:tailEnd/>
          </a:ln>
          <a:effectLst/>
        </p:spPr>
        <p:txBody>
          <a:bodyPr lIns="91429" tIns="45715" rIns="91429" bIns="45715">
            <a:spAutoFit/>
          </a:bodyPr>
          <a:lstStyle/>
          <a:p>
            <a:pPr marL="342860" indent="-342860">
              <a:lnSpc>
                <a:spcPct val="80000"/>
              </a:lnSpc>
              <a:spcBef>
                <a:spcPct val="0"/>
              </a:spcBef>
              <a:buClr>
                <a:schemeClr val="hlink"/>
              </a:buClr>
              <a:buFontTx/>
              <a:buChar char="•"/>
            </a:pPr>
            <a:r>
              <a:rPr lang="en-US" dirty="0"/>
              <a:t>Integrate environmental data and tools into the world wide web</a:t>
            </a:r>
          </a:p>
          <a:p>
            <a:pPr marL="342860" indent="-342860">
              <a:lnSpc>
                <a:spcPct val="80000"/>
              </a:lnSpc>
              <a:spcBef>
                <a:spcPct val="0"/>
              </a:spcBef>
              <a:buClr>
                <a:schemeClr val="hlink"/>
              </a:buClr>
              <a:buFontTx/>
              <a:buChar char="•"/>
            </a:pPr>
            <a:endParaRPr lang="en-US" dirty="0"/>
          </a:p>
          <a:p>
            <a:pPr marL="342860" indent="-342860">
              <a:lnSpc>
                <a:spcPct val="80000"/>
              </a:lnSpc>
              <a:spcBef>
                <a:spcPct val="0"/>
              </a:spcBef>
              <a:buClr>
                <a:schemeClr val="hlink"/>
              </a:buClr>
              <a:buFontTx/>
              <a:buChar char="•"/>
            </a:pPr>
            <a:r>
              <a:rPr lang="en-US" dirty="0"/>
              <a:t>Combine IDD “push” with several forms of pull and DL discovery</a:t>
            </a:r>
          </a:p>
          <a:p>
            <a:pPr marL="342860" indent="-342860">
              <a:lnSpc>
                <a:spcPct val="80000"/>
              </a:lnSpc>
              <a:spcBef>
                <a:spcPct val="0"/>
              </a:spcBef>
              <a:buClr>
                <a:schemeClr val="hlink"/>
              </a:buClr>
              <a:buFontTx/>
              <a:buChar char="•"/>
            </a:pPr>
            <a:endParaRPr lang="en-US" dirty="0"/>
          </a:p>
          <a:p>
            <a:pPr marL="342860" indent="-342860">
              <a:lnSpc>
                <a:spcPct val="80000"/>
              </a:lnSpc>
              <a:spcBef>
                <a:spcPct val="0"/>
              </a:spcBef>
              <a:buClr>
                <a:schemeClr val="hlink"/>
              </a:buClr>
              <a:buFontTx/>
              <a:buChar char="•"/>
            </a:pPr>
            <a:r>
              <a:rPr lang="en-US" dirty="0"/>
              <a:t>About 25 data providers are THREDDS partners</a:t>
            </a:r>
          </a:p>
          <a:p>
            <a:pPr marL="342860" indent="-342860">
              <a:lnSpc>
                <a:spcPct val="80000"/>
              </a:lnSpc>
              <a:spcBef>
                <a:spcPct val="0"/>
              </a:spcBef>
              <a:buClr>
                <a:schemeClr val="hlink"/>
              </a:buClr>
              <a:buFontTx/>
              <a:buChar char="•"/>
            </a:pPr>
            <a:endParaRPr lang="en-US" dirty="0"/>
          </a:p>
          <a:p>
            <a:pPr marL="342860" indent="-342860">
              <a:lnSpc>
                <a:spcPct val="80000"/>
              </a:lnSpc>
              <a:spcBef>
                <a:spcPct val="0"/>
              </a:spcBef>
              <a:buClr>
                <a:schemeClr val="hlink"/>
              </a:buClr>
              <a:buFontTx/>
              <a:buChar char="•"/>
            </a:pPr>
            <a:r>
              <a:rPr lang="en-US" dirty="0"/>
              <a:t>Connecting people, documents, and data</a:t>
            </a:r>
          </a:p>
          <a:p>
            <a:pPr marL="342860" indent="-342860">
              <a:lnSpc>
                <a:spcPct val="80000"/>
              </a:lnSpc>
              <a:spcBef>
                <a:spcPct val="0"/>
              </a:spcBef>
              <a:buClr>
                <a:schemeClr val="hlink"/>
              </a:buClr>
              <a:buFontTx/>
              <a:buChar char="•"/>
            </a:pPr>
            <a:endParaRPr lang="en-US" sz="1600" dirty="0">
              <a:effectLst>
                <a:outerShdw blurRad="38100" dist="38100" dir="2700000" algn="tl">
                  <a:srgbClr val="000000"/>
                </a:outerShdw>
              </a:effectLst>
            </a:endParaRPr>
          </a:p>
        </p:txBody>
      </p:sp>
      <p:sp>
        <p:nvSpPr>
          <p:cNvPr id="212006" name="AutoShape 38"/>
          <p:cNvSpPr>
            <a:spLocks noChangeAspect="1" noChangeArrowheads="1" noTextEdit="1"/>
          </p:cNvSpPr>
          <p:nvPr/>
        </p:nvSpPr>
        <p:spPr bwMode="auto">
          <a:xfrm>
            <a:off x="0" y="1828801"/>
            <a:ext cx="6781800" cy="4086225"/>
          </a:xfrm>
          <a:prstGeom prst="rect">
            <a:avLst/>
          </a:prstGeom>
          <a:noFill/>
          <a:ln w="9525">
            <a:noFill/>
            <a:miter lim="800000"/>
            <a:headEnd/>
            <a:tailEnd/>
          </a:ln>
        </p:spPr>
        <p:txBody>
          <a:bodyPr lIns="91429" tIns="45715" rIns="91429" bIns="45715"/>
          <a:lstStyle/>
          <a:p>
            <a:endParaRPr lang="en-US"/>
          </a:p>
        </p:txBody>
      </p:sp>
      <p:grpSp>
        <p:nvGrpSpPr>
          <p:cNvPr id="4" name="Group 285"/>
          <p:cNvGrpSpPr>
            <a:grpSpLocks/>
          </p:cNvGrpSpPr>
          <p:nvPr/>
        </p:nvGrpSpPr>
        <p:grpSpPr bwMode="auto">
          <a:xfrm>
            <a:off x="307975" y="1833564"/>
            <a:ext cx="2298700" cy="1214437"/>
            <a:chOff x="194" y="1155"/>
            <a:chExt cx="1448" cy="765"/>
          </a:xfrm>
        </p:grpSpPr>
        <p:grpSp>
          <p:nvGrpSpPr>
            <p:cNvPr id="5" name="Group 240"/>
            <p:cNvGrpSpPr>
              <a:grpSpLocks/>
            </p:cNvGrpSpPr>
            <p:nvPr/>
          </p:nvGrpSpPr>
          <p:grpSpPr bwMode="auto">
            <a:xfrm>
              <a:off x="194" y="1155"/>
              <a:ext cx="1448" cy="765"/>
              <a:chOff x="194" y="1155"/>
              <a:chExt cx="1448" cy="765"/>
            </a:xfrm>
          </p:grpSpPr>
          <p:sp>
            <p:nvSpPr>
              <p:cNvPr id="212008" name="Freeform 40"/>
              <p:cNvSpPr>
                <a:spLocks/>
              </p:cNvSpPr>
              <p:nvPr/>
            </p:nvSpPr>
            <p:spPr bwMode="auto">
              <a:xfrm>
                <a:off x="227" y="1806"/>
                <a:ext cx="89" cy="88"/>
              </a:xfrm>
              <a:custGeom>
                <a:avLst/>
                <a:gdLst/>
                <a:ahLst/>
                <a:cxnLst>
                  <a:cxn ang="0">
                    <a:pos x="0" y="0"/>
                  </a:cxn>
                  <a:cxn ang="0">
                    <a:pos x="8" y="7"/>
                  </a:cxn>
                  <a:cxn ang="0">
                    <a:pos x="89" y="88"/>
                  </a:cxn>
                  <a:cxn ang="0">
                    <a:pos x="81" y="80"/>
                  </a:cxn>
                  <a:cxn ang="0">
                    <a:pos x="0" y="0"/>
                  </a:cxn>
                </a:cxnLst>
                <a:rect l="0" t="0" r="r" b="b"/>
                <a:pathLst>
                  <a:path w="89" h="88">
                    <a:moveTo>
                      <a:pt x="0" y="0"/>
                    </a:moveTo>
                    <a:lnTo>
                      <a:pt x="8" y="7"/>
                    </a:lnTo>
                    <a:lnTo>
                      <a:pt x="89" y="88"/>
                    </a:lnTo>
                    <a:lnTo>
                      <a:pt x="81" y="80"/>
                    </a:lnTo>
                    <a:lnTo>
                      <a:pt x="0" y="0"/>
                    </a:lnTo>
                    <a:close/>
                  </a:path>
                </a:pathLst>
              </a:custGeom>
              <a:solidFill>
                <a:srgbClr val="51A2CB"/>
              </a:solidFill>
              <a:ln w="9525">
                <a:noFill/>
                <a:round/>
                <a:headEnd/>
                <a:tailEnd/>
              </a:ln>
            </p:spPr>
            <p:txBody>
              <a:bodyPr/>
              <a:lstStyle/>
              <a:p>
                <a:endParaRPr lang="en-US"/>
              </a:p>
            </p:txBody>
          </p:sp>
          <p:sp>
            <p:nvSpPr>
              <p:cNvPr id="212009" name="Line 41"/>
              <p:cNvSpPr>
                <a:spLocks noChangeShapeType="1"/>
              </p:cNvSpPr>
              <p:nvPr/>
            </p:nvSpPr>
            <p:spPr bwMode="auto">
              <a:xfrm>
                <a:off x="227" y="1806"/>
                <a:ext cx="81" cy="80"/>
              </a:xfrm>
              <a:prstGeom prst="line">
                <a:avLst/>
              </a:prstGeom>
              <a:noFill/>
              <a:ln w="1588">
                <a:solidFill>
                  <a:srgbClr val="51A2CB"/>
                </a:solidFill>
                <a:miter lim="800000"/>
                <a:headEnd/>
                <a:tailEnd/>
              </a:ln>
            </p:spPr>
            <p:txBody>
              <a:bodyPr/>
              <a:lstStyle/>
              <a:p>
                <a:endParaRPr lang="en-US"/>
              </a:p>
            </p:txBody>
          </p:sp>
          <p:sp>
            <p:nvSpPr>
              <p:cNvPr id="212010" name="Freeform 42"/>
              <p:cNvSpPr>
                <a:spLocks/>
              </p:cNvSpPr>
              <p:nvPr/>
            </p:nvSpPr>
            <p:spPr bwMode="auto">
              <a:xfrm>
                <a:off x="235" y="1813"/>
                <a:ext cx="89" cy="87"/>
              </a:xfrm>
              <a:custGeom>
                <a:avLst/>
                <a:gdLst/>
                <a:ahLst/>
                <a:cxnLst>
                  <a:cxn ang="0">
                    <a:pos x="0" y="0"/>
                  </a:cxn>
                  <a:cxn ang="0">
                    <a:pos x="9" y="7"/>
                  </a:cxn>
                  <a:cxn ang="0">
                    <a:pos x="89" y="87"/>
                  </a:cxn>
                  <a:cxn ang="0">
                    <a:pos x="81" y="81"/>
                  </a:cxn>
                  <a:cxn ang="0">
                    <a:pos x="0" y="0"/>
                  </a:cxn>
                </a:cxnLst>
                <a:rect l="0" t="0" r="r" b="b"/>
                <a:pathLst>
                  <a:path w="89" h="87">
                    <a:moveTo>
                      <a:pt x="0" y="0"/>
                    </a:moveTo>
                    <a:lnTo>
                      <a:pt x="9" y="7"/>
                    </a:lnTo>
                    <a:lnTo>
                      <a:pt x="89" y="87"/>
                    </a:lnTo>
                    <a:lnTo>
                      <a:pt x="81" y="81"/>
                    </a:lnTo>
                    <a:lnTo>
                      <a:pt x="0" y="0"/>
                    </a:lnTo>
                    <a:close/>
                  </a:path>
                </a:pathLst>
              </a:custGeom>
              <a:solidFill>
                <a:srgbClr val="4F9EC6"/>
              </a:solidFill>
              <a:ln w="9525">
                <a:noFill/>
                <a:round/>
                <a:headEnd/>
                <a:tailEnd/>
              </a:ln>
            </p:spPr>
            <p:txBody>
              <a:bodyPr/>
              <a:lstStyle/>
              <a:p>
                <a:endParaRPr lang="en-US"/>
              </a:p>
            </p:txBody>
          </p:sp>
          <p:sp>
            <p:nvSpPr>
              <p:cNvPr id="212011" name="Line 43"/>
              <p:cNvSpPr>
                <a:spLocks noChangeShapeType="1"/>
              </p:cNvSpPr>
              <p:nvPr/>
            </p:nvSpPr>
            <p:spPr bwMode="auto">
              <a:xfrm>
                <a:off x="235" y="1813"/>
                <a:ext cx="81" cy="81"/>
              </a:xfrm>
              <a:prstGeom prst="line">
                <a:avLst/>
              </a:prstGeom>
              <a:noFill/>
              <a:ln w="1588">
                <a:solidFill>
                  <a:srgbClr val="4F9EC6"/>
                </a:solidFill>
                <a:miter lim="800000"/>
                <a:headEnd/>
                <a:tailEnd/>
              </a:ln>
            </p:spPr>
            <p:txBody>
              <a:bodyPr/>
              <a:lstStyle/>
              <a:p>
                <a:endParaRPr lang="en-US"/>
              </a:p>
            </p:txBody>
          </p:sp>
          <p:sp>
            <p:nvSpPr>
              <p:cNvPr id="212012" name="Freeform 44"/>
              <p:cNvSpPr>
                <a:spLocks/>
              </p:cNvSpPr>
              <p:nvPr/>
            </p:nvSpPr>
            <p:spPr bwMode="auto">
              <a:xfrm>
                <a:off x="244" y="1820"/>
                <a:ext cx="90" cy="86"/>
              </a:xfrm>
              <a:custGeom>
                <a:avLst/>
                <a:gdLst/>
                <a:ahLst/>
                <a:cxnLst>
                  <a:cxn ang="0">
                    <a:pos x="0" y="0"/>
                  </a:cxn>
                  <a:cxn ang="0">
                    <a:pos x="9" y="5"/>
                  </a:cxn>
                  <a:cxn ang="0">
                    <a:pos x="90" y="86"/>
                  </a:cxn>
                  <a:cxn ang="0">
                    <a:pos x="80" y="80"/>
                  </a:cxn>
                  <a:cxn ang="0">
                    <a:pos x="0" y="0"/>
                  </a:cxn>
                </a:cxnLst>
                <a:rect l="0" t="0" r="r" b="b"/>
                <a:pathLst>
                  <a:path w="90" h="86">
                    <a:moveTo>
                      <a:pt x="0" y="0"/>
                    </a:moveTo>
                    <a:lnTo>
                      <a:pt x="9" y="5"/>
                    </a:lnTo>
                    <a:lnTo>
                      <a:pt x="90" y="86"/>
                    </a:lnTo>
                    <a:lnTo>
                      <a:pt x="80" y="80"/>
                    </a:lnTo>
                    <a:lnTo>
                      <a:pt x="0" y="0"/>
                    </a:lnTo>
                    <a:close/>
                  </a:path>
                </a:pathLst>
              </a:custGeom>
              <a:solidFill>
                <a:srgbClr val="4D9AC1"/>
              </a:solidFill>
              <a:ln w="9525">
                <a:noFill/>
                <a:round/>
                <a:headEnd/>
                <a:tailEnd/>
              </a:ln>
            </p:spPr>
            <p:txBody>
              <a:bodyPr/>
              <a:lstStyle/>
              <a:p>
                <a:endParaRPr lang="en-US"/>
              </a:p>
            </p:txBody>
          </p:sp>
          <p:sp>
            <p:nvSpPr>
              <p:cNvPr id="212013" name="Line 45"/>
              <p:cNvSpPr>
                <a:spLocks noChangeShapeType="1"/>
              </p:cNvSpPr>
              <p:nvPr/>
            </p:nvSpPr>
            <p:spPr bwMode="auto">
              <a:xfrm>
                <a:off x="244" y="1820"/>
                <a:ext cx="80" cy="80"/>
              </a:xfrm>
              <a:prstGeom prst="line">
                <a:avLst/>
              </a:prstGeom>
              <a:noFill/>
              <a:ln w="1588">
                <a:solidFill>
                  <a:srgbClr val="4D9AC1"/>
                </a:solidFill>
                <a:miter lim="800000"/>
                <a:headEnd/>
                <a:tailEnd/>
              </a:ln>
            </p:spPr>
            <p:txBody>
              <a:bodyPr/>
              <a:lstStyle/>
              <a:p>
                <a:endParaRPr lang="en-US"/>
              </a:p>
            </p:txBody>
          </p:sp>
          <p:sp>
            <p:nvSpPr>
              <p:cNvPr id="212014" name="Freeform 46"/>
              <p:cNvSpPr>
                <a:spLocks/>
              </p:cNvSpPr>
              <p:nvPr/>
            </p:nvSpPr>
            <p:spPr bwMode="auto">
              <a:xfrm>
                <a:off x="244" y="1820"/>
                <a:ext cx="85" cy="83"/>
              </a:xfrm>
              <a:custGeom>
                <a:avLst/>
                <a:gdLst/>
                <a:ahLst/>
                <a:cxnLst>
                  <a:cxn ang="0">
                    <a:pos x="0" y="0"/>
                  </a:cxn>
                  <a:cxn ang="0">
                    <a:pos x="5" y="3"/>
                  </a:cxn>
                  <a:cxn ang="0">
                    <a:pos x="85" y="83"/>
                  </a:cxn>
                  <a:cxn ang="0">
                    <a:pos x="80" y="80"/>
                  </a:cxn>
                  <a:cxn ang="0">
                    <a:pos x="0" y="0"/>
                  </a:cxn>
                </a:cxnLst>
                <a:rect l="0" t="0" r="r" b="b"/>
                <a:pathLst>
                  <a:path w="85" h="83">
                    <a:moveTo>
                      <a:pt x="0" y="0"/>
                    </a:moveTo>
                    <a:lnTo>
                      <a:pt x="5" y="3"/>
                    </a:lnTo>
                    <a:lnTo>
                      <a:pt x="85" y="83"/>
                    </a:lnTo>
                    <a:lnTo>
                      <a:pt x="80" y="80"/>
                    </a:lnTo>
                    <a:lnTo>
                      <a:pt x="0" y="0"/>
                    </a:lnTo>
                    <a:close/>
                  </a:path>
                </a:pathLst>
              </a:custGeom>
              <a:solidFill>
                <a:srgbClr val="4D9AC1"/>
              </a:solidFill>
              <a:ln w="9525">
                <a:noFill/>
                <a:round/>
                <a:headEnd/>
                <a:tailEnd/>
              </a:ln>
            </p:spPr>
            <p:txBody>
              <a:bodyPr/>
              <a:lstStyle/>
              <a:p>
                <a:endParaRPr lang="en-US"/>
              </a:p>
            </p:txBody>
          </p:sp>
          <p:sp>
            <p:nvSpPr>
              <p:cNvPr id="212015" name="Freeform 47"/>
              <p:cNvSpPr>
                <a:spLocks/>
              </p:cNvSpPr>
              <p:nvPr/>
            </p:nvSpPr>
            <p:spPr bwMode="auto">
              <a:xfrm>
                <a:off x="249" y="1823"/>
                <a:ext cx="85" cy="83"/>
              </a:xfrm>
              <a:custGeom>
                <a:avLst/>
                <a:gdLst/>
                <a:ahLst/>
                <a:cxnLst>
                  <a:cxn ang="0">
                    <a:pos x="0" y="0"/>
                  </a:cxn>
                  <a:cxn ang="0">
                    <a:pos x="4" y="2"/>
                  </a:cxn>
                  <a:cxn ang="0">
                    <a:pos x="85" y="83"/>
                  </a:cxn>
                  <a:cxn ang="0">
                    <a:pos x="80" y="80"/>
                  </a:cxn>
                  <a:cxn ang="0">
                    <a:pos x="0" y="0"/>
                  </a:cxn>
                </a:cxnLst>
                <a:rect l="0" t="0" r="r" b="b"/>
                <a:pathLst>
                  <a:path w="85" h="83">
                    <a:moveTo>
                      <a:pt x="0" y="0"/>
                    </a:moveTo>
                    <a:lnTo>
                      <a:pt x="4" y="2"/>
                    </a:lnTo>
                    <a:lnTo>
                      <a:pt x="85" y="83"/>
                    </a:lnTo>
                    <a:lnTo>
                      <a:pt x="80" y="80"/>
                    </a:lnTo>
                    <a:lnTo>
                      <a:pt x="0" y="0"/>
                    </a:lnTo>
                    <a:close/>
                  </a:path>
                </a:pathLst>
              </a:custGeom>
              <a:solidFill>
                <a:srgbClr val="4B97BE"/>
              </a:solidFill>
              <a:ln w="9525">
                <a:noFill/>
                <a:round/>
                <a:headEnd/>
                <a:tailEnd/>
              </a:ln>
            </p:spPr>
            <p:txBody>
              <a:bodyPr/>
              <a:lstStyle/>
              <a:p>
                <a:endParaRPr lang="en-US"/>
              </a:p>
            </p:txBody>
          </p:sp>
          <p:sp>
            <p:nvSpPr>
              <p:cNvPr id="212016" name="Freeform 48"/>
              <p:cNvSpPr>
                <a:spLocks/>
              </p:cNvSpPr>
              <p:nvPr/>
            </p:nvSpPr>
            <p:spPr bwMode="auto">
              <a:xfrm>
                <a:off x="253" y="1825"/>
                <a:ext cx="91" cy="86"/>
              </a:xfrm>
              <a:custGeom>
                <a:avLst/>
                <a:gdLst/>
                <a:ahLst/>
                <a:cxnLst>
                  <a:cxn ang="0">
                    <a:pos x="0" y="0"/>
                  </a:cxn>
                  <a:cxn ang="0">
                    <a:pos x="10" y="5"/>
                  </a:cxn>
                  <a:cxn ang="0">
                    <a:pos x="91" y="86"/>
                  </a:cxn>
                  <a:cxn ang="0">
                    <a:pos x="81" y="81"/>
                  </a:cxn>
                  <a:cxn ang="0">
                    <a:pos x="0" y="0"/>
                  </a:cxn>
                </a:cxnLst>
                <a:rect l="0" t="0" r="r" b="b"/>
                <a:pathLst>
                  <a:path w="91" h="86">
                    <a:moveTo>
                      <a:pt x="0" y="0"/>
                    </a:moveTo>
                    <a:lnTo>
                      <a:pt x="10" y="5"/>
                    </a:lnTo>
                    <a:lnTo>
                      <a:pt x="91" y="86"/>
                    </a:lnTo>
                    <a:lnTo>
                      <a:pt x="81" y="81"/>
                    </a:lnTo>
                    <a:lnTo>
                      <a:pt x="0" y="0"/>
                    </a:lnTo>
                    <a:close/>
                  </a:path>
                </a:pathLst>
              </a:custGeom>
              <a:solidFill>
                <a:srgbClr val="4A95BB"/>
              </a:solidFill>
              <a:ln w="9525">
                <a:noFill/>
                <a:round/>
                <a:headEnd/>
                <a:tailEnd/>
              </a:ln>
            </p:spPr>
            <p:txBody>
              <a:bodyPr/>
              <a:lstStyle/>
              <a:p>
                <a:endParaRPr lang="en-US"/>
              </a:p>
            </p:txBody>
          </p:sp>
          <p:sp>
            <p:nvSpPr>
              <p:cNvPr id="212017" name="Line 49"/>
              <p:cNvSpPr>
                <a:spLocks noChangeShapeType="1"/>
              </p:cNvSpPr>
              <p:nvPr/>
            </p:nvSpPr>
            <p:spPr bwMode="auto">
              <a:xfrm>
                <a:off x="253" y="1825"/>
                <a:ext cx="81" cy="81"/>
              </a:xfrm>
              <a:prstGeom prst="line">
                <a:avLst/>
              </a:prstGeom>
              <a:noFill/>
              <a:ln w="1588">
                <a:solidFill>
                  <a:srgbClr val="4A95BB"/>
                </a:solidFill>
                <a:miter lim="800000"/>
                <a:headEnd/>
                <a:tailEnd/>
              </a:ln>
            </p:spPr>
            <p:txBody>
              <a:bodyPr/>
              <a:lstStyle/>
              <a:p>
                <a:endParaRPr lang="en-US"/>
              </a:p>
            </p:txBody>
          </p:sp>
          <p:sp>
            <p:nvSpPr>
              <p:cNvPr id="212018" name="Freeform 50"/>
              <p:cNvSpPr>
                <a:spLocks/>
              </p:cNvSpPr>
              <p:nvPr/>
            </p:nvSpPr>
            <p:spPr bwMode="auto">
              <a:xfrm>
                <a:off x="253" y="1825"/>
                <a:ext cx="84" cy="83"/>
              </a:xfrm>
              <a:custGeom>
                <a:avLst/>
                <a:gdLst/>
                <a:ahLst/>
                <a:cxnLst>
                  <a:cxn ang="0">
                    <a:pos x="0" y="0"/>
                  </a:cxn>
                  <a:cxn ang="0">
                    <a:pos x="3" y="2"/>
                  </a:cxn>
                  <a:cxn ang="0">
                    <a:pos x="84" y="83"/>
                  </a:cxn>
                  <a:cxn ang="0">
                    <a:pos x="81" y="81"/>
                  </a:cxn>
                  <a:cxn ang="0">
                    <a:pos x="0" y="0"/>
                  </a:cxn>
                </a:cxnLst>
                <a:rect l="0" t="0" r="r" b="b"/>
                <a:pathLst>
                  <a:path w="84" h="83">
                    <a:moveTo>
                      <a:pt x="0" y="0"/>
                    </a:moveTo>
                    <a:lnTo>
                      <a:pt x="3" y="2"/>
                    </a:lnTo>
                    <a:lnTo>
                      <a:pt x="84" y="83"/>
                    </a:lnTo>
                    <a:lnTo>
                      <a:pt x="81" y="81"/>
                    </a:lnTo>
                    <a:lnTo>
                      <a:pt x="0" y="0"/>
                    </a:lnTo>
                    <a:close/>
                  </a:path>
                </a:pathLst>
              </a:custGeom>
              <a:solidFill>
                <a:srgbClr val="4A95BB"/>
              </a:solidFill>
              <a:ln w="9525">
                <a:noFill/>
                <a:round/>
                <a:headEnd/>
                <a:tailEnd/>
              </a:ln>
            </p:spPr>
            <p:txBody>
              <a:bodyPr/>
              <a:lstStyle/>
              <a:p>
                <a:endParaRPr lang="en-US"/>
              </a:p>
            </p:txBody>
          </p:sp>
          <p:sp>
            <p:nvSpPr>
              <p:cNvPr id="212019" name="Freeform 51"/>
              <p:cNvSpPr>
                <a:spLocks/>
              </p:cNvSpPr>
              <p:nvPr/>
            </p:nvSpPr>
            <p:spPr bwMode="auto">
              <a:xfrm>
                <a:off x="256" y="1827"/>
                <a:ext cx="84" cy="82"/>
              </a:xfrm>
              <a:custGeom>
                <a:avLst/>
                <a:gdLst/>
                <a:ahLst/>
                <a:cxnLst>
                  <a:cxn ang="0">
                    <a:pos x="0" y="0"/>
                  </a:cxn>
                  <a:cxn ang="0">
                    <a:pos x="4" y="2"/>
                  </a:cxn>
                  <a:cxn ang="0">
                    <a:pos x="84" y="82"/>
                  </a:cxn>
                  <a:cxn ang="0">
                    <a:pos x="81" y="81"/>
                  </a:cxn>
                  <a:cxn ang="0">
                    <a:pos x="0" y="0"/>
                  </a:cxn>
                </a:cxnLst>
                <a:rect l="0" t="0" r="r" b="b"/>
                <a:pathLst>
                  <a:path w="84" h="82">
                    <a:moveTo>
                      <a:pt x="0" y="0"/>
                    </a:moveTo>
                    <a:lnTo>
                      <a:pt x="4" y="2"/>
                    </a:lnTo>
                    <a:lnTo>
                      <a:pt x="84" y="82"/>
                    </a:lnTo>
                    <a:lnTo>
                      <a:pt x="81" y="81"/>
                    </a:lnTo>
                    <a:lnTo>
                      <a:pt x="0" y="0"/>
                    </a:lnTo>
                    <a:close/>
                  </a:path>
                </a:pathLst>
              </a:custGeom>
              <a:solidFill>
                <a:srgbClr val="4993B8"/>
              </a:solidFill>
              <a:ln w="9525">
                <a:noFill/>
                <a:round/>
                <a:headEnd/>
                <a:tailEnd/>
              </a:ln>
            </p:spPr>
            <p:txBody>
              <a:bodyPr/>
              <a:lstStyle/>
              <a:p>
                <a:endParaRPr lang="en-US"/>
              </a:p>
            </p:txBody>
          </p:sp>
          <p:sp>
            <p:nvSpPr>
              <p:cNvPr id="212020" name="Freeform 52"/>
              <p:cNvSpPr>
                <a:spLocks/>
              </p:cNvSpPr>
              <p:nvPr/>
            </p:nvSpPr>
            <p:spPr bwMode="auto">
              <a:xfrm>
                <a:off x="260" y="1829"/>
                <a:ext cx="84" cy="82"/>
              </a:xfrm>
              <a:custGeom>
                <a:avLst/>
                <a:gdLst/>
                <a:ahLst/>
                <a:cxnLst>
                  <a:cxn ang="0">
                    <a:pos x="0" y="0"/>
                  </a:cxn>
                  <a:cxn ang="0">
                    <a:pos x="3" y="1"/>
                  </a:cxn>
                  <a:cxn ang="0">
                    <a:pos x="84" y="82"/>
                  </a:cxn>
                  <a:cxn ang="0">
                    <a:pos x="80" y="80"/>
                  </a:cxn>
                  <a:cxn ang="0">
                    <a:pos x="0" y="0"/>
                  </a:cxn>
                </a:cxnLst>
                <a:rect l="0" t="0" r="r" b="b"/>
                <a:pathLst>
                  <a:path w="84" h="82">
                    <a:moveTo>
                      <a:pt x="0" y="0"/>
                    </a:moveTo>
                    <a:lnTo>
                      <a:pt x="3" y="1"/>
                    </a:lnTo>
                    <a:lnTo>
                      <a:pt x="84" y="82"/>
                    </a:lnTo>
                    <a:lnTo>
                      <a:pt x="80" y="80"/>
                    </a:lnTo>
                    <a:lnTo>
                      <a:pt x="0" y="0"/>
                    </a:lnTo>
                    <a:close/>
                  </a:path>
                </a:pathLst>
              </a:custGeom>
              <a:solidFill>
                <a:srgbClr val="4891B6"/>
              </a:solidFill>
              <a:ln w="9525">
                <a:noFill/>
                <a:round/>
                <a:headEnd/>
                <a:tailEnd/>
              </a:ln>
            </p:spPr>
            <p:txBody>
              <a:bodyPr/>
              <a:lstStyle/>
              <a:p>
                <a:endParaRPr lang="en-US"/>
              </a:p>
            </p:txBody>
          </p:sp>
          <p:sp>
            <p:nvSpPr>
              <p:cNvPr id="212021" name="Freeform 53"/>
              <p:cNvSpPr>
                <a:spLocks/>
              </p:cNvSpPr>
              <p:nvPr/>
            </p:nvSpPr>
            <p:spPr bwMode="auto">
              <a:xfrm>
                <a:off x="263" y="1830"/>
                <a:ext cx="91" cy="85"/>
              </a:xfrm>
              <a:custGeom>
                <a:avLst/>
                <a:gdLst/>
                <a:ahLst/>
                <a:cxnLst>
                  <a:cxn ang="0">
                    <a:pos x="0" y="0"/>
                  </a:cxn>
                  <a:cxn ang="0">
                    <a:pos x="11" y="4"/>
                  </a:cxn>
                  <a:cxn ang="0">
                    <a:pos x="91" y="85"/>
                  </a:cxn>
                  <a:cxn ang="0">
                    <a:pos x="81" y="81"/>
                  </a:cxn>
                  <a:cxn ang="0">
                    <a:pos x="0" y="0"/>
                  </a:cxn>
                </a:cxnLst>
                <a:rect l="0" t="0" r="r" b="b"/>
                <a:pathLst>
                  <a:path w="91" h="85">
                    <a:moveTo>
                      <a:pt x="0" y="0"/>
                    </a:moveTo>
                    <a:lnTo>
                      <a:pt x="11" y="4"/>
                    </a:lnTo>
                    <a:lnTo>
                      <a:pt x="91" y="85"/>
                    </a:lnTo>
                    <a:lnTo>
                      <a:pt x="81" y="81"/>
                    </a:lnTo>
                    <a:lnTo>
                      <a:pt x="0" y="0"/>
                    </a:lnTo>
                    <a:close/>
                  </a:path>
                </a:pathLst>
              </a:custGeom>
              <a:solidFill>
                <a:srgbClr val="4890B4"/>
              </a:solidFill>
              <a:ln w="9525">
                <a:noFill/>
                <a:round/>
                <a:headEnd/>
                <a:tailEnd/>
              </a:ln>
            </p:spPr>
            <p:txBody>
              <a:bodyPr/>
              <a:lstStyle/>
              <a:p>
                <a:endParaRPr lang="en-US"/>
              </a:p>
            </p:txBody>
          </p:sp>
          <p:sp>
            <p:nvSpPr>
              <p:cNvPr id="212022" name="Line 54"/>
              <p:cNvSpPr>
                <a:spLocks noChangeShapeType="1"/>
              </p:cNvSpPr>
              <p:nvPr/>
            </p:nvSpPr>
            <p:spPr bwMode="auto">
              <a:xfrm>
                <a:off x="263" y="1830"/>
                <a:ext cx="81" cy="81"/>
              </a:xfrm>
              <a:prstGeom prst="line">
                <a:avLst/>
              </a:prstGeom>
              <a:noFill/>
              <a:ln w="1588">
                <a:solidFill>
                  <a:srgbClr val="4890B4"/>
                </a:solidFill>
                <a:miter lim="800000"/>
                <a:headEnd/>
                <a:tailEnd/>
              </a:ln>
            </p:spPr>
            <p:txBody>
              <a:bodyPr/>
              <a:lstStyle/>
              <a:p>
                <a:endParaRPr lang="en-US"/>
              </a:p>
            </p:txBody>
          </p:sp>
          <p:sp>
            <p:nvSpPr>
              <p:cNvPr id="212023" name="Freeform 55"/>
              <p:cNvSpPr>
                <a:spLocks/>
              </p:cNvSpPr>
              <p:nvPr/>
            </p:nvSpPr>
            <p:spPr bwMode="auto">
              <a:xfrm>
                <a:off x="263" y="1830"/>
                <a:ext cx="83" cy="82"/>
              </a:xfrm>
              <a:custGeom>
                <a:avLst/>
                <a:gdLst/>
                <a:ahLst/>
                <a:cxnLst>
                  <a:cxn ang="0">
                    <a:pos x="0" y="0"/>
                  </a:cxn>
                  <a:cxn ang="0">
                    <a:pos x="3" y="1"/>
                  </a:cxn>
                  <a:cxn ang="0">
                    <a:pos x="83" y="82"/>
                  </a:cxn>
                  <a:cxn ang="0">
                    <a:pos x="81" y="81"/>
                  </a:cxn>
                  <a:cxn ang="0">
                    <a:pos x="0" y="0"/>
                  </a:cxn>
                </a:cxnLst>
                <a:rect l="0" t="0" r="r" b="b"/>
                <a:pathLst>
                  <a:path w="83" h="82">
                    <a:moveTo>
                      <a:pt x="0" y="0"/>
                    </a:moveTo>
                    <a:lnTo>
                      <a:pt x="3" y="1"/>
                    </a:lnTo>
                    <a:lnTo>
                      <a:pt x="83" y="82"/>
                    </a:lnTo>
                    <a:lnTo>
                      <a:pt x="81" y="81"/>
                    </a:lnTo>
                    <a:lnTo>
                      <a:pt x="0" y="0"/>
                    </a:lnTo>
                    <a:close/>
                  </a:path>
                </a:pathLst>
              </a:custGeom>
              <a:solidFill>
                <a:srgbClr val="4890B4"/>
              </a:solidFill>
              <a:ln w="9525">
                <a:noFill/>
                <a:round/>
                <a:headEnd/>
                <a:tailEnd/>
              </a:ln>
            </p:spPr>
            <p:txBody>
              <a:bodyPr/>
              <a:lstStyle/>
              <a:p>
                <a:endParaRPr lang="en-US"/>
              </a:p>
            </p:txBody>
          </p:sp>
          <p:sp>
            <p:nvSpPr>
              <p:cNvPr id="212024" name="Freeform 56"/>
              <p:cNvSpPr>
                <a:spLocks/>
              </p:cNvSpPr>
              <p:nvPr/>
            </p:nvSpPr>
            <p:spPr bwMode="auto">
              <a:xfrm>
                <a:off x="266" y="1831"/>
                <a:ext cx="83" cy="82"/>
              </a:xfrm>
              <a:custGeom>
                <a:avLst/>
                <a:gdLst/>
                <a:ahLst/>
                <a:cxnLst>
                  <a:cxn ang="0">
                    <a:pos x="0" y="0"/>
                  </a:cxn>
                  <a:cxn ang="0">
                    <a:pos x="2" y="1"/>
                  </a:cxn>
                  <a:cxn ang="0">
                    <a:pos x="83" y="82"/>
                  </a:cxn>
                  <a:cxn ang="0">
                    <a:pos x="80" y="81"/>
                  </a:cxn>
                  <a:cxn ang="0">
                    <a:pos x="0" y="0"/>
                  </a:cxn>
                </a:cxnLst>
                <a:rect l="0" t="0" r="r" b="b"/>
                <a:pathLst>
                  <a:path w="83" h="82">
                    <a:moveTo>
                      <a:pt x="0" y="0"/>
                    </a:moveTo>
                    <a:lnTo>
                      <a:pt x="2" y="1"/>
                    </a:lnTo>
                    <a:lnTo>
                      <a:pt x="83" y="82"/>
                    </a:lnTo>
                    <a:lnTo>
                      <a:pt x="80" y="81"/>
                    </a:lnTo>
                    <a:lnTo>
                      <a:pt x="0" y="0"/>
                    </a:lnTo>
                    <a:close/>
                  </a:path>
                </a:pathLst>
              </a:custGeom>
              <a:solidFill>
                <a:srgbClr val="478EB2"/>
              </a:solidFill>
              <a:ln w="9525">
                <a:noFill/>
                <a:round/>
                <a:headEnd/>
                <a:tailEnd/>
              </a:ln>
            </p:spPr>
            <p:txBody>
              <a:bodyPr/>
              <a:lstStyle/>
              <a:p>
                <a:endParaRPr lang="en-US"/>
              </a:p>
            </p:txBody>
          </p:sp>
          <p:sp>
            <p:nvSpPr>
              <p:cNvPr id="212025" name="Freeform 57"/>
              <p:cNvSpPr>
                <a:spLocks/>
              </p:cNvSpPr>
              <p:nvPr/>
            </p:nvSpPr>
            <p:spPr bwMode="auto">
              <a:xfrm>
                <a:off x="268" y="1832"/>
                <a:ext cx="84" cy="82"/>
              </a:xfrm>
              <a:custGeom>
                <a:avLst/>
                <a:gdLst/>
                <a:ahLst/>
                <a:cxnLst>
                  <a:cxn ang="0">
                    <a:pos x="0" y="0"/>
                  </a:cxn>
                  <a:cxn ang="0">
                    <a:pos x="3" y="1"/>
                  </a:cxn>
                  <a:cxn ang="0">
                    <a:pos x="84" y="82"/>
                  </a:cxn>
                  <a:cxn ang="0">
                    <a:pos x="81" y="81"/>
                  </a:cxn>
                  <a:cxn ang="0">
                    <a:pos x="0" y="0"/>
                  </a:cxn>
                </a:cxnLst>
                <a:rect l="0" t="0" r="r" b="b"/>
                <a:pathLst>
                  <a:path w="84" h="82">
                    <a:moveTo>
                      <a:pt x="0" y="0"/>
                    </a:moveTo>
                    <a:lnTo>
                      <a:pt x="3" y="1"/>
                    </a:lnTo>
                    <a:lnTo>
                      <a:pt x="84" y="82"/>
                    </a:lnTo>
                    <a:lnTo>
                      <a:pt x="81" y="81"/>
                    </a:lnTo>
                    <a:lnTo>
                      <a:pt x="0" y="0"/>
                    </a:lnTo>
                    <a:close/>
                  </a:path>
                </a:pathLst>
              </a:custGeom>
              <a:solidFill>
                <a:srgbClr val="468DB0"/>
              </a:solidFill>
              <a:ln w="9525">
                <a:noFill/>
                <a:round/>
                <a:headEnd/>
                <a:tailEnd/>
              </a:ln>
            </p:spPr>
            <p:txBody>
              <a:bodyPr/>
              <a:lstStyle/>
              <a:p>
                <a:endParaRPr lang="en-US"/>
              </a:p>
            </p:txBody>
          </p:sp>
          <p:sp>
            <p:nvSpPr>
              <p:cNvPr id="212026" name="Freeform 58"/>
              <p:cNvSpPr>
                <a:spLocks/>
              </p:cNvSpPr>
              <p:nvPr/>
            </p:nvSpPr>
            <p:spPr bwMode="auto">
              <a:xfrm>
                <a:off x="271" y="1833"/>
                <a:ext cx="83" cy="82"/>
              </a:xfrm>
              <a:custGeom>
                <a:avLst/>
                <a:gdLst/>
                <a:ahLst/>
                <a:cxnLst>
                  <a:cxn ang="0">
                    <a:pos x="0" y="0"/>
                  </a:cxn>
                  <a:cxn ang="0">
                    <a:pos x="3" y="1"/>
                  </a:cxn>
                  <a:cxn ang="0">
                    <a:pos x="83" y="82"/>
                  </a:cxn>
                  <a:cxn ang="0">
                    <a:pos x="81" y="81"/>
                  </a:cxn>
                  <a:cxn ang="0">
                    <a:pos x="0" y="0"/>
                  </a:cxn>
                </a:cxnLst>
                <a:rect l="0" t="0" r="r" b="b"/>
                <a:pathLst>
                  <a:path w="83" h="82">
                    <a:moveTo>
                      <a:pt x="0" y="0"/>
                    </a:moveTo>
                    <a:lnTo>
                      <a:pt x="3" y="1"/>
                    </a:lnTo>
                    <a:lnTo>
                      <a:pt x="83" y="82"/>
                    </a:lnTo>
                    <a:lnTo>
                      <a:pt x="81" y="81"/>
                    </a:lnTo>
                    <a:lnTo>
                      <a:pt x="0" y="0"/>
                    </a:lnTo>
                    <a:close/>
                  </a:path>
                </a:pathLst>
              </a:custGeom>
              <a:solidFill>
                <a:srgbClr val="458CAE"/>
              </a:solidFill>
              <a:ln w="9525">
                <a:noFill/>
                <a:round/>
                <a:headEnd/>
                <a:tailEnd/>
              </a:ln>
            </p:spPr>
            <p:txBody>
              <a:bodyPr/>
              <a:lstStyle/>
              <a:p>
                <a:endParaRPr lang="en-US"/>
              </a:p>
            </p:txBody>
          </p:sp>
          <p:sp>
            <p:nvSpPr>
              <p:cNvPr id="212027" name="Freeform 59"/>
              <p:cNvSpPr>
                <a:spLocks/>
              </p:cNvSpPr>
              <p:nvPr/>
            </p:nvSpPr>
            <p:spPr bwMode="auto">
              <a:xfrm>
                <a:off x="274" y="1834"/>
                <a:ext cx="91" cy="84"/>
              </a:xfrm>
              <a:custGeom>
                <a:avLst/>
                <a:gdLst/>
                <a:ahLst/>
                <a:cxnLst>
                  <a:cxn ang="0">
                    <a:pos x="0" y="0"/>
                  </a:cxn>
                  <a:cxn ang="0">
                    <a:pos x="11" y="3"/>
                  </a:cxn>
                  <a:cxn ang="0">
                    <a:pos x="91" y="84"/>
                  </a:cxn>
                  <a:cxn ang="0">
                    <a:pos x="80" y="81"/>
                  </a:cxn>
                  <a:cxn ang="0">
                    <a:pos x="0" y="0"/>
                  </a:cxn>
                </a:cxnLst>
                <a:rect l="0" t="0" r="r" b="b"/>
                <a:pathLst>
                  <a:path w="91" h="84">
                    <a:moveTo>
                      <a:pt x="0" y="0"/>
                    </a:moveTo>
                    <a:lnTo>
                      <a:pt x="11" y="3"/>
                    </a:lnTo>
                    <a:lnTo>
                      <a:pt x="91" y="84"/>
                    </a:lnTo>
                    <a:lnTo>
                      <a:pt x="80" y="81"/>
                    </a:lnTo>
                    <a:lnTo>
                      <a:pt x="0" y="0"/>
                    </a:lnTo>
                    <a:close/>
                  </a:path>
                </a:pathLst>
              </a:custGeom>
              <a:solidFill>
                <a:srgbClr val="458BAD"/>
              </a:solidFill>
              <a:ln w="9525">
                <a:noFill/>
                <a:round/>
                <a:headEnd/>
                <a:tailEnd/>
              </a:ln>
            </p:spPr>
            <p:txBody>
              <a:bodyPr/>
              <a:lstStyle/>
              <a:p>
                <a:endParaRPr lang="en-US"/>
              </a:p>
            </p:txBody>
          </p:sp>
          <p:sp>
            <p:nvSpPr>
              <p:cNvPr id="212028" name="Line 60"/>
              <p:cNvSpPr>
                <a:spLocks noChangeShapeType="1"/>
              </p:cNvSpPr>
              <p:nvPr/>
            </p:nvSpPr>
            <p:spPr bwMode="auto">
              <a:xfrm>
                <a:off x="274" y="1834"/>
                <a:ext cx="80" cy="81"/>
              </a:xfrm>
              <a:prstGeom prst="line">
                <a:avLst/>
              </a:prstGeom>
              <a:noFill/>
              <a:ln w="1588">
                <a:solidFill>
                  <a:srgbClr val="458BAD"/>
                </a:solidFill>
                <a:miter lim="800000"/>
                <a:headEnd/>
                <a:tailEnd/>
              </a:ln>
            </p:spPr>
            <p:txBody>
              <a:bodyPr/>
              <a:lstStyle/>
              <a:p>
                <a:endParaRPr lang="en-US"/>
              </a:p>
            </p:txBody>
          </p:sp>
          <p:sp>
            <p:nvSpPr>
              <p:cNvPr id="212029" name="Freeform 61"/>
              <p:cNvSpPr>
                <a:spLocks/>
              </p:cNvSpPr>
              <p:nvPr/>
            </p:nvSpPr>
            <p:spPr bwMode="auto">
              <a:xfrm>
                <a:off x="274" y="1834"/>
                <a:ext cx="82" cy="81"/>
              </a:xfrm>
              <a:custGeom>
                <a:avLst/>
                <a:gdLst/>
                <a:ahLst/>
                <a:cxnLst>
                  <a:cxn ang="0">
                    <a:pos x="0" y="0"/>
                  </a:cxn>
                  <a:cxn ang="0">
                    <a:pos x="2" y="1"/>
                  </a:cxn>
                  <a:cxn ang="0">
                    <a:pos x="82" y="81"/>
                  </a:cxn>
                  <a:cxn ang="0">
                    <a:pos x="80" y="81"/>
                  </a:cxn>
                  <a:cxn ang="0">
                    <a:pos x="0" y="0"/>
                  </a:cxn>
                </a:cxnLst>
                <a:rect l="0" t="0" r="r" b="b"/>
                <a:pathLst>
                  <a:path w="82" h="81">
                    <a:moveTo>
                      <a:pt x="0" y="0"/>
                    </a:moveTo>
                    <a:lnTo>
                      <a:pt x="2" y="1"/>
                    </a:lnTo>
                    <a:lnTo>
                      <a:pt x="82" y="81"/>
                    </a:lnTo>
                    <a:lnTo>
                      <a:pt x="80" y="81"/>
                    </a:lnTo>
                    <a:lnTo>
                      <a:pt x="0" y="0"/>
                    </a:lnTo>
                    <a:close/>
                  </a:path>
                </a:pathLst>
              </a:custGeom>
              <a:solidFill>
                <a:srgbClr val="458BAD"/>
              </a:solidFill>
              <a:ln w="9525">
                <a:noFill/>
                <a:round/>
                <a:headEnd/>
                <a:tailEnd/>
              </a:ln>
            </p:spPr>
            <p:txBody>
              <a:bodyPr/>
              <a:lstStyle/>
              <a:p>
                <a:endParaRPr lang="en-US"/>
              </a:p>
            </p:txBody>
          </p:sp>
          <p:sp>
            <p:nvSpPr>
              <p:cNvPr id="212030" name="Freeform 62"/>
              <p:cNvSpPr>
                <a:spLocks/>
              </p:cNvSpPr>
              <p:nvPr/>
            </p:nvSpPr>
            <p:spPr bwMode="auto">
              <a:xfrm>
                <a:off x="276" y="1835"/>
                <a:ext cx="83" cy="81"/>
              </a:xfrm>
              <a:custGeom>
                <a:avLst/>
                <a:gdLst/>
                <a:ahLst/>
                <a:cxnLst>
                  <a:cxn ang="0">
                    <a:pos x="0" y="0"/>
                  </a:cxn>
                  <a:cxn ang="0">
                    <a:pos x="2" y="0"/>
                  </a:cxn>
                  <a:cxn ang="0">
                    <a:pos x="83" y="81"/>
                  </a:cxn>
                  <a:cxn ang="0">
                    <a:pos x="80" y="80"/>
                  </a:cxn>
                  <a:cxn ang="0">
                    <a:pos x="0" y="0"/>
                  </a:cxn>
                </a:cxnLst>
                <a:rect l="0" t="0" r="r" b="b"/>
                <a:pathLst>
                  <a:path w="83" h="81">
                    <a:moveTo>
                      <a:pt x="0" y="0"/>
                    </a:moveTo>
                    <a:lnTo>
                      <a:pt x="2" y="0"/>
                    </a:lnTo>
                    <a:lnTo>
                      <a:pt x="83" y="81"/>
                    </a:lnTo>
                    <a:lnTo>
                      <a:pt x="80" y="80"/>
                    </a:lnTo>
                    <a:lnTo>
                      <a:pt x="0" y="0"/>
                    </a:lnTo>
                    <a:close/>
                  </a:path>
                </a:pathLst>
              </a:custGeom>
              <a:solidFill>
                <a:srgbClr val="4489AB"/>
              </a:solidFill>
              <a:ln w="9525">
                <a:noFill/>
                <a:round/>
                <a:headEnd/>
                <a:tailEnd/>
              </a:ln>
            </p:spPr>
            <p:txBody>
              <a:bodyPr/>
              <a:lstStyle/>
              <a:p>
                <a:endParaRPr lang="en-US"/>
              </a:p>
            </p:txBody>
          </p:sp>
          <p:sp>
            <p:nvSpPr>
              <p:cNvPr id="212031" name="Freeform 63"/>
              <p:cNvSpPr>
                <a:spLocks/>
              </p:cNvSpPr>
              <p:nvPr/>
            </p:nvSpPr>
            <p:spPr bwMode="auto">
              <a:xfrm>
                <a:off x="278" y="1835"/>
                <a:ext cx="83" cy="81"/>
              </a:xfrm>
              <a:custGeom>
                <a:avLst/>
                <a:gdLst/>
                <a:ahLst/>
                <a:cxnLst>
                  <a:cxn ang="0">
                    <a:pos x="0" y="0"/>
                  </a:cxn>
                  <a:cxn ang="0">
                    <a:pos x="2" y="1"/>
                  </a:cxn>
                  <a:cxn ang="0">
                    <a:pos x="83" y="81"/>
                  </a:cxn>
                  <a:cxn ang="0">
                    <a:pos x="81" y="81"/>
                  </a:cxn>
                  <a:cxn ang="0">
                    <a:pos x="0" y="0"/>
                  </a:cxn>
                </a:cxnLst>
                <a:rect l="0" t="0" r="r" b="b"/>
                <a:pathLst>
                  <a:path w="83" h="81">
                    <a:moveTo>
                      <a:pt x="0" y="0"/>
                    </a:moveTo>
                    <a:lnTo>
                      <a:pt x="2" y="1"/>
                    </a:lnTo>
                    <a:lnTo>
                      <a:pt x="83" y="81"/>
                    </a:lnTo>
                    <a:lnTo>
                      <a:pt x="81" y="81"/>
                    </a:lnTo>
                    <a:lnTo>
                      <a:pt x="0" y="0"/>
                    </a:lnTo>
                    <a:close/>
                  </a:path>
                </a:pathLst>
              </a:custGeom>
              <a:solidFill>
                <a:srgbClr val="4388AA"/>
              </a:solidFill>
              <a:ln w="9525">
                <a:noFill/>
                <a:round/>
                <a:headEnd/>
                <a:tailEnd/>
              </a:ln>
            </p:spPr>
            <p:txBody>
              <a:bodyPr/>
              <a:lstStyle/>
              <a:p>
                <a:endParaRPr lang="en-US"/>
              </a:p>
            </p:txBody>
          </p:sp>
          <p:sp>
            <p:nvSpPr>
              <p:cNvPr id="212032" name="Freeform 64"/>
              <p:cNvSpPr>
                <a:spLocks/>
              </p:cNvSpPr>
              <p:nvPr/>
            </p:nvSpPr>
            <p:spPr bwMode="auto">
              <a:xfrm>
                <a:off x="280" y="1836"/>
                <a:ext cx="83" cy="81"/>
              </a:xfrm>
              <a:custGeom>
                <a:avLst/>
                <a:gdLst/>
                <a:ahLst/>
                <a:cxnLst>
                  <a:cxn ang="0">
                    <a:pos x="0" y="0"/>
                  </a:cxn>
                  <a:cxn ang="0">
                    <a:pos x="2" y="0"/>
                  </a:cxn>
                  <a:cxn ang="0">
                    <a:pos x="83" y="81"/>
                  </a:cxn>
                  <a:cxn ang="0">
                    <a:pos x="81" y="80"/>
                  </a:cxn>
                  <a:cxn ang="0">
                    <a:pos x="0" y="0"/>
                  </a:cxn>
                </a:cxnLst>
                <a:rect l="0" t="0" r="r" b="b"/>
                <a:pathLst>
                  <a:path w="83" h="81">
                    <a:moveTo>
                      <a:pt x="0" y="0"/>
                    </a:moveTo>
                    <a:lnTo>
                      <a:pt x="2" y="0"/>
                    </a:lnTo>
                    <a:lnTo>
                      <a:pt x="83" y="81"/>
                    </a:lnTo>
                    <a:lnTo>
                      <a:pt x="81" y="80"/>
                    </a:lnTo>
                    <a:lnTo>
                      <a:pt x="0" y="0"/>
                    </a:lnTo>
                    <a:close/>
                  </a:path>
                </a:pathLst>
              </a:custGeom>
              <a:solidFill>
                <a:srgbClr val="4387A8"/>
              </a:solidFill>
              <a:ln w="9525">
                <a:noFill/>
                <a:round/>
                <a:headEnd/>
                <a:tailEnd/>
              </a:ln>
            </p:spPr>
            <p:txBody>
              <a:bodyPr/>
              <a:lstStyle/>
              <a:p>
                <a:endParaRPr lang="en-US"/>
              </a:p>
            </p:txBody>
          </p:sp>
          <p:sp>
            <p:nvSpPr>
              <p:cNvPr id="212033" name="Freeform 65"/>
              <p:cNvSpPr>
                <a:spLocks/>
              </p:cNvSpPr>
              <p:nvPr/>
            </p:nvSpPr>
            <p:spPr bwMode="auto">
              <a:xfrm>
                <a:off x="282" y="1836"/>
                <a:ext cx="83" cy="82"/>
              </a:xfrm>
              <a:custGeom>
                <a:avLst/>
                <a:gdLst/>
                <a:ahLst/>
                <a:cxnLst>
                  <a:cxn ang="0">
                    <a:pos x="0" y="0"/>
                  </a:cxn>
                  <a:cxn ang="0">
                    <a:pos x="3" y="1"/>
                  </a:cxn>
                  <a:cxn ang="0">
                    <a:pos x="83" y="82"/>
                  </a:cxn>
                  <a:cxn ang="0">
                    <a:pos x="81" y="81"/>
                  </a:cxn>
                  <a:cxn ang="0">
                    <a:pos x="0" y="0"/>
                  </a:cxn>
                </a:cxnLst>
                <a:rect l="0" t="0" r="r" b="b"/>
                <a:pathLst>
                  <a:path w="83" h="82">
                    <a:moveTo>
                      <a:pt x="0" y="0"/>
                    </a:moveTo>
                    <a:lnTo>
                      <a:pt x="3" y="1"/>
                    </a:lnTo>
                    <a:lnTo>
                      <a:pt x="83" y="82"/>
                    </a:lnTo>
                    <a:lnTo>
                      <a:pt x="81" y="81"/>
                    </a:lnTo>
                    <a:lnTo>
                      <a:pt x="0" y="0"/>
                    </a:lnTo>
                    <a:close/>
                  </a:path>
                </a:pathLst>
              </a:custGeom>
              <a:solidFill>
                <a:srgbClr val="4286A7"/>
              </a:solidFill>
              <a:ln w="9525">
                <a:noFill/>
                <a:round/>
                <a:headEnd/>
                <a:tailEnd/>
              </a:ln>
            </p:spPr>
            <p:txBody>
              <a:bodyPr/>
              <a:lstStyle/>
              <a:p>
                <a:endParaRPr lang="en-US"/>
              </a:p>
            </p:txBody>
          </p:sp>
          <p:sp>
            <p:nvSpPr>
              <p:cNvPr id="212034" name="Freeform 66"/>
              <p:cNvSpPr>
                <a:spLocks/>
              </p:cNvSpPr>
              <p:nvPr/>
            </p:nvSpPr>
            <p:spPr bwMode="auto">
              <a:xfrm>
                <a:off x="285" y="1837"/>
                <a:ext cx="92" cy="82"/>
              </a:xfrm>
              <a:custGeom>
                <a:avLst/>
                <a:gdLst/>
                <a:ahLst/>
                <a:cxnLst>
                  <a:cxn ang="0">
                    <a:pos x="0" y="0"/>
                  </a:cxn>
                  <a:cxn ang="0">
                    <a:pos x="11" y="2"/>
                  </a:cxn>
                  <a:cxn ang="0">
                    <a:pos x="92" y="82"/>
                  </a:cxn>
                  <a:cxn ang="0">
                    <a:pos x="80" y="81"/>
                  </a:cxn>
                  <a:cxn ang="0">
                    <a:pos x="0" y="0"/>
                  </a:cxn>
                </a:cxnLst>
                <a:rect l="0" t="0" r="r" b="b"/>
                <a:pathLst>
                  <a:path w="92" h="82">
                    <a:moveTo>
                      <a:pt x="0" y="0"/>
                    </a:moveTo>
                    <a:lnTo>
                      <a:pt x="11" y="2"/>
                    </a:lnTo>
                    <a:lnTo>
                      <a:pt x="92" y="82"/>
                    </a:lnTo>
                    <a:lnTo>
                      <a:pt x="80" y="81"/>
                    </a:lnTo>
                    <a:lnTo>
                      <a:pt x="0" y="0"/>
                    </a:lnTo>
                    <a:close/>
                  </a:path>
                </a:pathLst>
              </a:custGeom>
              <a:solidFill>
                <a:srgbClr val="4285A6"/>
              </a:solidFill>
              <a:ln w="9525">
                <a:noFill/>
                <a:round/>
                <a:headEnd/>
                <a:tailEnd/>
              </a:ln>
            </p:spPr>
            <p:txBody>
              <a:bodyPr/>
              <a:lstStyle/>
              <a:p>
                <a:endParaRPr lang="en-US"/>
              </a:p>
            </p:txBody>
          </p:sp>
          <p:sp>
            <p:nvSpPr>
              <p:cNvPr id="212035" name="Line 67"/>
              <p:cNvSpPr>
                <a:spLocks noChangeShapeType="1"/>
              </p:cNvSpPr>
              <p:nvPr/>
            </p:nvSpPr>
            <p:spPr bwMode="auto">
              <a:xfrm>
                <a:off x="285" y="1837"/>
                <a:ext cx="80" cy="81"/>
              </a:xfrm>
              <a:prstGeom prst="line">
                <a:avLst/>
              </a:prstGeom>
              <a:noFill/>
              <a:ln w="1588">
                <a:solidFill>
                  <a:srgbClr val="4285A6"/>
                </a:solidFill>
                <a:miter lim="800000"/>
                <a:headEnd/>
                <a:tailEnd/>
              </a:ln>
            </p:spPr>
            <p:txBody>
              <a:bodyPr/>
              <a:lstStyle/>
              <a:p>
                <a:endParaRPr lang="en-US"/>
              </a:p>
            </p:txBody>
          </p:sp>
          <p:sp>
            <p:nvSpPr>
              <p:cNvPr id="212036" name="Freeform 68"/>
              <p:cNvSpPr>
                <a:spLocks/>
              </p:cNvSpPr>
              <p:nvPr/>
            </p:nvSpPr>
            <p:spPr bwMode="auto">
              <a:xfrm>
                <a:off x="285" y="1837"/>
                <a:ext cx="82" cy="81"/>
              </a:xfrm>
              <a:custGeom>
                <a:avLst/>
                <a:gdLst/>
                <a:ahLst/>
                <a:cxnLst>
                  <a:cxn ang="0">
                    <a:pos x="0" y="0"/>
                  </a:cxn>
                  <a:cxn ang="0">
                    <a:pos x="2" y="0"/>
                  </a:cxn>
                  <a:cxn ang="0">
                    <a:pos x="82" y="81"/>
                  </a:cxn>
                  <a:cxn ang="0">
                    <a:pos x="80" y="81"/>
                  </a:cxn>
                  <a:cxn ang="0">
                    <a:pos x="0" y="0"/>
                  </a:cxn>
                </a:cxnLst>
                <a:rect l="0" t="0" r="r" b="b"/>
                <a:pathLst>
                  <a:path w="82" h="81">
                    <a:moveTo>
                      <a:pt x="0" y="0"/>
                    </a:moveTo>
                    <a:lnTo>
                      <a:pt x="2" y="0"/>
                    </a:lnTo>
                    <a:lnTo>
                      <a:pt x="82" y="81"/>
                    </a:lnTo>
                    <a:lnTo>
                      <a:pt x="80" y="81"/>
                    </a:lnTo>
                    <a:lnTo>
                      <a:pt x="0" y="0"/>
                    </a:lnTo>
                    <a:close/>
                  </a:path>
                </a:pathLst>
              </a:custGeom>
              <a:solidFill>
                <a:srgbClr val="4285A6"/>
              </a:solidFill>
              <a:ln w="9525">
                <a:noFill/>
                <a:round/>
                <a:headEnd/>
                <a:tailEnd/>
              </a:ln>
            </p:spPr>
            <p:txBody>
              <a:bodyPr/>
              <a:lstStyle/>
              <a:p>
                <a:endParaRPr lang="en-US"/>
              </a:p>
            </p:txBody>
          </p:sp>
          <p:sp>
            <p:nvSpPr>
              <p:cNvPr id="212037" name="Freeform 69"/>
              <p:cNvSpPr>
                <a:spLocks/>
              </p:cNvSpPr>
              <p:nvPr/>
            </p:nvSpPr>
            <p:spPr bwMode="auto">
              <a:xfrm>
                <a:off x="287" y="1837"/>
                <a:ext cx="82" cy="81"/>
              </a:xfrm>
              <a:custGeom>
                <a:avLst/>
                <a:gdLst/>
                <a:ahLst/>
                <a:cxnLst>
                  <a:cxn ang="0">
                    <a:pos x="0" y="0"/>
                  </a:cxn>
                  <a:cxn ang="0">
                    <a:pos x="1" y="0"/>
                  </a:cxn>
                  <a:cxn ang="0">
                    <a:pos x="82" y="81"/>
                  </a:cxn>
                  <a:cxn ang="0">
                    <a:pos x="80" y="81"/>
                  </a:cxn>
                  <a:cxn ang="0">
                    <a:pos x="0" y="0"/>
                  </a:cxn>
                </a:cxnLst>
                <a:rect l="0" t="0" r="r" b="b"/>
                <a:pathLst>
                  <a:path w="82" h="81">
                    <a:moveTo>
                      <a:pt x="0" y="0"/>
                    </a:moveTo>
                    <a:lnTo>
                      <a:pt x="1" y="0"/>
                    </a:lnTo>
                    <a:lnTo>
                      <a:pt x="82" y="81"/>
                    </a:lnTo>
                    <a:lnTo>
                      <a:pt x="80" y="81"/>
                    </a:lnTo>
                    <a:lnTo>
                      <a:pt x="0" y="0"/>
                    </a:lnTo>
                    <a:close/>
                  </a:path>
                </a:pathLst>
              </a:custGeom>
              <a:solidFill>
                <a:srgbClr val="4184A4"/>
              </a:solidFill>
              <a:ln w="9525">
                <a:noFill/>
                <a:round/>
                <a:headEnd/>
                <a:tailEnd/>
              </a:ln>
            </p:spPr>
            <p:txBody>
              <a:bodyPr/>
              <a:lstStyle/>
              <a:p>
                <a:endParaRPr lang="en-US"/>
              </a:p>
            </p:txBody>
          </p:sp>
          <p:sp>
            <p:nvSpPr>
              <p:cNvPr id="212038" name="Freeform 70"/>
              <p:cNvSpPr>
                <a:spLocks/>
              </p:cNvSpPr>
              <p:nvPr/>
            </p:nvSpPr>
            <p:spPr bwMode="auto">
              <a:xfrm>
                <a:off x="288" y="1837"/>
                <a:ext cx="83" cy="81"/>
              </a:xfrm>
              <a:custGeom>
                <a:avLst/>
                <a:gdLst/>
                <a:ahLst/>
                <a:cxnLst>
                  <a:cxn ang="0">
                    <a:pos x="0" y="0"/>
                  </a:cxn>
                  <a:cxn ang="0">
                    <a:pos x="2" y="1"/>
                  </a:cxn>
                  <a:cxn ang="0">
                    <a:pos x="83" y="81"/>
                  </a:cxn>
                  <a:cxn ang="0">
                    <a:pos x="81" y="81"/>
                  </a:cxn>
                  <a:cxn ang="0">
                    <a:pos x="0" y="0"/>
                  </a:cxn>
                </a:cxnLst>
                <a:rect l="0" t="0" r="r" b="b"/>
                <a:pathLst>
                  <a:path w="83" h="81">
                    <a:moveTo>
                      <a:pt x="0" y="0"/>
                    </a:moveTo>
                    <a:lnTo>
                      <a:pt x="2" y="1"/>
                    </a:lnTo>
                    <a:lnTo>
                      <a:pt x="83" y="81"/>
                    </a:lnTo>
                    <a:lnTo>
                      <a:pt x="81" y="81"/>
                    </a:lnTo>
                    <a:lnTo>
                      <a:pt x="0" y="0"/>
                    </a:lnTo>
                    <a:close/>
                  </a:path>
                </a:pathLst>
              </a:custGeom>
              <a:solidFill>
                <a:srgbClr val="4183A3"/>
              </a:solidFill>
              <a:ln w="9525">
                <a:noFill/>
                <a:round/>
                <a:headEnd/>
                <a:tailEnd/>
              </a:ln>
            </p:spPr>
            <p:txBody>
              <a:bodyPr/>
              <a:lstStyle/>
              <a:p>
                <a:endParaRPr lang="en-US"/>
              </a:p>
            </p:txBody>
          </p:sp>
          <p:sp>
            <p:nvSpPr>
              <p:cNvPr id="212039" name="Freeform 71"/>
              <p:cNvSpPr>
                <a:spLocks/>
              </p:cNvSpPr>
              <p:nvPr/>
            </p:nvSpPr>
            <p:spPr bwMode="auto">
              <a:xfrm>
                <a:off x="290" y="1838"/>
                <a:ext cx="83" cy="81"/>
              </a:xfrm>
              <a:custGeom>
                <a:avLst/>
                <a:gdLst/>
                <a:ahLst/>
                <a:cxnLst>
                  <a:cxn ang="0">
                    <a:pos x="0" y="0"/>
                  </a:cxn>
                  <a:cxn ang="0">
                    <a:pos x="2" y="0"/>
                  </a:cxn>
                  <a:cxn ang="0">
                    <a:pos x="83" y="81"/>
                  </a:cxn>
                  <a:cxn ang="0">
                    <a:pos x="81" y="80"/>
                  </a:cxn>
                  <a:cxn ang="0">
                    <a:pos x="0" y="0"/>
                  </a:cxn>
                </a:cxnLst>
                <a:rect l="0" t="0" r="r" b="b"/>
                <a:pathLst>
                  <a:path w="83" h="81">
                    <a:moveTo>
                      <a:pt x="0" y="0"/>
                    </a:moveTo>
                    <a:lnTo>
                      <a:pt x="2" y="0"/>
                    </a:lnTo>
                    <a:lnTo>
                      <a:pt x="83" y="81"/>
                    </a:lnTo>
                    <a:lnTo>
                      <a:pt x="81" y="80"/>
                    </a:lnTo>
                    <a:lnTo>
                      <a:pt x="0" y="0"/>
                    </a:lnTo>
                    <a:close/>
                  </a:path>
                </a:pathLst>
              </a:custGeom>
              <a:solidFill>
                <a:srgbClr val="4082A2"/>
              </a:solidFill>
              <a:ln w="9525">
                <a:noFill/>
                <a:round/>
                <a:headEnd/>
                <a:tailEnd/>
              </a:ln>
            </p:spPr>
            <p:txBody>
              <a:bodyPr/>
              <a:lstStyle/>
              <a:p>
                <a:endParaRPr lang="en-US"/>
              </a:p>
            </p:txBody>
          </p:sp>
          <p:sp>
            <p:nvSpPr>
              <p:cNvPr id="212040" name="Freeform 72"/>
              <p:cNvSpPr>
                <a:spLocks/>
              </p:cNvSpPr>
              <p:nvPr/>
            </p:nvSpPr>
            <p:spPr bwMode="auto">
              <a:xfrm>
                <a:off x="292" y="1838"/>
                <a:ext cx="83" cy="81"/>
              </a:xfrm>
              <a:custGeom>
                <a:avLst/>
                <a:gdLst/>
                <a:ahLst/>
                <a:cxnLst>
                  <a:cxn ang="0">
                    <a:pos x="0" y="0"/>
                  </a:cxn>
                  <a:cxn ang="0">
                    <a:pos x="2" y="0"/>
                  </a:cxn>
                  <a:cxn ang="0">
                    <a:pos x="83" y="81"/>
                  </a:cxn>
                  <a:cxn ang="0">
                    <a:pos x="81" y="81"/>
                  </a:cxn>
                  <a:cxn ang="0">
                    <a:pos x="0" y="0"/>
                  </a:cxn>
                </a:cxnLst>
                <a:rect l="0" t="0" r="r" b="b"/>
                <a:pathLst>
                  <a:path w="83" h="81">
                    <a:moveTo>
                      <a:pt x="0" y="0"/>
                    </a:moveTo>
                    <a:lnTo>
                      <a:pt x="2" y="0"/>
                    </a:lnTo>
                    <a:lnTo>
                      <a:pt x="83" y="81"/>
                    </a:lnTo>
                    <a:lnTo>
                      <a:pt x="81" y="81"/>
                    </a:lnTo>
                    <a:lnTo>
                      <a:pt x="0" y="0"/>
                    </a:lnTo>
                    <a:close/>
                  </a:path>
                </a:pathLst>
              </a:custGeom>
              <a:solidFill>
                <a:srgbClr val="4081A1"/>
              </a:solidFill>
              <a:ln w="9525">
                <a:noFill/>
                <a:round/>
                <a:headEnd/>
                <a:tailEnd/>
              </a:ln>
            </p:spPr>
            <p:txBody>
              <a:bodyPr/>
              <a:lstStyle/>
              <a:p>
                <a:endParaRPr lang="en-US"/>
              </a:p>
            </p:txBody>
          </p:sp>
          <p:sp>
            <p:nvSpPr>
              <p:cNvPr id="212041" name="Freeform 73"/>
              <p:cNvSpPr>
                <a:spLocks/>
              </p:cNvSpPr>
              <p:nvPr/>
            </p:nvSpPr>
            <p:spPr bwMode="auto">
              <a:xfrm>
                <a:off x="294" y="1838"/>
                <a:ext cx="83" cy="81"/>
              </a:xfrm>
              <a:custGeom>
                <a:avLst/>
                <a:gdLst/>
                <a:ahLst/>
                <a:cxnLst>
                  <a:cxn ang="0">
                    <a:pos x="0" y="0"/>
                  </a:cxn>
                  <a:cxn ang="0">
                    <a:pos x="2" y="1"/>
                  </a:cxn>
                  <a:cxn ang="0">
                    <a:pos x="83" y="81"/>
                  </a:cxn>
                  <a:cxn ang="0">
                    <a:pos x="81" y="81"/>
                  </a:cxn>
                  <a:cxn ang="0">
                    <a:pos x="0" y="0"/>
                  </a:cxn>
                </a:cxnLst>
                <a:rect l="0" t="0" r="r" b="b"/>
                <a:pathLst>
                  <a:path w="83" h="81">
                    <a:moveTo>
                      <a:pt x="0" y="0"/>
                    </a:moveTo>
                    <a:lnTo>
                      <a:pt x="2" y="1"/>
                    </a:lnTo>
                    <a:lnTo>
                      <a:pt x="83" y="81"/>
                    </a:lnTo>
                    <a:lnTo>
                      <a:pt x="81" y="81"/>
                    </a:lnTo>
                    <a:lnTo>
                      <a:pt x="0" y="0"/>
                    </a:lnTo>
                    <a:close/>
                  </a:path>
                </a:pathLst>
              </a:custGeom>
              <a:solidFill>
                <a:srgbClr val="3F80A0"/>
              </a:solidFill>
              <a:ln w="9525">
                <a:noFill/>
                <a:round/>
                <a:headEnd/>
                <a:tailEnd/>
              </a:ln>
            </p:spPr>
            <p:txBody>
              <a:bodyPr/>
              <a:lstStyle/>
              <a:p>
                <a:endParaRPr lang="en-US"/>
              </a:p>
            </p:txBody>
          </p:sp>
          <p:sp>
            <p:nvSpPr>
              <p:cNvPr id="212042" name="Freeform 74"/>
              <p:cNvSpPr>
                <a:spLocks/>
              </p:cNvSpPr>
              <p:nvPr/>
            </p:nvSpPr>
            <p:spPr bwMode="auto">
              <a:xfrm>
                <a:off x="296" y="1839"/>
                <a:ext cx="92" cy="81"/>
              </a:xfrm>
              <a:custGeom>
                <a:avLst/>
                <a:gdLst/>
                <a:ahLst/>
                <a:cxnLst>
                  <a:cxn ang="0">
                    <a:pos x="0" y="0"/>
                  </a:cxn>
                  <a:cxn ang="0">
                    <a:pos x="12" y="0"/>
                  </a:cxn>
                  <a:cxn ang="0">
                    <a:pos x="92" y="81"/>
                  </a:cxn>
                  <a:cxn ang="0">
                    <a:pos x="81" y="80"/>
                  </a:cxn>
                  <a:cxn ang="0">
                    <a:pos x="0" y="0"/>
                  </a:cxn>
                </a:cxnLst>
                <a:rect l="0" t="0" r="r" b="b"/>
                <a:pathLst>
                  <a:path w="92" h="81">
                    <a:moveTo>
                      <a:pt x="0" y="0"/>
                    </a:moveTo>
                    <a:lnTo>
                      <a:pt x="12" y="0"/>
                    </a:lnTo>
                    <a:lnTo>
                      <a:pt x="92" y="81"/>
                    </a:lnTo>
                    <a:lnTo>
                      <a:pt x="81" y="80"/>
                    </a:lnTo>
                    <a:lnTo>
                      <a:pt x="0" y="0"/>
                    </a:lnTo>
                    <a:close/>
                  </a:path>
                </a:pathLst>
              </a:custGeom>
              <a:solidFill>
                <a:srgbClr val="3F7F9F"/>
              </a:solidFill>
              <a:ln w="9525">
                <a:noFill/>
                <a:round/>
                <a:headEnd/>
                <a:tailEnd/>
              </a:ln>
            </p:spPr>
            <p:txBody>
              <a:bodyPr/>
              <a:lstStyle/>
              <a:p>
                <a:endParaRPr lang="en-US"/>
              </a:p>
            </p:txBody>
          </p:sp>
          <p:sp>
            <p:nvSpPr>
              <p:cNvPr id="212043" name="Line 75"/>
              <p:cNvSpPr>
                <a:spLocks noChangeShapeType="1"/>
              </p:cNvSpPr>
              <p:nvPr/>
            </p:nvSpPr>
            <p:spPr bwMode="auto">
              <a:xfrm>
                <a:off x="296" y="1839"/>
                <a:ext cx="81" cy="80"/>
              </a:xfrm>
              <a:prstGeom prst="line">
                <a:avLst/>
              </a:prstGeom>
              <a:noFill/>
              <a:ln w="1588">
                <a:solidFill>
                  <a:srgbClr val="3F7F9F"/>
                </a:solidFill>
                <a:miter lim="800000"/>
                <a:headEnd/>
                <a:tailEnd/>
              </a:ln>
            </p:spPr>
            <p:txBody>
              <a:bodyPr/>
              <a:lstStyle/>
              <a:p>
                <a:endParaRPr lang="en-US"/>
              </a:p>
            </p:txBody>
          </p:sp>
          <p:sp>
            <p:nvSpPr>
              <p:cNvPr id="212044" name="Freeform 76"/>
              <p:cNvSpPr>
                <a:spLocks/>
              </p:cNvSpPr>
              <p:nvPr/>
            </p:nvSpPr>
            <p:spPr bwMode="auto">
              <a:xfrm>
                <a:off x="296" y="1839"/>
                <a:ext cx="82" cy="80"/>
              </a:xfrm>
              <a:custGeom>
                <a:avLst/>
                <a:gdLst/>
                <a:ahLst/>
                <a:cxnLst>
                  <a:cxn ang="0">
                    <a:pos x="0" y="0"/>
                  </a:cxn>
                  <a:cxn ang="0">
                    <a:pos x="2" y="0"/>
                  </a:cxn>
                  <a:cxn ang="0">
                    <a:pos x="82" y="80"/>
                  </a:cxn>
                  <a:cxn ang="0">
                    <a:pos x="81" y="80"/>
                  </a:cxn>
                  <a:cxn ang="0">
                    <a:pos x="0" y="0"/>
                  </a:cxn>
                </a:cxnLst>
                <a:rect l="0" t="0" r="r" b="b"/>
                <a:pathLst>
                  <a:path w="82" h="80">
                    <a:moveTo>
                      <a:pt x="0" y="0"/>
                    </a:moveTo>
                    <a:lnTo>
                      <a:pt x="2" y="0"/>
                    </a:lnTo>
                    <a:lnTo>
                      <a:pt x="82" y="80"/>
                    </a:lnTo>
                    <a:lnTo>
                      <a:pt x="81" y="80"/>
                    </a:lnTo>
                    <a:lnTo>
                      <a:pt x="0" y="0"/>
                    </a:lnTo>
                    <a:close/>
                  </a:path>
                </a:pathLst>
              </a:custGeom>
              <a:solidFill>
                <a:srgbClr val="3F7F9F"/>
              </a:solidFill>
              <a:ln w="9525">
                <a:noFill/>
                <a:round/>
                <a:headEnd/>
                <a:tailEnd/>
              </a:ln>
            </p:spPr>
            <p:txBody>
              <a:bodyPr/>
              <a:lstStyle/>
              <a:p>
                <a:endParaRPr lang="en-US"/>
              </a:p>
            </p:txBody>
          </p:sp>
          <p:sp>
            <p:nvSpPr>
              <p:cNvPr id="212045" name="Freeform 77"/>
              <p:cNvSpPr>
                <a:spLocks/>
              </p:cNvSpPr>
              <p:nvPr/>
            </p:nvSpPr>
            <p:spPr bwMode="auto">
              <a:xfrm>
                <a:off x="298" y="1839"/>
                <a:ext cx="82" cy="80"/>
              </a:xfrm>
              <a:custGeom>
                <a:avLst/>
                <a:gdLst/>
                <a:ahLst/>
                <a:cxnLst>
                  <a:cxn ang="0">
                    <a:pos x="0" y="0"/>
                  </a:cxn>
                  <a:cxn ang="0">
                    <a:pos x="1" y="0"/>
                  </a:cxn>
                  <a:cxn ang="0">
                    <a:pos x="82" y="80"/>
                  </a:cxn>
                  <a:cxn ang="0">
                    <a:pos x="80" y="80"/>
                  </a:cxn>
                  <a:cxn ang="0">
                    <a:pos x="0" y="0"/>
                  </a:cxn>
                </a:cxnLst>
                <a:rect l="0" t="0" r="r" b="b"/>
                <a:pathLst>
                  <a:path w="82" h="80">
                    <a:moveTo>
                      <a:pt x="0" y="0"/>
                    </a:moveTo>
                    <a:lnTo>
                      <a:pt x="1" y="0"/>
                    </a:lnTo>
                    <a:lnTo>
                      <a:pt x="82" y="80"/>
                    </a:lnTo>
                    <a:lnTo>
                      <a:pt x="80" y="80"/>
                    </a:lnTo>
                    <a:lnTo>
                      <a:pt x="0" y="0"/>
                    </a:lnTo>
                    <a:close/>
                  </a:path>
                </a:pathLst>
              </a:custGeom>
              <a:solidFill>
                <a:srgbClr val="3E7E9E"/>
              </a:solidFill>
              <a:ln w="9525">
                <a:noFill/>
                <a:round/>
                <a:headEnd/>
                <a:tailEnd/>
              </a:ln>
            </p:spPr>
            <p:txBody>
              <a:bodyPr/>
              <a:lstStyle/>
              <a:p>
                <a:endParaRPr lang="en-US"/>
              </a:p>
            </p:txBody>
          </p:sp>
          <p:sp>
            <p:nvSpPr>
              <p:cNvPr id="212046" name="Freeform 78"/>
              <p:cNvSpPr>
                <a:spLocks/>
              </p:cNvSpPr>
              <p:nvPr/>
            </p:nvSpPr>
            <p:spPr bwMode="auto">
              <a:xfrm>
                <a:off x="299" y="1839"/>
                <a:ext cx="83" cy="80"/>
              </a:xfrm>
              <a:custGeom>
                <a:avLst/>
                <a:gdLst/>
                <a:ahLst/>
                <a:cxnLst>
                  <a:cxn ang="0">
                    <a:pos x="0" y="0"/>
                  </a:cxn>
                  <a:cxn ang="0">
                    <a:pos x="2" y="0"/>
                  </a:cxn>
                  <a:cxn ang="0">
                    <a:pos x="83" y="80"/>
                  </a:cxn>
                  <a:cxn ang="0">
                    <a:pos x="81" y="80"/>
                  </a:cxn>
                  <a:cxn ang="0">
                    <a:pos x="0" y="0"/>
                  </a:cxn>
                </a:cxnLst>
                <a:rect l="0" t="0" r="r" b="b"/>
                <a:pathLst>
                  <a:path w="83" h="80">
                    <a:moveTo>
                      <a:pt x="0" y="0"/>
                    </a:moveTo>
                    <a:lnTo>
                      <a:pt x="2" y="0"/>
                    </a:lnTo>
                    <a:lnTo>
                      <a:pt x="83" y="80"/>
                    </a:lnTo>
                    <a:lnTo>
                      <a:pt x="81" y="80"/>
                    </a:lnTo>
                    <a:lnTo>
                      <a:pt x="0" y="0"/>
                    </a:lnTo>
                    <a:close/>
                  </a:path>
                </a:pathLst>
              </a:custGeom>
              <a:solidFill>
                <a:srgbClr val="3E7D9D"/>
              </a:solidFill>
              <a:ln w="9525">
                <a:noFill/>
                <a:round/>
                <a:headEnd/>
                <a:tailEnd/>
              </a:ln>
            </p:spPr>
            <p:txBody>
              <a:bodyPr/>
              <a:lstStyle/>
              <a:p>
                <a:endParaRPr lang="en-US"/>
              </a:p>
            </p:txBody>
          </p:sp>
          <p:sp>
            <p:nvSpPr>
              <p:cNvPr id="212047" name="Freeform 79"/>
              <p:cNvSpPr>
                <a:spLocks/>
              </p:cNvSpPr>
              <p:nvPr/>
            </p:nvSpPr>
            <p:spPr bwMode="auto">
              <a:xfrm>
                <a:off x="301" y="1839"/>
                <a:ext cx="82" cy="81"/>
              </a:xfrm>
              <a:custGeom>
                <a:avLst/>
                <a:gdLst/>
                <a:ahLst/>
                <a:cxnLst>
                  <a:cxn ang="0">
                    <a:pos x="0" y="0"/>
                  </a:cxn>
                  <a:cxn ang="0">
                    <a:pos x="2" y="0"/>
                  </a:cxn>
                  <a:cxn ang="0">
                    <a:pos x="82" y="81"/>
                  </a:cxn>
                  <a:cxn ang="0">
                    <a:pos x="81" y="80"/>
                  </a:cxn>
                  <a:cxn ang="0">
                    <a:pos x="0" y="0"/>
                  </a:cxn>
                </a:cxnLst>
                <a:rect l="0" t="0" r="r" b="b"/>
                <a:pathLst>
                  <a:path w="82" h="81">
                    <a:moveTo>
                      <a:pt x="0" y="0"/>
                    </a:moveTo>
                    <a:lnTo>
                      <a:pt x="2" y="0"/>
                    </a:lnTo>
                    <a:lnTo>
                      <a:pt x="82" y="81"/>
                    </a:lnTo>
                    <a:lnTo>
                      <a:pt x="81" y="80"/>
                    </a:lnTo>
                    <a:lnTo>
                      <a:pt x="0" y="0"/>
                    </a:lnTo>
                    <a:close/>
                  </a:path>
                </a:pathLst>
              </a:custGeom>
              <a:solidFill>
                <a:srgbClr val="3D7C9C"/>
              </a:solidFill>
              <a:ln w="9525">
                <a:noFill/>
                <a:round/>
                <a:headEnd/>
                <a:tailEnd/>
              </a:ln>
            </p:spPr>
            <p:txBody>
              <a:bodyPr/>
              <a:lstStyle/>
              <a:p>
                <a:endParaRPr lang="en-US"/>
              </a:p>
            </p:txBody>
          </p:sp>
          <p:sp>
            <p:nvSpPr>
              <p:cNvPr id="212048" name="Freeform 80"/>
              <p:cNvSpPr>
                <a:spLocks/>
              </p:cNvSpPr>
              <p:nvPr/>
            </p:nvSpPr>
            <p:spPr bwMode="auto">
              <a:xfrm>
                <a:off x="303" y="1839"/>
                <a:ext cx="82" cy="81"/>
              </a:xfrm>
              <a:custGeom>
                <a:avLst/>
                <a:gdLst/>
                <a:ahLst/>
                <a:cxnLst>
                  <a:cxn ang="0">
                    <a:pos x="0" y="0"/>
                  </a:cxn>
                  <a:cxn ang="0">
                    <a:pos x="1" y="0"/>
                  </a:cxn>
                  <a:cxn ang="0">
                    <a:pos x="82" y="81"/>
                  </a:cxn>
                  <a:cxn ang="0">
                    <a:pos x="80" y="81"/>
                  </a:cxn>
                  <a:cxn ang="0">
                    <a:pos x="0" y="0"/>
                  </a:cxn>
                </a:cxnLst>
                <a:rect l="0" t="0" r="r" b="b"/>
                <a:pathLst>
                  <a:path w="82" h="81">
                    <a:moveTo>
                      <a:pt x="0" y="0"/>
                    </a:moveTo>
                    <a:lnTo>
                      <a:pt x="1" y="0"/>
                    </a:lnTo>
                    <a:lnTo>
                      <a:pt x="82" y="81"/>
                    </a:lnTo>
                    <a:lnTo>
                      <a:pt x="80" y="81"/>
                    </a:lnTo>
                    <a:lnTo>
                      <a:pt x="0" y="0"/>
                    </a:lnTo>
                    <a:close/>
                  </a:path>
                </a:pathLst>
              </a:custGeom>
              <a:solidFill>
                <a:srgbClr val="3D7B9B"/>
              </a:solidFill>
              <a:ln w="9525">
                <a:noFill/>
                <a:round/>
                <a:headEnd/>
                <a:tailEnd/>
              </a:ln>
            </p:spPr>
            <p:txBody>
              <a:bodyPr/>
              <a:lstStyle/>
              <a:p>
                <a:endParaRPr lang="en-US"/>
              </a:p>
            </p:txBody>
          </p:sp>
          <p:sp>
            <p:nvSpPr>
              <p:cNvPr id="212049" name="Freeform 81"/>
              <p:cNvSpPr>
                <a:spLocks/>
              </p:cNvSpPr>
              <p:nvPr/>
            </p:nvSpPr>
            <p:spPr bwMode="auto">
              <a:xfrm>
                <a:off x="304" y="1839"/>
                <a:ext cx="82" cy="81"/>
              </a:xfrm>
              <a:custGeom>
                <a:avLst/>
                <a:gdLst/>
                <a:ahLst/>
                <a:cxnLst>
                  <a:cxn ang="0">
                    <a:pos x="0" y="0"/>
                  </a:cxn>
                  <a:cxn ang="0">
                    <a:pos x="2" y="0"/>
                  </a:cxn>
                  <a:cxn ang="0">
                    <a:pos x="82" y="81"/>
                  </a:cxn>
                  <a:cxn ang="0">
                    <a:pos x="81" y="81"/>
                  </a:cxn>
                  <a:cxn ang="0">
                    <a:pos x="0" y="0"/>
                  </a:cxn>
                </a:cxnLst>
                <a:rect l="0" t="0" r="r" b="b"/>
                <a:pathLst>
                  <a:path w="82" h="81">
                    <a:moveTo>
                      <a:pt x="0" y="0"/>
                    </a:moveTo>
                    <a:lnTo>
                      <a:pt x="2" y="0"/>
                    </a:lnTo>
                    <a:lnTo>
                      <a:pt x="82" y="81"/>
                    </a:lnTo>
                    <a:lnTo>
                      <a:pt x="81" y="81"/>
                    </a:lnTo>
                    <a:lnTo>
                      <a:pt x="0" y="0"/>
                    </a:lnTo>
                    <a:close/>
                  </a:path>
                </a:pathLst>
              </a:custGeom>
              <a:solidFill>
                <a:srgbClr val="3C7A9A"/>
              </a:solidFill>
              <a:ln w="9525">
                <a:noFill/>
                <a:round/>
                <a:headEnd/>
                <a:tailEnd/>
              </a:ln>
            </p:spPr>
            <p:txBody>
              <a:bodyPr/>
              <a:lstStyle/>
              <a:p>
                <a:endParaRPr lang="en-US"/>
              </a:p>
            </p:txBody>
          </p:sp>
          <p:sp>
            <p:nvSpPr>
              <p:cNvPr id="212050" name="Freeform 82"/>
              <p:cNvSpPr>
                <a:spLocks/>
              </p:cNvSpPr>
              <p:nvPr/>
            </p:nvSpPr>
            <p:spPr bwMode="auto">
              <a:xfrm>
                <a:off x="306" y="1839"/>
                <a:ext cx="82" cy="81"/>
              </a:xfrm>
              <a:custGeom>
                <a:avLst/>
                <a:gdLst/>
                <a:ahLst/>
                <a:cxnLst>
                  <a:cxn ang="0">
                    <a:pos x="0" y="0"/>
                  </a:cxn>
                  <a:cxn ang="0">
                    <a:pos x="2" y="0"/>
                  </a:cxn>
                  <a:cxn ang="0">
                    <a:pos x="82" y="81"/>
                  </a:cxn>
                  <a:cxn ang="0">
                    <a:pos x="80" y="81"/>
                  </a:cxn>
                  <a:cxn ang="0">
                    <a:pos x="0" y="0"/>
                  </a:cxn>
                </a:cxnLst>
                <a:rect l="0" t="0" r="r" b="b"/>
                <a:pathLst>
                  <a:path w="82" h="81">
                    <a:moveTo>
                      <a:pt x="0" y="0"/>
                    </a:moveTo>
                    <a:lnTo>
                      <a:pt x="2" y="0"/>
                    </a:lnTo>
                    <a:lnTo>
                      <a:pt x="82" y="81"/>
                    </a:lnTo>
                    <a:lnTo>
                      <a:pt x="80" y="81"/>
                    </a:lnTo>
                    <a:lnTo>
                      <a:pt x="0" y="0"/>
                    </a:lnTo>
                    <a:close/>
                  </a:path>
                </a:pathLst>
              </a:custGeom>
              <a:solidFill>
                <a:srgbClr val="3C7999"/>
              </a:solidFill>
              <a:ln w="9525">
                <a:noFill/>
                <a:round/>
                <a:headEnd/>
                <a:tailEnd/>
              </a:ln>
            </p:spPr>
            <p:txBody>
              <a:bodyPr/>
              <a:lstStyle/>
              <a:p>
                <a:endParaRPr lang="en-US"/>
              </a:p>
            </p:txBody>
          </p:sp>
          <p:sp>
            <p:nvSpPr>
              <p:cNvPr id="212051" name="Freeform 83"/>
              <p:cNvSpPr>
                <a:spLocks/>
              </p:cNvSpPr>
              <p:nvPr/>
            </p:nvSpPr>
            <p:spPr bwMode="auto">
              <a:xfrm>
                <a:off x="308" y="1839"/>
                <a:ext cx="1220" cy="81"/>
              </a:xfrm>
              <a:custGeom>
                <a:avLst/>
                <a:gdLst/>
                <a:ahLst/>
                <a:cxnLst>
                  <a:cxn ang="0">
                    <a:pos x="0" y="0"/>
                  </a:cxn>
                  <a:cxn ang="0">
                    <a:pos x="1140" y="0"/>
                  </a:cxn>
                  <a:cxn ang="0">
                    <a:pos x="1220" y="81"/>
                  </a:cxn>
                  <a:cxn ang="0">
                    <a:pos x="80" y="81"/>
                  </a:cxn>
                  <a:cxn ang="0">
                    <a:pos x="0" y="0"/>
                  </a:cxn>
                </a:cxnLst>
                <a:rect l="0" t="0" r="r" b="b"/>
                <a:pathLst>
                  <a:path w="1220" h="81">
                    <a:moveTo>
                      <a:pt x="0" y="0"/>
                    </a:moveTo>
                    <a:lnTo>
                      <a:pt x="1140" y="0"/>
                    </a:lnTo>
                    <a:lnTo>
                      <a:pt x="1220" y="81"/>
                    </a:lnTo>
                    <a:lnTo>
                      <a:pt x="80" y="81"/>
                    </a:lnTo>
                    <a:lnTo>
                      <a:pt x="0" y="0"/>
                    </a:lnTo>
                    <a:close/>
                  </a:path>
                </a:pathLst>
              </a:custGeom>
              <a:solidFill>
                <a:srgbClr val="3C7998"/>
              </a:solidFill>
              <a:ln w="9525">
                <a:noFill/>
                <a:round/>
                <a:headEnd/>
                <a:tailEnd/>
              </a:ln>
            </p:spPr>
            <p:txBody>
              <a:bodyPr/>
              <a:lstStyle/>
              <a:p>
                <a:endParaRPr lang="en-US"/>
              </a:p>
            </p:txBody>
          </p:sp>
          <p:sp>
            <p:nvSpPr>
              <p:cNvPr id="212052" name="Line 84"/>
              <p:cNvSpPr>
                <a:spLocks noChangeShapeType="1"/>
              </p:cNvSpPr>
              <p:nvPr/>
            </p:nvSpPr>
            <p:spPr bwMode="auto">
              <a:xfrm>
                <a:off x="308" y="1839"/>
                <a:ext cx="80" cy="81"/>
              </a:xfrm>
              <a:prstGeom prst="line">
                <a:avLst/>
              </a:prstGeom>
              <a:noFill/>
              <a:ln w="1588">
                <a:solidFill>
                  <a:srgbClr val="3C7998"/>
                </a:solidFill>
                <a:miter lim="800000"/>
                <a:headEnd/>
                <a:tailEnd/>
              </a:ln>
            </p:spPr>
            <p:txBody>
              <a:bodyPr/>
              <a:lstStyle/>
              <a:p>
                <a:endParaRPr lang="en-US"/>
              </a:p>
            </p:txBody>
          </p:sp>
          <p:sp>
            <p:nvSpPr>
              <p:cNvPr id="212053" name="Freeform 85"/>
              <p:cNvSpPr>
                <a:spLocks/>
              </p:cNvSpPr>
              <p:nvPr/>
            </p:nvSpPr>
            <p:spPr bwMode="auto">
              <a:xfrm>
                <a:off x="1448" y="1839"/>
                <a:ext cx="92" cy="81"/>
              </a:xfrm>
              <a:custGeom>
                <a:avLst/>
                <a:gdLst/>
                <a:ahLst/>
                <a:cxnLst>
                  <a:cxn ang="0">
                    <a:pos x="0" y="0"/>
                  </a:cxn>
                  <a:cxn ang="0">
                    <a:pos x="11" y="0"/>
                  </a:cxn>
                  <a:cxn ang="0">
                    <a:pos x="92" y="80"/>
                  </a:cxn>
                  <a:cxn ang="0">
                    <a:pos x="80" y="81"/>
                  </a:cxn>
                  <a:cxn ang="0">
                    <a:pos x="0" y="0"/>
                  </a:cxn>
                </a:cxnLst>
                <a:rect l="0" t="0" r="r" b="b"/>
                <a:pathLst>
                  <a:path w="92" h="81">
                    <a:moveTo>
                      <a:pt x="0" y="0"/>
                    </a:moveTo>
                    <a:lnTo>
                      <a:pt x="11" y="0"/>
                    </a:lnTo>
                    <a:lnTo>
                      <a:pt x="92" y="80"/>
                    </a:lnTo>
                    <a:lnTo>
                      <a:pt x="80" y="81"/>
                    </a:lnTo>
                    <a:lnTo>
                      <a:pt x="0" y="0"/>
                    </a:lnTo>
                    <a:close/>
                  </a:path>
                </a:pathLst>
              </a:custGeom>
              <a:solidFill>
                <a:srgbClr val="3C7998"/>
              </a:solidFill>
              <a:ln w="9525">
                <a:noFill/>
                <a:round/>
                <a:headEnd/>
                <a:tailEnd/>
              </a:ln>
            </p:spPr>
            <p:txBody>
              <a:bodyPr/>
              <a:lstStyle/>
              <a:p>
                <a:endParaRPr lang="en-US"/>
              </a:p>
            </p:txBody>
          </p:sp>
          <p:sp>
            <p:nvSpPr>
              <p:cNvPr id="212054" name="Line 86"/>
              <p:cNvSpPr>
                <a:spLocks noChangeShapeType="1"/>
              </p:cNvSpPr>
              <p:nvPr/>
            </p:nvSpPr>
            <p:spPr bwMode="auto">
              <a:xfrm>
                <a:off x="1448" y="1839"/>
                <a:ext cx="80" cy="81"/>
              </a:xfrm>
              <a:prstGeom prst="line">
                <a:avLst/>
              </a:prstGeom>
              <a:noFill/>
              <a:ln w="1588">
                <a:solidFill>
                  <a:srgbClr val="3C7998"/>
                </a:solidFill>
                <a:miter lim="800000"/>
                <a:headEnd/>
                <a:tailEnd/>
              </a:ln>
            </p:spPr>
            <p:txBody>
              <a:bodyPr/>
              <a:lstStyle/>
              <a:p>
                <a:endParaRPr lang="en-US"/>
              </a:p>
            </p:txBody>
          </p:sp>
          <p:sp>
            <p:nvSpPr>
              <p:cNvPr id="212055" name="Freeform 87"/>
              <p:cNvSpPr>
                <a:spLocks/>
              </p:cNvSpPr>
              <p:nvPr/>
            </p:nvSpPr>
            <p:spPr bwMode="auto">
              <a:xfrm>
                <a:off x="1448" y="1839"/>
                <a:ext cx="82" cy="81"/>
              </a:xfrm>
              <a:custGeom>
                <a:avLst/>
                <a:gdLst/>
                <a:ahLst/>
                <a:cxnLst>
                  <a:cxn ang="0">
                    <a:pos x="0" y="0"/>
                  </a:cxn>
                  <a:cxn ang="0">
                    <a:pos x="1" y="0"/>
                  </a:cxn>
                  <a:cxn ang="0">
                    <a:pos x="82" y="81"/>
                  </a:cxn>
                  <a:cxn ang="0">
                    <a:pos x="80" y="81"/>
                  </a:cxn>
                  <a:cxn ang="0">
                    <a:pos x="0" y="0"/>
                  </a:cxn>
                </a:cxnLst>
                <a:rect l="0" t="0" r="r" b="b"/>
                <a:pathLst>
                  <a:path w="82" h="81">
                    <a:moveTo>
                      <a:pt x="0" y="0"/>
                    </a:moveTo>
                    <a:lnTo>
                      <a:pt x="1" y="0"/>
                    </a:lnTo>
                    <a:lnTo>
                      <a:pt x="82" y="81"/>
                    </a:lnTo>
                    <a:lnTo>
                      <a:pt x="80" y="81"/>
                    </a:lnTo>
                    <a:lnTo>
                      <a:pt x="0" y="0"/>
                    </a:lnTo>
                    <a:close/>
                  </a:path>
                </a:pathLst>
              </a:custGeom>
              <a:solidFill>
                <a:srgbClr val="3C7998"/>
              </a:solidFill>
              <a:ln w="9525">
                <a:noFill/>
                <a:round/>
                <a:headEnd/>
                <a:tailEnd/>
              </a:ln>
            </p:spPr>
            <p:txBody>
              <a:bodyPr/>
              <a:lstStyle/>
              <a:p>
                <a:endParaRPr lang="en-US"/>
              </a:p>
            </p:txBody>
          </p:sp>
          <p:sp>
            <p:nvSpPr>
              <p:cNvPr id="212056" name="Freeform 88"/>
              <p:cNvSpPr>
                <a:spLocks/>
              </p:cNvSpPr>
              <p:nvPr/>
            </p:nvSpPr>
            <p:spPr bwMode="auto">
              <a:xfrm>
                <a:off x="1449" y="1839"/>
                <a:ext cx="83" cy="81"/>
              </a:xfrm>
              <a:custGeom>
                <a:avLst/>
                <a:gdLst/>
                <a:ahLst/>
                <a:cxnLst>
                  <a:cxn ang="0">
                    <a:pos x="0" y="0"/>
                  </a:cxn>
                  <a:cxn ang="0">
                    <a:pos x="2" y="0"/>
                  </a:cxn>
                  <a:cxn ang="0">
                    <a:pos x="83" y="81"/>
                  </a:cxn>
                  <a:cxn ang="0">
                    <a:pos x="81" y="81"/>
                  </a:cxn>
                  <a:cxn ang="0">
                    <a:pos x="0" y="0"/>
                  </a:cxn>
                </a:cxnLst>
                <a:rect l="0" t="0" r="r" b="b"/>
                <a:pathLst>
                  <a:path w="83" h="81">
                    <a:moveTo>
                      <a:pt x="0" y="0"/>
                    </a:moveTo>
                    <a:lnTo>
                      <a:pt x="2" y="0"/>
                    </a:lnTo>
                    <a:lnTo>
                      <a:pt x="83" y="81"/>
                    </a:lnTo>
                    <a:lnTo>
                      <a:pt x="81" y="81"/>
                    </a:lnTo>
                    <a:lnTo>
                      <a:pt x="0" y="0"/>
                    </a:lnTo>
                    <a:close/>
                  </a:path>
                </a:pathLst>
              </a:custGeom>
              <a:solidFill>
                <a:srgbClr val="3C7999"/>
              </a:solidFill>
              <a:ln w="9525">
                <a:noFill/>
                <a:round/>
                <a:headEnd/>
                <a:tailEnd/>
              </a:ln>
            </p:spPr>
            <p:txBody>
              <a:bodyPr/>
              <a:lstStyle/>
              <a:p>
                <a:endParaRPr lang="en-US"/>
              </a:p>
            </p:txBody>
          </p:sp>
          <p:sp>
            <p:nvSpPr>
              <p:cNvPr id="212057" name="Freeform 89"/>
              <p:cNvSpPr>
                <a:spLocks/>
              </p:cNvSpPr>
              <p:nvPr/>
            </p:nvSpPr>
            <p:spPr bwMode="auto">
              <a:xfrm>
                <a:off x="1451" y="1839"/>
                <a:ext cx="82" cy="81"/>
              </a:xfrm>
              <a:custGeom>
                <a:avLst/>
                <a:gdLst/>
                <a:ahLst/>
                <a:cxnLst>
                  <a:cxn ang="0">
                    <a:pos x="0" y="0"/>
                  </a:cxn>
                  <a:cxn ang="0">
                    <a:pos x="2" y="0"/>
                  </a:cxn>
                  <a:cxn ang="0">
                    <a:pos x="82" y="81"/>
                  </a:cxn>
                  <a:cxn ang="0">
                    <a:pos x="81" y="81"/>
                  </a:cxn>
                  <a:cxn ang="0">
                    <a:pos x="0" y="0"/>
                  </a:cxn>
                </a:cxnLst>
                <a:rect l="0" t="0" r="r" b="b"/>
                <a:pathLst>
                  <a:path w="82" h="81">
                    <a:moveTo>
                      <a:pt x="0" y="0"/>
                    </a:moveTo>
                    <a:lnTo>
                      <a:pt x="2" y="0"/>
                    </a:lnTo>
                    <a:lnTo>
                      <a:pt x="82" y="81"/>
                    </a:lnTo>
                    <a:lnTo>
                      <a:pt x="81" y="81"/>
                    </a:lnTo>
                    <a:lnTo>
                      <a:pt x="0" y="0"/>
                    </a:lnTo>
                    <a:close/>
                  </a:path>
                </a:pathLst>
              </a:custGeom>
              <a:solidFill>
                <a:srgbClr val="3C7A9A"/>
              </a:solidFill>
              <a:ln w="9525">
                <a:noFill/>
                <a:round/>
                <a:headEnd/>
                <a:tailEnd/>
              </a:ln>
            </p:spPr>
            <p:txBody>
              <a:bodyPr/>
              <a:lstStyle/>
              <a:p>
                <a:endParaRPr lang="en-US"/>
              </a:p>
            </p:txBody>
          </p:sp>
          <p:sp>
            <p:nvSpPr>
              <p:cNvPr id="212058" name="Freeform 90"/>
              <p:cNvSpPr>
                <a:spLocks/>
              </p:cNvSpPr>
              <p:nvPr/>
            </p:nvSpPr>
            <p:spPr bwMode="auto">
              <a:xfrm>
                <a:off x="1453" y="1839"/>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3D7B9B"/>
              </a:solidFill>
              <a:ln w="9525">
                <a:noFill/>
                <a:round/>
                <a:headEnd/>
                <a:tailEnd/>
              </a:ln>
            </p:spPr>
            <p:txBody>
              <a:bodyPr/>
              <a:lstStyle/>
              <a:p>
                <a:endParaRPr lang="en-US"/>
              </a:p>
            </p:txBody>
          </p:sp>
          <p:sp>
            <p:nvSpPr>
              <p:cNvPr id="212059" name="Freeform 91"/>
              <p:cNvSpPr>
                <a:spLocks/>
              </p:cNvSpPr>
              <p:nvPr/>
            </p:nvSpPr>
            <p:spPr bwMode="auto">
              <a:xfrm>
                <a:off x="1454" y="1839"/>
                <a:ext cx="83" cy="80"/>
              </a:xfrm>
              <a:custGeom>
                <a:avLst/>
                <a:gdLst/>
                <a:ahLst/>
                <a:cxnLst>
                  <a:cxn ang="0">
                    <a:pos x="0" y="0"/>
                  </a:cxn>
                  <a:cxn ang="0">
                    <a:pos x="2" y="0"/>
                  </a:cxn>
                  <a:cxn ang="0">
                    <a:pos x="83" y="80"/>
                  </a:cxn>
                  <a:cxn ang="0">
                    <a:pos x="81" y="80"/>
                  </a:cxn>
                  <a:cxn ang="0">
                    <a:pos x="0" y="0"/>
                  </a:cxn>
                </a:cxnLst>
                <a:rect l="0" t="0" r="r" b="b"/>
                <a:pathLst>
                  <a:path w="83" h="80">
                    <a:moveTo>
                      <a:pt x="0" y="0"/>
                    </a:moveTo>
                    <a:lnTo>
                      <a:pt x="2" y="0"/>
                    </a:lnTo>
                    <a:lnTo>
                      <a:pt x="83" y="80"/>
                    </a:lnTo>
                    <a:lnTo>
                      <a:pt x="81" y="80"/>
                    </a:lnTo>
                    <a:lnTo>
                      <a:pt x="0" y="0"/>
                    </a:lnTo>
                    <a:close/>
                  </a:path>
                </a:pathLst>
              </a:custGeom>
              <a:solidFill>
                <a:srgbClr val="3D7C9C"/>
              </a:solidFill>
              <a:ln w="9525">
                <a:noFill/>
                <a:round/>
                <a:headEnd/>
                <a:tailEnd/>
              </a:ln>
            </p:spPr>
            <p:txBody>
              <a:bodyPr/>
              <a:lstStyle/>
              <a:p>
                <a:endParaRPr lang="en-US"/>
              </a:p>
            </p:txBody>
          </p:sp>
          <p:sp>
            <p:nvSpPr>
              <p:cNvPr id="212060" name="Freeform 92"/>
              <p:cNvSpPr>
                <a:spLocks/>
              </p:cNvSpPr>
              <p:nvPr/>
            </p:nvSpPr>
            <p:spPr bwMode="auto">
              <a:xfrm>
                <a:off x="1456" y="1839"/>
                <a:ext cx="82" cy="80"/>
              </a:xfrm>
              <a:custGeom>
                <a:avLst/>
                <a:gdLst/>
                <a:ahLst/>
                <a:cxnLst>
                  <a:cxn ang="0">
                    <a:pos x="0" y="0"/>
                  </a:cxn>
                  <a:cxn ang="0">
                    <a:pos x="2" y="0"/>
                  </a:cxn>
                  <a:cxn ang="0">
                    <a:pos x="82" y="80"/>
                  </a:cxn>
                  <a:cxn ang="0">
                    <a:pos x="81" y="80"/>
                  </a:cxn>
                  <a:cxn ang="0">
                    <a:pos x="0" y="0"/>
                  </a:cxn>
                </a:cxnLst>
                <a:rect l="0" t="0" r="r" b="b"/>
                <a:pathLst>
                  <a:path w="82" h="80">
                    <a:moveTo>
                      <a:pt x="0" y="0"/>
                    </a:moveTo>
                    <a:lnTo>
                      <a:pt x="2" y="0"/>
                    </a:lnTo>
                    <a:lnTo>
                      <a:pt x="82" y="80"/>
                    </a:lnTo>
                    <a:lnTo>
                      <a:pt x="81" y="80"/>
                    </a:lnTo>
                    <a:lnTo>
                      <a:pt x="0" y="0"/>
                    </a:lnTo>
                    <a:close/>
                  </a:path>
                </a:pathLst>
              </a:custGeom>
              <a:solidFill>
                <a:srgbClr val="3E7D9D"/>
              </a:solidFill>
              <a:ln w="9525">
                <a:noFill/>
                <a:round/>
                <a:headEnd/>
                <a:tailEnd/>
              </a:ln>
            </p:spPr>
            <p:txBody>
              <a:bodyPr/>
              <a:lstStyle/>
              <a:p>
                <a:endParaRPr lang="en-US"/>
              </a:p>
            </p:txBody>
          </p:sp>
          <p:sp>
            <p:nvSpPr>
              <p:cNvPr id="212061" name="Freeform 93"/>
              <p:cNvSpPr>
                <a:spLocks/>
              </p:cNvSpPr>
              <p:nvPr/>
            </p:nvSpPr>
            <p:spPr bwMode="auto">
              <a:xfrm>
                <a:off x="1458" y="1839"/>
                <a:ext cx="82" cy="80"/>
              </a:xfrm>
              <a:custGeom>
                <a:avLst/>
                <a:gdLst/>
                <a:ahLst/>
                <a:cxnLst>
                  <a:cxn ang="0">
                    <a:pos x="0" y="0"/>
                  </a:cxn>
                  <a:cxn ang="0">
                    <a:pos x="1" y="0"/>
                  </a:cxn>
                  <a:cxn ang="0">
                    <a:pos x="82" y="80"/>
                  </a:cxn>
                  <a:cxn ang="0">
                    <a:pos x="80" y="80"/>
                  </a:cxn>
                  <a:cxn ang="0">
                    <a:pos x="0" y="0"/>
                  </a:cxn>
                </a:cxnLst>
                <a:rect l="0" t="0" r="r" b="b"/>
                <a:pathLst>
                  <a:path w="82" h="80">
                    <a:moveTo>
                      <a:pt x="0" y="0"/>
                    </a:moveTo>
                    <a:lnTo>
                      <a:pt x="1" y="0"/>
                    </a:lnTo>
                    <a:lnTo>
                      <a:pt x="82" y="80"/>
                    </a:lnTo>
                    <a:lnTo>
                      <a:pt x="80" y="80"/>
                    </a:lnTo>
                    <a:lnTo>
                      <a:pt x="0" y="0"/>
                    </a:lnTo>
                    <a:close/>
                  </a:path>
                </a:pathLst>
              </a:custGeom>
              <a:solidFill>
                <a:srgbClr val="3E7E9E"/>
              </a:solidFill>
              <a:ln w="9525">
                <a:noFill/>
                <a:round/>
                <a:headEnd/>
                <a:tailEnd/>
              </a:ln>
            </p:spPr>
            <p:txBody>
              <a:bodyPr/>
              <a:lstStyle/>
              <a:p>
                <a:endParaRPr lang="en-US"/>
              </a:p>
            </p:txBody>
          </p:sp>
          <p:sp>
            <p:nvSpPr>
              <p:cNvPr id="212062" name="Freeform 94"/>
              <p:cNvSpPr>
                <a:spLocks/>
              </p:cNvSpPr>
              <p:nvPr/>
            </p:nvSpPr>
            <p:spPr bwMode="auto">
              <a:xfrm>
                <a:off x="1459" y="1837"/>
                <a:ext cx="92" cy="82"/>
              </a:xfrm>
              <a:custGeom>
                <a:avLst/>
                <a:gdLst/>
                <a:ahLst/>
                <a:cxnLst>
                  <a:cxn ang="0">
                    <a:pos x="0" y="2"/>
                  </a:cxn>
                  <a:cxn ang="0">
                    <a:pos x="12" y="0"/>
                  </a:cxn>
                  <a:cxn ang="0">
                    <a:pos x="92" y="81"/>
                  </a:cxn>
                  <a:cxn ang="0">
                    <a:pos x="81" y="82"/>
                  </a:cxn>
                  <a:cxn ang="0">
                    <a:pos x="0" y="2"/>
                  </a:cxn>
                </a:cxnLst>
                <a:rect l="0" t="0" r="r" b="b"/>
                <a:pathLst>
                  <a:path w="92" h="82">
                    <a:moveTo>
                      <a:pt x="0" y="2"/>
                    </a:moveTo>
                    <a:lnTo>
                      <a:pt x="12" y="0"/>
                    </a:lnTo>
                    <a:lnTo>
                      <a:pt x="92" y="81"/>
                    </a:lnTo>
                    <a:lnTo>
                      <a:pt x="81" y="82"/>
                    </a:lnTo>
                    <a:lnTo>
                      <a:pt x="0" y="2"/>
                    </a:lnTo>
                    <a:close/>
                  </a:path>
                </a:pathLst>
              </a:custGeom>
              <a:solidFill>
                <a:srgbClr val="3F7F9F"/>
              </a:solidFill>
              <a:ln w="9525">
                <a:noFill/>
                <a:round/>
                <a:headEnd/>
                <a:tailEnd/>
              </a:ln>
            </p:spPr>
            <p:txBody>
              <a:bodyPr/>
              <a:lstStyle/>
              <a:p>
                <a:endParaRPr lang="en-US"/>
              </a:p>
            </p:txBody>
          </p:sp>
          <p:sp>
            <p:nvSpPr>
              <p:cNvPr id="212063" name="Line 95"/>
              <p:cNvSpPr>
                <a:spLocks noChangeShapeType="1"/>
              </p:cNvSpPr>
              <p:nvPr/>
            </p:nvSpPr>
            <p:spPr bwMode="auto">
              <a:xfrm>
                <a:off x="1459" y="1839"/>
                <a:ext cx="81" cy="80"/>
              </a:xfrm>
              <a:prstGeom prst="line">
                <a:avLst/>
              </a:prstGeom>
              <a:noFill/>
              <a:ln w="1588">
                <a:solidFill>
                  <a:srgbClr val="3F7F9F"/>
                </a:solidFill>
                <a:miter lim="800000"/>
                <a:headEnd/>
                <a:tailEnd/>
              </a:ln>
            </p:spPr>
            <p:txBody>
              <a:bodyPr/>
              <a:lstStyle/>
              <a:p>
                <a:endParaRPr lang="en-US"/>
              </a:p>
            </p:txBody>
          </p:sp>
          <p:sp>
            <p:nvSpPr>
              <p:cNvPr id="212064" name="Freeform 96"/>
              <p:cNvSpPr>
                <a:spLocks/>
              </p:cNvSpPr>
              <p:nvPr/>
            </p:nvSpPr>
            <p:spPr bwMode="auto">
              <a:xfrm>
                <a:off x="1459" y="1838"/>
                <a:ext cx="83" cy="81"/>
              </a:xfrm>
              <a:custGeom>
                <a:avLst/>
                <a:gdLst/>
                <a:ahLst/>
                <a:cxnLst>
                  <a:cxn ang="0">
                    <a:pos x="0" y="1"/>
                  </a:cxn>
                  <a:cxn ang="0">
                    <a:pos x="2" y="0"/>
                  </a:cxn>
                  <a:cxn ang="0">
                    <a:pos x="83" y="81"/>
                  </a:cxn>
                  <a:cxn ang="0">
                    <a:pos x="81" y="81"/>
                  </a:cxn>
                  <a:cxn ang="0">
                    <a:pos x="0" y="1"/>
                  </a:cxn>
                </a:cxnLst>
                <a:rect l="0" t="0" r="r" b="b"/>
                <a:pathLst>
                  <a:path w="83" h="81">
                    <a:moveTo>
                      <a:pt x="0" y="1"/>
                    </a:moveTo>
                    <a:lnTo>
                      <a:pt x="2" y="0"/>
                    </a:lnTo>
                    <a:lnTo>
                      <a:pt x="83" y="81"/>
                    </a:lnTo>
                    <a:lnTo>
                      <a:pt x="81" y="81"/>
                    </a:lnTo>
                    <a:lnTo>
                      <a:pt x="0" y="1"/>
                    </a:lnTo>
                    <a:close/>
                  </a:path>
                </a:pathLst>
              </a:custGeom>
              <a:solidFill>
                <a:srgbClr val="3F7F9F"/>
              </a:solidFill>
              <a:ln w="9525">
                <a:noFill/>
                <a:round/>
                <a:headEnd/>
                <a:tailEnd/>
              </a:ln>
            </p:spPr>
            <p:txBody>
              <a:bodyPr/>
              <a:lstStyle/>
              <a:p>
                <a:endParaRPr lang="en-US"/>
              </a:p>
            </p:txBody>
          </p:sp>
          <p:sp>
            <p:nvSpPr>
              <p:cNvPr id="212065" name="Freeform 97"/>
              <p:cNvSpPr>
                <a:spLocks/>
              </p:cNvSpPr>
              <p:nvPr/>
            </p:nvSpPr>
            <p:spPr bwMode="auto">
              <a:xfrm>
                <a:off x="1461" y="1838"/>
                <a:ext cx="82" cy="81"/>
              </a:xfrm>
              <a:custGeom>
                <a:avLst/>
                <a:gdLst/>
                <a:ahLst/>
                <a:cxnLst>
                  <a:cxn ang="0">
                    <a:pos x="0" y="0"/>
                  </a:cxn>
                  <a:cxn ang="0">
                    <a:pos x="2" y="0"/>
                  </a:cxn>
                  <a:cxn ang="0">
                    <a:pos x="82" y="81"/>
                  </a:cxn>
                  <a:cxn ang="0">
                    <a:pos x="81" y="81"/>
                  </a:cxn>
                  <a:cxn ang="0">
                    <a:pos x="0" y="0"/>
                  </a:cxn>
                </a:cxnLst>
                <a:rect l="0" t="0" r="r" b="b"/>
                <a:pathLst>
                  <a:path w="82" h="81">
                    <a:moveTo>
                      <a:pt x="0" y="0"/>
                    </a:moveTo>
                    <a:lnTo>
                      <a:pt x="2" y="0"/>
                    </a:lnTo>
                    <a:lnTo>
                      <a:pt x="82" y="81"/>
                    </a:lnTo>
                    <a:lnTo>
                      <a:pt x="81" y="81"/>
                    </a:lnTo>
                    <a:lnTo>
                      <a:pt x="0" y="0"/>
                    </a:lnTo>
                    <a:close/>
                  </a:path>
                </a:pathLst>
              </a:custGeom>
              <a:solidFill>
                <a:srgbClr val="3F7FA0"/>
              </a:solidFill>
              <a:ln w="9525">
                <a:noFill/>
                <a:round/>
                <a:headEnd/>
                <a:tailEnd/>
              </a:ln>
            </p:spPr>
            <p:txBody>
              <a:bodyPr/>
              <a:lstStyle/>
              <a:p>
                <a:endParaRPr lang="en-US"/>
              </a:p>
            </p:txBody>
          </p:sp>
          <p:sp>
            <p:nvSpPr>
              <p:cNvPr id="212066" name="Freeform 98"/>
              <p:cNvSpPr>
                <a:spLocks/>
              </p:cNvSpPr>
              <p:nvPr/>
            </p:nvSpPr>
            <p:spPr bwMode="auto">
              <a:xfrm>
                <a:off x="1463" y="1838"/>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3F80A1"/>
              </a:solidFill>
              <a:ln w="9525">
                <a:noFill/>
                <a:round/>
                <a:headEnd/>
                <a:tailEnd/>
              </a:ln>
            </p:spPr>
            <p:txBody>
              <a:bodyPr/>
              <a:lstStyle/>
              <a:p>
                <a:endParaRPr lang="en-US"/>
              </a:p>
            </p:txBody>
          </p:sp>
          <p:sp>
            <p:nvSpPr>
              <p:cNvPr id="212067" name="Freeform 99"/>
              <p:cNvSpPr>
                <a:spLocks/>
              </p:cNvSpPr>
              <p:nvPr/>
            </p:nvSpPr>
            <p:spPr bwMode="auto">
              <a:xfrm>
                <a:off x="1464" y="1838"/>
                <a:ext cx="83" cy="80"/>
              </a:xfrm>
              <a:custGeom>
                <a:avLst/>
                <a:gdLst/>
                <a:ahLst/>
                <a:cxnLst>
                  <a:cxn ang="0">
                    <a:pos x="0" y="0"/>
                  </a:cxn>
                  <a:cxn ang="0">
                    <a:pos x="2" y="0"/>
                  </a:cxn>
                  <a:cxn ang="0">
                    <a:pos x="83" y="80"/>
                  </a:cxn>
                  <a:cxn ang="0">
                    <a:pos x="81" y="80"/>
                  </a:cxn>
                  <a:cxn ang="0">
                    <a:pos x="0" y="0"/>
                  </a:cxn>
                </a:cxnLst>
                <a:rect l="0" t="0" r="r" b="b"/>
                <a:pathLst>
                  <a:path w="83" h="80">
                    <a:moveTo>
                      <a:pt x="0" y="0"/>
                    </a:moveTo>
                    <a:lnTo>
                      <a:pt x="2" y="0"/>
                    </a:lnTo>
                    <a:lnTo>
                      <a:pt x="83" y="80"/>
                    </a:lnTo>
                    <a:lnTo>
                      <a:pt x="81" y="80"/>
                    </a:lnTo>
                    <a:lnTo>
                      <a:pt x="0" y="0"/>
                    </a:lnTo>
                    <a:close/>
                  </a:path>
                </a:pathLst>
              </a:custGeom>
              <a:solidFill>
                <a:srgbClr val="4081A2"/>
              </a:solidFill>
              <a:ln w="9525">
                <a:noFill/>
                <a:round/>
                <a:headEnd/>
                <a:tailEnd/>
              </a:ln>
            </p:spPr>
            <p:txBody>
              <a:bodyPr/>
              <a:lstStyle/>
              <a:p>
                <a:endParaRPr lang="en-US"/>
              </a:p>
            </p:txBody>
          </p:sp>
          <p:sp>
            <p:nvSpPr>
              <p:cNvPr id="212068" name="Freeform 100"/>
              <p:cNvSpPr>
                <a:spLocks/>
              </p:cNvSpPr>
              <p:nvPr/>
            </p:nvSpPr>
            <p:spPr bwMode="auto">
              <a:xfrm>
                <a:off x="1466" y="1837"/>
                <a:ext cx="82" cy="81"/>
              </a:xfrm>
              <a:custGeom>
                <a:avLst/>
                <a:gdLst/>
                <a:ahLst/>
                <a:cxnLst>
                  <a:cxn ang="0">
                    <a:pos x="0" y="1"/>
                  </a:cxn>
                  <a:cxn ang="0">
                    <a:pos x="1" y="0"/>
                  </a:cxn>
                  <a:cxn ang="0">
                    <a:pos x="82" y="81"/>
                  </a:cxn>
                  <a:cxn ang="0">
                    <a:pos x="81" y="81"/>
                  </a:cxn>
                  <a:cxn ang="0">
                    <a:pos x="0" y="1"/>
                  </a:cxn>
                </a:cxnLst>
                <a:rect l="0" t="0" r="r" b="b"/>
                <a:pathLst>
                  <a:path w="82" h="81">
                    <a:moveTo>
                      <a:pt x="0" y="1"/>
                    </a:moveTo>
                    <a:lnTo>
                      <a:pt x="1" y="0"/>
                    </a:lnTo>
                    <a:lnTo>
                      <a:pt x="82" y="81"/>
                    </a:lnTo>
                    <a:lnTo>
                      <a:pt x="81" y="81"/>
                    </a:lnTo>
                    <a:lnTo>
                      <a:pt x="0" y="1"/>
                    </a:lnTo>
                    <a:close/>
                  </a:path>
                </a:pathLst>
              </a:custGeom>
              <a:solidFill>
                <a:srgbClr val="4082A3"/>
              </a:solidFill>
              <a:ln w="9525">
                <a:noFill/>
                <a:round/>
                <a:headEnd/>
                <a:tailEnd/>
              </a:ln>
            </p:spPr>
            <p:txBody>
              <a:bodyPr/>
              <a:lstStyle/>
              <a:p>
                <a:endParaRPr lang="en-US"/>
              </a:p>
            </p:txBody>
          </p:sp>
          <p:sp>
            <p:nvSpPr>
              <p:cNvPr id="212069" name="Freeform 101"/>
              <p:cNvSpPr>
                <a:spLocks/>
              </p:cNvSpPr>
              <p:nvPr/>
            </p:nvSpPr>
            <p:spPr bwMode="auto">
              <a:xfrm>
                <a:off x="1467" y="1837"/>
                <a:ext cx="83" cy="81"/>
              </a:xfrm>
              <a:custGeom>
                <a:avLst/>
                <a:gdLst/>
                <a:ahLst/>
                <a:cxnLst>
                  <a:cxn ang="0">
                    <a:pos x="0" y="0"/>
                  </a:cxn>
                  <a:cxn ang="0">
                    <a:pos x="2" y="0"/>
                  </a:cxn>
                  <a:cxn ang="0">
                    <a:pos x="83" y="81"/>
                  </a:cxn>
                  <a:cxn ang="0">
                    <a:pos x="81" y="81"/>
                  </a:cxn>
                  <a:cxn ang="0">
                    <a:pos x="0" y="0"/>
                  </a:cxn>
                </a:cxnLst>
                <a:rect l="0" t="0" r="r" b="b"/>
                <a:pathLst>
                  <a:path w="83" h="81">
                    <a:moveTo>
                      <a:pt x="0" y="0"/>
                    </a:moveTo>
                    <a:lnTo>
                      <a:pt x="2" y="0"/>
                    </a:lnTo>
                    <a:lnTo>
                      <a:pt x="83" y="81"/>
                    </a:lnTo>
                    <a:lnTo>
                      <a:pt x="81" y="81"/>
                    </a:lnTo>
                    <a:lnTo>
                      <a:pt x="0" y="0"/>
                    </a:lnTo>
                    <a:close/>
                  </a:path>
                </a:pathLst>
              </a:custGeom>
              <a:solidFill>
                <a:srgbClr val="4183A4"/>
              </a:solidFill>
              <a:ln w="9525">
                <a:noFill/>
                <a:round/>
                <a:headEnd/>
                <a:tailEnd/>
              </a:ln>
            </p:spPr>
            <p:txBody>
              <a:bodyPr/>
              <a:lstStyle/>
              <a:p>
                <a:endParaRPr lang="en-US"/>
              </a:p>
            </p:txBody>
          </p:sp>
          <p:sp>
            <p:nvSpPr>
              <p:cNvPr id="212070" name="Freeform 102"/>
              <p:cNvSpPr>
                <a:spLocks/>
              </p:cNvSpPr>
              <p:nvPr/>
            </p:nvSpPr>
            <p:spPr bwMode="auto">
              <a:xfrm>
                <a:off x="1469" y="1837"/>
                <a:ext cx="82" cy="81"/>
              </a:xfrm>
              <a:custGeom>
                <a:avLst/>
                <a:gdLst/>
                <a:ahLst/>
                <a:cxnLst>
                  <a:cxn ang="0">
                    <a:pos x="0" y="0"/>
                  </a:cxn>
                  <a:cxn ang="0">
                    <a:pos x="2" y="0"/>
                  </a:cxn>
                  <a:cxn ang="0">
                    <a:pos x="82" y="81"/>
                  </a:cxn>
                  <a:cxn ang="0">
                    <a:pos x="81" y="81"/>
                  </a:cxn>
                  <a:cxn ang="0">
                    <a:pos x="0" y="0"/>
                  </a:cxn>
                </a:cxnLst>
                <a:rect l="0" t="0" r="r" b="b"/>
                <a:pathLst>
                  <a:path w="82" h="81">
                    <a:moveTo>
                      <a:pt x="0" y="0"/>
                    </a:moveTo>
                    <a:lnTo>
                      <a:pt x="2" y="0"/>
                    </a:lnTo>
                    <a:lnTo>
                      <a:pt x="82" y="81"/>
                    </a:lnTo>
                    <a:lnTo>
                      <a:pt x="81" y="81"/>
                    </a:lnTo>
                    <a:lnTo>
                      <a:pt x="0" y="0"/>
                    </a:lnTo>
                    <a:close/>
                  </a:path>
                </a:pathLst>
              </a:custGeom>
              <a:solidFill>
                <a:srgbClr val="4184A5"/>
              </a:solidFill>
              <a:ln w="9525">
                <a:noFill/>
                <a:round/>
                <a:headEnd/>
                <a:tailEnd/>
              </a:ln>
            </p:spPr>
            <p:txBody>
              <a:bodyPr/>
              <a:lstStyle/>
              <a:p>
                <a:endParaRPr lang="en-US"/>
              </a:p>
            </p:txBody>
          </p:sp>
          <p:sp>
            <p:nvSpPr>
              <p:cNvPr id="212071" name="Freeform 103"/>
              <p:cNvSpPr>
                <a:spLocks/>
              </p:cNvSpPr>
              <p:nvPr/>
            </p:nvSpPr>
            <p:spPr bwMode="auto">
              <a:xfrm>
                <a:off x="1471" y="1834"/>
                <a:ext cx="91" cy="84"/>
              </a:xfrm>
              <a:custGeom>
                <a:avLst/>
                <a:gdLst/>
                <a:ahLst/>
                <a:cxnLst>
                  <a:cxn ang="0">
                    <a:pos x="0" y="3"/>
                  </a:cxn>
                  <a:cxn ang="0">
                    <a:pos x="11" y="0"/>
                  </a:cxn>
                  <a:cxn ang="0">
                    <a:pos x="91" y="81"/>
                  </a:cxn>
                  <a:cxn ang="0">
                    <a:pos x="80" y="84"/>
                  </a:cxn>
                  <a:cxn ang="0">
                    <a:pos x="0" y="3"/>
                  </a:cxn>
                </a:cxnLst>
                <a:rect l="0" t="0" r="r" b="b"/>
                <a:pathLst>
                  <a:path w="91" h="84">
                    <a:moveTo>
                      <a:pt x="0" y="3"/>
                    </a:moveTo>
                    <a:lnTo>
                      <a:pt x="11" y="0"/>
                    </a:lnTo>
                    <a:lnTo>
                      <a:pt x="91" y="81"/>
                    </a:lnTo>
                    <a:lnTo>
                      <a:pt x="80" y="84"/>
                    </a:lnTo>
                    <a:lnTo>
                      <a:pt x="0" y="3"/>
                    </a:lnTo>
                    <a:close/>
                  </a:path>
                </a:pathLst>
              </a:custGeom>
              <a:solidFill>
                <a:srgbClr val="4285A6"/>
              </a:solidFill>
              <a:ln w="9525">
                <a:noFill/>
                <a:round/>
                <a:headEnd/>
                <a:tailEnd/>
              </a:ln>
            </p:spPr>
            <p:txBody>
              <a:bodyPr/>
              <a:lstStyle/>
              <a:p>
                <a:endParaRPr lang="en-US"/>
              </a:p>
            </p:txBody>
          </p:sp>
          <p:sp>
            <p:nvSpPr>
              <p:cNvPr id="212072" name="Line 104"/>
              <p:cNvSpPr>
                <a:spLocks noChangeShapeType="1"/>
              </p:cNvSpPr>
              <p:nvPr/>
            </p:nvSpPr>
            <p:spPr bwMode="auto">
              <a:xfrm>
                <a:off x="1471" y="1837"/>
                <a:ext cx="80" cy="81"/>
              </a:xfrm>
              <a:prstGeom prst="line">
                <a:avLst/>
              </a:prstGeom>
              <a:noFill/>
              <a:ln w="1588">
                <a:solidFill>
                  <a:srgbClr val="4285A6"/>
                </a:solidFill>
                <a:miter lim="800000"/>
                <a:headEnd/>
                <a:tailEnd/>
              </a:ln>
            </p:spPr>
            <p:txBody>
              <a:bodyPr/>
              <a:lstStyle/>
              <a:p>
                <a:endParaRPr lang="en-US"/>
              </a:p>
            </p:txBody>
          </p:sp>
          <p:sp>
            <p:nvSpPr>
              <p:cNvPr id="212073" name="Freeform 105"/>
              <p:cNvSpPr>
                <a:spLocks/>
              </p:cNvSpPr>
              <p:nvPr/>
            </p:nvSpPr>
            <p:spPr bwMode="auto">
              <a:xfrm>
                <a:off x="1471" y="1837"/>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4285A6"/>
              </a:solidFill>
              <a:ln w="9525">
                <a:noFill/>
                <a:round/>
                <a:headEnd/>
                <a:tailEnd/>
              </a:ln>
            </p:spPr>
            <p:txBody>
              <a:bodyPr/>
              <a:lstStyle/>
              <a:p>
                <a:endParaRPr lang="en-US"/>
              </a:p>
            </p:txBody>
          </p:sp>
          <p:sp>
            <p:nvSpPr>
              <p:cNvPr id="212074" name="Freeform 106"/>
              <p:cNvSpPr>
                <a:spLocks/>
              </p:cNvSpPr>
              <p:nvPr/>
            </p:nvSpPr>
            <p:spPr bwMode="auto">
              <a:xfrm>
                <a:off x="1472" y="1836"/>
                <a:ext cx="83" cy="81"/>
              </a:xfrm>
              <a:custGeom>
                <a:avLst/>
                <a:gdLst/>
                <a:ahLst/>
                <a:cxnLst>
                  <a:cxn ang="0">
                    <a:pos x="0" y="1"/>
                  </a:cxn>
                  <a:cxn ang="0">
                    <a:pos x="2" y="0"/>
                  </a:cxn>
                  <a:cxn ang="0">
                    <a:pos x="83" y="81"/>
                  </a:cxn>
                  <a:cxn ang="0">
                    <a:pos x="81" y="81"/>
                  </a:cxn>
                  <a:cxn ang="0">
                    <a:pos x="0" y="1"/>
                  </a:cxn>
                </a:cxnLst>
                <a:rect l="0" t="0" r="r" b="b"/>
                <a:pathLst>
                  <a:path w="83" h="81">
                    <a:moveTo>
                      <a:pt x="0" y="1"/>
                    </a:moveTo>
                    <a:lnTo>
                      <a:pt x="2" y="0"/>
                    </a:lnTo>
                    <a:lnTo>
                      <a:pt x="83" y="81"/>
                    </a:lnTo>
                    <a:lnTo>
                      <a:pt x="81" y="81"/>
                    </a:lnTo>
                    <a:lnTo>
                      <a:pt x="0" y="1"/>
                    </a:lnTo>
                    <a:close/>
                  </a:path>
                </a:pathLst>
              </a:custGeom>
              <a:solidFill>
                <a:srgbClr val="4285A7"/>
              </a:solidFill>
              <a:ln w="9525">
                <a:noFill/>
                <a:round/>
                <a:headEnd/>
                <a:tailEnd/>
              </a:ln>
            </p:spPr>
            <p:txBody>
              <a:bodyPr/>
              <a:lstStyle/>
              <a:p>
                <a:endParaRPr lang="en-US"/>
              </a:p>
            </p:txBody>
          </p:sp>
          <p:sp>
            <p:nvSpPr>
              <p:cNvPr id="212075" name="Freeform 107"/>
              <p:cNvSpPr>
                <a:spLocks/>
              </p:cNvSpPr>
              <p:nvPr/>
            </p:nvSpPr>
            <p:spPr bwMode="auto">
              <a:xfrm>
                <a:off x="1474" y="1836"/>
                <a:ext cx="82" cy="81"/>
              </a:xfrm>
              <a:custGeom>
                <a:avLst/>
                <a:gdLst/>
                <a:ahLst/>
                <a:cxnLst>
                  <a:cxn ang="0">
                    <a:pos x="0" y="0"/>
                  </a:cxn>
                  <a:cxn ang="0">
                    <a:pos x="1" y="0"/>
                  </a:cxn>
                  <a:cxn ang="0">
                    <a:pos x="82" y="80"/>
                  </a:cxn>
                  <a:cxn ang="0">
                    <a:pos x="81" y="81"/>
                  </a:cxn>
                  <a:cxn ang="0">
                    <a:pos x="0" y="0"/>
                  </a:cxn>
                </a:cxnLst>
                <a:rect l="0" t="0" r="r" b="b"/>
                <a:pathLst>
                  <a:path w="82" h="81">
                    <a:moveTo>
                      <a:pt x="0" y="0"/>
                    </a:moveTo>
                    <a:lnTo>
                      <a:pt x="1" y="0"/>
                    </a:lnTo>
                    <a:lnTo>
                      <a:pt x="82" y="80"/>
                    </a:lnTo>
                    <a:lnTo>
                      <a:pt x="81" y="81"/>
                    </a:lnTo>
                    <a:lnTo>
                      <a:pt x="0" y="0"/>
                    </a:lnTo>
                    <a:close/>
                  </a:path>
                </a:pathLst>
              </a:custGeom>
              <a:solidFill>
                <a:srgbClr val="4286A8"/>
              </a:solidFill>
              <a:ln w="9525">
                <a:noFill/>
                <a:round/>
                <a:headEnd/>
                <a:tailEnd/>
              </a:ln>
            </p:spPr>
            <p:txBody>
              <a:bodyPr/>
              <a:lstStyle/>
              <a:p>
                <a:endParaRPr lang="en-US"/>
              </a:p>
            </p:txBody>
          </p:sp>
          <p:sp>
            <p:nvSpPr>
              <p:cNvPr id="212076" name="Freeform 108"/>
              <p:cNvSpPr>
                <a:spLocks/>
              </p:cNvSpPr>
              <p:nvPr/>
            </p:nvSpPr>
            <p:spPr bwMode="auto">
              <a:xfrm>
                <a:off x="1475" y="1835"/>
                <a:ext cx="83" cy="81"/>
              </a:xfrm>
              <a:custGeom>
                <a:avLst/>
                <a:gdLst/>
                <a:ahLst/>
                <a:cxnLst>
                  <a:cxn ang="0">
                    <a:pos x="0" y="1"/>
                  </a:cxn>
                  <a:cxn ang="0">
                    <a:pos x="2" y="0"/>
                  </a:cxn>
                  <a:cxn ang="0">
                    <a:pos x="83" y="81"/>
                  </a:cxn>
                  <a:cxn ang="0">
                    <a:pos x="81" y="81"/>
                  </a:cxn>
                  <a:cxn ang="0">
                    <a:pos x="0" y="1"/>
                  </a:cxn>
                </a:cxnLst>
                <a:rect l="0" t="0" r="r" b="b"/>
                <a:pathLst>
                  <a:path w="83" h="81">
                    <a:moveTo>
                      <a:pt x="0" y="1"/>
                    </a:moveTo>
                    <a:lnTo>
                      <a:pt x="2" y="0"/>
                    </a:lnTo>
                    <a:lnTo>
                      <a:pt x="83" y="81"/>
                    </a:lnTo>
                    <a:lnTo>
                      <a:pt x="81" y="81"/>
                    </a:lnTo>
                    <a:lnTo>
                      <a:pt x="0" y="1"/>
                    </a:lnTo>
                    <a:close/>
                  </a:path>
                </a:pathLst>
              </a:custGeom>
              <a:solidFill>
                <a:srgbClr val="4387A9"/>
              </a:solidFill>
              <a:ln w="9525">
                <a:noFill/>
                <a:round/>
                <a:headEnd/>
                <a:tailEnd/>
              </a:ln>
            </p:spPr>
            <p:txBody>
              <a:bodyPr/>
              <a:lstStyle/>
              <a:p>
                <a:endParaRPr lang="en-US"/>
              </a:p>
            </p:txBody>
          </p:sp>
          <p:sp>
            <p:nvSpPr>
              <p:cNvPr id="212077" name="Freeform 109"/>
              <p:cNvSpPr>
                <a:spLocks/>
              </p:cNvSpPr>
              <p:nvPr/>
            </p:nvSpPr>
            <p:spPr bwMode="auto">
              <a:xfrm>
                <a:off x="1477" y="1835"/>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388AA"/>
              </a:solidFill>
              <a:ln w="9525">
                <a:noFill/>
                <a:round/>
                <a:headEnd/>
                <a:tailEnd/>
              </a:ln>
            </p:spPr>
            <p:txBody>
              <a:bodyPr/>
              <a:lstStyle/>
              <a:p>
                <a:endParaRPr lang="en-US"/>
              </a:p>
            </p:txBody>
          </p:sp>
          <p:sp>
            <p:nvSpPr>
              <p:cNvPr id="212078" name="Freeform 110"/>
              <p:cNvSpPr>
                <a:spLocks/>
              </p:cNvSpPr>
              <p:nvPr/>
            </p:nvSpPr>
            <p:spPr bwMode="auto">
              <a:xfrm>
                <a:off x="1479" y="1835"/>
                <a:ext cx="82" cy="80"/>
              </a:xfrm>
              <a:custGeom>
                <a:avLst/>
                <a:gdLst/>
                <a:ahLst/>
                <a:cxnLst>
                  <a:cxn ang="0">
                    <a:pos x="0" y="0"/>
                  </a:cxn>
                  <a:cxn ang="0">
                    <a:pos x="1" y="0"/>
                  </a:cxn>
                  <a:cxn ang="0">
                    <a:pos x="82" y="80"/>
                  </a:cxn>
                  <a:cxn ang="0">
                    <a:pos x="80" y="80"/>
                  </a:cxn>
                  <a:cxn ang="0">
                    <a:pos x="0" y="0"/>
                  </a:cxn>
                </a:cxnLst>
                <a:rect l="0" t="0" r="r" b="b"/>
                <a:pathLst>
                  <a:path w="82" h="80">
                    <a:moveTo>
                      <a:pt x="0" y="0"/>
                    </a:moveTo>
                    <a:lnTo>
                      <a:pt x="1" y="0"/>
                    </a:lnTo>
                    <a:lnTo>
                      <a:pt x="82" y="80"/>
                    </a:lnTo>
                    <a:lnTo>
                      <a:pt x="80" y="80"/>
                    </a:lnTo>
                    <a:lnTo>
                      <a:pt x="0" y="0"/>
                    </a:lnTo>
                    <a:close/>
                  </a:path>
                </a:pathLst>
              </a:custGeom>
              <a:solidFill>
                <a:srgbClr val="4489AB"/>
              </a:solidFill>
              <a:ln w="9525">
                <a:noFill/>
                <a:round/>
                <a:headEnd/>
                <a:tailEnd/>
              </a:ln>
            </p:spPr>
            <p:txBody>
              <a:bodyPr/>
              <a:lstStyle/>
              <a:p>
                <a:endParaRPr lang="en-US"/>
              </a:p>
            </p:txBody>
          </p:sp>
          <p:sp>
            <p:nvSpPr>
              <p:cNvPr id="212079" name="Freeform 111"/>
              <p:cNvSpPr>
                <a:spLocks/>
              </p:cNvSpPr>
              <p:nvPr/>
            </p:nvSpPr>
            <p:spPr bwMode="auto">
              <a:xfrm>
                <a:off x="1480" y="1834"/>
                <a:ext cx="82" cy="81"/>
              </a:xfrm>
              <a:custGeom>
                <a:avLst/>
                <a:gdLst/>
                <a:ahLst/>
                <a:cxnLst>
                  <a:cxn ang="0">
                    <a:pos x="0" y="1"/>
                  </a:cxn>
                  <a:cxn ang="0">
                    <a:pos x="2" y="0"/>
                  </a:cxn>
                  <a:cxn ang="0">
                    <a:pos x="82" y="81"/>
                  </a:cxn>
                  <a:cxn ang="0">
                    <a:pos x="81" y="81"/>
                  </a:cxn>
                  <a:cxn ang="0">
                    <a:pos x="0" y="1"/>
                  </a:cxn>
                </a:cxnLst>
                <a:rect l="0" t="0" r="r" b="b"/>
                <a:pathLst>
                  <a:path w="82" h="81">
                    <a:moveTo>
                      <a:pt x="0" y="1"/>
                    </a:moveTo>
                    <a:lnTo>
                      <a:pt x="2" y="0"/>
                    </a:lnTo>
                    <a:lnTo>
                      <a:pt x="82" y="81"/>
                    </a:lnTo>
                    <a:lnTo>
                      <a:pt x="81" y="81"/>
                    </a:lnTo>
                    <a:lnTo>
                      <a:pt x="0" y="1"/>
                    </a:lnTo>
                    <a:close/>
                  </a:path>
                </a:pathLst>
              </a:custGeom>
              <a:solidFill>
                <a:srgbClr val="448AAC"/>
              </a:solidFill>
              <a:ln w="9525">
                <a:noFill/>
                <a:round/>
                <a:headEnd/>
                <a:tailEnd/>
              </a:ln>
            </p:spPr>
            <p:txBody>
              <a:bodyPr/>
              <a:lstStyle/>
              <a:p>
                <a:endParaRPr lang="en-US"/>
              </a:p>
            </p:txBody>
          </p:sp>
          <p:sp>
            <p:nvSpPr>
              <p:cNvPr id="212080" name="Freeform 112"/>
              <p:cNvSpPr>
                <a:spLocks/>
              </p:cNvSpPr>
              <p:nvPr/>
            </p:nvSpPr>
            <p:spPr bwMode="auto">
              <a:xfrm>
                <a:off x="1482" y="1830"/>
                <a:ext cx="91" cy="85"/>
              </a:xfrm>
              <a:custGeom>
                <a:avLst/>
                <a:gdLst/>
                <a:ahLst/>
                <a:cxnLst>
                  <a:cxn ang="0">
                    <a:pos x="0" y="4"/>
                  </a:cxn>
                  <a:cxn ang="0">
                    <a:pos x="10" y="0"/>
                  </a:cxn>
                  <a:cxn ang="0">
                    <a:pos x="91" y="81"/>
                  </a:cxn>
                  <a:cxn ang="0">
                    <a:pos x="80" y="85"/>
                  </a:cxn>
                  <a:cxn ang="0">
                    <a:pos x="0" y="4"/>
                  </a:cxn>
                </a:cxnLst>
                <a:rect l="0" t="0" r="r" b="b"/>
                <a:pathLst>
                  <a:path w="91" h="85">
                    <a:moveTo>
                      <a:pt x="0" y="4"/>
                    </a:moveTo>
                    <a:lnTo>
                      <a:pt x="10" y="0"/>
                    </a:lnTo>
                    <a:lnTo>
                      <a:pt x="91" y="81"/>
                    </a:lnTo>
                    <a:lnTo>
                      <a:pt x="80" y="85"/>
                    </a:lnTo>
                    <a:lnTo>
                      <a:pt x="0" y="4"/>
                    </a:lnTo>
                    <a:close/>
                  </a:path>
                </a:pathLst>
              </a:custGeom>
              <a:solidFill>
                <a:srgbClr val="458BAD"/>
              </a:solidFill>
              <a:ln w="9525">
                <a:noFill/>
                <a:round/>
                <a:headEnd/>
                <a:tailEnd/>
              </a:ln>
            </p:spPr>
            <p:txBody>
              <a:bodyPr/>
              <a:lstStyle/>
              <a:p>
                <a:endParaRPr lang="en-US"/>
              </a:p>
            </p:txBody>
          </p:sp>
          <p:sp>
            <p:nvSpPr>
              <p:cNvPr id="212081" name="Line 113"/>
              <p:cNvSpPr>
                <a:spLocks noChangeShapeType="1"/>
              </p:cNvSpPr>
              <p:nvPr/>
            </p:nvSpPr>
            <p:spPr bwMode="auto">
              <a:xfrm>
                <a:off x="1482" y="1834"/>
                <a:ext cx="80" cy="81"/>
              </a:xfrm>
              <a:prstGeom prst="line">
                <a:avLst/>
              </a:prstGeom>
              <a:noFill/>
              <a:ln w="1588">
                <a:solidFill>
                  <a:srgbClr val="458BAD"/>
                </a:solidFill>
                <a:miter lim="800000"/>
                <a:headEnd/>
                <a:tailEnd/>
              </a:ln>
            </p:spPr>
            <p:txBody>
              <a:bodyPr/>
              <a:lstStyle/>
              <a:p>
                <a:endParaRPr lang="en-US"/>
              </a:p>
            </p:txBody>
          </p:sp>
          <p:sp>
            <p:nvSpPr>
              <p:cNvPr id="212082" name="Freeform 114"/>
              <p:cNvSpPr>
                <a:spLocks/>
              </p:cNvSpPr>
              <p:nvPr/>
            </p:nvSpPr>
            <p:spPr bwMode="auto">
              <a:xfrm>
                <a:off x="1482" y="1834"/>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458BAD"/>
              </a:solidFill>
              <a:ln w="9525">
                <a:noFill/>
                <a:round/>
                <a:headEnd/>
                <a:tailEnd/>
              </a:ln>
            </p:spPr>
            <p:txBody>
              <a:bodyPr/>
              <a:lstStyle/>
              <a:p>
                <a:endParaRPr lang="en-US"/>
              </a:p>
            </p:txBody>
          </p:sp>
          <p:sp>
            <p:nvSpPr>
              <p:cNvPr id="212083" name="Freeform 115"/>
              <p:cNvSpPr>
                <a:spLocks/>
              </p:cNvSpPr>
              <p:nvPr/>
            </p:nvSpPr>
            <p:spPr bwMode="auto">
              <a:xfrm>
                <a:off x="1483" y="1833"/>
                <a:ext cx="82" cy="81"/>
              </a:xfrm>
              <a:custGeom>
                <a:avLst/>
                <a:gdLst/>
                <a:ahLst/>
                <a:cxnLst>
                  <a:cxn ang="0">
                    <a:pos x="0" y="1"/>
                  </a:cxn>
                  <a:cxn ang="0">
                    <a:pos x="2" y="0"/>
                  </a:cxn>
                  <a:cxn ang="0">
                    <a:pos x="82" y="81"/>
                  </a:cxn>
                  <a:cxn ang="0">
                    <a:pos x="81" y="81"/>
                  </a:cxn>
                  <a:cxn ang="0">
                    <a:pos x="0" y="1"/>
                  </a:cxn>
                </a:cxnLst>
                <a:rect l="0" t="0" r="r" b="b"/>
                <a:pathLst>
                  <a:path w="82" h="81">
                    <a:moveTo>
                      <a:pt x="0" y="1"/>
                    </a:moveTo>
                    <a:lnTo>
                      <a:pt x="2" y="0"/>
                    </a:lnTo>
                    <a:lnTo>
                      <a:pt x="82" y="81"/>
                    </a:lnTo>
                    <a:lnTo>
                      <a:pt x="81" y="81"/>
                    </a:lnTo>
                    <a:lnTo>
                      <a:pt x="0" y="1"/>
                    </a:lnTo>
                    <a:close/>
                  </a:path>
                </a:pathLst>
              </a:custGeom>
              <a:solidFill>
                <a:srgbClr val="458BAE"/>
              </a:solidFill>
              <a:ln w="9525">
                <a:noFill/>
                <a:round/>
                <a:headEnd/>
                <a:tailEnd/>
              </a:ln>
            </p:spPr>
            <p:txBody>
              <a:bodyPr/>
              <a:lstStyle/>
              <a:p>
                <a:endParaRPr lang="en-US"/>
              </a:p>
            </p:txBody>
          </p:sp>
          <p:sp>
            <p:nvSpPr>
              <p:cNvPr id="212084" name="Freeform 116"/>
              <p:cNvSpPr>
                <a:spLocks/>
              </p:cNvSpPr>
              <p:nvPr/>
            </p:nvSpPr>
            <p:spPr bwMode="auto">
              <a:xfrm>
                <a:off x="1485" y="1832"/>
                <a:ext cx="82" cy="82"/>
              </a:xfrm>
              <a:custGeom>
                <a:avLst/>
                <a:gdLst/>
                <a:ahLst/>
                <a:cxnLst>
                  <a:cxn ang="0">
                    <a:pos x="0" y="1"/>
                  </a:cxn>
                  <a:cxn ang="0">
                    <a:pos x="1" y="0"/>
                  </a:cxn>
                  <a:cxn ang="0">
                    <a:pos x="82" y="81"/>
                  </a:cxn>
                  <a:cxn ang="0">
                    <a:pos x="80" y="82"/>
                  </a:cxn>
                  <a:cxn ang="0">
                    <a:pos x="0" y="1"/>
                  </a:cxn>
                </a:cxnLst>
                <a:rect l="0" t="0" r="r" b="b"/>
                <a:pathLst>
                  <a:path w="82" h="82">
                    <a:moveTo>
                      <a:pt x="0" y="1"/>
                    </a:moveTo>
                    <a:lnTo>
                      <a:pt x="1" y="0"/>
                    </a:lnTo>
                    <a:lnTo>
                      <a:pt x="82" y="81"/>
                    </a:lnTo>
                    <a:lnTo>
                      <a:pt x="80" y="82"/>
                    </a:lnTo>
                    <a:lnTo>
                      <a:pt x="0" y="1"/>
                    </a:lnTo>
                    <a:close/>
                  </a:path>
                </a:pathLst>
              </a:custGeom>
              <a:solidFill>
                <a:srgbClr val="458CAF"/>
              </a:solidFill>
              <a:ln w="9525">
                <a:noFill/>
                <a:round/>
                <a:headEnd/>
                <a:tailEnd/>
              </a:ln>
            </p:spPr>
            <p:txBody>
              <a:bodyPr/>
              <a:lstStyle/>
              <a:p>
                <a:endParaRPr lang="en-US"/>
              </a:p>
            </p:txBody>
          </p:sp>
          <p:sp>
            <p:nvSpPr>
              <p:cNvPr id="212085" name="Freeform 117"/>
              <p:cNvSpPr>
                <a:spLocks/>
              </p:cNvSpPr>
              <p:nvPr/>
            </p:nvSpPr>
            <p:spPr bwMode="auto">
              <a:xfrm>
                <a:off x="1486" y="1832"/>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68DB0"/>
              </a:solidFill>
              <a:ln w="9525">
                <a:noFill/>
                <a:round/>
                <a:headEnd/>
                <a:tailEnd/>
              </a:ln>
            </p:spPr>
            <p:txBody>
              <a:bodyPr/>
              <a:lstStyle/>
              <a:p>
                <a:endParaRPr lang="en-US"/>
              </a:p>
            </p:txBody>
          </p:sp>
          <p:sp>
            <p:nvSpPr>
              <p:cNvPr id="212086" name="Freeform 118"/>
              <p:cNvSpPr>
                <a:spLocks/>
              </p:cNvSpPr>
              <p:nvPr/>
            </p:nvSpPr>
            <p:spPr bwMode="auto">
              <a:xfrm>
                <a:off x="1488" y="1831"/>
                <a:ext cx="82" cy="81"/>
              </a:xfrm>
              <a:custGeom>
                <a:avLst/>
                <a:gdLst/>
                <a:ahLst/>
                <a:cxnLst>
                  <a:cxn ang="0">
                    <a:pos x="0" y="1"/>
                  </a:cxn>
                  <a:cxn ang="0">
                    <a:pos x="1" y="0"/>
                  </a:cxn>
                  <a:cxn ang="0">
                    <a:pos x="82" y="81"/>
                  </a:cxn>
                  <a:cxn ang="0">
                    <a:pos x="80" y="81"/>
                  </a:cxn>
                  <a:cxn ang="0">
                    <a:pos x="0" y="1"/>
                  </a:cxn>
                </a:cxnLst>
                <a:rect l="0" t="0" r="r" b="b"/>
                <a:pathLst>
                  <a:path w="82" h="81">
                    <a:moveTo>
                      <a:pt x="0" y="1"/>
                    </a:moveTo>
                    <a:lnTo>
                      <a:pt x="1" y="0"/>
                    </a:lnTo>
                    <a:lnTo>
                      <a:pt x="82" y="81"/>
                    </a:lnTo>
                    <a:lnTo>
                      <a:pt x="80" y="81"/>
                    </a:lnTo>
                    <a:lnTo>
                      <a:pt x="0" y="1"/>
                    </a:lnTo>
                    <a:close/>
                  </a:path>
                </a:pathLst>
              </a:custGeom>
              <a:solidFill>
                <a:srgbClr val="468DB1"/>
              </a:solidFill>
              <a:ln w="9525">
                <a:noFill/>
                <a:round/>
                <a:headEnd/>
                <a:tailEnd/>
              </a:ln>
            </p:spPr>
            <p:txBody>
              <a:bodyPr/>
              <a:lstStyle/>
              <a:p>
                <a:endParaRPr lang="en-US"/>
              </a:p>
            </p:txBody>
          </p:sp>
          <p:sp>
            <p:nvSpPr>
              <p:cNvPr id="212087" name="Freeform 119"/>
              <p:cNvSpPr>
                <a:spLocks/>
              </p:cNvSpPr>
              <p:nvPr/>
            </p:nvSpPr>
            <p:spPr bwMode="auto">
              <a:xfrm>
                <a:off x="1489" y="1831"/>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78EB2"/>
              </a:solidFill>
              <a:ln w="9525">
                <a:noFill/>
                <a:round/>
                <a:headEnd/>
                <a:tailEnd/>
              </a:ln>
            </p:spPr>
            <p:txBody>
              <a:bodyPr/>
              <a:lstStyle/>
              <a:p>
                <a:endParaRPr lang="en-US"/>
              </a:p>
            </p:txBody>
          </p:sp>
          <p:sp>
            <p:nvSpPr>
              <p:cNvPr id="212088" name="Freeform 120"/>
              <p:cNvSpPr>
                <a:spLocks/>
              </p:cNvSpPr>
              <p:nvPr/>
            </p:nvSpPr>
            <p:spPr bwMode="auto">
              <a:xfrm>
                <a:off x="1491" y="1830"/>
                <a:ext cx="82" cy="81"/>
              </a:xfrm>
              <a:custGeom>
                <a:avLst/>
                <a:gdLst/>
                <a:ahLst/>
                <a:cxnLst>
                  <a:cxn ang="0">
                    <a:pos x="0" y="1"/>
                  </a:cxn>
                  <a:cxn ang="0">
                    <a:pos x="1" y="0"/>
                  </a:cxn>
                  <a:cxn ang="0">
                    <a:pos x="82" y="81"/>
                  </a:cxn>
                  <a:cxn ang="0">
                    <a:pos x="80" y="81"/>
                  </a:cxn>
                  <a:cxn ang="0">
                    <a:pos x="0" y="1"/>
                  </a:cxn>
                </a:cxnLst>
                <a:rect l="0" t="0" r="r" b="b"/>
                <a:pathLst>
                  <a:path w="82" h="81">
                    <a:moveTo>
                      <a:pt x="0" y="1"/>
                    </a:moveTo>
                    <a:lnTo>
                      <a:pt x="1" y="0"/>
                    </a:lnTo>
                    <a:lnTo>
                      <a:pt x="82" y="81"/>
                    </a:lnTo>
                    <a:lnTo>
                      <a:pt x="80" y="81"/>
                    </a:lnTo>
                    <a:lnTo>
                      <a:pt x="0" y="1"/>
                    </a:lnTo>
                    <a:close/>
                  </a:path>
                </a:pathLst>
              </a:custGeom>
              <a:solidFill>
                <a:srgbClr val="478FB3"/>
              </a:solidFill>
              <a:ln w="9525">
                <a:noFill/>
                <a:round/>
                <a:headEnd/>
                <a:tailEnd/>
              </a:ln>
            </p:spPr>
            <p:txBody>
              <a:bodyPr/>
              <a:lstStyle/>
              <a:p>
                <a:endParaRPr lang="en-US"/>
              </a:p>
            </p:txBody>
          </p:sp>
          <p:sp>
            <p:nvSpPr>
              <p:cNvPr id="212089" name="Freeform 121"/>
              <p:cNvSpPr>
                <a:spLocks/>
              </p:cNvSpPr>
              <p:nvPr/>
            </p:nvSpPr>
            <p:spPr bwMode="auto">
              <a:xfrm>
                <a:off x="1492" y="1825"/>
                <a:ext cx="91" cy="86"/>
              </a:xfrm>
              <a:custGeom>
                <a:avLst/>
                <a:gdLst/>
                <a:ahLst/>
                <a:cxnLst>
                  <a:cxn ang="0">
                    <a:pos x="0" y="5"/>
                  </a:cxn>
                  <a:cxn ang="0">
                    <a:pos x="10" y="0"/>
                  </a:cxn>
                  <a:cxn ang="0">
                    <a:pos x="91" y="81"/>
                  </a:cxn>
                  <a:cxn ang="0">
                    <a:pos x="81" y="86"/>
                  </a:cxn>
                  <a:cxn ang="0">
                    <a:pos x="0" y="5"/>
                  </a:cxn>
                </a:cxnLst>
                <a:rect l="0" t="0" r="r" b="b"/>
                <a:pathLst>
                  <a:path w="91" h="86">
                    <a:moveTo>
                      <a:pt x="0" y="5"/>
                    </a:moveTo>
                    <a:lnTo>
                      <a:pt x="10" y="0"/>
                    </a:lnTo>
                    <a:lnTo>
                      <a:pt x="91" y="81"/>
                    </a:lnTo>
                    <a:lnTo>
                      <a:pt x="81" y="86"/>
                    </a:lnTo>
                    <a:lnTo>
                      <a:pt x="0" y="5"/>
                    </a:lnTo>
                    <a:close/>
                  </a:path>
                </a:pathLst>
              </a:custGeom>
              <a:solidFill>
                <a:srgbClr val="4890B4"/>
              </a:solidFill>
              <a:ln w="9525">
                <a:noFill/>
                <a:round/>
                <a:headEnd/>
                <a:tailEnd/>
              </a:ln>
            </p:spPr>
            <p:txBody>
              <a:bodyPr/>
              <a:lstStyle/>
              <a:p>
                <a:endParaRPr lang="en-US"/>
              </a:p>
            </p:txBody>
          </p:sp>
          <p:sp>
            <p:nvSpPr>
              <p:cNvPr id="212090" name="Line 122"/>
              <p:cNvSpPr>
                <a:spLocks noChangeShapeType="1"/>
              </p:cNvSpPr>
              <p:nvPr/>
            </p:nvSpPr>
            <p:spPr bwMode="auto">
              <a:xfrm>
                <a:off x="1492" y="1830"/>
                <a:ext cx="81" cy="81"/>
              </a:xfrm>
              <a:prstGeom prst="line">
                <a:avLst/>
              </a:prstGeom>
              <a:noFill/>
              <a:ln w="1588">
                <a:solidFill>
                  <a:srgbClr val="4890B4"/>
                </a:solidFill>
                <a:miter lim="800000"/>
                <a:headEnd/>
                <a:tailEnd/>
              </a:ln>
            </p:spPr>
            <p:txBody>
              <a:bodyPr/>
              <a:lstStyle/>
              <a:p>
                <a:endParaRPr lang="en-US"/>
              </a:p>
            </p:txBody>
          </p:sp>
          <p:sp>
            <p:nvSpPr>
              <p:cNvPr id="212091" name="Freeform 123"/>
              <p:cNvSpPr>
                <a:spLocks/>
              </p:cNvSpPr>
              <p:nvPr/>
            </p:nvSpPr>
            <p:spPr bwMode="auto">
              <a:xfrm>
                <a:off x="1492" y="1830"/>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890B4"/>
              </a:solidFill>
              <a:ln w="9525">
                <a:noFill/>
                <a:round/>
                <a:headEnd/>
                <a:tailEnd/>
              </a:ln>
            </p:spPr>
            <p:txBody>
              <a:bodyPr/>
              <a:lstStyle/>
              <a:p>
                <a:endParaRPr lang="en-US"/>
              </a:p>
            </p:txBody>
          </p:sp>
          <p:sp>
            <p:nvSpPr>
              <p:cNvPr id="212092" name="Freeform 124"/>
              <p:cNvSpPr>
                <a:spLocks/>
              </p:cNvSpPr>
              <p:nvPr/>
            </p:nvSpPr>
            <p:spPr bwMode="auto">
              <a:xfrm>
                <a:off x="1494" y="1829"/>
                <a:ext cx="82" cy="81"/>
              </a:xfrm>
              <a:custGeom>
                <a:avLst/>
                <a:gdLst/>
                <a:ahLst/>
                <a:cxnLst>
                  <a:cxn ang="0">
                    <a:pos x="0" y="1"/>
                  </a:cxn>
                  <a:cxn ang="0">
                    <a:pos x="1" y="0"/>
                  </a:cxn>
                  <a:cxn ang="0">
                    <a:pos x="82" y="80"/>
                  </a:cxn>
                  <a:cxn ang="0">
                    <a:pos x="80" y="81"/>
                  </a:cxn>
                  <a:cxn ang="0">
                    <a:pos x="0" y="1"/>
                  </a:cxn>
                </a:cxnLst>
                <a:rect l="0" t="0" r="r" b="b"/>
                <a:pathLst>
                  <a:path w="82" h="81">
                    <a:moveTo>
                      <a:pt x="0" y="1"/>
                    </a:moveTo>
                    <a:lnTo>
                      <a:pt x="1" y="0"/>
                    </a:lnTo>
                    <a:lnTo>
                      <a:pt x="82" y="80"/>
                    </a:lnTo>
                    <a:lnTo>
                      <a:pt x="80" y="81"/>
                    </a:lnTo>
                    <a:lnTo>
                      <a:pt x="0" y="1"/>
                    </a:lnTo>
                    <a:close/>
                  </a:path>
                </a:pathLst>
              </a:custGeom>
              <a:solidFill>
                <a:srgbClr val="4890B5"/>
              </a:solidFill>
              <a:ln w="9525">
                <a:noFill/>
                <a:round/>
                <a:headEnd/>
                <a:tailEnd/>
              </a:ln>
            </p:spPr>
            <p:txBody>
              <a:bodyPr/>
              <a:lstStyle/>
              <a:p>
                <a:endParaRPr lang="en-US"/>
              </a:p>
            </p:txBody>
          </p:sp>
          <p:sp>
            <p:nvSpPr>
              <p:cNvPr id="212093" name="Freeform 125"/>
              <p:cNvSpPr>
                <a:spLocks/>
              </p:cNvSpPr>
              <p:nvPr/>
            </p:nvSpPr>
            <p:spPr bwMode="auto">
              <a:xfrm>
                <a:off x="1495" y="1828"/>
                <a:ext cx="82" cy="81"/>
              </a:xfrm>
              <a:custGeom>
                <a:avLst/>
                <a:gdLst/>
                <a:ahLst/>
                <a:cxnLst>
                  <a:cxn ang="0">
                    <a:pos x="0" y="1"/>
                  </a:cxn>
                  <a:cxn ang="0">
                    <a:pos x="1" y="0"/>
                  </a:cxn>
                  <a:cxn ang="0">
                    <a:pos x="82" y="81"/>
                  </a:cxn>
                  <a:cxn ang="0">
                    <a:pos x="81" y="81"/>
                  </a:cxn>
                  <a:cxn ang="0">
                    <a:pos x="0" y="1"/>
                  </a:cxn>
                </a:cxnLst>
                <a:rect l="0" t="0" r="r" b="b"/>
                <a:pathLst>
                  <a:path w="82" h="81">
                    <a:moveTo>
                      <a:pt x="0" y="1"/>
                    </a:moveTo>
                    <a:lnTo>
                      <a:pt x="1" y="0"/>
                    </a:lnTo>
                    <a:lnTo>
                      <a:pt x="82" y="81"/>
                    </a:lnTo>
                    <a:lnTo>
                      <a:pt x="81" y="81"/>
                    </a:lnTo>
                    <a:lnTo>
                      <a:pt x="0" y="1"/>
                    </a:lnTo>
                    <a:close/>
                  </a:path>
                </a:pathLst>
              </a:custGeom>
              <a:solidFill>
                <a:srgbClr val="4891B6"/>
              </a:solidFill>
              <a:ln w="9525">
                <a:noFill/>
                <a:round/>
                <a:headEnd/>
                <a:tailEnd/>
              </a:ln>
            </p:spPr>
            <p:txBody>
              <a:bodyPr/>
              <a:lstStyle/>
              <a:p>
                <a:endParaRPr lang="en-US"/>
              </a:p>
            </p:txBody>
          </p:sp>
          <p:sp>
            <p:nvSpPr>
              <p:cNvPr id="212094" name="Freeform 126"/>
              <p:cNvSpPr>
                <a:spLocks/>
              </p:cNvSpPr>
              <p:nvPr/>
            </p:nvSpPr>
            <p:spPr bwMode="auto">
              <a:xfrm>
                <a:off x="1496" y="1827"/>
                <a:ext cx="82" cy="82"/>
              </a:xfrm>
              <a:custGeom>
                <a:avLst/>
                <a:gdLst/>
                <a:ahLst/>
                <a:cxnLst>
                  <a:cxn ang="0">
                    <a:pos x="0" y="1"/>
                  </a:cxn>
                  <a:cxn ang="0">
                    <a:pos x="2" y="0"/>
                  </a:cxn>
                  <a:cxn ang="0">
                    <a:pos x="82" y="81"/>
                  </a:cxn>
                  <a:cxn ang="0">
                    <a:pos x="81" y="82"/>
                  </a:cxn>
                  <a:cxn ang="0">
                    <a:pos x="0" y="1"/>
                  </a:cxn>
                </a:cxnLst>
                <a:rect l="0" t="0" r="r" b="b"/>
                <a:pathLst>
                  <a:path w="82" h="82">
                    <a:moveTo>
                      <a:pt x="0" y="1"/>
                    </a:moveTo>
                    <a:lnTo>
                      <a:pt x="2" y="0"/>
                    </a:lnTo>
                    <a:lnTo>
                      <a:pt x="82" y="81"/>
                    </a:lnTo>
                    <a:lnTo>
                      <a:pt x="81" y="82"/>
                    </a:lnTo>
                    <a:lnTo>
                      <a:pt x="0" y="1"/>
                    </a:lnTo>
                    <a:close/>
                  </a:path>
                </a:pathLst>
              </a:custGeom>
              <a:solidFill>
                <a:srgbClr val="4892B7"/>
              </a:solidFill>
              <a:ln w="9525">
                <a:noFill/>
                <a:round/>
                <a:headEnd/>
                <a:tailEnd/>
              </a:ln>
            </p:spPr>
            <p:txBody>
              <a:bodyPr/>
              <a:lstStyle/>
              <a:p>
                <a:endParaRPr lang="en-US"/>
              </a:p>
            </p:txBody>
          </p:sp>
          <p:sp>
            <p:nvSpPr>
              <p:cNvPr id="212095" name="Freeform 127"/>
              <p:cNvSpPr>
                <a:spLocks/>
              </p:cNvSpPr>
              <p:nvPr/>
            </p:nvSpPr>
            <p:spPr bwMode="auto">
              <a:xfrm>
                <a:off x="1498" y="1827"/>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4992B8"/>
              </a:solidFill>
              <a:ln w="9525">
                <a:noFill/>
                <a:round/>
                <a:headEnd/>
                <a:tailEnd/>
              </a:ln>
            </p:spPr>
            <p:txBody>
              <a:bodyPr/>
              <a:lstStyle/>
              <a:p>
                <a:endParaRPr lang="en-US"/>
              </a:p>
            </p:txBody>
          </p:sp>
          <p:sp>
            <p:nvSpPr>
              <p:cNvPr id="212096" name="Freeform 128"/>
              <p:cNvSpPr>
                <a:spLocks/>
              </p:cNvSpPr>
              <p:nvPr/>
            </p:nvSpPr>
            <p:spPr bwMode="auto">
              <a:xfrm>
                <a:off x="1499" y="1826"/>
                <a:ext cx="82" cy="81"/>
              </a:xfrm>
              <a:custGeom>
                <a:avLst/>
                <a:gdLst/>
                <a:ahLst/>
                <a:cxnLst>
                  <a:cxn ang="0">
                    <a:pos x="0" y="1"/>
                  </a:cxn>
                  <a:cxn ang="0">
                    <a:pos x="2" y="0"/>
                  </a:cxn>
                  <a:cxn ang="0">
                    <a:pos x="82" y="81"/>
                  </a:cxn>
                  <a:cxn ang="0">
                    <a:pos x="81" y="81"/>
                  </a:cxn>
                  <a:cxn ang="0">
                    <a:pos x="0" y="1"/>
                  </a:cxn>
                </a:cxnLst>
                <a:rect l="0" t="0" r="r" b="b"/>
                <a:pathLst>
                  <a:path w="82" h="81">
                    <a:moveTo>
                      <a:pt x="0" y="1"/>
                    </a:moveTo>
                    <a:lnTo>
                      <a:pt x="2" y="0"/>
                    </a:lnTo>
                    <a:lnTo>
                      <a:pt x="82" y="81"/>
                    </a:lnTo>
                    <a:lnTo>
                      <a:pt x="81" y="81"/>
                    </a:lnTo>
                    <a:lnTo>
                      <a:pt x="0" y="1"/>
                    </a:lnTo>
                    <a:close/>
                  </a:path>
                </a:pathLst>
              </a:custGeom>
              <a:solidFill>
                <a:srgbClr val="4993B9"/>
              </a:solidFill>
              <a:ln w="9525">
                <a:noFill/>
                <a:round/>
                <a:headEnd/>
                <a:tailEnd/>
              </a:ln>
            </p:spPr>
            <p:txBody>
              <a:bodyPr/>
              <a:lstStyle/>
              <a:p>
                <a:endParaRPr lang="en-US"/>
              </a:p>
            </p:txBody>
          </p:sp>
          <p:sp>
            <p:nvSpPr>
              <p:cNvPr id="212097" name="Freeform 129"/>
              <p:cNvSpPr>
                <a:spLocks/>
              </p:cNvSpPr>
              <p:nvPr/>
            </p:nvSpPr>
            <p:spPr bwMode="auto">
              <a:xfrm>
                <a:off x="1501" y="1825"/>
                <a:ext cx="82" cy="82"/>
              </a:xfrm>
              <a:custGeom>
                <a:avLst/>
                <a:gdLst/>
                <a:ahLst/>
                <a:cxnLst>
                  <a:cxn ang="0">
                    <a:pos x="0" y="1"/>
                  </a:cxn>
                  <a:cxn ang="0">
                    <a:pos x="1" y="0"/>
                  </a:cxn>
                  <a:cxn ang="0">
                    <a:pos x="82" y="81"/>
                  </a:cxn>
                  <a:cxn ang="0">
                    <a:pos x="80" y="82"/>
                  </a:cxn>
                  <a:cxn ang="0">
                    <a:pos x="0" y="1"/>
                  </a:cxn>
                </a:cxnLst>
                <a:rect l="0" t="0" r="r" b="b"/>
                <a:pathLst>
                  <a:path w="82" h="82">
                    <a:moveTo>
                      <a:pt x="0" y="1"/>
                    </a:moveTo>
                    <a:lnTo>
                      <a:pt x="1" y="0"/>
                    </a:lnTo>
                    <a:lnTo>
                      <a:pt x="82" y="81"/>
                    </a:lnTo>
                    <a:lnTo>
                      <a:pt x="80" y="82"/>
                    </a:lnTo>
                    <a:lnTo>
                      <a:pt x="0" y="1"/>
                    </a:lnTo>
                    <a:close/>
                  </a:path>
                </a:pathLst>
              </a:custGeom>
              <a:solidFill>
                <a:srgbClr val="4994BA"/>
              </a:solidFill>
              <a:ln w="9525">
                <a:noFill/>
                <a:round/>
                <a:headEnd/>
                <a:tailEnd/>
              </a:ln>
            </p:spPr>
            <p:txBody>
              <a:bodyPr/>
              <a:lstStyle/>
              <a:p>
                <a:endParaRPr lang="en-US"/>
              </a:p>
            </p:txBody>
          </p:sp>
          <p:sp>
            <p:nvSpPr>
              <p:cNvPr id="212098" name="Freeform 130"/>
              <p:cNvSpPr>
                <a:spLocks/>
              </p:cNvSpPr>
              <p:nvPr/>
            </p:nvSpPr>
            <p:spPr bwMode="auto">
              <a:xfrm>
                <a:off x="1502" y="1820"/>
                <a:ext cx="90" cy="86"/>
              </a:xfrm>
              <a:custGeom>
                <a:avLst/>
                <a:gdLst/>
                <a:ahLst/>
                <a:cxnLst>
                  <a:cxn ang="0">
                    <a:pos x="0" y="5"/>
                  </a:cxn>
                  <a:cxn ang="0">
                    <a:pos x="9" y="0"/>
                  </a:cxn>
                  <a:cxn ang="0">
                    <a:pos x="90" y="80"/>
                  </a:cxn>
                  <a:cxn ang="0">
                    <a:pos x="81" y="86"/>
                  </a:cxn>
                  <a:cxn ang="0">
                    <a:pos x="0" y="5"/>
                  </a:cxn>
                </a:cxnLst>
                <a:rect l="0" t="0" r="r" b="b"/>
                <a:pathLst>
                  <a:path w="90" h="86">
                    <a:moveTo>
                      <a:pt x="0" y="5"/>
                    </a:moveTo>
                    <a:lnTo>
                      <a:pt x="9" y="0"/>
                    </a:lnTo>
                    <a:lnTo>
                      <a:pt x="90" y="80"/>
                    </a:lnTo>
                    <a:lnTo>
                      <a:pt x="81" y="86"/>
                    </a:lnTo>
                    <a:lnTo>
                      <a:pt x="0" y="5"/>
                    </a:lnTo>
                    <a:close/>
                  </a:path>
                </a:pathLst>
              </a:custGeom>
              <a:solidFill>
                <a:srgbClr val="4A95BB"/>
              </a:solidFill>
              <a:ln w="9525">
                <a:noFill/>
                <a:round/>
                <a:headEnd/>
                <a:tailEnd/>
              </a:ln>
            </p:spPr>
            <p:txBody>
              <a:bodyPr/>
              <a:lstStyle/>
              <a:p>
                <a:endParaRPr lang="en-US"/>
              </a:p>
            </p:txBody>
          </p:sp>
          <p:sp>
            <p:nvSpPr>
              <p:cNvPr id="212099" name="Line 131"/>
              <p:cNvSpPr>
                <a:spLocks noChangeShapeType="1"/>
              </p:cNvSpPr>
              <p:nvPr/>
            </p:nvSpPr>
            <p:spPr bwMode="auto">
              <a:xfrm>
                <a:off x="1502" y="1825"/>
                <a:ext cx="81" cy="81"/>
              </a:xfrm>
              <a:prstGeom prst="line">
                <a:avLst/>
              </a:prstGeom>
              <a:noFill/>
              <a:ln w="1588">
                <a:solidFill>
                  <a:srgbClr val="4A95BB"/>
                </a:solidFill>
                <a:miter lim="800000"/>
                <a:headEnd/>
                <a:tailEnd/>
              </a:ln>
            </p:spPr>
            <p:txBody>
              <a:bodyPr/>
              <a:lstStyle/>
              <a:p>
                <a:endParaRPr lang="en-US"/>
              </a:p>
            </p:txBody>
          </p:sp>
          <p:sp>
            <p:nvSpPr>
              <p:cNvPr id="212100" name="Freeform 132"/>
              <p:cNvSpPr>
                <a:spLocks/>
              </p:cNvSpPr>
              <p:nvPr/>
            </p:nvSpPr>
            <p:spPr bwMode="auto">
              <a:xfrm>
                <a:off x="1502" y="1825"/>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A95BB"/>
              </a:solidFill>
              <a:ln w="9525">
                <a:noFill/>
                <a:round/>
                <a:headEnd/>
                <a:tailEnd/>
              </a:ln>
            </p:spPr>
            <p:txBody>
              <a:bodyPr/>
              <a:lstStyle/>
              <a:p>
                <a:endParaRPr lang="en-US"/>
              </a:p>
            </p:txBody>
          </p:sp>
          <p:sp>
            <p:nvSpPr>
              <p:cNvPr id="212101" name="Freeform 133"/>
              <p:cNvSpPr>
                <a:spLocks/>
              </p:cNvSpPr>
              <p:nvPr/>
            </p:nvSpPr>
            <p:spPr bwMode="auto">
              <a:xfrm>
                <a:off x="1504" y="1824"/>
                <a:ext cx="82" cy="81"/>
              </a:xfrm>
              <a:custGeom>
                <a:avLst/>
                <a:gdLst/>
                <a:ahLst/>
                <a:cxnLst>
                  <a:cxn ang="0">
                    <a:pos x="0" y="1"/>
                  </a:cxn>
                  <a:cxn ang="0">
                    <a:pos x="1" y="0"/>
                  </a:cxn>
                  <a:cxn ang="0">
                    <a:pos x="82" y="80"/>
                  </a:cxn>
                  <a:cxn ang="0">
                    <a:pos x="80" y="81"/>
                  </a:cxn>
                  <a:cxn ang="0">
                    <a:pos x="0" y="1"/>
                  </a:cxn>
                </a:cxnLst>
                <a:rect l="0" t="0" r="r" b="b"/>
                <a:pathLst>
                  <a:path w="82" h="81">
                    <a:moveTo>
                      <a:pt x="0" y="1"/>
                    </a:moveTo>
                    <a:lnTo>
                      <a:pt x="1" y="0"/>
                    </a:lnTo>
                    <a:lnTo>
                      <a:pt x="82" y="80"/>
                    </a:lnTo>
                    <a:lnTo>
                      <a:pt x="80" y="81"/>
                    </a:lnTo>
                    <a:lnTo>
                      <a:pt x="0" y="1"/>
                    </a:lnTo>
                    <a:close/>
                  </a:path>
                </a:pathLst>
              </a:custGeom>
              <a:solidFill>
                <a:srgbClr val="4A95BC"/>
              </a:solidFill>
              <a:ln w="9525">
                <a:noFill/>
                <a:round/>
                <a:headEnd/>
                <a:tailEnd/>
              </a:ln>
            </p:spPr>
            <p:txBody>
              <a:bodyPr/>
              <a:lstStyle/>
              <a:p>
                <a:endParaRPr lang="en-US"/>
              </a:p>
            </p:txBody>
          </p:sp>
          <p:sp>
            <p:nvSpPr>
              <p:cNvPr id="212102" name="Freeform 134"/>
              <p:cNvSpPr>
                <a:spLocks/>
              </p:cNvSpPr>
              <p:nvPr/>
            </p:nvSpPr>
            <p:spPr bwMode="auto">
              <a:xfrm>
                <a:off x="1505" y="1823"/>
                <a:ext cx="82" cy="81"/>
              </a:xfrm>
              <a:custGeom>
                <a:avLst/>
                <a:gdLst/>
                <a:ahLst/>
                <a:cxnLst>
                  <a:cxn ang="0">
                    <a:pos x="0" y="1"/>
                  </a:cxn>
                  <a:cxn ang="0">
                    <a:pos x="2" y="0"/>
                  </a:cxn>
                  <a:cxn ang="0">
                    <a:pos x="82" y="80"/>
                  </a:cxn>
                  <a:cxn ang="0">
                    <a:pos x="81" y="81"/>
                  </a:cxn>
                  <a:cxn ang="0">
                    <a:pos x="0" y="1"/>
                  </a:cxn>
                </a:cxnLst>
                <a:rect l="0" t="0" r="r" b="b"/>
                <a:pathLst>
                  <a:path w="82" h="81">
                    <a:moveTo>
                      <a:pt x="0" y="1"/>
                    </a:moveTo>
                    <a:lnTo>
                      <a:pt x="2" y="0"/>
                    </a:lnTo>
                    <a:lnTo>
                      <a:pt x="82" y="80"/>
                    </a:lnTo>
                    <a:lnTo>
                      <a:pt x="81" y="81"/>
                    </a:lnTo>
                    <a:lnTo>
                      <a:pt x="0" y="1"/>
                    </a:lnTo>
                    <a:close/>
                  </a:path>
                </a:pathLst>
              </a:custGeom>
              <a:solidFill>
                <a:srgbClr val="4B96BD"/>
              </a:solidFill>
              <a:ln w="9525">
                <a:noFill/>
                <a:round/>
                <a:headEnd/>
                <a:tailEnd/>
              </a:ln>
            </p:spPr>
            <p:txBody>
              <a:bodyPr/>
              <a:lstStyle/>
              <a:p>
                <a:endParaRPr lang="en-US"/>
              </a:p>
            </p:txBody>
          </p:sp>
          <p:sp>
            <p:nvSpPr>
              <p:cNvPr id="212103" name="Freeform 135"/>
              <p:cNvSpPr>
                <a:spLocks/>
              </p:cNvSpPr>
              <p:nvPr/>
            </p:nvSpPr>
            <p:spPr bwMode="auto">
              <a:xfrm>
                <a:off x="1507" y="1822"/>
                <a:ext cx="82" cy="81"/>
              </a:xfrm>
              <a:custGeom>
                <a:avLst/>
                <a:gdLst/>
                <a:ahLst/>
                <a:cxnLst>
                  <a:cxn ang="0">
                    <a:pos x="0" y="1"/>
                  </a:cxn>
                  <a:cxn ang="0">
                    <a:pos x="1" y="0"/>
                  </a:cxn>
                  <a:cxn ang="0">
                    <a:pos x="82" y="80"/>
                  </a:cxn>
                  <a:cxn ang="0">
                    <a:pos x="80" y="81"/>
                  </a:cxn>
                  <a:cxn ang="0">
                    <a:pos x="0" y="1"/>
                  </a:cxn>
                </a:cxnLst>
                <a:rect l="0" t="0" r="r" b="b"/>
                <a:pathLst>
                  <a:path w="82" h="81">
                    <a:moveTo>
                      <a:pt x="0" y="1"/>
                    </a:moveTo>
                    <a:lnTo>
                      <a:pt x="1" y="0"/>
                    </a:lnTo>
                    <a:lnTo>
                      <a:pt x="82" y="80"/>
                    </a:lnTo>
                    <a:lnTo>
                      <a:pt x="80" y="81"/>
                    </a:lnTo>
                    <a:lnTo>
                      <a:pt x="0" y="1"/>
                    </a:lnTo>
                    <a:close/>
                  </a:path>
                </a:pathLst>
              </a:custGeom>
              <a:solidFill>
                <a:srgbClr val="4B97BE"/>
              </a:solidFill>
              <a:ln w="9525">
                <a:noFill/>
                <a:round/>
                <a:headEnd/>
                <a:tailEnd/>
              </a:ln>
            </p:spPr>
            <p:txBody>
              <a:bodyPr/>
              <a:lstStyle/>
              <a:p>
                <a:endParaRPr lang="en-US"/>
              </a:p>
            </p:txBody>
          </p:sp>
          <p:sp>
            <p:nvSpPr>
              <p:cNvPr id="212104" name="Freeform 136"/>
              <p:cNvSpPr>
                <a:spLocks/>
              </p:cNvSpPr>
              <p:nvPr/>
            </p:nvSpPr>
            <p:spPr bwMode="auto">
              <a:xfrm>
                <a:off x="1508" y="1821"/>
                <a:ext cx="83" cy="81"/>
              </a:xfrm>
              <a:custGeom>
                <a:avLst/>
                <a:gdLst/>
                <a:ahLst/>
                <a:cxnLst>
                  <a:cxn ang="0">
                    <a:pos x="0" y="1"/>
                  </a:cxn>
                  <a:cxn ang="0">
                    <a:pos x="2" y="0"/>
                  </a:cxn>
                  <a:cxn ang="0">
                    <a:pos x="83" y="80"/>
                  </a:cxn>
                  <a:cxn ang="0">
                    <a:pos x="81" y="81"/>
                  </a:cxn>
                  <a:cxn ang="0">
                    <a:pos x="0" y="1"/>
                  </a:cxn>
                </a:cxnLst>
                <a:rect l="0" t="0" r="r" b="b"/>
                <a:pathLst>
                  <a:path w="83" h="81">
                    <a:moveTo>
                      <a:pt x="0" y="1"/>
                    </a:moveTo>
                    <a:lnTo>
                      <a:pt x="2" y="0"/>
                    </a:lnTo>
                    <a:lnTo>
                      <a:pt x="83" y="80"/>
                    </a:lnTo>
                    <a:lnTo>
                      <a:pt x="81" y="81"/>
                    </a:lnTo>
                    <a:lnTo>
                      <a:pt x="0" y="1"/>
                    </a:lnTo>
                    <a:close/>
                  </a:path>
                </a:pathLst>
              </a:custGeom>
              <a:solidFill>
                <a:srgbClr val="4C98BF"/>
              </a:solidFill>
              <a:ln w="9525">
                <a:noFill/>
                <a:round/>
                <a:headEnd/>
                <a:tailEnd/>
              </a:ln>
            </p:spPr>
            <p:txBody>
              <a:bodyPr/>
              <a:lstStyle/>
              <a:p>
                <a:endParaRPr lang="en-US"/>
              </a:p>
            </p:txBody>
          </p:sp>
          <p:sp>
            <p:nvSpPr>
              <p:cNvPr id="212105" name="Freeform 137"/>
              <p:cNvSpPr>
                <a:spLocks/>
              </p:cNvSpPr>
              <p:nvPr/>
            </p:nvSpPr>
            <p:spPr bwMode="auto">
              <a:xfrm>
                <a:off x="1510" y="1820"/>
                <a:ext cx="82" cy="81"/>
              </a:xfrm>
              <a:custGeom>
                <a:avLst/>
                <a:gdLst/>
                <a:ahLst/>
                <a:cxnLst>
                  <a:cxn ang="0">
                    <a:pos x="0" y="1"/>
                  </a:cxn>
                  <a:cxn ang="0">
                    <a:pos x="1" y="0"/>
                  </a:cxn>
                  <a:cxn ang="0">
                    <a:pos x="82" y="80"/>
                  </a:cxn>
                  <a:cxn ang="0">
                    <a:pos x="81" y="81"/>
                  </a:cxn>
                  <a:cxn ang="0">
                    <a:pos x="0" y="1"/>
                  </a:cxn>
                </a:cxnLst>
                <a:rect l="0" t="0" r="r" b="b"/>
                <a:pathLst>
                  <a:path w="82" h="81">
                    <a:moveTo>
                      <a:pt x="0" y="1"/>
                    </a:moveTo>
                    <a:lnTo>
                      <a:pt x="1" y="0"/>
                    </a:lnTo>
                    <a:lnTo>
                      <a:pt x="82" y="80"/>
                    </a:lnTo>
                    <a:lnTo>
                      <a:pt x="81" y="81"/>
                    </a:lnTo>
                    <a:lnTo>
                      <a:pt x="0" y="1"/>
                    </a:lnTo>
                    <a:close/>
                  </a:path>
                </a:pathLst>
              </a:custGeom>
              <a:solidFill>
                <a:srgbClr val="4C99C0"/>
              </a:solidFill>
              <a:ln w="9525">
                <a:noFill/>
                <a:round/>
                <a:headEnd/>
                <a:tailEnd/>
              </a:ln>
            </p:spPr>
            <p:txBody>
              <a:bodyPr/>
              <a:lstStyle/>
              <a:p>
                <a:endParaRPr lang="en-US"/>
              </a:p>
            </p:txBody>
          </p:sp>
          <p:sp>
            <p:nvSpPr>
              <p:cNvPr id="212106" name="Freeform 138"/>
              <p:cNvSpPr>
                <a:spLocks/>
              </p:cNvSpPr>
              <p:nvPr/>
            </p:nvSpPr>
            <p:spPr bwMode="auto">
              <a:xfrm>
                <a:off x="1511" y="1813"/>
                <a:ext cx="90" cy="87"/>
              </a:xfrm>
              <a:custGeom>
                <a:avLst/>
                <a:gdLst/>
                <a:ahLst/>
                <a:cxnLst>
                  <a:cxn ang="0">
                    <a:pos x="0" y="7"/>
                  </a:cxn>
                  <a:cxn ang="0">
                    <a:pos x="9" y="0"/>
                  </a:cxn>
                  <a:cxn ang="0">
                    <a:pos x="90" y="81"/>
                  </a:cxn>
                  <a:cxn ang="0">
                    <a:pos x="81" y="87"/>
                  </a:cxn>
                  <a:cxn ang="0">
                    <a:pos x="0" y="7"/>
                  </a:cxn>
                </a:cxnLst>
                <a:rect l="0" t="0" r="r" b="b"/>
                <a:pathLst>
                  <a:path w="90" h="87">
                    <a:moveTo>
                      <a:pt x="0" y="7"/>
                    </a:moveTo>
                    <a:lnTo>
                      <a:pt x="9" y="0"/>
                    </a:lnTo>
                    <a:lnTo>
                      <a:pt x="90" y="81"/>
                    </a:lnTo>
                    <a:lnTo>
                      <a:pt x="81" y="87"/>
                    </a:lnTo>
                    <a:lnTo>
                      <a:pt x="0" y="7"/>
                    </a:lnTo>
                    <a:close/>
                  </a:path>
                </a:pathLst>
              </a:custGeom>
              <a:solidFill>
                <a:srgbClr val="4D9AC1"/>
              </a:solidFill>
              <a:ln w="9525">
                <a:noFill/>
                <a:round/>
                <a:headEnd/>
                <a:tailEnd/>
              </a:ln>
            </p:spPr>
            <p:txBody>
              <a:bodyPr/>
              <a:lstStyle/>
              <a:p>
                <a:endParaRPr lang="en-US"/>
              </a:p>
            </p:txBody>
          </p:sp>
          <p:sp>
            <p:nvSpPr>
              <p:cNvPr id="212107" name="Line 139"/>
              <p:cNvSpPr>
                <a:spLocks noChangeShapeType="1"/>
              </p:cNvSpPr>
              <p:nvPr/>
            </p:nvSpPr>
            <p:spPr bwMode="auto">
              <a:xfrm>
                <a:off x="1511" y="1820"/>
                <a:ext cx="81" cy="80"/>
              </a:xfrm>
              <a:prstGeom prst="line">
                <a:avLst/>
              </a:prstGeom>
              <a:noFill/>
              <a:ln w="1588">
                <a:solidFill>
                  <a:srgbClr val="4D9AC1"/>
                </a:solidFill>
                <a:miter lim="800000"/>
                <a:headEnd/>
                <a:tailEnd/>
              </a:ln>
            </p:spPr>
            <p:txBody>
              <a:bodyPr/>
              <a:lstStyle/>
              <a:p>
                <a:endParaRPr lang="en-US"/>
              </a:p>
            </p:txBody>
          </p:sp>
          <p:sp>
            <p:nvSpPr>
              <p:cNvPr id="212108" name="Freeform 140"/>
              <p:cNvSpPr>
                <a:spLocks/>
              </p:cNvSpPr>
              <p:nvPr/>
            </p:nvSpPr>
            <p:spPr bwMode="auto">
              <a:xfrm>
                <a:off x="1511" y="1818"/>
                <a:ext cx="83" cy="82"/>
              </a:xfrm>
              <a:custGeom>
                <a:avLst/>
                <a:gdLst/>
                <a:ahLst/>
                <a:cxnLst>
                  <a:cxn ang="0">
                    <a:pos x="0" y="2"/>
                  </a:cxn>
                  <a:cxn ang="0">
                    <a:pos x="2" y="0"/>
                  </a:cxn>
                  <a:cxn ang="0">
                    <a:pos x="83" y="81"/>
                  </a:cxn>
                  <a:cxn ang="0">
                    <a:pos x="81" y="82"/>
                  </a:cxn>
                  <a:cxn ang="0">
                    <a:pos x="0" y="2"/>
                  </a:cxn>
                </a:cxnLst>
                <a:rect l="0" t="0" r="r" b="b"/>
                <a:pathLst>
                  <a:path w="83" h="82">
                    <a:moveTo>
                      <a:pt x="0" y="2"/>
                    </a:moveTo>
                    <a:lnTo>
                      <a:pt x="2" y="0"/>
                    </a:lnTo>
                    <a:lnTo>
                      <a:pt x="83" y="81"/>
                    </a:lnTo>
                    <a:lnTo>
                      <a:pt x="81" y="82"/>
                    </a:lnTo>
                    <a:lnTo>
                      <a:pt x="0" y="2"/>
                    </a:lnTo>
                    <a:close/>
                  </a:path>
                </a:pathLst>
              </a:custGeom>
              <a:solidFill>
                <a:srgbClr val="4D9AC1"/>
              </a:solidFill>
              <a:ln w="9525">
                <a:noFill/>
                <a:round/>
                <a:headEnd/>
                <a:tailEnd/>
              </a:ln>
            </p:spPr>
            <p:txBody>
              <a:bodyPr/>
              <a:lstStyle/>
              <a:p>
                <a:endParaRPr lang="en-US"/>
              </a:p>
            </p:txBody>
          </p:sp>
          <p:sp>
            <p:nvSpPr>
              <p:cNvPr id="212109" name="Freeform 141"/>
              <p:cNvSpPr>
                <a:spLocks/>
              </p:cNvSpPr>
              <p:nvPr/>
            </p:nvSpPr>
            <p:spPr bwMode="auto">
              <a:xfrm>
                <a:off x="1513" y="1817"/>
                <a:ext cx="83" cy="82"/>
              </a:xfrm>
              <a:custGeom>
                <a:avLst/>
                <a:gdLst/>
                <a:ahLst/>
                <a:cxnLst>
                  <a:cxn ang="0">
                    <a:pos x="0" y="1"/>
                  </a:cxn>
                  <a:cxn ang="0">
                    <a:pos x="2" y="0"/>
                  </a:cxn>
                  <a:cxn ang="0">
                    <a:pos x="83" y="81"/>
                  </a:cxn>
                  <a:cxn ang="0">
                    <a:pos x="81" y="82"/>
                  </a:cxn>
                  <a:cxn ang="0">
                    <a:pos x="0" y="1"/>
                  </a:cxn>
                </a:cxnLst>
                <a:rect l="0" t="0" r="r" b="b"/>
                <a:pathLst>
                  <a:path w="83" h="82">
                    <a:moveTo>
                      <a:pt x="0" y="1"/>
                    </a:moveTo>
                    <a:lnTo>
                      <a:pt x="2" y="0"/>
                    </a:lnTo>
                    <a:lnTo>
                      <a:pt x="83" y="81"/>
                    </a:lnTo>
                    <a:lnTo>
                      <a:pt x="81" y="82"/>
                    </a:lnTo>
                    <a:lnTo>
                      <a:pt x="0" y="1"/>
                    </a:lnTo>
                    <a:close/>
                  </a:path>
                </a:pathLst>
              </a:custGeom>
              <a:solidFill>
                <a:srgbClr val="4D9AC2"/>
              </a:solidFill>
              <a:ln w="9525">
                <a:noFill/>
                <a:round/>
                <a:headEnd/>
                <a:tailEnd/>
              </a:ln>
            </p:spPr>
            <p:txBody>
              <a:bodyPr/>
              <a:lstStyle/>
              <a:p>
                <a:endParaRPr lang="en-US"/>
              </a:p>
            </p:txBody>
          </p:sp>
          <p:sp>
            <p:nvSpPr>
              <p:cNvPr id="212110" name="Freeform 142"/>
              <p:cNvSpPr>
                <a:spLocks/>
              </p:cNvSpPr>
              <p:nvPr/>
            </p:nvSpPr>
            <p:spPr bwMode="auto">
              <a:xfrm>
                <a:off x="1515" y="1816"/>
                <a:ext cx="82" cy="82"/>
              </a:xfrm>
              <a:custGeom>
                <a:avLst/>
                <a:gdLst/>
                <a:ahLst/>
                <a:cxnLst>
                  <a:cxn ang="0">
                    <a:pos x="0" y="1"/>
                  </a:cxn>
                  <a:cxn ang="0">
                    <a:pos x="2" y="0"/>
                  </a:cxn>
                  <a:cxn ang="0">
                    <a:pos x="82" y="80"/>
                  </a:cxn>
                  <a:cxn ang="0">
                    <a:pos x="81" y="82"/>
                  </a:cxn>
                  <a:cxn ang="0">
                    <a:pos x="0" y="1"/>
                  </a:cxn>
                </a:cxnLst>
                <a:rect l="0" t="0" r="r" b="b"/>
                <a:pathLst>
                  <a:path w="82" h="82">
                    <a:moveTo>
                      <a:pt x="0" y="1"/>
                    </a:moveTo>
                    <a:lnTo>
                      <a:pt x="2" y="0"/>
                    </a:lnTo>
                    <a:lnTo>
                      <a:pt x="82" y="80"/>
                    </a:lnTo>
                    <a:lnTo>
                      <a:pt x="81" y="82"/>
                    </a:lnTo>
                    <a:lnTo>
                      <a:pt x="0" y="1"/>
                    </a:lnTo>
                    <a:close/>
                  </a:path>
                </a:pathLst>
              </a:custGeom>
              <a:solidFill>
                <a:srgbClr val="4D9BC3"/>
              </a:solidFill>
              <a:ln w="9525">
                <a:noFill/>
                <a:round/>
                <a:headEnd/>
                <a:tailEnd/>
              </a:ln>
            </p:spPr>
            <p:txBody>
              <a:bodyPr/>
              <a:lstStyle/>
              <a:p>
                <a:endParaRPr lang="en-US"/>
              </a:p>
            </p:txBody>
          </p:sp>
          <p:sp>
            <p:nvSpPr>
              <p:cNvPr id="212111" name="Freeform 143"/>
              <p:cNvSpPr>
                <a:spLocks/>
              </p:cNvSpPr>
              <p:nvPr/>
            </p:nvSpPr>
            <p:spPr bwMode="auto">
              <a:xfrm>
                <a:off x="1517" y="1814"/>
                <a:ext cx="82" cy="82"/>
              </a:xfrm>
              <a:custGeom>
                <a:avLst/>
                <a:gdLst/>
                <a:ahLst/>
                <a:cxnLst>
                  <a:cxn ang="0">
                    <a:pos x="0" y="2"/>
                  </a:cxn>
                  <a:cxn ang="0">
                    <a:pos x="2" y="0"/>
                  </a:cxn>
                  <a:cxn ang="0">
                    <a:pos x="82" y="81"/>
                  </a:cxn>
                  <a:cxn ang="0">
                    <a:pos x="80" y="82"/>
                  </a:cxn>
                  <a:cxn ang="0">
                    <a:pos x="0" y="2"/>
                  </a:cxn>
                </a:cxnLst>
                <a:rect l="0" t="0" r="r" b="b"/>
                <a:pathLst>
                  <a:path w="82" h="82">
                    <a:moveTo>
                      <a:pt x="0" y="2"/>
                    </a:moveTo>
                    <a:lnTo>
                      <a:pt x="2" y="0"/>
                    </a:lnTo>
                    <a:lnTo>
                      <a:pt x="82" y="81"/>
                    </a:lnTo>
                    <a:lnTo>
                      <a:pt x="80" y="82"/>
                    </a:lnTo>
                    <a:lnTo>
                      <a:pt x="0" y="2"/>
                    </a:lnTo>
                    <a:close/>
                  </a:path>
                </a:pathLst>
              </a:custGeom>
              <a:solidFill>
                <a:srgbClr val="4E9CC4"/>
              </a:solidFill>
              <a:ln w="9525">
                <a:noFill/>
                <a:round/>
                <a:headEnd/>
                <a:tailEnd/>
              </a:ln>
            </p:spPr>
            <p:txBody>
              <a:bodyPr/>
              <a:lstStyle/>
              <a:p>
                <a:endParaRPr lang="en-US"/>
              </a:p>
            </p:txBody>
          </p:sp>
          <p:sp>
            <p:nvSpPr>
              <p:cNvPr id="212112" name="Freeform 144"/>
              <p:cNvSpPr>
                <a:spLocks/>
              </p:cNvSpPr>
              <p:nvPr/>
            </p:nvSpPr>
            <p:spPr bwMode="auto">
              <a:xfrm>
                <a:off x="1519" y="1813"/>
                <a:ext cx="82" cy="82"/>
              </a:xfrm>
              <a:custGeom>
                <a:avLst/>
                <a:gdLst/>
                <a:ahLst/>
                <a:cxnLst>
                  <a:cxn ang="0">
                    <a:pos x="0" y="1"/>
                  </a:cxn>
                  <a:cxn ang="0">
                    <a:pos x="1" y="0"/>
                  </a:cxn>
                  <a:cxn ang="0">
                    <a:pos x="82" y="81"/>
                  </a:cxn>
                  <a:cxn ang="0">
                    <a:pos x="80" y="82"/>
                  </a:cxn>
                  <a:cxn ang="0">
                    <a:pos x="0" y="1"/>
                  </a:cxn>
                </a:cxnLst>
                <a:rect l="0" t="0" r="r" b="b"/>
                <a:pathLst>
                  <a:path w="82" h="82">
                    <a:moveTo>
                      <a:pt x="0" y="1"/>
                    </a:moveTo>
                    <a:lnTo>
                      <a:pt x="1" y="0"/>
                    </a:lnTo>
                    <a:lnTo>
                      <a:pt x="82" y="81"/>
                    </a:lnTo>
                    <a:lnTo>
                      <a:pt x="80" y="82"/>
                    </a:lnTo>
                    <a:lnTo>
                      <a:pt x="0" y="1"/>
                    </a:lnTo>
                    <a:close/>
                  </a:path>
                </a:pathLst>
              </a:custGeom>
              <a:solidFill>
                <a:srgbClr val="4E9DC5"/>
              </a:solidFill>
              <a:ln w="9525">
                <a:noFill/>
                <a:round/>
                <a:headEnd/>
                <a:tailEnd/>
              </a:ln>
            </p:spPr>
            <p:txBody>
              <a:bodyPr/>
              <a:lstStyle/>
              <a:p>
                <a:endParaRPr lang="en-US"/>
              </a:p>
            </p:txBody>
          </p:sp>
          <p:sp>
            <p:nvSpPr>
              <p:cNvPr id="212113" name="Freeform 145"/>
              <p:cNvSpPr>
                <a:spLocks/>
              </p:cNvSpPr>
              <p:nvPr/>
            </p:nvSpPr>
            <p:spPr bwMode="auto">
              <a:xfrm>
                <a:off x="1520" y="1806"/>
                <a:ext cx="89" cy="88"/>
              </a:xfrm>
              <a:custGeom>
                <a:avLst/>
                <a:gdLst/>
                <a:ahLst/>
                <a:cxnLst>
                  <a:cxn ang="0">
                    <a:pos x="0" y="7"/>
                  </a:cxn>
                  <a:cxn ang="0">
                    <a:pos x="8" y="0"/>
                  </a:cxn>
                  <a:cxn ang="0">
                    <a:pos x="89" y="80"/>
                  </a:cxn>
                  <a:cxn ang="0">
                    <a:pos x="81" y="88"/>
                  </a:cxn>
                  <a:cxn ang="0">
                    <a:pos x="0" y="7"/>
                  </a:cxn>
                </a:cxnLst>
                <a:rect l="0" t="0" r="r" b="b"/>
                <a:pathLst>
                  <a:path w="89" h="88">
                    <a:moveTo>
                      <a:pt x="0" y="7"/>
                    </a:moveTo>
                    <a:lnTo>
                      <a:pt x="8" y="0"/>
                    </a:lnTo>
                    <a:lnTo>
                      <a:pt x="89" y="80"/>
                    </a:lnTo>
                    <a:lnTo>
                      <a:pt x="81" y="88"/>
                    </a:lnTo>
                    <a:lnTo>
                      <a:pt x="0" y="7"/>
                    </a:lnTo>
                    <a:close/>
                  </a:path>
                </a:pathLst>
              </a:custGeom>
              <a:solidFill>
                <a:srgbClr val="4F9EC6"/>
              </a:solidFill>
              <a:ln w="9525">
                <a:noFill/>
                <a:round/>
                <a:headEnd/>
                <a:tailEnd/>
              </a:ln>
            </p:spPr>
            <p:txBody>
              <a:bodyPr/>
              <a:lstStyle/>
              <a:p>
                <a:endParaRPr lang="en-US"/>
              </a:p>
            </p:txBody>
          </p:sp>
          <p:sp>
            <p:nvSpPr>
              <p:cNvPr id="212114" name="Line 146"/>
              <p:cNvSpPr>
                <a:spLocks noChangeShapeType="1"/>
              </p:cNvSpPr>
              <p:nvPr/>
            </p:nvSpPr>
            <p:spPr bwMode="auto">
              <a:xfrm>
                <a:off x="1520" y="1813"/>
                <a:ext cx="81" cy="81"/>
              </a:xfrm>
              <a:prstGeom prst="line">
                <a:avLst/>
              </a:prstGeom>
              <a:noFill/>
              <a:ln w="1588">
                <a:solidFill>
                  <a:srgbClr val="4F9EC6"/>
                </a:solidFill>
                <a:miter lim="800000"/>
                <a:headEnd/>
                <a:tailEnd/>
              </a:ln>
            </p:spPr>
            <p:txBody>
              <a:bodyPr/>
              <a:lstStyle/>
              <a:p>
                <a:endParaRPr lang="en-US"/>
              </a:p>
            </p:txBody>
          </p:sp>
          <p:sp>
            <p:nvSpPr>
              <p:cNvPr id="212115" name="Freeform 147"/>
              <p:cNvSpPr>
                <a:spLocks/>
              </p:cNvSpPr>
              <p:nvPr/>
            </p:nvSpPr>
            <p:spPr bwMode="auto">
              <a:xfrm>
                <a:off x="1520" y="1812"/>
                <a:ext cx="83" cy="82"/>
              </a:xfrm>
              <a:custGeom>
                <a:avLst/>
                <a:gdLst/>
                <a:ahLst/>
                <a:cxnLst>
                  <a:cxn ang="0">
                    <a:pos x="0" y="1"/>
                  </a:cxn>
                  <a:cxn ang="0">
                    <a:pos x="2" y="0"/>
                  </a:cxn>
                  <a:cxn ang="0">
                    <a:pos x="83" y="80"/>
                  </a:cxn>
                  <a:cxn ang="0">
                    <a:pos x="81" y="82"/>
                  </a:cxn>
                  <a:cxn ang="0">
                    <a:pos x="0" y="1"/>
                  </a:cxn>
                </a:cxnLst>
                <a:rect l="0" t="0" r="r" b="b"/>
                <a:pathLst>
                  <a:path w="83" h="82">
                    <a:moveTo>
                      <a:pt x="0" y="1"/>
                    </a:moveTo>
                    <a:lnTo>
                      <a:pt x="2" y="0"/>
                    </a:lnTo>
                    <a:lnTo>
                      <a:pt x="83" y="80"/>
                    </a:lnTo>
                    <a:lnTo>
                      <a:pt x="81" y="82"/>
                    </a:lnTo>
                    <a:lnTo>
                      <a:pt x="0" y="1"/>
                    </a:lnTo>
                    <a:close/>
                  </a:path>
                </a:pathLst>
              </a:custGeom>
              <a:solidFill>
                <a:srgbClr val="4F9EC6"/>
              </a:solidFill>
              <a:ln w="9525">
                <a:noFill/>
                <a:round/>
                <a:headEnd/>
                <a:tailEnd/>
              </a:ln>
            </p:spPr>
            <p:txBody>
              <a:bodyPr/>
              <a:lstStyle/>
              <a:p>
                <a:endParaRPr lang="en-US"/>
              </a:p>
            </p:txBody>
          </p:sp>
          <p:sp>
            <p:nvSpPr>
              <p:cNvPr id="212116" name="Freeform 148"/>
              <p:cNvSpPr>
                <a:spLocks/>
              </p:cNvSpPr>
              <p:nvPr/>
            </p:nvSpPr>
            <p:spPr bwMode="auto">
              <a:xfrm>
                <a:off x="1522" y="1810"/>
                <a:ext cx="82" cy="82"/>
              </a:xfrm>
              <a:custGeom>
                <a:avLst/>
                <a:gdLst/>
                <a:ahLst/>
                <a:cxnLst>
                  <a:cxn ang="0">
                    <a:pos x="0" y="2"/>
                  </a:cxn>
                  <a:cxn ang="0">
                    <a:pos x="2" y="0"/>
                  </a:cxn>
                  <a:cxn ang="0">
                    <a:pos x="82" y="81"/>
                  </a:cxn>
                  <a:cxn ang="0">
                    <a:pos x="81" y="82"/>
                  </a:cxn>
                  <a:cxn ang="0">
                    <a:pos x="0" y="2"/>
                  </a:cxn>
                </a:cxnLst>
                <a:rect l="0" t="0" r="r" b="b"/>
                <a:pathLst>
                  <a:path w="82" h="82">
                    <a:moveTo>
                      <a:pt x="0" y="2"/>
                    </a:moveTo>
                    <a:lnTo>
                      <a:pt x="2" y="0"/>
                    </a:lnTo>
                    <a:lnTo>
                      <a:pt x="82" y="81"/>
                    </a:lnTo>
                    <a:lnTo>
                      <a:pt x="81" y="82"/>
                    </a:lnTo>
                    <a:lnTo>
                      <a:pt x="0" y="2"/>
                    </a:lnTo>
                    <a:close/>
                  </a:path>
                </a:pathLst>
              </a:custGeom>
              <a:solidFill>
                <a:srgbClr val="4F9FC7"/>
              </a:solidFill>
              <a:ln w="9525">
                <a:noFill/>
                <a:round/>
                <a:headEnd/>
                <a:tailEnd/>
              </a:ln>
            </p:spPr>
            <p:txBody>
              <a:bodyPr/>
              <a:lstStyle/>
              <a:p>
                <a:endParaRPr lang="en-US"/>
              </a:p>
            </p:txBody>
          </p:sp>
          <p:sp>
            <p:nvSpPr>
              <p:cNvPr id="212117" name="Freeform 149"/>
              <p:cNvSpPr>
                <a:spLocks/>
              </p:cNvSpPr>
              <p:nvPr/>
            </p:nvSpPr>
            <p:spPr bwMode="auto">
              <a:xfrm>
                <a:off x="1524" y="1809"/>
                <a:ext cx="82" cy="82"/>
              </a:xfrm>
              <a:custGeom>
                <a:avLst/>
                <a:gdLst/>
                <a:ahLst/>
                <a:cxnLst>
                  <a:cxn ang="0">
                    <a:pos x="0" y="1"/>
                  </a:cxn>
                  <a:cxn ang="0">
                    <a:pos x="1" y="0"/>
                  </a:cxn>
                  <a:cxn ang="0">
                    <a:pos x="82" y="80"/>
                  </a:cxn>
                  <a:cxn ang="0">
                    <a:pos x="80" y="82"/>
                  </a:cxn>
                  <a:cxn ang="0">
                    <a:pos x="0" y="1"/>
                  </a:cxn>
                </a:cxnLst>
                <a:rect l="0" t="0" r="r" b="b"/>
                <a:pathLst>
                  <a:path w="82" h="82">
                    <a:moveTo>
                      <a:pt x="0" y="1"/>
                    </a:moveTo>
                    <a:lnTo>
                      <a:pt x="1" y="0"/>
                    </a:lnTo>
                    <a:lnTo>
                      <a:pt x="82" y="80"/>
                    </a:lnTo>
                    <a:lnTo>
                      <a:pt x="80" y="82"/>
                    </a:lnTo>
                    <a:lnTo>
                      <a:pt x="0" y="1"/>
                    </a:lnTo>
                    <a:close/>
                  </a:path>
                </a:pathLst>
              </a:custGeom>
              <a:solidFill>
                <a:srgbClr val="4FA0C8"/>
              </a:solidFill>
              <a:ln w="9525">
                <a:noFill/>
                <a:round/>
                <a:headEnd/>
                <a:tailEnd/>
              </a:ln>
            </p:spPr>
            <p:txBody>
              <a:bodyPr/>
              <a:lstStyle/>
              <a:p>
                <a:endParaRPr lang="en-US"/>
              </a:p>
            </p:txBody>
          </p:sp>
          <p:sp>
            <p:nvSpPr>
              <p:cNvPr id="212118" name="Freeform 150"/>
              <p:cNvSpPr>
                <a:spLocks/>
              </p:cNvSpPr>
              <p:nvPr/>
            </p:nvSpPr>
            <p:spPr bwMode="auto">
              <a:xfrm>
                <a:off x="1525" y="1807"/>
                <a:ext cx="82" cy="82"/>
              </a:xfrm>
              <a:custGeom>
                <a:avLst/>
                <a:gdLst/>
                <a:ahLst/>
                <a:cxnLst>
                  <a:cxn ang="0">
                    <a:pos x="0" y="2"/>
                  </a:cxn>
                  <a:cxn ang="0">
                    <a:pos x="2" y="0"/>
                  </a:cxn>
                  <a:cxn ang="0">
                    <a:pos x="82" y="81"/>
                  </a:cxn>
                  <a:cxn ang="0">
                    <a:pos x="81" y="82"/>
                  </a:cxn>
                  <a:cxn ang="0">
                    <a:pos x="0" y="2"/>
                  </a:cxn>
                </a:cxnLst>
                <a:rect l="0" t="0" r="r" b="b"/>
                <a:pathLst>
                  <a:path w="82" h="82">
                    <a:moveTo>
                      <a:pt x="0" y="2"/>
                    </a:moveTo>
                    <a:lnTo>
                      <a:pt x="2" y="0"/>
                    </a:lnTo>
                    <a:lnTo>
                      <a:pt x="82" y="81"/>
                    </a:lnTo>
                    <a:lnTo>
                      <a:pt x="81" y="82"/>
                    </a:lnTo>
                    <a:lnTo>
                      <a:pt x="0" y="2"/>
                    </a:lnTo>
                    <a:close/>
                  </a:path>
                </a:pathLst>
              </a:custGeom>
              <a:solidFill>
                <a:srgbClr val="50A1C9"/>
              </a:solidFill>
              <a:ln w="9525">
                <a:noFill/>
                <a:round/>
                <a:headEnd/>
                <a:tailEnd/>
              </a:ln>
            </p:spPr>
            <p:txBody>
              <a:bodyPr/>
              <a:lstStyle/>
              <a:p>
                <a:endParaRPr lang="en-US"/>
              </a:p>
            </p:txBody>
          </p:sp>
          <p:sp>
            <p:nvSpPr>
              <p:cNvPr id="212119" name="Freeform 151"/>
              <p:cNvSpPr>
                <a:spLocks/>
              </p:cNvSpPr>
              <p:nvPr/>
            </p:nvSpPr>
            <p:spPr bwMode="auto">
              <a:xfrm>
                <a:off x="1527" y="1806"/>
                <a:ext cx="82" cy="82"/>
              </a:xfrm>
              <a:custGeom>
                <a:avLst/>
                <a:gdLst/>
                <a:ahLst/>
                <a:cxnLst>
                  <a:cxn ang="0">
                    <a:pos x="0" y="1"/>
                  </a:cxn>
                  <a:cxn ang="0">
                    <a:pos x="1" y="0"/>
                  </a:cxn>
                  <a:cxn ang="0">
                    <a:pos x="82" y="80"/>
                  </a:cxn>
                  <a:cxn ang="0">
                    <a:pos x="80" y="82"/>
                  </a:cxn>
                  <a:cxn ang="0">
                    <a:pos x="0" y="1"/>
                  </a:cxn>
                </a:cxnLst>
                <a:rect l="0" t="0" r="r" b="b"/>
                <a:pathLst>
                  <a:path w="82" h="82">
                    <a:moveTo>
                      <a:pt x="0" y="1"/>
                    </a:moveTo>
                    <a:lnTo>
                      <a:pt x="1" y="0"/>
                    </a:lnTo>
                    <a:lnTo>
                      <a:pt x="82" y="80"/>
                    </a:lnTo>
                    <a:lnTo>
                      <a:pt x="80" y="82"/>
                    </a:lnTo>
                    <a:lnTo>
                      <a:pt x="0" y="1"/>
                    </a:lnTo>
                    <a:close/>
                  </a:path>
                </a:pathLst>
              </a:custGeom>
              <a:solidFill>
                <a:srgbClr val="50A2CA"/>
              </a:solidFill>
              <a:ln w="9525">
                <a:noFill/>
                <a:round/>
                <a:headEnd/>
                <a:tailEnd/>
              </a:ln>
            </p:spPr>
            <p:txBody>
              <a:bodyPr/>
              <a:lstStyle/>
              <a:p>
                <a:endParaRPr lang="en-US"/>
              </a:p>
            </p:txBody>
          </p:sp>
          <p:sp>
            <p:nvSpPr>
              <p:cNvPr id="212120" name="Freeform 152"/>
              <p:cNvSpPr>
                <a:spLocks/>
              </p:cNvSpPr>
              <p:nvPr/>
            </p:nvSpPr>
            <p:spPr bwMode="auto">
              <a:xfrm>
                <a:off x="1528" y="1798"/>
                <a:ext cx="88" cy="88"/>
              </a:xfrm>
              <a:custGeom>
                <a:avLst/>
                <a:gdLst/>
                <a:ahLst/>
                <a:cxnLst>
                  <a:cxn ang="0">
                    <a:pos x="0" y="8"/>
                  </a:cxn>
                  <a:cxn ang="0">
                    <a:pos x="8" y="0"/>
                  </a:cxn>
                  <a:cxn ang="0">
                    <a:pos x="88" y="80"/>
                  </a:cxn>
                  <a:cxn ang="0">
                    <a:pos x="81" y="88"/>
                  </a:cxn>
                  <a:cxn ang="0">
                    <a:pos x="0" y="8"/>
                  </a:cxn>
                </a:cxnLst>
                <a:rect l="0" t="0" r="r" b="b"/>
                <a:pathLst>
                  <a:path w="88" h="88">
                    <a:moveTo>
                      <a:pt x="0" y="8"/>
                    </a:moveTo>
                    <a:lnTo>
                      <a:pt x="8" y="0"/>
                    </a:lnTo>
                    <a:lnTo>
                      <a:pt x="88" y="80"/>
                    </a:lnTo>
                    <a:lnTo>
                      <a:pt x="81" y="88"/>
                    </a:lnTo>
                    <a:lnTo>
                      <a:pt x="0" y="8"/>
                    </a:lnTo>
                    <a:close/>
                  </a:path>
                </a:pathLst>
              </a:custGeom>
              <a:solidFill>
                <a:srgbClr val="51A3CB"/>
              </a:solidFill>
              <a:ln w="9525">
                <a:noFill/>
                <a:round/>
                <a:headEnd/>
                <a:tailEnd/>
              </a:ln>
            </p:spPr>
            <p:txBody>
              <a:bodyPr/>
              <a:lstStyle/>
              <a:p>
                <a:endParaRPr lang="en-US"/>
              </a:p>
            </p:txBody>
          </p:sp>
          <p:sp>
            <p:nvSpPr>
              <p:cNvPr id="212121" name="Line 153"/>
              <p:cNvSpPr>
                <a:spLocks noChangeShapeType="1"/>
              </p:cNvSpPr>
              <p:nvPr/>
            </p:nvSpPr>
            <p:spPr bwMode="auto">
              <a:xfrm>
                <a:off x="1528" y="1806"/>
                <a:ext cx="81" cy="80"/>
              </a:xfrm>
              <a:prstGeom prst="line">
                <a:avLst/>
              </a:prstGeom>
              <a:noFill/>
              <a:ln w="1588">
                <a:solidFill>
                  <a:srgbClr val="51A3CB"/>
                </a:solidFill>
                <a:miter lim="800000"/>
                <a:headEnd/>
                <a:tailEnd/>
              </a:ln>
            </p:spPr>
            <p:txBody>
              <a:bodyPr/>
              <a:lstStyle/>
              <a:p>
                <a:endParaRPr lang="en-US"/>
              </a:p>
            </p:txBody>
          </p:sp>
          <p:sp>
            <p:nvSpPr>
              <p:cNvPr id="212122" name="Freeform 154"/>
              <p:cNvSpPr>
                <a:spLocks/>
              </p:cNvSpPr>
              <p:nvPr/>
            </p:nvSpPr>
            <p:spPr bwMode="auto">
              <a:xfrm>
                <a:off x="1528" y="1804"/>
                <a:ext cx="82" cy="82"/>
              </a:xfrm>
              <a:custGeom>
                <a:avLst/>
                <a:gdLst/>
                <a:ahLst/>
                <a:cxnLst>
                  <a:cxn ang="0">
                    <a:pos x="0" y="2"/>
                  </a:cxn>
                  <a:cxn ang="0">
                    <a:pos x="2" y="0"/>
                  </a:cxn>
                  <a:cxn ang="0">
                    <a:pos x="82" y="81"/>
                  </a:cxn>
                  <a:cxn ang="0">
                    <a:pos x="81" y="82"/>
                  </a:cxn>
                  <a:cxn ang="0">
                    <a:pos x="0" y="2"/>
                  </a:cxn>
                </a:cxnLst>
                <a:rect l="0" t="0" r="r" b="b"/>
                <a:pathLst>
                  <a:path w="82" h="82">
                    <a:moveTo>
                      <a:pt x="0" y="2"/>
                    </a:moveTo>
                    <a:lnTo>
                      <a:pt x="2" y="0"/>
                    </a:lnTo>
                    <a:lnTo>
                      <a:pt x="82" y="81"/>
                    </a:lnTo>
                    <a:lnTo>
                      <a:pt x="81" y="82"/>
                    </a:lnTo>
                    <a:lnTo>
                      <a:pt x="0" y="2"/>
                    </a:lnTo>
                    <a:close/>
                  </a:path>
                </a:pathLst>
              </a:custGeom>
              <a:solidFill>
                <a:srgbClr val="51A3CB"/>
              </a:solidFill>
              <a:ln w="9525">
                <a:noFill/>
                <a:round/>
                <a:headEnd/>
                <a:tailEnd/>
              </a:ln>
            </p:spPr>
            <p:txBody>
              <a:bodyPr/>
              <a:lstStyle/>
              <a:p>
                <a:endParaRPr lang="en-US"/>
              </a:p>
            </p:txBody>
          </p:sp>
          <p:sp>
            <p:nvSpPr>
              <p:cNvPr id="212123" name="Freeform 155"/>
              <p:cNvSpPr>
                <a:spLocks/>
              </p:cNvSpPr>
              <p:nvPr/>
            </p:nvSpPr>
            <p:spPr bwMode="auto">
              <a:xfrm>
                <a:off x="1530" y="1803"/>
                <a:ext cx="82" cy="82"/>
              </a:xfrm>
              <a:custGeom>
                <a:avLst/>
                <a:gdLst/>
                <a:ahLst/>
                <a:cxnLst>
                  <a:cxn ang="0">
                    <a:pos x="0" y="1"/>
                  </a:cxn>
                  <a:cxn ang="0">
                    <a:pos x="1" y="0"/>
                  </a:cxn>
                  <a:cxn ang="0">
                    <a:pos x="82" y="80"/>
                  </a:cxn>
                  <a:cxn ang="0">
                    <a:pos x="80" y="82"/>
                  </a:cxn>
                  <a:cxn ang="0">
                    <a:pos x="0" y="1"/>
                  </a:cxn>
                </a:cxnLst>
                <a:rect l="0" t="0" r="r" b="b"/>
                <a:pathLst>
                  <a:path w="82" h="82">
                    <a:moveTo>
                      <a:pt x="0" y="1"/>
                    </a:moveTo>
                    <a:lnTo>
                      <a:pt x="1" y="0"/>
                    </a:lnTo>
                    <a:lnTo>
                      <a:pt x="82" y="80"/>
                    </a:lnTo>
                    <a:lnTo>
                      <a:pt x="80" y="82"/>
                    </a:lnTo>
                    <a:lnTo>
                      <a:pt x="0" y="1"/>
                    </a:lnTo>
                    <a:close/>
                  </a:path>
                </a:pathLst>
              </a:custGeom>
              <a:solidFill>
                <a:srgbClr val="51A3CC"/>
              </a:solidFill>
              <a:ln w="9525">
                <a:noFill/>
                <a:round/>
                <a:headEnd/>
                <a:tailEnd/>
              </a:ln>
            </p:spPr>
            <p:txBody>
              <a:bodyPr/>
              <a:lstStyle/>
              <a:p>
                <a:endParaRPr lang="en-US"/>
              </a:p>
            </p:txBody>
          </p:sp>
          <p:sp>
            <p:nvSpPr>
              <p:cNvPr id="212124" name="Freeform 156"/>
              <p:cNvSpPr>
                <a:spLocks/>
              </p:cNvSpPr>
              <p:nvPr/>
            </p:nvSpPr>
            <p:spPr bwMode="auto">
              <a:xfrm>
                <a:off x="1531" y="1801"/>
                <a:ext cx="82" cy="82"/>
              </a:xfrm>
              <a:custGeom>
                <a:avLst/>
                <a:gdLst/>
                <a:ahLst/>
                <a:cxnLst>
                  <a:cxn ang="0">
                    <a:pos x="0" y="2"/>
                  </a:cxn>
                  <a:cxn ang="0">
                    <a:pos x="2" y="0"/>
                  </a:cxn>
                  <a:cxn ang="0">
                    <a:pos x="82" y="81"/>
                  </a:cxn>
                  <a:cxn ang="0">
                    <a:pos x="81" y="82"/>
                  </a:cxn>
                  <a:cxn ang="0">
                    <a:pos x="0" y="2"/>
                  </a:cxn>
                </a:cxnLst>
                <a:rect l="0" t="0" r="r" b="b"/>
                <a:pathLst>
                  <a:path w="82" h="82">
                    <a:moveTo>
                      <a:pt x="0" y="2"/>
                    </a:moveTo>
                    <a:lnTo>
                      <a:pt x="2" y="0"/>
                    </a:lnTo>
                    <a:lnTo>
                      <a:pt x="82" y="81"/>
                    </a:lnTo>
                    <a:lnTo>
                      <a:pt x="81" y="82"/>
                    </a:lnTo>
                    <a:lnTo>
                      <a:pt x="0" y="2"/>
                    </a:lnTo>
                    <a:close/>
                  </a:path>
                </a:pathLst>
              </a:custGeom>
              <a:solidFill>
                <a:srgbClr val="51A4CD"/>
              </a:solidFill>
              <a:ln w="9525">
                <a:noFill/>
                <a:round/>
                <a:headEnd/>
                <a:tailEnd/>
              </a:ln>
            </p:spPr>
            <p:txBody>
              <a:bodyPr/>
              <a:lstStyle/>
              <a:p>
                <a:endParaRPr lang="en-US"/>
              </a:p>
            </p:txBody>
          </p:sp>
          <p:sp>
            <p:nvSpPr>
              <p:cNvPr id="212125" name="Freeform 157"/>
              <p:cNvSpPr>
                <a:spLocks/>
              </p:cNvSpPr>
              <p:nvPr/>
            </p:nvSpPr>
            <p:spPr bwMode="auto">
              <a:xfrm>
                <a:off x="1533" y="1799"/>
                <a:ext cx="82" cy="83"/>
              </a:xfrm>
              <a:custGeom>
                <a:avLst/>
                <a:gdLst/>
                <a:ahLst/>
                <a:cxnLst>
                  <a:cxn ang="0">
                    <a:pos x="0" y="2"/>
                  </a:cxn>
                  <a:cxn ang="0">
                    <a:pos x="1" y="0"/>
                  </a:cxn>
                  <a:cxn ang="0">
                    <a:pos x="82" y="81"/>
                  </a:cxn>
                  <a:cxn ang="0">
                    <a:pos x="80" y="83"/>
                  </a:cxn>
                  <a:cxn ang="0">
                    <a:pos x="0" y="2"/>
                  </a:cxn>
                </a:cxnLst>
                <a:rect l="0" t="0" r="r" b="b"/>
                <a:pathLst>
                  <a:path w="82" h="83">
                    <a:moveTo>
                      <a:pt x="0" y="2"/>
                    </a:moveTo>
                    <a:lnTo>
                      <a:pt x="1" y="0"/>
                    </a:lnTo>
                    <a:lnTo>
                      <a:pt x="82" y="81"/>
                    </a:lnTo>
                    <a:lnTo>
                      <a:pt x="80" y="83"/>
                    </a:lnTo>
                    <a:lnTo>
                      <a:pt x="0" y="2"/>
                    </a:lnTo>
                    <a:close/>
                  </a:path>
                </a:pathLst>
              </a:custGeom>
              <a:solidFill>
                <a:srgbClr val="52A4CE"/>
              </a:solidFill>
              <a:ln w="9525">
                <a:noFill/>
                <a:round/>
                <a:headEnd/>
                <a:tailEnd/>
              </a:ln>
            </p:spPr>
            <p:txBody>
              <a:bodyPr/>
              <a:lstStyle/>
              <a:p>
                <a:endParaRPr lang="en-US"/>
              </a:p>
            </p:txBody>
          </p:sp>
          <p:sp>
            <p:nvSpPr>
              <p:cNvPr id="212126" name="Freeform 158"/>
              <p:cNvSpPr>
                <a:spLocks/>
              </p:cNvSpPr>
              <p:nvPr/>
            </p:nvSpPr>
            <p:spPr bwMode="auto">
              <a:xfrm>
                <a:off x="1534" y="1798"/>
                <a:ext cx="82" cy="82"/>
              </a:xfrm>
              <a:custGeom>
                <a:avLst/>
                <a:gdLst/>
                <a:ahLst/>
                <a:cxnLst>
                  <a:cxn ang="0">
                    <a:pos x="0" y="1"/>
                  </a:cxn>
                  <a:cxn ang="0">
                    <a:pos x="2" y="0"/>
                  </a:cxn>
                  <a:cxn ang="0">
                    <a:pos x="82" y="80"/>
                  </a:cxn>
                  <a:cxn ang="0">
                    <a:pos x="81" y="82"/>
                  </a:cxn>
                  <a:cxn ang="0">
                    <a:pos x="0" y="1"/>
                  </a:cxn>
                </a:cxnLst>
                <a:rect l="0" t="0" r="r" b="b"/>
                <a:pathLst>
                  <a:path w="82" h="82">
                    <a:moveTo>
                      <a:pt x="0" y="1"/>
                    </a:moveTo>
                    <a:lnTo>
                      <a:pt x="2" y="0"/>
                    </a:lnTo>
                    <a:lnTo>
                      <a:pt x="82" y="80"/>
                    </a:lnTo>
                    <a:lnTo>
                      <a:pt x="81" y="82"/>
                    </a:lnTo>
                    <a:lnTo>
                      <a:pt x="0" y="1"/>
                    </a:lnTo>
                    <a:close/>
                  </a:path>
                </a:pathLst>
              </a:custGeom>
              <a:solidFill>
                <a:srgbClr val="52A5CF"/>
              </a:solidFill>
              <a:ln w="9525">
                <a:noFill/>
                <a:round/>
                <a:headEnd/>
                <a:tailEnd/>
              </a:ln>
            </p:spPr>
            <p:txBody>
              <a:bodyPr/>
              <a:lstStyle/>
              <a:p>
                <a:endParaRPr lang="en-US"/>
              </a:p>
            </p:txBody>
          </p:sp>
          <p:sp>
            <p:nvSpPr>
              <p:cNvPr id="212127" name="Freeform 159"/>
              <p:cNvSpPr>
                <a:spLocks/>
              </p:cNvSpPr>
              <p:nvPr/>
            </p:nvSpPr>
            <p:spPr bwMode="auto">
              <a:xfrm>
                <a:off x="1536" y="1789"/>
                <a:ext cx="87" cy="89"/>
              </a:xfrm>
              <a:custGeom>
                <a:avLst/>
                <a:gdLst/>
                <a:ahLst/>
                <a:cxnLst>
                  <a:cxn ang="0">
                    <a:pos x="0" y="9"/>
                  </a:cxn>
                  <a:cxn ang="0">
                    <a:pos x="6" y="0"/>
                  </a:cxn>
                  <a:cxn ang="0">
                    <a:pos x="87" y="81"/>
                  </a:cxn>
                  <a:cxn ang="0">
                    <a:pos x="80" y="89"/>
                  </a:cxn>
                  <a:cxn ang="0">
                    <a:pos x="0" y="9"/>
                  </a:cxn>
                </a:cxnLst>
                <a:rect l="0" t="0" r="r" b="b"/>
                <a:pathLst>
                  <a:path w="87" h="89">
                    <a:moveTo>
                      <a:pt x="0" y="9"/>
                    </a:moveTo>
                    <a:lnTo>
                      <a:pt x="6" y="0"/>
                    </a:lnTo>
                    <a:lnTo>
                      <a:pt x="87" y="81"/>
                    </a:lnTo>
                    <a:lnTo>
                      <a:pt x="80" y="89"/>
                    </a:lnTo>
                    <a:lnTo>
                      <a:pt x="0" y="9"/>
                    </a:lnTo>
                    <a:close/>
                  </a:path>
                </a:pathLst>
              </a:custGeom>
              <a:solidFill>
                <a:srgbClr val="53A6D0"/>
              </a:solidFill>
              <a:ln w="9525">
                <a:noFill/>
                <a:round/>
                <a:headEnd/>
                <a:tailEnd/>
              </a:ln>
            </p:spPr>
            <p:txBody>
              <a:bodyPr/>
              <a:lstStyle/>
              <a:p>
                <a:endParaRPr lang="en-US"/>
              </a:p>
            </p:txBody>
          </p:sp>
          <p:sp>
            <p:nvSpPr>
              <p:cNvPr id="212128" name="Line 160"/>
              <p:cNvSpPr>
                <a:spLocks noChangeShapeType="1"/>
              </p:cNvSpPr>
              <p:nvPr/>
            </p:nvSpPr>
            <p:spPr bwMode="auto">
              <a:xfrm>
                <a:off x="1536" y="1798"/>
                <a:ext cx="80" cy="80"/>
              </a:xfrm>
              <a:prstGeom prst="line">
                <a:avLst/>
              </a:prstGeom>
              <a:noFill/>
              <a:ln w="1588">
                <a:solidFill>
                  <a:srgbClr val="53A6D0"/>
                </a:solidFill>
                <a:miter lim="800000"/>
                <a:headEnd/>
                <a:tailEnd/>
              </a:ln>
            </p:spPr>
            <p:txBody>
              <a:bodyPr/>
              <a:lstStyle/>
              <a:p>
                <a:endParaRPr lang="en-US"/>
              </a:p>
            </p:txBody>
          </p:sp>
          <p:sp>
            <p:nvSpPr>
              <p:cNvPr id="212129" name="Freeform 161"/>
              <p:cNvSpPr>
                <a:spLocks/>
              </p:cNvSpPr>
              <p:nvPr/>
            </p:nvSpPr>
            <p:spPr bwMode="auto">
              <a:xfrm>
                <a:off x="1536" y="1796"/>
                <a:ext cx="82" cy="82"/>
              </a:xfrm>
              <a:custGeom>
                <a:avLst/>
                <a:gdLst/>
                <a:ahLst/>
                <a:cxnLst>
                  <a:cxn ang="0">
                    <a:pos x="0" y="2"/>
                  </a:cxn>
                  <a:cxn ang="0">
                    <a:pos x="1" y="0"/>
                  </a:cxn>
                  <a:cxn ang="0">
                    <a:pos x="82" y="80"/>
                  </a:cxn>
                  <a:cxn ang="0">
                    <a:pos x="80" y="82"/>
                  </a:cxn>
                  <a:cxn ang="0">
                    <a:pos x="0" y="2"/>
                  </a:cxn>
                </a:cxnLst>
                <a:rect l="0" t="0" r="r" b="b"/>
                <a:pathLst>
                  <a:path w="82" h="82">
                    <a:moveTo>
                      <a:pt x="0" y="2"/>
                    </a:moveTo>
                    <a:lnTo>
                      <a:pt x="1" y="0"/>
                    </a:lnTo>
                    <a:lnTo>
                      <a:pt x="82" y="80"/>
                    </a:lnTo>
                    <a:lnTo>
                      <a:pt x="80" y="82"/>
                    </a:lnTo>
                    <a:lnTo>
                      <a:pt x="0" y="2"/>
                    </a:lnTo>
                    <a:close/>
                  </a:path>
                </a:pathLst>
              </a:custGeom>
              <a:solidFill>
                <a:srgbClr val="53A6D0"/>
              </a:solidFill>
              <a:ln w="9525">
                <a:noFill/>
                <a:round/>
                <a:headEnd/>
                <a:tailEnd/>
              </a:ln>
            </p:spPr>
            <p:txBody>
              <a:bodyPr/>
              <a:lstStyle/>
              <a:p>
                <a:endParaRPr lang="en-US"/>
              </a:p>
            </p:txBody>
          </p:sp>
          <p:sp>
            <p:nvSpPr>
              <p:cNvPr id="212130" name="Freeform 162"/>
              <p:cNvSpPr>
                <a:spLocks/>
              </p:cNvSpPr>
              <p:nvPr/>
            </p:nvSpPr>
            <p:spPr bwMode="auto">
              <a:xfrm>
                <a:off x="1537" y="1793"/>
                <a:ext cx="83" cy="83"/>
              </a:xfrm>
              <a:custGeom>
                <a:avLst/>
                <a:gdLst/>
                <a:ahLst/>
                <a:cxnLst>
                  <a:cxn ang="0">
                    <a:pos x="0" y="3"/>
                  </a:cxn>
                  <a:cxn ang="0">
                    <a:pos x="2" y="0"/>
                  </a:cxn>
                  <a:cxn ang="0">
                    <a:pos x="83" y="81"/>
                  </a:cxn>
                  <a:cxn ang="0">
                    <a:pos x="81" y="83"/>
                  </a:cxn>
                  <a:cxn ang="0">
                    <a:pos x="0" y="3"/>
                  </a:cxn>
                </a:cxnLst>
                <a:rect l="0" t="0" r="r" b="b"/>
                <a:pathLst>
                  <a:path w="83" h="83">
                    <a:moveTo>
                      <a:pt x="0" y="3"/>
                    </a:moveTo>
                    <a:lnTo>
                      <a:pt x="2" y="0"/>
                    </a:lnTo>
                    <a:lnTo>
                      <a:pt x="83" y="81"/>
                    </a:lnTo>
                    <a:lnTo>
                      <a:pt x="81" y="83"/>
                    </a:lnTo>
                    <a:lnTo>
                      <a:pt x="0" y="3"/>
                    </a:lnTo>
                    <a:close/>
                  </a:path>
                </a:pathLst>
              </a:custGeom>
              <a:solidFill>
                <a:srgbClr val="53A7D1"/>
              </a:solidFill>
              <a:ln w="9525">
                <a:noFill/>
                <a:round/>
                <a:headEnd/>
                <a:tailEnd/>
              </a:ln>
            </p:spPr>
            <p:txBody>
              <a:bodyPr/>
              <a:lstStyle/>
              <a:p>
                <a:endParaRPr lang="en-US"/>
              </a:p>
            </p:txBody>
          </p:sp>
          <p:sp>
            <p:nvSpPr>
              <p:cNvPr id="212131" name="Freeform 163"/>
              <p:cNvSpPr>
                <a:spLocks/>
              </p:cNvSpPr>
              <p:nvPr/>
            </p:nvSpPr>
            <p:spPr bwMode="auto">
              <a:xfrm>
                <a:off x="1539" y="1791"/>
                <a:ext cx="82" cy="83"/>
              </a:xfrm>
              <a:custGeom>
                <a:avLst/>
                <a:gdLst/>
                <a:ahLst/>
                <a:cxnLst>
                  <a:cxn ang="0">
                    <a:pos x="0" y="2"/>
                  </a:cxn>
                  <a:cxn ang="0">
                    <a:pos x="2" y="0"/>
                  </a:cxn>
                  <a:cxn ang="0">
                    <a:pos x="82" y="81"/>
                  </a:cxn>
                  <a:cxn ang="0">
                    <a:pos x="81" y="83"/>
                  </a:cxn>
                  <a:cxn ang="0">
                    <a:pos x="0" y="2"/>
                  </a:cxn>
                </a:cxnLst>
                <a:rect l="0" t="0" r="r" b="b"/>
                <a:pathLst>
                  <a:path w="82" h="83">
                    <a:moveTo>
                      <a:pt x="0" y="2"/>
                    </a:moveTo>
                    <a:lnTo>
                      <a:pt x="2" y="0"/>
                    </a:lnTo>
                    <a:lnTo>
                      <a:pt x="82" y="81"/>
                    </a:lnTo>
                    <a:lnTo>
                      <a:pt x="81" y="83"/>
                    </a:lnTo>
                    <a:lnTo>
                      <a:pt x="0" y="2"/>
                    </a:lnTo>
                    <a:close/>
                  </a:path>
                </a:pathLst>
              </a:custGeom>
              <a:solidFill>
                <a:srgbClr val="54A8D2"/>
              </a:solidFill>
              <a:ln w="9525">
                <a:noFill/>
                <a:round/>
                <a:headEnd/>
                <a:tailEnd/>
              </a:ln>
            </p:spPr>
            <p:txBody>
              <a:bodyPr/>
              <a:lstStyle/>
              <a:p>
                <a:endParaRPr lang="en-US"/>
              </a:p>
            </p:txBody>
          </p:sp>
          <p:sp>
            <p:nvSpPr>
              <p:cNvPr id="212132" name="Freeform 164"/>
              <p:cNvSpPr>
                <a:spLocks/>
              </p:cNvSpPr>
              <p:nvPr/>
            </p:nvSpPr>
            <p:spPr bwMode="auto">
              <a:xfrm>
                <a:off x="1541" y="1789"/>
                <a:ext cx="82" cy="83"/>
              </a:xfrm>
              <a:custGeom>
                <a:avLst/>
                <a:gdLst/>
                <a:ahLst/>
                <a:cxnLst>
                  <a:cxn ang="0">
                    <a:pos x="0" y="2"/>
                  </a:cxn>
                  <a:cxn ang="0">
                    <a:pos x="1" y="0"/>
                  </a:cxn>
                  <a:cxn ang="0">
                    <a:pos x="82" y="81"/>
                  </a:cxn>
                  <a:cxn ang="0">
                    <a:pos x="80" y="83"/>
                  </a:cxn>
                  <a:cxn ang="0">
                    <a:pos x="0" y="2"/>
                  </a:cxn>
                </a:cxnLst>
                <a:rect l="0" t="0" r="r" b="b"/>
                <a:pathLst>
                  <a:path w="82" h="83">
                    <a:moveTo>
                      <a:pt x="0" y="2"/>
                    </a:moveTo>
                    <a:lnTo>
                      <a:pt x="1" y="0"/>
                    </a:lnTo>
                    <a:lnTo>
                      <a:pt x="82" y="81"/>
                    </a:lnTo>
                    <a:lnTo>
                      <a:pt x="80" y="83"/>
                    </a:lnTo>
                    <a:lnTo>
                      <a:pt x="0" y="2"/>
                    </a:lnTo>
                    <a:close/>
                  </a:path>
                </a:pathLst>
              </a:custGeom>
              <a:solidFill>
                <a:srgbClr val="54A9D3"/>
              </a:solidFill>
              <a:ln w="9525">
                <a:noFill/>
                <a:round/>
                <a:headEnd/>
                <a:tailEnd/>
              </a:ln>
            </p:spPr>
            <p:txBody>
              <a:bodyPr/>
              <a:lstStyle/>
              <a:p>
                <a:endParaRPr lang="en-US"/>
              </a:p>
            </p:txBody>
          </p:sp>
          <p:sp>
            <p:nvSpPr>
              <p:cNvPr id="212133" name="Freeform 165"/>
              <p:cNvSpPr>
                <a:spLocks/>
              </p:cNvSpPr>
              <p:nvPr/>
            </p:nvSpPr>
            <p:spPr bwMode="auto">
              <a:xfrm>
                <a:off x="1542" y="1780"/>
                <a:ext cx="87" cy="90"/>
              </a:xfrm>
              <a:custGeom>
                <a:avLst/>
                <a:gdLst/>
                <a:ahLst/>
                <a:cxnLst>
                  <a:cxn ang="0">
                    <a:pos x="0" y="9"/>
                  </a:cxn>
                  <a:cxn ang="0">
                    <a:pos x="6" y="0"/>
                  </a:cxn>
                  <a:cxn ang="0">
                    <a:pos x="87" y="80"/>
                  </a:cxn>
                  <a:cxn ang="0">
                    <a:pos x="81" y="90"/>
                  </a:cxn>
                  <a:cxn ang="0">
                    <a:pos x="0" y="9"/>
                  </a:cxn>
                </a:cxnLst>
                <a:rect l="0" t="0" r="r" b="b"/>
                <a:pathLst>
                  <a:path w="87" h="90">
                    <a:moveTo>
                      <a:pt x="0" y="9"/>
                    </a:moveTo>
                    <a:lnTo>
                      <a:pt x="6" y="0"/>
                    </a:lnTo>
                    <a:lnTo>
                      <a:pt x="87" y="80"/>
                    </a:lnTo>
                    <a:lnTo>
                      <a:pt x="81" y="90"/>
                    </a:lnTo>
                    <a:lnTo>
                      <a:pt x="0" y="9"/>
                    </a:lnTo>
                    <a:close/>
                  </a:path>
                </a:pathLst>
              </a:custGeom>
              <a:solidFill>
                <a:srgbClr val="55AAD4"/>
              </a:solidFill>
              <a:ln w="9525">
                <a:noFill/>
                <a:round/>
                <a:headEnd/>
                <a:tailEnd/>
              </a:ln>
            </p:spPr>
            <p:txBody>
              <a:bodyPr/>
              <a:lstStyle/>
              <a:p>
                <a:endParaRPr lang="en-US"/>
              </a:p>
            </p:txBody>
          </p:sp>
          <p:sp>
            <p:nvSpPr>
              <p:cNvPr id="212134" name="Line 166"/>
              <p:cNvSpPr>
                <a:spLocks noChangeShapeType="1"/>
              </p:cNvSpPr>
              <p:nvPr/>
            </p:nvSpPr>
            <p:spPr bwMode="auto">
              <a:xfrm>
                <a:off x="1542" y="1789"/>
                <a:ext cx="81" cy="81"/>
              </a:xfrm>
              <a:prstGeom prst="line">
                <a:avLst/>
              </a:prstGeom>
              <a:noFill/>
              <a:ln w="1588">
                <a:solidFill>
                  <a:srgbClr val="55AAD4"/>
                </a:solidFill>
                <a:miter lim="800000"/>
                <a:headEnd/>
                <a:tailEnd/>
              </a:ln>
            </p:spPr>
            <p:txBody>
              <a:bodyPr/>
              <a:lstStyle/>
              <a:p>
                <a:endParaRPr lang="en-US"/>
              </a:p>
            </p:txBody>
          </p:sp>
          <p:sp>
            <p:nvSpPr>
              <p:cNvPr id="212135" name="Freeform 167"/>
              <p:cNvSpPr>
                <a:spLocks/>
              </p:cNvSpPr>
              <p:nvPr/>
            </p:nvSpPr>
            <p:spPr bwMode="auto">
              <a:xfrm>
                <a:off x="1542" y="1787"/>
                <a:ext cx="82" cy="83"/>
              </a:xfrm>
              <a:custGeom>
                <a:avLst/>
                <a:gdLst/>
                <a:ahLst/>
                <a:cxnLst>
                  <a:cxn ang="0">
                    <a:pos x="0" y="2"/>
                  </a:cxn>
                  <a:cxn ang="0">
                    <a:pos x="2" y="0"/>
                  </a:cxn>
                  <a:cxn ang="0">
                    <a:pos x="82" y="80"/>
                  </a:cxn>
                  <a:cxn ang="0">
                    <a:pos x="81" y="83"/>
                  </a:cxn>
                  <a:cxn ang="0">
                    <a:pos x="0" y="2"/>
                  </a:cxn>
                </a:cxnLst>
                <a:rect l="0" t="0" r="r" b="b"/>
                <a:pathLst>
                  <a:path w="82" h="83">
                    <a:moveTo>
                      <a:pt x="0" y="2"/>
                    </a:moveTo>
                    <a:lnTo>
                      <a:pt x="2" y="0"/>
                    </a:lnTo>
                    <a:lnTo>
                      <a:pt x="82" y="80"/>
                    </a:lnTo>
                    <a:lnTo>
                      <a:pt x="81" y="83"/>
                    </a:lnTo>
                    <a:lnTo>
                      <a:pt x="0" y="2"/>
                    </a:lnTo>
                    <a:close/>
                  </a:path>
                </a:pathLst>
              </a:custGeom>
              <a:solidFill>
                <a:srgbClr val="55AAD4"/>
              </a:solidFill>
              <a:ln w="9525">
                <a:noFill/>
                <a:round/>
                <a:headEnd/>
                <a:tailEnd/>
              </a:ln>
            </p:spPr>
            <p:txBody>
              <a:bodyPr/>
              <a:lstStyle/>
              <a:p>
                <a:endParaRPr lang="en-US"/>
              </a:p>
            </p:txBody>
          </p:sp>
          <p:sp>
            <p:nvSpPr>
              <p:cNvPr id="212136" name="Freeform 168"/>
              <p:cNvSpPr>
                <a:spLocks/>
              </p:cNvSpPr>
              <p:nvPr/>
            </p:nvSpPr>
            <p:spPr bwMode="auto">
              <a:xfrm>
                <a:off x="1544" y="1784"/>
                <a:ext cx="82" cy="83"/>
              </a:xfrm>
              <a:custGeom>
                <a:avLst/>
                <a:gdLst/>
                <a:ahLst/>
                <a:cxnLst>
                  <a:cxn ang="0">
                    <a:pos x="0" y="3"/>
                  </a:cxn>
                  <a:cxn ang="0">
                    <a:pos x="1" y="0"/>
                  </a:cxn>
                  <a:cxn ang="0">
                    <a:pos x="82" y="81"/>
                  </a:cxn>
                  <a:cxn ang="0">
                    <a:pos x="80" y="83"/>
                  </a:cxn>
                  <a:cxn ang="0">
                    <a:pos x="0" y="3"/>
                  </a:cxn>
                </a:cxnLst>
                <a:rect l="0" t="0" r="r" b="b"/>
                <a:pathLst>
                  <a:path w="82" h="83">
                    <a:moveTo>
                      <a:pt x="0" y="3"/>
                    </a:moveTo>
                    <a:lnTo>
                      <a:pt x="1" y="0"/>
                    </a:lnTo>
                    <a:lnTo>
                      <a:pt x="82" y="81"/>
                    </a:lnTo>
                    <a:lnTo>
                      <a:pt x="80" y="83"/>
                    </a:lnTo>
                    <a:lnTo>
                      <a:pt x="0" y="3"/>
                    </a:lnTo>
                    <a:close/>
                  </a:path>
                </a:pathLst>
              </a:custGeom>
              <a:solidFill>
                <a:srgbClr val="55AAD5"/>
              </a:solidFill>
              <a:ln w="9525">
                <a:noFill/>
                <a:round/>
                <a:headEnd/>
                <a:tailEnd/>
              </a:ln>
            </p:spPr>
            <p:txBody>
              <a:bodyPr/>
              <a:lstStyle/>
              <a:p>
                <a:endParaRPr lang="en-US"/>
              </a:p>
            </p:txBody>
          </p:sp>
          <p:sp>
            <p:nvSpPr>
              <p:cNvPr id="212137" name="Freeform 169"/>
              <p:cNvSpPr>
                <a:spLocks/>
              </p:cNvSpPr>
              <p:nvPr/>
            </p:nvSpPr>
            <p:spPr bwMode="auto">
              <a:xfrm>
                <a:off x="1545" y="1782"/>
                <a:ext cx="82" cy="83"/>
              </a:xfrm>
              <a:custGeom>
                <a:avLst/>
                <a:gdLst/>
                <a:ahLst/>
                <a:cxnLst>
                  <a:cxn ang="0">
                    <a:pos x="0" y="2"/>
                  </a:cxn>
                  <a:cxn ang="0">
                    <a:pos x="2" y="0"/>
                  </a:cxn>
                  <a:cxn ang="0">
                    <a:pos x="82" y="81"/>
                  </a:cxn>
                  <a:cxn ang="0">
                    <a:pos x="81" y="83"/>
                  </a:cxn>
                  <a:cxn ang="0">
                    <a:pos x="0" y="2"/>
                  </a:cxn>
                </a:cxnLst>
                <a:rect l="0" t="0" r="r" b="b"/>
                <a:pathLst>
                  <a:path w="82" h="83">
                    <a:moveTo>
                      <a:pt x="0" y="2"/>
                    </a:moveTo>
                    <a:lnTo>
                      <a:pt x="2" y="0"/>
                    </a:lnTo>
                    <a:lnTo>
                      <a:pt x="82" y="81"/>
                    </a:lnTo>
                    <a:lnTo>
                      <a:pt x="81" y="83"/>
                    </a:lnTo>
                    <a:lnTo>
                      <a:pt x="0" y="2"/>
                    </a:lnTo>
                    <a:close/>
                  </a:path>
                </a:pathLst>
              </a:custGeom>
              <a:solidFill>
                <a:srgbClr val="55ABD6"/>
              </a:solidFill>
              <a:ln w="9525">
                <a:noFill/>
                <a:round/>
                <a:headEnd/>
                <a:tailEnd/>
              </a:ln>
            </p:spPr>
            <p:txBody>
              <a:bodyPr/>
              <a:lstStyle/>
              <a:p>
                <a:endParaRPr lang="en-US"/>
              </a:p>
            </p:txBody>
          </p:sp>
          <p:sp>
            <p:nvSpPr>
              <p:cNvPr id="212138" name="Freeform 170"/>
              <p:cNvSpPr>
                <a:spLocks/>
              </p:cNvSpPr>
              <p:nvPr/>
            </p:nvSpPr>
            <p:spPr bwMode="auto">
              <a:xfrm>
                <a:off x="1547" y="1780"/>
                <a:ext cx="82" cy="83"/>
              </a:xfrm>
              <a:custGeom>
                <a:avLst/>
                <a:gdLst/>
                <a:ahLst/>
                <a:cxnLst>
                  <a:cxn ang="0">
                    <a:pos x="0" y="2"/>
                  </a:cxn>
                  <a:cxn ang="0">
                    <a:pos x="1" y="0"/>
                  </a:cxn>
                  <a:cxn ang="0">
                    <a:pos x="82" y="80"/>
                  </a:cxn>
                  <a:cxn ang="0">
                    <a:pos x="80" y="83"/>
                  </a:cxn>
                  <a:cxn ang="0">
                    <a:pos x="0" y="2"/>
                  </a:cxn>
                </a:cxnLst>
                <a:rect l="0" t="0" r="r" b="b"/>
                <a:pathLst>
                  <a:path w="82" h="83">
                    <a:moveTo>
                      <a:pt x="0" y="2"/>
                    </a:moveTo>
                    <a:lnTo>
                      <a:pt x="1" y="0"/>
                    </a:lnTo>
                    <a:lnTo>
                      <a:pt x="82" y="80"/>
                    </a:lnTo>
                    <a:lnTo>
                      <a:pt x="80" y="83"/>
                    </a:lnTo>
                    <a:lnTo>
                      <a:pt x="0" y="2"/>
                    </a:lnTo>
                    <a:close/>
                  </a:path>
                </a:pathLst>
              </a:custGeom>
              <a:solidFill>
                <a:srgbClr val="55ACD7"/>
              </a:solidFill>
              <a:ln w="9525">
                <a:noFill/>
                <a:round/>
                <a:headEnd/>
                <a:tailEnd/>
              </a:ln>
            </p:spPr>
            <p:txBody>
              <a:bodyPr/>
              <a:lstStyle/>
              <a:p>
                <a:endParaRPr lang="en-US"/>
              </a:p>
            </p:txBody>
          </p:sp>
          <p:sp>
            <p:nvSpPr>
              <p:cNvPr id="212139" name="Freeform 171"/>
              <p:cNvSpPr>
                <a:spLocks/>
              </p:cNvSpPr>
              <p:nvPr/>
            </p:nvSpPr>
            <p:spPr bwMode="auto">
              <a:xfrm>
                <a:off x="1548" y="1770"/>
                <a:ext cx="85" cy="90"/>
              </a:xfrm>
              <a:custGeom>
                <a:avLst/>
                <a:gdLst/>
                <a:ahLst/>
                <a:cxnLst>
                  <a:cxn ang="0">
                    <a:pos x="0" y="10"/>
                  </a:cxn>
                  <a:cxn ang="0">
                    <a:pos x="5" y="0"/>
                  </a:cxn>
                  <a:cxn ang="0">
                    <a:pos x="85" y="80"/>
                  </a:cxn>
                  <a:cxn ang="0">
                    <a:pos x="81" y="90"/>
                  </a:cxn>
                  <a:cxn ang="0">
                    <a:pos x="0" y="10"/>
                  </a:cxn>
                </a:cxnLst>
                <a:rect l="0" t="0" r="r" b="b"/>
                <a:pathLst>
                  <a:path w="85" h="90">
                    <a:moveTo>
                      <a:pt x="0" y="10"/>
                    </a:moveTo>
                    <a:lnTo>
                      <a:pt x="5" y="0"/>
                    </a:lnTo>
                    <a:lnTo>
                      <a:pt x="85" y="80"/>
                    </a:lnTo>
                    <a:lnTo>
                      <a:pt x="81" y="90"/>
                    </a:lnTo>
                    <a:lnTo>
                      <a:pt x="0" y="10"/>
                    </a:lnTo>
                    <a:close/>
                  </a:path>
                </a:pathLst>
              </a:custGeom>
              <a:solidFill>
                <a:srgbClr val="56ADD8"/>
              </a:solidFill>
              <a:ln w="9525">
                <a:noFill/>
                <a:round/>
                <a:headEnd/>
                <a:tailEnd/>
              </a:ln>
            </p:spPr>
            <p:txBody>
              <a:bodyPr/>
              <a:lstStyle/>
              <a:p>
                <a:endParaRPr lang="en-US"/>
              </a:p>
            </p:txBody>
          </p:sp>
          <p:sp>
            <p:nvSpPr>
              <p:cNvPr id="212140" name="Line 172"/>
              <p:cNvSpPr>
                <a:spLocks noChangeShapeType="1"/>
              </p:cNvSpPr>
              <p:nvPr/>
            </p:nvSpPr>
            <p:spPr bwMode="auto">
              <a:xfrm>
                <a:off x="1548" y="1780"/>
                <a:ext cx="81" cy="80"/>
              </a:xfrm>
              <a:prstGeom prst="line">
                <a:avLst/>
              </a:prstGeom>
              <a:noFill/>
              <a:ln w="1588">
                <a:solidFill>
                  <a:srgbClr val="56ADD8"/>
                </a:solidFill>
                <a:miter lim="800000"/>
                <a:headEnd/>
                <a:tailEnd/>
              </a:ln>
            </p:spPr>
            <p:txBody>
              <a:bodyPr/>
              <a:lstStyle/>
              <a:p>
                <a:endParaRPr lang="en-US"/>
              </a:p>
            </p:txBody>
          </p:sp>
          <p:sp>
            <p:nvSpPr>
              <p:cNvPr id="212141" name="Freeform 173"/>
              <p:cNvSpPr>
                <a:spLocks/>
              </p:cNvSpPr>
              <p:nvPr/>
            </p:nvSpPr>
            <p:spPr bwMode="auto">
              <a:xfrm>
                <a:off x="1548" y="1776"/>
                <a:ext cx="82" cy="84"/>
              </a:xfrm>
              <a:custGeom>
                <a:avLst/>
                <a:gdLst/>
                <a:ahLst/>
                <a:cxnLst>
                  <a:cxn ang="0">
                    <a:pos x="0" y="4"/>
                  </a:cxn>
                  <a:cxn ang="0">
                    <a:pos x="2" y="0"/>
                  </a:cxn>
                  <a:cxn ang="0">
                    <a:pos x="82" y="81"/>
                  </a:cxn>
                  <a:cxn ang="0">
                    <a:pos x="81" y="84"/>
                  </a:cxn>
                  <a:cxn ang="0">
                    <a:pos x="0" y="4"/>
                  </a:cxn>
                </a:cxnLst>
                <a:rect l="0" t="0" r="r" b="b"/>
                <a:pathLst>
                  <a:path w="82" h="84">
                    <a:moveTo>
                      <a:pt x="0" y="4"/>
                    </a:moveTo>
                    <a:lnTo>
                      <a:pt x="2" y="0"/>
                    </a:lnTo>
                    <a:lnTo>
                      <a:pt x="82" y="81"/>
                    </a:lnTo>
                    <a:lnTo>
                      <a:pt x="81" y="84"/>
                    </a:lnTo>
                    <a:lnTo>
                      <a:pt x="0" y="4"/>
                    </a:lnTo>
                    <a:close/>
                  </a:path>
                </a:pathLst>
              </a:custGeom>
              <a:solidFill>
                <a:srgbClr val="56ADD8"/>
              </a:solidFill>
              <a:ln w="9525">
                <a:noFill/>
                <a:round/>
                <a:headEnd/>
                <a:tailEnd/>
              </a:ln>
            </p:spPr>
            <p:txBody>
              <a:bodyPr/>
              <a:lstStyle/>
              <a:p>
                <a:endParaRPr lang="en-US"/>
              </a:p>
            </p:txBody>
          </p:sp>
          <p:sp>
            <p:nvSpPr>
              <p:cNvPr id="212142" name="Freeform 174"/>
              <p:cNvSpPr>
                <a:spLocks/>
              </p:cNvSpPr>
              <p:nvPr/>
            </p:nvSpPr>
            <p:spPr bwMode="auto">
              <a:xfrm>
                <a:off x="1550" y="1773"/>
                <a:ext cx="82" cy="84"/>
              </a:xfrm>
              <a:custGeom>
                <a:avLst/>
                <a:gdLst/>
                <a:ahLst/>
                <a:cxnLst>
                  <a:cxn ang="0">
                    <a:pos x="0" y="3"/>
                  </a:cxn>
                  <a:cxn ang="0">
                    <a:pos x="1" y="0"/>
                  </a:cxn>
                  <a:cxn ang="0">
                    <a:pos x="82" y="81"/>
                  </a:cxn>
                  <a:cxn ang="0">
                    <a:pos x="80" y="84"/>
                  </a:cxn>
                  <a:cxn ang="0">
                    <a:pos x="0" y="3"/>
                  </a:cxn>
                </a:cxnLst>
                <a:rect l="0" t="0" r="r" b="b"/>
                <a:pathLst>
                  <a:path w="82" h="84">
                    <a:moveTo>
                      <a:pt x="0" y="3"/>
                    </a:moveTo>
                    <a:lnTo>
                      <a:pt x="1" y="0"/>
                    </a:lnTo>
                    <a:lnTo>
                      <a:pt x="82" y="81"/>
                    </a:lnTo>
                    <a:lnTo>
                      <a:pt x="80" y="84"/>
                    </a:lnTo>
                    <a:lnTo>
                      <a:pt x="0" y="3"/>
                    </a:lnTo>
                    <a:close/>
                  </a:path>
                </a:pathLst>
              </a:custGeom>
              <a:solidFill>
                <a:srgbClr val="56ADD9"/>
              </a:solidFill>
              <a:ln w="9525">
                <a:noFill/>
                <a:round/>
                <a:headEnd/>
                <a:tailEnd/>
              </a:ln>
            </p:spPr>
            <p:txBody>
              <a:bodyPr/>
              <a:lstStyle/>
              <a:p>
                <a:endParaRPr lang="en-US"/>
              </a:p>
            </p:txBody>
          </p:sp>
          <p:sp>
            <p:nvSpPr>
              <p:cNvPr id="212143" name="Freeform 175"/>
              <p:cNvSpPr>
                <a:spLocks/>
              </p:cNvSpPr>
              <p:nvPr/>
            </p:nvSpPr>
            <p:spPr bwMode="auto">
              <a:xfrm>
                <a:off x="1551" y="1770"/>
                <a:ext cx="82" cy="84"/>
              </a:xfrm>
              <a:custGeom>
                <a:avLst/>
                <a:gdLst/>
                <a:ahLst/>
                <a:cxnLst>
                  <a:cxn ang="0">
                    <a:pos x="0" y="3"/>
                  </a:cxn>
                  <a:cxn ang="0">
                    <a:pos x="2" y="0"/>
                  </a:cxn>
                  <a:cxn ang="0">
                    <a:pos x="82" y="80"/>
                  </a:cxn>
                  <a:cxn ang="0">
                    <a:pos x="81" y="84"/>
                  </a:cxn>
                  <a:cxn ang="0">
                    <a:pos x="0" y="3"/>
                  </a:cxn>
                </a:cxnLst>
                <a:rect l="0" t="0" r="r" b="b"/>
                <a:pathLst>
                  <a:path w="82" h="84">
                    <a:moveTo>
                      <a:pt x="0" y="3"/>
                    </a:moveTo>
                    <a:lnTo>
                      <a:pt x="2" y="0"/>
                    </a:lnTo>
                    <a:lnTo>
                      <a:pt x="82" y="80"/>
                    </a:lnTo>
                    <a:lnTo>
                      <a:pt x="81" y="84"/>
                    </a:lnTo>
                    <a:lnTo>
                      <a:pt x="0" y="3"/>
                    </a:lnTo>
                    <a:close/>
                  </a:path>
                </a:pathLst>
              </a:custGeom>
              <a:solidFill>
                <a:srgbClr val="56AEDA"/>
              </a:solidFill>
              <a:ln w="9525">
                <a:noFill/>
                <a:round/>
                <a:headEnd/>
                <a:tailEnd/>
              </a:ln>
            </p:spPr>
            <p:txBody>
              <a:bodyPr/>
              <a:lstStyle/>
              <a:p>
                <a:endParaRPr lang="en-US"/>
              </a:p>
            </p:txBody>
          </p:sp>
          <p:sp>
            <p:nvSpPr>
              <p:cNvPr id="212144" name="Freeform 176"/>
              <p:cNvSpPr>
                <a:spLocks/>
              </p:cNvSpPr>
              <p:nvPr/>
            </p:nvSpPr>
            <p:spPr bwMode="auto">
              <a:xfrm>
                <a:off x="1553" y="1759"/>
                <a:ext cx="84" cy="91"/>
              </a:xfrm>
              <a:custGeom>
                <a:avLst/>
                <a:gdLst/>
                <a:ahLst/>
                <a:cxnLst>
                  <a:cxn ang="0">
                    <a:pos x="0" y="11"/>
                  </a:cxn>
                  <a:cxn ang="0">
                    <a:pos x="4" y="0"/>
                  </a:cxn>
                  <a:cxn ang="0">
                    <a:pos x="84" y="81"/>
                  </a:cxn>
                  <a:cxn ang="0">
                    <a:pos x="80" y="91"/>
                  </a:cxn>
                  <a:cxn ang="0">
                    <a:pos x="0" y="11"/>
                  </a:cxn>
                </a:cxnLst>
                <a:rect l="0" t="0" r="r" b="b"/>
                <a:pathLst>
                  <a:path w="84" h="91">
                    <a:moveTo>
                      <a:pt x="0" y="11"/>
                    </a:moveTo>
                    <a:lnTo>
                      <a:pt x="4" y="0"/>
                    </a:lnTo>
                    <a:lnTo>
                      <a:pt x="84" y="81"/>
                    </a:lnTo>
                    <a:lnTo>
                      <a:pt x="80" y="91"/>
                    </a:lnTo>
                    <a:lnTo>
                      <a:pt x="0" y="11"/>
                    </a:lnTo>
                    <a:close/>
                  </a:path>
                </a:pathLst>
              </a:custGeom>
              <a:solidFill>
                <a:srgbClr val="57AFDB"/>
              </a:solidFill>
              <a:ln w="9525">
                <a:noFill/>
                <a:round/>
                <a:headEnd/>
                <a:tailEnd/>
              </a:ln>
            </p:spPr>
            <p:txBody>
              <a:bodyPr/>
              <a:lstStyle/>
              <a:p>
                <a:endParaRPr lang="en-US"/>
              </a:p>
            </p:txBody>
          </p:sp>
          <p:sp>
            <p:nvSpPr>
              <p:cNvPr id="212145" name="Line 177"/>
              <p:cNvSpPr>
                <a:spLocks noChangeShapeType="1"/>
              </p:cNvSpPr>
              <p:nvPr/>
            </p:nvSpPr>
            <p:spPr bwMode="auto">
              <a:xfrm>
                <a:off x="1553" y="1770"/>
                <a:ext cx="80" cy="80"/>
              </a:xfrm>
              <a:prstGeom prst="line">
                <a:avLst/>
              </a:prstGeom>
              <a:noFill/>
              <a:ln w="1588">
                <a:solidFill>
                  <a:srgbClr val="57AFDB"/>
                </a:solidFill>
                <a:miter lim="800000"/>
                <a:headEnd/>
                <a:tailEnd/>
              </a:ln>
            </p:spPr>
            <p:txBody>
              <a:bodyPr/>
              <a:lstStyle/>
              <a:p>
                <a:endParaRPr lang="en-US"/>
              </a:p>
            </p:txBody>
          </p:sp>
          <p:sp>
            <p:nvSpPr>
              <p:cNvPr id="212146" name="Freeform 178"/>
              <p:cNvSpPr>
                <a:spLocks/>
              </p:cNvSpPr>
              <p:nvPr/>
            </p:nvSpPr>
            <p:spPr bwMode="auto">
              <a:xfrm>
                <a:off x="1553" y="1764"/>
                <a:ext cx="82" cy="86"/>
              </a:xfrm>
              <a:custGeom>
                <a:avLst/>
                <a:gdLst/>
                <a:ahLst/>
                <a:cxnLst>
                  <a:cxn ang="0">
                    <a:pos x="0" y="6"/>
                  </a:cxn>
                  <a:cxn ang="0">
                    <a:pos x="2" y="0"/>
                  </a:cxn>
                  <a:cxn ang="0">
                    <a:pos x="82" y="81"/>
                  </a:cxn>
                  <a:cxn ang="0">
                    <a:pos x="80" y="86"/>
                  </a:cxn>
                  <a:cxn ang="0">
                    <a:pos x="0" y="6"/>
                  </a:cxn>
                </a:cxnLst>
                <a:rect l="0" t="0" r="r" b="b"/>
                <a:pathLst>
                  <a:path w="82" h="86">
                    <a:moveTo>
                      <a:pt x="0" y="6"/>
                    </a:moveTo>
                    <a:lnTo>
                      <a:pt x="2" y="0"/>
                    </a:lnTo>
                    <a:lnTo>
                      <a:pt x="82" y="81"/>
                    </a:lnTo>
                    <a:lnTo>
                      <a:pt x="80" y="86"/>
                    </a:lnTo>
                    <a:lnTo>
                      <a:pt x="0" y="6"/>
                    </a:lnTo>
                    <a:close/>
                  </a:path>
                </a:pathLst>
              </a:custGeom>
              <a:solidFill>
                <a:srgbClr val="57AFDB"/>
              </a:solidFill>
              <a:ln w="9525">
                <a:noFill/>
                <a:round/>
                <a:headEnd/>
                <a:tailEnd/>
              </a:ln>
            </p:spPr>
            <p:txBody>
              <a:bodyPr/>
              <a:lstStyle/>
              <a:p>
                <a:endParaRPr lang="en-US"/>
              </a:p>
            </p:txBody>
          </p:sp>
          <p:sp>
            <p:nvSpPr>
              <p:cNvPr id="212147" name="Freeform 179"/>
              <p:cNvSpPr>
                <a:spLocks/>
              </p:cNvSpPr>
              <p:nvPr/>
            </p:nvSpPr>
            <p:spPr bwMode="auto">
              <a:xfrm>
                <a:off x="1555" y="1759"/>
                <a:ext cx="82" cy="86"/>
              </a:xfrm>
              <a:custGeom>
                <a:avLst/>
                <a:gdLst/>
                <a:ahLst/>
                <a:cxnLst>
                  <a:cxn ang="0">
                    <a:pos x="0" y="5"/>
                  </a:cxn>
                  <a:cxn ang="0">
                    <a:pos x="2" y="0"/>
                  </a:cxn>
                  <a:cxn ang="0">
                    <a:pos x="82" y="81"/>
                  </a:cxn>
                  <a:cxn ang="0">
                    <a:pos x="80" y="86"/>
                  </a:cxn>
                  <a:cxn ang="0">
                    <a:pos x="0" y="5"/>
                  </a:cxn>
                </a:cxnLst>
                <a:rect l="0" t="0" r="r" b="b"/>
                <a:pathLst>
                  <a:path w="82" h="86">
                    <a:moveTo>
                      <a:pt x="0" y="5"/>
                    </a:moveTo>
                    <a:lnTo>
                      <a:pt x="2" y="0"/>
                    </a:lnTo>
                    <a:lnTo>
                      <a:pt x="82" y="81"/>
                    </a:lnTo>
                    <a:lnTo>
                      <a:pt x="80" y="86"/>
                    </a:lnTo>
                    <a:lnTo>
                      <a:pt x="0" y="5"/>
                    </a:lnTo>
                    <a:close/>
                  </a:path>
                </a:pathLst>
              </a:custGeom>
              <a:solidFill>
                <a:srgbClr val="57B0DC"/>
              </a:solidFill>
              <a:ln w="9525">
                <a:noFill/>
                <a:round/>
                <a:headEnd/>
                <a:tailEnd/>
              </a:ln>
            </p:spPr>
            <p:txBody>
              <a:bodyPr/>
              <a:lstStyle/>
              <a:p>
                <a:endParaRPr lang="en-US"/>
              </a:p>
            </p:txBody>
          </p:sp>
          <p:sp>
            <p:nvSpPr>
              <p:cNvPr id="212148" name="Freeform 180"/>
              <p:cNvSpPr>
                <a:spLocks/>
              </p:cNvSpPr>
              <p:nvPr/>
            </p:nvSpPr>
            <p:spPr bwMode="auto">
              <a:xfrm>
                <a:off x="1557" y="1748"/>
                <a:ext cx="83" cy="92"/>
              </a:xfrm>
              <a:custGeom>
                <a:avLst/>
                <a:gdLst/>
                <a:ahLst/>
                <a:cxnLst>
                  <a:cxn ang="0">
                    <a:pos x="0" y="11"/>
                  </a:cxn>
                  <a:cxn ang="0">
                    <a:pos x="2" y="0"/>
                  </a:cxn>
                  <a:cxn ang="0">
                    <a:pos x="83" y="81"/>
                  </a:cxn>
                  <a:cxn ang="0">
                    <a:pos x="80" y="92"/>
                  </a:cxn>
                  <a:cxn ang="0">
                    <a:pos x="0" y="11"/>
                  </a:cxn>
                </a:cxnLst>
                <a:rect l="0" t="0" r="r" b="b"/>
                <a:pathLst>
                  <a:path w="83" h="92">
                    <a:moveTo>
                      <a:pt x="0" y="11"/>
                    </a:moveTo>
                    <a:lnTo>
                      <a:pt x="2" y="0"/>
                    </a:lnTo>
                    <a:lnTo>
                      <a:pt x="83" y="81"/>
                    </a:lnTo>
                    <a:lnTo>
                      <a:pt x="80" y="92"/>
                    </a:lnTo>
                    <a:lnTo>
                      <a:pt x="0" y="11"/>
                    </a:lnTo>
                    <a:close/>
                  </a:path>
                </a:pathLst>
              </a:custGeom>
              <a:solidFill>
                <a:srgbClr val="58B1DD"/>
              </a:solidFill>
              <a:ln w="9525">
                <a:noFill/>
                <a:round/>
                <a:headEnd/>
                <a:tailEnd/>
              </a:ln>
            </p:spPr>
            <p:txBody>
              <a:bodyPr/>
              <a:lstStyle/>
              <a:p>
                <a:endParaRPr lang="en-US"/>
              </a:p>
            </p:txBody>
          </p:sp>
          <p:sp>
            <p:nvSpPr>
              <p:cNvPr id="212149" name="Line 181"/>
              <p:cNvSpPr>
                <a:spLocks noChangeShapeType="1"/>
              </p:cNvSpPr>
              <p:nvPr/>
            </p:nvSpPr>
            <p:spPr bwMode="auto">
              <a:xfrm>
                <a:off x="1557" y="1759"/>
                <a:ext cx="80" cy="81"/>
              </a:xfrm>
              <a:prstGeom prst="line">
                <a:avLst/>
              </a:prstGeom>
              <a:noFill/>
              <a:ln w="1588">
                <a:solidFill>
                  <a:srgbClr val="58B1DD"/>
                </a:solidFill>
                <a:miter lim="800000"/>
                <a:headEnd/>
                <a:tailEnd/>
              </a:ln>
            </p:spPr>
            <p:txBody>
              <a:bodyPr/>
              <a:lstStyle/>
              <a:p>
                <a:endParaRPr lang="en-US"/>
              </a:p>
            </p:txBody>
          </p:sp>
          <p:sp>
            <p:nvSpPr>
              <p:cNvPr id="212150" name="Freeform 182"/>
              <p:cNvSpPr>
                <a:spLocks/>
              </p:cNvSpPr>
              <p:nvPr/>
            </p:nvSpPr>
            <p:spPr bwMode="auto">
              <a:xfrm>
                <a:off x="1557" y="1754"/>
                <a:ext cx="82" cy="86"/>
              </a:xfrm>
              <a:custGeom>
                <a:avLst/>
                <a:gdLst/>
                <a:ahLst/>
                <a:cxnLst>
                  <a:cxn ang="0">
                    <a:pos x="0" y="5"/>
                  </a:cxn>
                  <a:cxn ang="0">
                    <a:pos x="1" y="0"/>
                  </a:cxn>
                  <a:cxn ang="0">
                    <a:pos x="82" y="80"/>
                  </a:cxn>
                  <a:cxn ang="0">
                    <a:pos x="80" y="86"/>
                  </a:cxn>
                  <a:cxn ang="0">
                    <a:pos x="0" y="5"/>
                  </a:cxn>
                </a:cxnLst>
                <a:rect l="0" t="0" r="r" b="b"/>
                <a:pathLst>
                  <a:path w="82" h="86">
                    <a:moveTo>
                      <a:pt x="0" y="5"/>
                    </a:moveTo>
                    <a:lnTo>
                      <a:pt x="1" y="0"/>
                    </a:lnTo>
                    <a:lnTo>
                      <a:pt x="82" y="80"/>
                    </a:lnTo>
                    <a:lnTo>
                      <a:pt x="80" y="86"/>
                    </a:lnTo>
                    <a:lnTo>
                      <a:pt x="0" y="5"/>
                    </a:lnTo>
                    <a:close/>
                  </a:path>
                </a:pathLst>
              </a:custGeom>
              <a:solidFill>
                <a:srgbClr val="58B1DD"/>
              </a:solidFill>
              <a:ln w="9525">
                <a:noFill/>
                <a:round/>
                <a:headEnd/>
                <a:tailEnd/>
              </a:ln>
            </p:spPr>
            <p:txBody>
              <a:bodyPr/>
              <a:lstStyle/>
              <a:p>
                <a:endParaRPr lang="en-US"/>
              </a:p>
            </p:txBody>
          </p:sp>
          <p:sp>
            <p:nvSpPr>
              <p:cNvPr id="212151" name="Freeform 183"/>
              <p:cNvSpPr>
                <a:spLocks/>
              </p:cNvSpPr>
              <p:nvPr/>
            </p:nvSpPr>
            <p:spPr bwMode="auto">
              <a:xfrm>
                <a:off x="1558" y="1748"/>
                <a:ext cx="82" cy="86"/>
              </a:xfrm>
              <a:custGeom>
                <a:avLst/>
                <a:gdLst/>
                <a:ahLst/>
                <a:cxnLst>
                  <a:cxn ang="0">
                    <a:pos x="0" y="6"/>
                  </a:cxn>
                  <a:cxn ang="0">
                    <a:pos x="1" y="0"/>
                  </a:cxn>
                  <a:cxn ang="0">
                    <a:pos x="82" y="81"/>
                  </a:cxn>
                  <a:cxn ang="0">
                    <a:pos x="81" y="86"/>
                  </a:cxn>
                  <a:cxn ang="0">
                    <a:pos x="0" y="6"/>
                  </a:cxn>
                </a:cxnLst>
                <a:rect l="0" t="0" r="r" b="b"/>
                <a:pathLst>
                  <a:path w="82" h="86">
                    <a:moveTo>
                      <a:pt x="0" y="6"/>
                    </a:moveTo>
                    <a:lnTo>
                      <a:pt x="1" y="0"/>
                    </a:lnTo>
                    <a:lnTo>
                      <a:pt x="82" y="81"/>
                    </a:lnTo>
                    <a:lnTo>
                      <a:pt x="81" y="86"/>
                    </a:lnTo>
                    <a:lnTo>
                      <a:pt x="0" y="6"/>
                    </a:lnTo>
                    <a:close/>
                  </a:path>
                </a:pathLst>
              </a:custGeom>
              <a:solidFill>
                <a:srgbClr val="58B1DE"/>
              </a:solidFill>
              <a:ln w="9525">
                <a:noFill/>
                <a:round/>
                <a:headEnd/>
                <a:tailEnd/>
              </a:ln>
            </p:spPr>
            <p:txBody>
              <a:bodyPr/>
              <a:lstStyle/>
              <a:p>
                <a:endParaRPr lang="en-US"/>
              </a:p>
            </p:txBody>
          </p:sp>
          <p:sp>
            <p:nvSpPr>
              <p:cNvPr id="212152" name="Freeform 184"/>
              <p:cNvSpPr>
                <a:spLocks/>
              </p:cNvSpPr>
              <p:nvPr/>
            </p:nvSpPr>
            <p:spPr bwMode="auto">
              <a:xfrm>
                <a:off x="1559" y="1737"/>
                <a:ext cx="83" cy="92"/>
              </a:xfrm>
              <a:custGeom>
                <a:avLst/>
                <a:gdLst/>
                <a:ahLst/>
                <a:cxnLst>
                  <a:cxn ang="0">
                    <a:pos x="0" y="11"/>
                  </a:cxn>
                  <a:cxn ang="0">
                    <a:pos x="2" y="0"/>
                  </a:cxn>
                  <a:cxn ang="0">
                    <a:pos x="83" y="81"/>
                  </a:cxn>
                  <a:cxn ang="0">
                    <a:pos x="81" y="92"/>
                  </a:cxn>
                  <a:cxn ang="0">
                    <a:pos x="0" y="11"/>
                  </a:cxn>
                </a:cxnLst>
                <a:rect l="0" t="0" r="r" b="b"/>
                <a:pathLst>
                  <a:path w="83" h="92">
                    <a:moveTo>
                      <a:pt x="0" y="11"/>
                    </a:moveTo>
                    <a:lnTo>
                      <a:pt x="2" y="0"/>
                    </a:lnTo>
                    <a:lnTo>
                      <a:pt x="83" y="81"/>
                    </a:lnTo>
                    <a:lnTo>
                      <a:pt x="81" y="92"/>
                    </a:lnTo>
                    <a:lnTo>
                      <a:pt x="0" y="11"/>
                    </a:lnTo>
                    <a:close/>
                  </a:path>
                </a:pathLst>
              </a:custGeom>
              <a:solidFill>
                <a:srgbClr val="59B2DF"/>
              </a:solidFill>
              <a:ln w="9525">
                <a:noFill/>
                <a:round/>
                <a:headEnd/>
                <a:tailEnd/>
              </a:ln>
            </p:spPr>
            <p:txBody>
              <a:bodyPr/>
              <a:lstStyle/>
              <a:p>
                <a:endParaRPr lang="en-US"/>
              </a:p>
            </p:txBody>
          </p:sp>
          <p:sp>
            <p:nvSpPr>
              <p:cNvPr id="212153" name="Line 185"/>
              <p:cNvSpPr>
                <a:spLocks noChangeShapeType="1"/>
              </p:cNvSpPr>
              <p:nvPr/>
            </p:nvSpPr>
            <p:spPr bwMode="auto">
              <a:xfrm>
                <a:off x="1559" y="1748"/>
                <a:ext cx="81" cy="81"/>
              </a:xfrm>
              <a:prstGeom prst="line">
                <a:avLst/>
              </a:prstGeom>
              <a:noFill/>
              <a:ln w="1588">
                <a:solidFill>
                  <a:srgbClr val="59B2DF"/>
                </a:solidFill>
                <a:miter lim="800000"/>
                <a:headEnd/>
                <a:tailEnd/>
              </a:ln>
            </p:spPr>
            <p:txBody>
              <a:bodyPr/>
              <a:lstStyle/>
              <a:p>
                <a:endParaRPr lang="en-US"/>
              </a:p>
            </p:txBody>
          </p:sp>
          <p:sp>
            <p:nvSpPr>
              <p:cNvPr id="212154" name="Freeform 186"/>
              <p:cNvSpPr>
                <a:spLocks/>
              </p:cNvSpPr>
              <p:nvPr/>
            </p:nvSpPr>
            <p:spPr bwMode="auto">
              <a:xfrm>
                <a:off x="1561" y="1725"/>
                <a:ext cx="81" cy="93"/>
              </a:xfrm>
              <a:custGeom>
                <a:avLst/>
                <a:gdLst/>
                <a:ahLst/>
                <a:cxnLst>
                  <a:cxn ang="0">
                    <a:pos x="0" y="12"/>
                  </a:cxn>
                  <a:cxn ang="0">
                    <a:pos x="1" y="0"/>
                  </a:cxn>
                  <a:cxn ang="0">
                    <a:pos x="81" y="81"/>
                  </a:cxn>
                  <a:cxn ang="0">
                    <a:pos x="81" y="93"/>
                  </a:cxn>
                  <a:cxn ang="0">
                    <a:pos x="0" y="12"/>
                  </a:cxn>
                </a:cxnLst>
                <a:rect l="0" t="0" r="r" b="b"/>
                <a:pathLst>
                  <a:path w="81" h="93">
                    <a:moveTo>
                      <a:pt x="0" y="12"/>
                    </a:moveTo>
                    <a:lnTo>
                      <a:pt x="1" y="0"/>
                    </a:lnTo>
                    <a:lnTo>
                      <a:pt x="81" y="81"/>
                    </a:lnTo>
                    <a:lnTo>
                      <a:pt x="81" y="93"/>
                    </a:lnTo>
                    <a:lnTo>
                      <a:pt x="0" y="12"/>
                    </a:lnTo>
                    <a:close/>
                  </a:path>
                </a:pathLst>
              </a:custGeom>
              <a:solidFill>
                <a:srgbClr val="59B3E0"/>
              </a:solidFill>
              <a:ln w="9525">
                <a:noFill/>
                <a:round/>
                <a:headEnd/>
                <a:tailEnd/>
              </a:ln>
            </p:spPr>
            <p:txBody>
              <a:bodyPr/>
              <a:lstStyle/>
              <a:p>
                <a:endParaRPr lang="en-US"/>
              </a:p>
            </p:txBody>
          </p:sp>
          <p:sp>
            <p:nvSpPr>
              <p:cNvPr id="212155" name="Line 187"/>
              <p:cNvSpPr>
                <a:spLocks noChangeShapeType="1"/>
              </p:cNvSpPr>
              <p:nvPr/>
            </p:nvSpPr>
            <p:spPr bwMode="auto">
              <a:xfrm>
                <a:off x="1561" y="1737"/>
                <a:ext cx="81" cy="81"/>
              </a:xfrm>
              <a:prstGeom prst="line">
                <a:avLst/>
              </a:prstGeom>
              <a:noFill/>
              <a:ln w="1588">
                <a:solidFill>
                  <a:srgbClr val="59B3E0"/>
                </a:solidFill>
                <a:miter lim="800000"/>
                <a:headEnd/>
                <a:tailEnd/>
              </a:ln>
            </p:spPr>
            <p:txBody>
              <a:bodyPr/>
              <a:lstStyle/>
              <a:p>
                <a:endParaRPr lang="en-US"/>
              </a:p>
            </p:txBody>
          </p:sp>
          <p:sp>
            <p:nvSpPr>
              <p:cNvPr id="212156" name="Freeform 188"/>
              <p:cNvSpPr>
                <a:spLocks/>
              </p:cNvSpPr>
              <p:nvPr/>
            </p:nvSpPr>
            <p:spPr bwMode="auto">
              <a:xfrm>
                <a:off x="1562" y="1269"/>
                <a:ext cx="80" cy="537"/>
              </a:xfrm>
              <a:custGeom>
                <a:avLst/>
                <a:gdLst/>
                <a:ahLst/>
                <a:cxnLst>
                  <a:cxn ang="0">
                    <a:pos x="0" y="456"/>
                  </a:cxn>
                  <a:cxn ang="0">
                    <a:pos x="0" y="0"/>
                  </a:cxn>
                  <a:cxn ang="0">
                    <a:pos x="80" y="81"/>
                  </a:cxn>
                  <a:cxn ang="0">
                    <a:pos x="80" y="537"/>
                  </a:cxn>
                  <a:cxn ang="0">
                    <a:pos x="0" y="456"/>
                  </a:cxn>
                </a:cxnLst>
                <a:rect l="0" t="0" r="r" b="b"/>
                <a:pathLst>
                  <a:path w="80" h="537">
                    <a:moveTo>
                      <a:pt x="0" y="456"/>
                    </a:moveTo>
                    <a:lnTo>
                      <a:pt x="0" y="0"/>
                    </a:lnTo>
                    <a:lnTo>
                      <a:pt x="80" y="81"/>
                    </a:lnTo>
                    <a:lnTo>
                      <a:pt x="80" y="537"/>
                    </a:lnTo>
                    <a:lnTo>
                      <a:pt x="0" y="456"/>
                    </a:lnTo>
                    <a:close/>
                  </a:path>
                </a:pathLst>
              </a:custGeom>
              <a:solidFill>
                <a:srgbClr val="5AB4E1"/>
              </a:solidFill>
              <a:ln w="9525">
                <a:noFill/>
                <a:round/>
                <a:headEnd/>
                <a:tailEnd/>
              </a:ln>
            </p:spPr>
            <p:txBody>
              <a:bodyPr/>
              <a:lstStyle/>
              <a:p>
                <a:endParaRPr lang="en-US"/>
              </a:p>
            </p:txBody>
          </p:sp>
          <p:sp>
            <p:nvSpPr>
              <p:cNvPr id="212157" name="Line 189"/>
              <p:cNvSpPr>
                <a:spLocks noChangeShapeType="1"/>
              </p:cNvSpPr>
              <p:nvPr/>
            </p:nvSpPr>
            <p:spPr bwMode="auto">
              <a:xfrm>
                <a:off x="1562" y="1725"/>
                <a:ext cx="80" cy="81"/>
              </a:xfrm>
              <a:prstGeom prst="line">
                <a:avLst/>
              </a:prstGeom>
              <a:noFill/>
              <a:ln w="1588">
                <a:solidFill>
                  <a:srgbClr val="5AB4E1"/>
                </a:solidFill>
                <a:miter lim="800000"/>
                <a:headEnd/>
                <a:tailEnd/>
              </a:ln>
            </p:spPr>
            <p:txBody>
              <a:bodyPr/>
              <a:lstStyle/>
              <a:p>
                <a:endParaRPr lang="en-US"/>
              </a:p>
            </p:txBody>
          </p:sp>
          <p:sp>
            <p:nvSpPr>
              <p:cNvPr id="212158" name="Freeform 190"/>
              <p:cNvSpPr>
                <a:spLocks/>
              </p:cNvSpPr>
              <p:nvPr/>
            </p:nvSpPr>
            <p:spPr bwMode="auto">
              <a:xfrm>
                <a:off x="1561" y="1258"/>
                <a:ext cx="81" cy="92"/>
              </a:xfrm>
              <a:custGeom>
                <a:avLst/>
                <a:gdLst/>
                <a:ahLst/>
                <a:cxnLst>
                  <a:cxn ang="0">
                    <a:pos x="1" y="11"/>
                  </a:cxn>
                  <a:cxn ang="0">
                    <a:pos x="0" y="0"/>
                  </a:cxn>
                  <a:cxn ang="0">
                    <a:pos x="81" y="80"/>
                  </a:cxn>
                  <a:cxn ang="0">
                    <a:pos x="81" y="92"/>
                  </a:cxn>
                  <a:cxn ang="0">
                    <a:pos x="1" y="11"/>
                  </a:cxn>
                </a:cxnLst>
                <a:rect l="0" t="0" r="r" b="b"/>
                <a:pathLst>
                  <a:path w="81" h="92">
                    <a:moveTo>
                      <a:pt x="1" y="11"/>
                    </a:moveTo>
                    <a:lnTo>
                      <a:pt x="0" y="0"/>
                    </a:lnTo>
                    <a:lnTo>
                      <a:pt x="81" y="80"/>
                    </a:lnTo>
                    <a:lnTo>
                      <a:pt x="81" y="92"/>
                    </a:lnTo>
                    <a:lnTo>
                      <a:pt x="1" y="11"/>
                    </a:lnTo>
                    <a:close/>
                  </a:path>
                </a:pathLst>
              </a:custGeom>
              <a:solidFill>
                <a:srgbClr val="5AB4E1"/>
              </a:solidFill>
              <a:ln w="9525">
                <a:noFill/>
                <a:round/>
                <a:headEnd/>
                <a:tailEnd/>
              </a:ln>
            </p:spPr>
            <p:txBody>
              <a:bodyPr/>
              <a:lstStyle/>
              <a:p>
                <a:endParaRPr lang="en-US"/>
              </a:p>
            </p:txBody>
          </p:sp>
          <p:sp>
            <p:nvSpPr>
              <p:cNvPr id="212159" name="Line 191"/>
              <p:cNvSpPr>
                <a:spLocks noChangeShapeType="1"/>
              </p:cNvSpPr>
              <p:nvPr/>
            </p:nvSpPr>
            <p:spPr bwMode="auto">
              <a:xfrm>
                <a:off x="1562" y="1269"/>
                <a:ext cx="80" cy="81"/>
              </a:xfrm>
              <a:prstGeom prst="line">
                <a:avLst/>
              </a:prstGeom>
              <a:noFill/>
              <a:ln w="1588">
                <a:solidFill>
                  <a:srgbClr val="5AB4E1"/>
                </a:solidFill>
                <a:miter lim="800000"/>
                <a:headEnd/>
                <a:tailEnd/>
              </a:ln>
            </p:spPr>
            <p:txBody>
              <a:bodyPr/>
              <a:lstStyle/>
              <a:p>
                <a:endParaRPr lang="en-US"/>
              </a:p>
            </p:txBody>
          </p:sp>
          <p:sp>
            <p:nvSpPr>
              <p:cNvPr id="212160" name="Freeform 192"/>
              <p:cNvSpPr>
                <a:spLocks/>
              </p:cNvSpPr>
              <p:nvPr/>
            </p:nvSpPr>
            <p:spPr bwMode="auto">
              <a:xfrm>
                <a:off x="1559" y="1246"/>
                <a:ext cx="83" cy="92"/>
              </a:xfrm>
              <a:custGeom>
                <a:avLst/>
                <a:gdLst/>
                <a:ahLst/>
                <a:cxnLst>
                  <a:cxn ang="0">
                    <a:pos x="2" y="12"/>
                  </a:cxn>
                  <a:cxn ang="0">
                    <a:pos x="0" y="0"/>
                  </a:cxn>
                  <a:cxn ang="0">
                    <a:pos x="81" y="81"/>
                  </a:cxn>
                  <a:cxn ang="0">
                    <a:pos x="83" y="92"/>
                  </a:cxn>
                  <a:cxn ang="0">
                    <a:pos x="2" y="12"/>
                  </a:cxn>
                </a:cxnLst>
                <a:rect l="0" t="0" r="r" b="b"/>
                <a:pathLst>
                  <a:path w="83" h="92">
                    <a:moveTo>
                      <a:pt x="2" y="12"/>
                    </a:moveTo>
                    <a:lnTo>
                      <a:pt x="0" y="0"/>
                    </a:lnTo>
                    <a:lnTo>
                      <a:pt x="81" y="81"/>
                    </a:lnTo>
                    <a:lnTo>
                      <a:pt x="83" y="92"/>
                    </a:lnTo>
                    <a:lnTo>
                      <a:pt x="2" y="12"/>
                    </a:lnTo>
                    <a:close/>
                  </a:path>
                </a:pathLst>
              </a:custGeom>
              <a:solidFill>
                <a:srgbClr val="59B3E0"/>
              </a:solidFill>
              <a:ln w="9525">
                <a:noFill/>
                <a:round/>
                <a:headEnd/>
                <a:tailEnd/>
              </a:ln>
            </p:spPr>
            <p:txBody>
              <a:bodyPr/>
              <a:lstStyle/>
              <a:p>
                <a:endParaRPr lang="en-US"/>
              </a:p>
            </p:txBody>
          </p:sp>
          <p:sp>
            <p:nvSpPr>
              <p:cNvPr id="212161" name="Line 193"/>
              <p:cNvSpPr>
                <a:spLocks noChangeShapeType="1"/>
              </p:cNvSpPr>
              <p:nvPr/>
            </p:nvSpPr>
            <p:spPr bwMode="auto">
              <a:xfrm>
                <a:off x="1561" y="1258"/>
                <a:ext cx="81" cy="80"/>
              </a:xfrm>
              <a:prstGeom prst="line">
                <a:avLst/>
              </a:prstGeom>
              <a:noFill/>
              <a:ln w="1588">
                <a:solidFill>
                  <a:srgbClr val="59B3E0"/>
                </a:solidFill>
                <a:miter lim="800000"/>
                <a:headEnd/>
                <a:tailEnd/>
              </a:ln>
            </p:spPr>
            <p:txBody>
              <a:bodyPr/>
              <a:lstStyle/>
              <a:p>
                <a:endParaRPr lang="en-US"/>
              </a:p>
            </p:txBody>
          </p:sp>
          <p:sp>
            <p:nvSpPr>
              <p:cNvPr id="212162" name="Freeform 194"/>
              <p:cNvSpPr>
                <a:spLocks/>
              </p:cNvSpPr>
              <p:nvPr/>
            </p:nvSpPr>
            <p:spPr bwMode="auto">
              <a:xfrm>
                <a:off x="1557" y="1236"/>
                <a:ext cx="83" cy="91"/>
              </a:xfrm>
              <a:custGeom>
                <a:avLst/>
                <a:gdLst/>
                <a:ahLst/>
                <a:cxnLst>
                  <a:cxn ang="0">
                    <a:pos x="2" y="10"/>
                  </a:cxn>
                  <a:cxn ang="0">
                    <a:pos x="0" y="0"/>
                  </a:cxn>
                  <a:cxn ang="0">
                    <a:pos x="80" y="80"/>
                  </a:cxn>
                  <a:cxn ang="0">
                    <a:pos x="83" y="91"/>
                  </a:cxn>
                  <a:cxn ang="0">
                    <a:pos x="2" y="10"/>
                  </a:cxn>
                </a:cxnLst>
                <a:rect l="0" t="0" r="r" b="b"/>
                <a:pathLst>
                  <a:path w="83" h="91">
                    <a:moveTo>
                      <a:pt x="2" y="10"/>
                    </a:moveTo>
                    <a:lnTo>
                      <a:pt x="0" y="0"/>
                    </a:lnTo>
                    <a:lnTo>
                      <a:pt x="80" y="80"/>
                    </a:lnTo>
                    <a:lnTo>
                      <a:pt x="83" y="91"/>
                    </a:lnTo>
                    <a:lnTo>
                      <a:pt x="2" y="10"/>
                    </a:lnTo>
                    <a:close/>
                  </a:path>
                </a:pathLst>
              </a:custGeom>
              <a:solidFill>
                <a:srgbClr val="59B2DF"/>
              </a:solidFill>
              <a:ln w="9525">
                <a:noFill/>
                <a:round/>
                <a:headEnd/>
                <a:tailEnd/>
              </a:ln>
            </p:spPr>
            <p:txBody>
              <a:bodyPr/>
              <a:lstStyle/>
              <a:p>
                <a:endParaRPr lang="en-US"/>
              </a:p>
            </p:txBody>
          </p:sp>
          <p:sp>
            <p:nvSpPr>
              <p:cNvPr id="212163" name="Line 195"/>
              <p:cNvSpPr>
                <a:spLocks noChangeShapeType="1"/>
              </p:cNvSpPr>
              <p:nvPr/>
            </p:nvSpPr>
            <p:spPr bwMode="auto">
              <a:xfrm>
                <a:off x="1559" y="1246"/>
                <a:ext cx="81" cy="81"/>
              </a:xfrm>
              <a:prstGeom prst="line">
                <a:avLst/>
              </a:prstGeom>
              <a:noFill/>
              <a:ln w="1588">
                <a:solidFill>
                  <a:srgbClr val="59B2DF"/>
                </a:solidFill>
                <a:miter lim="800000"/>
                <a:headEnd/>
                <a:tailEnd/>
              </a:ln>
            </p:spPr>
            <p:txBody>
              <a:bodyPr/>
              <a:lstStyle/>
              <a:p>
                <a:endParaRPr lang="en-US"/>
              </a:p>
            </p:txBody>
          </p:sp>
          <p:sp>
            <p:nvSpPr>
              <p:cNvPr id="212164" name="Freeform 196"/>
              <p:cNvSpPr>
                <a:spLocks/>
              </p:cNvSpPr>
              <p:nvPr/>
            </p:nvSpPr>
            <p:spPr bwMode="auto">
              <a:xfrm>
                <a:off x="1558" y="1241"/>
                <a:ext cx="82" cy="86"/>
              </a:xfrm>
              <a:custGeom>
                <a:avLst/>
                <a:gdLst/>
                <a:ahLst/>
                <a:cxnLst>
                  <a:cxn ang="0">
                    <a:pos x="1" y="5"/>
                  </a:cxn>
                  <a:cxn ang="0">
                    <a:pos x="0" y="0"/>
                  </a:cxn>
                  <a:cxn ang="0">
                    <a:pos x="81" y="81"/>
                  </a:cxn>
                  <a:cxn ang="0">
                    <a:pos x="82" y="86"/>
                  </a:cxn>
                  <a:cxn ang="0">
                    <a:pos x="1" y="5"/>
                  </a:cxn>
                </a:cxnLst>
                <a:rect l="0" t="0" r="r" b="b"/>
                <a:pathLst>
                  <a:path w="82" h="86">
                    <a:moveTo>
                      <a:pt x="1" y="5"/>
                    </a:moveTo>
                    <a:lnTo>
                      <a:pt x="0" y="0"/>
                    </a:lnTo>
                    <a:lnTo>
                      <a:pt x="81" y="81"/>
                    </a:lnTo>
                    <a:lnTo>
                      <a:pt x="82" y="86"/>
                    </a:lnTo>
                    <a:lnTo>
                      <a:pt x="1" y="5"/>
                    </a:lnTo>
                    <a:close/>
                  </a:path>
                </a:pathLst>
              </a:custGeom>
              <a:solidFill>
                <a:srgbClr val="59B2DF"/>
              </a:solidFill>
              <a:ln w="9525">
                <a:noFill/>
                <a:round/>
                <a:headEnd/>
                <a:tailEnd/>
              </a:ln>
            </p:spPr>
            <p:txBody>
              <a:bodyPr/>
              <a:lstStyle/>
              <a:p>
                <a:endParaRPr lang="en-US"/>
              </a:p>
            </p:txBody>
          </p:sp>
          <p:sp>
            <p:nvSpPr>
              <p:cNvPr id="212165" name="Freeform 197"/>
              <p:cNvSpPr>
                <a:spLocks/>
              </p:cNvSpPr>
              <p:nvPr/>
            </p:nvSpPr>
            <p:spPr bwMode="auto">
              <a:xfrm>
                <a:off x="1557" y="1236"/>
                <a:ext cx="82" cy="86"/>
              </a:xfrm>
              <a:custGeom>
                <a:avLst/>
                <a:gdLst/>
                <a:ahLst/>
                <a:cxnLst>
                  <a:cxn ang="0">
                    <a:pos x="1" y="5"/>
                  </a:cxn>
                  <a:cxn ang="0">
                    <a:pos x="0" y="0"/>
                  </a:cxn>
                  <a:cxn ang="0">
                    <a:pos x="80" y="80"/>
                  </a:cxn>
                  <a:cxn ang="0">
                    <a:pos x="82" y="86"/>
                  </a:cxn>
                  <a:cxn ang="0">
                    <a:pos x="1" y="5"/>
                  </a:cxn>
                </a:cxnLst>
                <a:rect l="0" t="0" r="r" b="b"/>
                <a:pathLst>
                  <a:path w="82" h="86">
                    <a:moveTo>
                      <a:pt x="1" y="5"/>
                    </a:moveTo>
                    <a:lnTo>
                      <a:pt x="0" y="0"/>
                    </a:lnTo>
                    <a:lnTo>
                      <a:pt x="80" y="80"/>
                    </a:lnTo>
                    <a:lnTo>
                      <a:pt x="82" y="86"/>
                    </a:lnTo>
                    <a:lnTo>
                      <a:pt x="1" y="5"/>
                    </a:lnTo>
                    <a:close/>
                  </a:path>
                </a:pathLst>
              </a:custGeom>
              <a:solidFill>
                <a:srgbClr val="58B1DE"/>
              </a:solidFill>
              <a:ln w="9525">
                <a:noFill/>
                <a:round/>
                <a:headEnd/>
                <a:tailEnd/>
              </a:ln>
            </p:spPr>
            <p:txBody>
              <a:bodyPr/>
              <a:lstStyle/>
              <a:p>
                <a:endParaRPr lang="en-US"/>
              </a:p>
            </p:txBody>
          </p:sp>
          <p:sp>
            <p:nvSpPr>
              <p:cNvPr id="212166" name="Freeform 198"/>
              <p:cNvSpPr>
                <a:spLocks/>
              </p:cNvSpPr>
              <p:nvPr/>
            </p:nvSpPr>
            <p:spPr bwMode="auto">
              <a:xfrm>
                <a:off x="1553" y="1225"/>
                <a:ext cx="84" cy="91"/>
              </a:xfrm>
              <a:custGeom>
                <a:avLst/>
                <a:gdLst/>
                <a:ahLst/>
                <a:cxnLst>
                  <a:cxn ang="0">
                    <a:pos x="4" y="11"/>
                  </a:cxn>
                  <a:cxn ang="0">
                    <a:pos x="0" y="0"/>
                  </a:cxn>
                  <a:cxn ang="0">
                    <a:pos x="80" y="81"/>
                  </a:cxn>
                  <a:cxn ang="0">
                    <a:pos x="84" y="91"/>
                  </a:cxn>
                  <a:cxn ang="0">
                    <a:pos x="4" y="11"/>
                  </a:cxn>
                </a:cxnLst>
                <a:rect l="0" t="0" r="r" b="b"/>
                <a:pathLst>
                  <a:path w="84" h="91">
                    <a:moveTo>
                      <a:pt x="4" y="11"/>
                    </a:moveTo>
                    <a:lnTo>
                      <a:pt x="0" y="0"/>
                    </a:lnTo>
                    <a:lnTo>
                      <a:pt x="80" y="81"/>
                    </a:lnTo>
                    <a:lnTo>
                      <a:pt x="84" y="91"/>
                    </a:lnTo>
                    <a:lnTo>
                      <a:pt x="4" y="11"/>
                    </a:lnTo>
                    <a:close/>
                  </a:path>
                </a:pathLst>
              </a:custGeom>
              <a:solidFill>
                <a:srgbClr val="58B1DD"/>
              </a:solidFill>
              <a:ln w="9525">
                <a:noFill/>
                <a:round/>
                <a:headEnd/>
                <a:tailEnd/>
              </a:ln>
            </p:spPr>
            <p:txBody>
              <a:bodyPr/>
              <a:lstStyle/>
              <a:p>
                <a:endParaRPr lang="en-US"/>
              </a:p>
            </p:txBody>
          </p:sp>
          <p:sp>
            <p:nvSpPr>
              <p:cNvPr id="212167" name="Line 199"/>
              <p:cNvSpPr>
                <a:spLocks noChangeShapeType="1"/>
              </p:cNvSpPr>
              <p:nvPr/>
            </p:nvSpPr>
            <p:spPr bwMode="auto">
              <a:xfrm>
                <a:off x="1557" y="1236"/>
                <a:ext cx="80" cy="80"/>
              </a:xfrm>
              <a:prstGeom prst="line">
                <a:avLst/>
              </a:prstGeom>
              <a:noFill/>
              <a:ln w="1588">
                <a:solidFill>
                  <a:srgbClr val="58B1DD"/>
                </a:solidFill>
                <a:miter lim="800000"/>
                <a:headEnd/>
                <a:tailEnd/>
              </a:ln>
            </p:spPr>
            <p:txBody>
              <a:bodyPr/>
              <a:lstStyle/>
              <a:p>
                <a:endParaRPr lang="en-US"/>
              </a:p>
            </p:txBody>
          </p:sp>
          <p:sp>
            <p:nvSpPr>
              <p:cNvPr id="212168" name="Freeform 200"/>
              <p:cNvSpPr>
                <a:spLocks/>
              </p:cNvSpPr>
              <p:nvPr/>
            </p:nvSpPr>
            <p:spPr bwMode="auto">
              <a:xfrm>
                <a:off x="1555" y="1230"/>
                <a:ext cx="82" cy="86"/>
              </a:xfrm>
              <a:custGeom>
                <a:avLst/>
                <a:gdLst/>
                <a:ahLst/>
                <a:cxnLst>
                  <a:cxn ang="0">
                    <a:pos x="2" y="6"/>
                  </a:cxn>
                  <a:cxn ang="0">
                    <a:pos x="0" y="0"/>
                  </a:cxn>
                  <a:cxn ang="0">
                    <a:pos x="80" y="81"/>
                  </a:cxn>
                  <a:cxn ang="0">
                    <a:pos x="82" y="86"/>
                  </a:cxn>
                  <a:cxn ang="0">
                    <a:pos x="2" y="6"/>
                  </a:cxn>
                </a:cxnLst>
                <a:rect l="0" t="0" r="r" b="b"/>
                <a:pathLst>
                  <a:path w="82" h="86">
                    <a:moveTo>
                      <a:pt x="2" y="6"/>
                    </a:moveTo>
                    <a:lnTo>
                      <a:pt x="0" y="0"/>
                    </a:lnTo>
                    <a:lnTo>
                      <a:pt x="80" y="81"/>
                    </a:lnTo>
                    <a:lnTo>
                      <a:pt x="82" y="86"/>
                    </a:lnTo>
                    <a:lnTo>
                      <a:pt x="2" y="6"/>
                    </a:lnTo>
                    <a:close/>
                  </a:path>
                </a:pathLst>
              </a:custGeom>
              <a:solidFill>
                <a:srgbClr val="58B1DD"/>
              </a:solidFill>
              <a:ln w="9525">
                <a:noFill/>
                <a:round/>
                <a:headEnd/>
                <a:tailEnd/>
              </a:ln>
            </p:spPr>
            <p:txBody>
              <a:bodyPr/>
              <a:lstStyle/>
              <a:p>
                <a:endParaRPr lang="en-US"/>
              </a:p>
            </p:txBody>
          </p:sp>
          <p:sp>
            <p:nvSpPr>
              <p:cNvPr id="212169" name="Freeform 201"/>
              <p:cNvSpPr>
                <a:spLocks/>
              </p:cNvSpPr>
              <p:nvPr/>
            </p:nvSpPr>
            <p:spPr bwMode="auto">
              <a:xfrm>
                <a:off x="1553" y="1225"/>
                <a:ext cx="82" cy="86"/>
              </a:xfrm>
              <a:custGeom>
                <a:avLst/>
                <a:gdLst/>
                <a:ahLst/>
                <a:cxnLst>
                  <a:cxn ang="0">
                    <a:pos x="2" y="5"/>
                  </a:cxn>
                  <a:cxn ang="0">
                    <a:pos x="0" y="0"/>
                  </a:cxn>
                  <a:cxn ang="0">
                    <a:pos x="80" y="81"/>
                  </a:cxn>
                  <a:cxn ang="0">
                    <a:pos x="82" y="86"/>
                  </a:cxn>
                  <a:cxn ang="0">
                    <a:pos x="2" y="5"/>
                  </a:cxn>
                </a:cxnLst>
                <a:rect l="0" t="0" r="r" b="b"/>
                <a:pathLst>
                  <a:path w="82" h="86">
                    <a:moveTo>
                      <a:pt x="2" y="5"/>
                    </a:moveTo>
                    <a:lnTo>
                      <a:pt x="0" y="0"/>
                    </a:lnTo>
                    <a:lnTo>
                      <a:pt x="80" y="81"/>
                    </a:lnTo>
                    <a:lnTo>
                      <a:pt x="82" y="86"/>
                    </a:lnTo>
                    <a:lnTo>
                      <a:pt x="2" y="5"/>
                    </a:lnTo>
                    <a:close/>
                  </a:path>
                </a:pathLst>
              </a:custGeom>
              <a:solidFill>
                <a:srgbClr val="57B0DC"/>
              </a:solidFill>
              <a:ln w="9525">
                <a:noFill/>
                <a:round/>
                <a:headEnd/>
                <a:tailEnd/>
              </a:ln>
            </p:spPr>
            <p:txBody>
              <a:bodyPr/>
              <a:lstStyle/>
              <a:p>
                <a:endParaRPr lang="en-US"/>
              </a:p>
            </p:txBody>
          </p:sp>
          <p:sp>
            <p:nvSpPr>
              <p:cNvPr id="212170" name="Freeform 202"/>
              <p:cNvSpPr>
                <a:spLocks/>
              </p:cNvSpPr>
              <p:nvPr/>
            </p:nvSpPr>
            <p:spPr bwMode="auto">
              <a:xfrm>
                <a:off x="1548" y="1215"/>
                <a:ext cx="85" cy="91"/>
              </a:xfrm>
              <a:custGeom>
                <a:avLst/>
                <a:gdLst/>
                <a:ahLst/>
                <a:cxnLst>
                  <a:cxn ang="0">
                    <a:pos x="5" y="10"/>
                  </a:cxn>
                  <a:cxn ang="0">
                    <a:pos x="0" y="0"/>
                  </a:cxn>
                  <a:cxn ang="0">
                    <a:pos x="81" y="81"/>
                  </a:cxn>
                  <a:cxn ang="0">
                    <a:pos x="85" y="91"/>
                  </a:cxn>
                  <a:cxn ang="0">
                    <a:pos x="5" y="10"/>
                  </a:cxn>
                </a:cxnLst>
                <a:rect l="0" t="0" r="r" b="b"/>
                <a:pathLst>
                  <a:path w="85" h="91">
                    <a:moveTo>
                      <a:pt x="5" y="10"/>
                    </a:moveTo>
                    <a:lnTo>
                      <a:pt x="0" y="0"/>
                    </a:lnTo>
                    <a:lnTo>
                      <a:pt x="81" y="81"/>
                    </a:lnTo>
                    <a:lnTo>
                      <a:pt x="85" y="91"/>
                    </a:lnTo>
                    <a:lnTo>
                      <a:pt x="5" y="10"/>
                    </a:lnTo>
                    <a:close/>
                  </a:path>
                </a:pathLst>
              </a:custGeom>
              <a:solidFill>
                <a:srgbClr val="57AFDB"/>
              </a:solidFill>
              <a:ln w="9525">
                <a:noFill/>
                <a:round/>
                <a:headEnd/>
                <a:tailEnd/>
              </a:ln>
            </p:spPr>
            <p:txBody>
              <a:bodyPr/>
              <a:lstStyle/>
              <a:p>
                <a:endParaRPr lang="en-US"/>
              </a:p>
            </p:txBody>
          </p:sp>
          <p:sp>
            <p:nvSpPr>
              <p:cNvPr id="212171" name="Line 203"/>
              <p:cNvSpPr>
                <a:spLocks noChangeShapeType="1"/>
              </p:cNvSpPr>
              <p:nvPr/>
            </p:nvSpPr>
            <p:spPr bwMode="auto">
              <a:xfrm>
                <a:off x="1553" y="1225"/>
                <a:ext cx="80" cy="81"/>
              </a:xfrm>
              <a:prstGeom prst="line">
                <a:avLst/>
              </a:prstGeom>
              <a:noFill/>
              <a:ln w="1588">
                <a:solidFill>
                  <a:srgbClr val="57AFDB"/>
                </a:solidFill>
                <a:miter lim="800000"/>
                <a:headEnd/>
                <a:tailEnd/>
              </a:ln>
            </p:spPr>
            <p:txBody>
              <a:bodyPr/>
              <a:lstStyle/>
              <a:p>
                <a:endParaRPr lang="en-US"/>
              </a:p>
            </p:txBody>
          </p:sp>
          <p:sp>
            <p:nvSpPr>
              <p:cNvPr id="212172" name="Freeform 204"/>
              <p:cNvSpPr>
                <a:spLocks/>
              </p:cNvSpPr>
              <p:nvPr/>
            </p:nvSpPr>
            <p:spPr bwMode="auto">
              <a:xfrm>
                <a:off x="1551" y="1222"/>
                <a:ext cx="82" cy="84"/>
              </a:xfrm>
              <a:custGeom>
                <a:avLst/>
                <a:gdLst/>
                <a:ahLst/>
                <a:cxnLst>
                  <a:cxn ang="0">
                    <a:pos x="2" y="3"/>
                  </a:cxn>
                  <a:cxn ang="0">
                    <a:pos x="0" y="0"/>
                  </a:cxn>
                  <a:cxn ang="0">
                    <a:pos x="81" y="80"/>
                  </a:cxn>
                  <a:cxn ang="0">
                    <a:pos x="82" y="84"/>
                  </a:cxn>
                  <a:cxn ang="0">
                    <a:pos x="2" y="3"/>
                  </a:cxn>
                </a:cxnLst>
                <a:rect l="0" t="0" r="r" b="b"/>
                <a:pathLst>
                  <a:path w="82" h="84">
                    <a:moveTo>
                      <a:pt x="2" y="3"/>
                    </a:moveTo>
                    <a:lnTo>
                      <a:pt x="0" y="0"/>
                    </a:lnTo>
                    <a:lnTo>
                      <a:pt x="81" y="80"/>
                    </a:lnTo>
                    <a:lnTo>
                      <a:pt x="82" y="84"/>
                    </a:lnTo>
                    <a:lnTo>
                      <a:pt x="2" y="3"/>
                    </a:lnTo>
                    <a:close/>
                  </a:path>
                </a:pathLst>
              </a:custGeom>
              <a:solidFill>
                <a:srgbClr val="57AFDB"/>
              </a:solidFill>
              <a:ln w="9525">
                <a:noFill/>
                <a:round/>
                <a:headEnd/>
                <a:tailEnd/>
              </a:ln>
            </p:spPr>
            <p:txBody>
              <a:bodyPr/>
              <a:lstStyle/>
              <a:p>
                <a:endParaRPr lang="en-US"/>
              </a:p>
            </p:txBody>
          </p:sp>
          <p:sp>
            <p:nvSpPr>
              <p:cNvPr id="212173" name="Freeform 205"/>
              <p:cNvSpPr>
                <a:spLocks/>
              </p:cNvSpPr>
              <p:nvPr/>
            </p:nvSpPr>
            <p:spPr bwMode="auto">
              <a:xfrm>
                <a:off x="1550" y="1218"/>
                <a:ext cx="82" cy="84"/>
              </a:xfrm>
              <a:custGeom>
                <a:avLst/>
                <a:gdLst/>
                <a:ahLst/>
                <a:cxnLst>
                  <a:cxn ang="0">
                    <a:pos x="1" y="4"/>
                  </a:cxn>
                  <a:cxn ang="0">
                    <a:pos x="0" y="0"/>
                  </a:cxn>
                  <a:cxn ang="0">
                    <a:pos x="80" y="81"/>
                  </a:cxn>
                  <a:cxn ang="0">
                    <a:pos x="82" y="84"/>
                  </a:cxn>
                  <a:cxn ang="0">
                    <a:pos x="1" y="4"/>
                  </a:cxn>
                </a:cxnLst>
                <a:rect l="0" t="0" r="r" b="b"/>
                <a:pathLst>
                  <a:path w="82" h="84">
                    <a:moveTo>
                      <a:pt x="1" y="4"/>
                    </a:moveTo>
                    <a:lnTo>
                      <a:pt x="0" y="0"/>
                    </a:lnTo>
                    <a:lnTo>
                      <a:pt x="80" y="81"/>
                    </a:lnTo>
                    <a:lnTo>
                      <a:pt x="82" y="84"/>
                    </a:lnTo>
                    <a:lnTo>
                      <a:pt x="1" y="4"/>
                    </a:lnTo>
                    <a:close/>
                  </a:path>
                </a:pathLst>
              </a:custGeom>
              <a:solidFill>
                <a:srgbClr val="56AEDA"/>
              </a:solidFill>
              <a:ln w="9525">
                <a:noFill/>
                <a:round/>
                <a:headEnd/>
                <a:tailEnd/>
              </a:ln>
            </p:spPr>
            <p:txBody>
              <a:bodyPr/>
              <a:lstStyle/>
              <a:p>
                <a:endParaRPr lang="en-US"/>
              </a:p>
            </p:txBody>
          </p:sp>
          <p:sp>
            <p:nvSpPr>
              <p:cNvPr id="212174" name="Freeform 206"/>
              <p:cNvSpPr>
                <a:spLocks/>
              </p:cNvSpPr>
              <p:nvPr/>
            </p:nvSpPr>
            <p:spPr bwMode="auto">
              <a:xfrm>
                <a:off x="1548" y="1215"/>
                <a:ext cx="82" cy="84"/>
              </a:xfrm>
              <a:custGeom>
                <a:avLst/>
                <a:gdLst/>
                <a:ahLst/>
                <a:cxnLst>
                  <a:cxn ang="0">
                    <a:pos x="2" y="3"/>
                  </a:cxn>
                  <a:cxn ang="0">
                    <a:pos x="0" y="0"/>
                  </a:cxn>
                  <a:cxn ang="0">
                    <a:pos x="81" y="81"/>
                  </a:cxn>
                  <a:cxn ang="0">
                    <a:pos x="82" y="84"/>
                  </a:cxn>
                  <a:cxn ang="0">
                    <a:pos x="2" y="3"/>
                  </a:cxn>
                </a:cxnLst>
                <a:rect l="0" t="0" r="r" b="b"/>
                <a:pathLst>
                  <a:path w="82" h="84">
                    <a:moveTo>
                      <a:pt x="2" y="3"/>
                    </a:moveTo>
                    <a:lnTo>
                      <a:pt x="0" y="0"/>
                    </a:lnTo>
                    <a:lnTo>
                      <a:pt x="81" y="81"/>
                    </a:lnTo>
                    <a:lnTo>
                      <a:pt x="82" y="84"/>
                    </a:lnTo>
                    <a:lnTo>
                      <a:pt x="2" y="3"/>
                    </a:lnTo>
                    <a:close/>
                  </a:path>
                </a:pathLst>
              </a:custGeom>
              <a:solidFill>
                <a:srgbClr val="56ADD9"/>
              </a:solidFill>
              <a:ln w="9525">
                <a:noFill/>
                <a:round/>
                <a:headEnd/>
                <a:tailEnd/>
              </a:ln>
            </p:spPr>
            <p:txBody>
              <a:bodyPr/>
              <a:lstStyle/>
              <a:p>
                <a:endParaRPr lang="en-US"/>
              </a:p>
            </p:txBody>
          </p:sp>
          <p:sp>
            <p:nvSpPr>
              <p:cNvPr id="212175" name="Freeform 207"/>
              <p:cNvSpPr>
                <a:spLocks/>
              </p:cNvSpPr>
              <p:nvPr/>
            </p:nvSpPr>
            <p:spPr bwMode="auto">
              <a:xfrm>
                <a:off x="1542" y="1206"/>
                <a:ext cx="87" cy="90"/>
              </a:xfrm>
              <a:custGeom>
                <a:avLst/>
                <a:gdLst/>
                <a:ahLst/>
                <a:cxnLst>
                  <a:cxn ang="0">
                    <a:pos x="6" y="9"/>
                  </a:cxn>
                  <a:cxn ang="0">
                    <a:pos x="0" y="0"/>
                  </a:cxn>
                  <a:cxn ang="0">
                    <a:pos x="81" y="80"/>
                  </a:cxn>
                  <a:cxn ang="0">
                    <a:pos x="87" y="90"/>
                  </a:cxn>
                  <a:cxn ang="0">
                    <a:pos x="6" y="9"/>
                  </a:cxn>
                </a:cxnLst>
                <a:rect l="0" t="0" r="r" b="b"/>
                <a:pathLst>
                  <a:path w="87" h="90">
                    <a:moveTo>
                      <a:pt x="6" y="9"/>
                    </a:moveTo>
                    <a:lnTo>
                      <a:pt x="0" y="0"/>
                    </a:lnTo>
                    <a:lnTo>
                      <a:pt x="81" y="80"/>
                    </a:lnTo>
                    <a:lnTo>
                      <a:pt x="87" y="90"/>
                    </a:lnTo>
                    <a:lnTo>
                      <a:pt x="6" y="9"/>
                    </a:lnTo>
                    <a:close/>
                  </a:path>
                </a:pathLst>
              </a:custGeom>
              <a:solidFill>
                <a:srgbClr val="56ADD8"/>
              </a:solidFill>
              <a:ln w="9525">
                <a:noFill/>
                <a:round/>
                <a:headEnd/>
                <a:tailEnd/>
              </a:ln>
            </p:spPr>
            <p:txBody>
              <a:bodyPr/>
              <a:lstStyle/>
              <a:p>
                <a:endParaRPr lang="en-US"/>
              </a:p>
            </p:txBody>
          </p:sp>
          <p:sp>
            <p:nvSpPr>
              <p:cNvPr id="212176" name="Line 208"/>
              <p:cNvSpPr>
                <a:spLocks noChangeShapeType="1"/>
              </p:cNvSpPr>
              <p:nvPr/>
            </p:nvSpPr>
            <p:spPr bwMode="auto">
              <a:xfrm>
                <a:off x="1548" y="1215"/>
                <a:ext cx="81" cy="81"/>
              </a:xfrm>
              <a:prstGeom prst="line">
                <a:avLst/>
              </a:prstGeom>
              <a:noFill/>
              <a:ln w="1588">
                <a:solidFill>
                  <a:srgbClr val="56ADD8"/>
                </a:solidFill>
                <a:miter lim="800000"/>
                <a:headEnd/>
                <a:tailEnd/>
              </a:ln>
            </p:spPr>
            <p:txBody>
              <a:bodyPr/>
              <a:lstStyle/>
              <a:p>
                <a:endParaRPr lang="en-US"/>
              </a:p>
            </p:txBody>
          </p:sp>
          <p:sp>
            <p:nvSpPr>
              <p:cNvPr id="212177" name="Freeform 209"/>
              <p:cNvSpPr>
                <a:spLocks/>
              </p:cNvSpPr>
              <p:nvPr/>
            </p:nvSpPr>
            <p:spPr bwMode="auto">
              <a:xfrm>
                <a:off x="1545" y="1210"/>
                <a:ext cx="84" cy="86"/>
              </a:xfrm>
              <a:custGeom>
                <a:avLst/>
                <a:gdLst/>
                <a:ahLst/>
                <a:cxnLst>
                  <a:cxn ang="0">
                    <a:pos x="3" y="5"/>
                  </a:cxn>
                  <a:cxn ang="0">
                    <a:pos x="0" y="0"/>
                  </a:cxn>
                  <a:cxn ang="0">
                    <a:pos x="81" y="81"/>
                  </a:cxn>
                  <a:cxn ang="0">
                    <a:pos x="84" y="86"/>
                  </a:cxn>
                  <a:cxn ang="0">
                    <a:pos x="3" y="5"/>
                  </a:cxn>
                </a:cxnLst>
                <a:rect l="0" t="0" r="r" b="b"/>
                <a:pathLst>
                  <a:path w="84" h="86">
                    <a:moveTo>
                      <a:pt x="3" y="5"/>
                    </a:moveTo>
                    <a:lnTo>
                      <a:pt x="0" y="0"/>
                    </a:lnTo>
                    <a:lnTo>
                      <a:pt x="81" y="81"/>
                    </a:lnTo>
                    <a:lnTo>
                      <a:pt x="84" y="86"/>
                    </a:lnTo>
                    <a:lnTo>
                      <a:pt x="3" y="5"/>
                    </a:lnTo>
                    <a:close/>
                  </a:path>
                </a:pathLst>
              </a:custGeom>
              <a:solidFill>
                <a:srgbClr val="56ADD8"/>
              </a:solidFill>
              <a:ln w="9525">
                <a:noFill/>
                <a:round/>
                <a:headEnd/>
                <a:tailEnd/>
              </a:ln>
            </p:spPr>
            <p:txBody>
              <a:bodyPr/>
              <a:lstStyle/>
              <a:p>
                <a:endParaRPr lang="en-US"/>
              </a:p>
            </p:txBody>
          </p:sp>
          <p:sp>
            <p:nvSpPr>
              <p:cNvPr id="212178" name="Freeform 210"/>
              <p:cNvSpPr>
                <a:spLocks/>
              </p:cNvSpPr>
              <p:nvPr/>
            </p:nvSpPr>
            <p:spPr bwMode="auto">
              <a:xfrm>
                <a:off x="1542" y="1206"/>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6"/>
              </a:solidFill>
              <a:ln w="9525">
                <a:noFill/>
                <a:round/>
                <a:headEnd/>
                <a:tailEnd/>
              </a:ln>
            </p:spPr>
            <p:txBody>
              <a:bodyPr/>
              <a:lstStyle/>
              <a:p>
                <a:endParaRPr lang="en-US"/>
              </a:p>
            </p:txBody>
          </p:sp>
          <p:sp>
            <p:nvSpPr>
              <p:cNvPr id="212179" name="Freeform 211"/>
              <p:cNvSpPr>
                <a:spLocks/>
              </p:cNvSpPr>
              <p:nvPr/>
            </p:nvSpPr>
            <p:spPr bwMode="auto">
              <a:xfrm>
                <a:off x="1536" y="1197"/>
                <a:ext cx="87" cy="89"/>
              </a:xfrm>
              <a:custGeom>
                <a:avLst/>
                <a:gdLst/>
                <a:ahLst/>
                <a:cxnLst>
                  <a:cxn ang="0">
                    <a:pos x="6" y="9"/>
                  </a:cxn>
                  <a:cxn ang="0">
                    <a:pos x="0" y="0"/>
                  </a:cxn>
                  <a:cxn ang="0">
                    <a:pos x="80" y="80"/>
                  </a:cxn>
                  <a:cxn ang="0">
                    <a:pos x="87" y="89"/>
                  </a:cxn>
                  <a:cxn ang="0">
                    <a:pos x="6" y="9"/>
                  </a:cxn>
                </a:cxnLst>
                <a:rect l="0" t="0" r="r" b="b"/>
                <a:pathLst>
                  <a:path w="87" h="89">
                    <a:moveTo>
                      <a:pt x="6" y="9"/>
                    </a:moveTo>
                    <a:lnTo>
                      <a:pt x="0" y="0"/>
                    </a:lnTo>
                    <a:lnTo>
                      <a:pt x="80" y="80"/>
                    </a:lnTo>
                    <a:lnTo>
                      <a:pt x="87" y="89"/>
                    </a:lnTo>
                    <a:lnTo>
                      <a:pt x="6" y="9"/>
                    </a:lnTo>
                    <a:close/>
                  </a:path>
                </a:pathLst>
              </a:custGeom>
              <a:solidFill>
                <a:srgbClr val="55AAD4"/>
              </a:solidFill>
              <a:ln w="9525">
                <a:noFill/>
                <a:round/>
                <a:headEnd/>
                <a:tailEnd/>
              </a:ln>
            </p:spPr>
            <p:txBody>
              <a:bodyPr/>
              <a:lstStyle/>
              <a:p>
                <a:endParaRPr lang="en-US"/>
              </a:p>
            </p:txBody>
          </p:sp>
          <p:sp>
            <p:nvSpPr>
              <p:cNvPr id="212180" name="Line 212"/>
              <p:cNvSpPr>
                <a:spLocks noChangeShapeType="1"/>
              </p:cNvSpPr>
              <p:nvPr/>
            </p:nvSpPr>
            <p:spPr bwMode="auto">
              <a:xfrm>
                <a:off x="1542" y="1206"/>
                <a:ext cx="81" cy="80"/>
              </a:xfrm>
              <a:prstGeom prst="line">
                <a:avLst/>
              </a:prstGeom>
              <a:noFill/>
              <a:ln w="1588">
                <a:solidFill>
                  <a:srgbClr val="55AAD4"/>
                </a:solidFill>
                <a:miter lim="800000"/>
                <a:headEnd/>
                <a:tailEnd/>
              </a:ln>
            </p:spPr>
            <p:txBody>
              <a:bodyPr/>
              <a:lstStyle/>
              <a:p>
                <a:endParaRPr lang="en-US"/>
              </a:p>
            </p:txBody>
          </p:sp>
          <p:sp>
            <p:nvSpPr>
              <p:cNvPr id="212181" name="Freeform 213"/>
              <p:cNvSpPr>
                <a:spLocks/>
              </p:cNvSpPr>
              <p:nvPr/>
            </p:nvSpPr>
            <p:spPr bwMode="auto">
              <a:xfrm>
                <a:off x="1528" y="1189"/>
                <a:ext cx="88" cy="88"/>
              </a:xfrm>
              <a:custGeom>
                <a:avLst/>
                <a:gdLst/>
                <a:ahLst/>
                <a:cxnLst>
                  <a:cxn ang="0">
                    <a:pos x="8" y="8"/>
                  </a:cxn>
                  <a:cxn ang="0">
                    <a:pos x="0" y="0"/>
                  </a:cxn>
                  <a:cxn ang="0">
                    <a:pos x="81" y="80"/>
                  </a:cxn>
                  <a:cxn ang="0">
                    <a:pos x="88" y="88"/>
                  </a:cxn>
                  <a:cxn ang="0">
                    <a:pos x="8" y="8"/>
                  </a:cxn>
                </a:cxnLst>
                <a:rect l="0" t="0" r="r" b="b"/>
                <a:pathLst>
                  <a:path w="88" h="88">
                    <a:moveTo>
                      <a:pt x="8" y="8"/>
                    </a:moveTo>
                    <a:lnTo>
                      <a:pt x="0" y="0"/>
                    </a:lnTo>
                    <a:lnTo>
                      <a:pt x="81" y="80"/>
                    </a:lnTo>
                    <a:lnTo>
                      <a:pt x="88" y="88"/>
                    </a:lnTo>
                    <a:lnTo>
                      <a:pt x="8" y="8"/>
                    </a:lnTo>
                    <a:close/>
                  </a:path>
                </a:pathLst>
              </a:custGeom>
              <a:solidFill>
                <a:srgbClr val="53A6D0"/>
              </a:solidFill>
              <a:ln w="9525">
                <a:noFill/>
                <a:round/>
                <a:headEnd/>
                <a:tailEnd/>
              </a:ln>
            </p:spPr>
            <p:txBody>
              <a:bodyPr/>
              <a:lstStyle/>
              <a:p>
                <a:endParaRPr lang="en-US"/>
              </a:p>
            </p:txBody>
          </p:sp>
          <p:sp>
            <p:nvSpPr>
              <p:cNvPr id="212182" name="Line 214"/>
              <p:cNvSpPr>
                <a:spLocks noChangeShapeType="1"/>
              </p:cNvSpPr>
              <p:nvPr/>
            </p:nvSpPr>
            <p:spPr bwMode="auto">
              <a:xfrm>
                <a:off x="1536" y="1197"/>
                <a:ext cx="80" cy="80"/>
              </a:xfrm>
              <a:prstGeom prst="line">
                <a:avLst/>
              </a:prstGeom>
              <a:noFill/>
              <a:ln w="1588">
                <a:solidFill>
                  <a:srgbClr val="53A6D0"/>
                </a:solidFill>
                <a:miter lim="800000"/>
                <a:headEnd/>
                <a:tailEnd/>
              </a:ln>
            </p:spPr>
            <p:txBody>
              <a:bodyPr/>
              <a:lstStyle/>
              <a:p>
                <a:endParaRPr lang="en-US"/>
              </a:p>
            </p:txBody>
          </p:sp>
          <p:sp>
            <p:nvSpPr>
              <p:cNvPr id="212183" name="Freeform 215"/>
              <p:cNvSpPr>
                <a:spLocks/>
              </p:cNvSpPr>
              <p:nvPr/>
            </p:nvSpPr>
            <p:spPr bwMode="auto">
              <a:xfrm>
                <a:off x="194" y="1155"/>
                <a:ext cx="1368" cy="684"/>
              </a:xfrm>
              <a:custGeom>
                <a:avLst/>
                <a:gdLst/>
                <a:ahLst/>
                <a:cxnLst>
                  <a:cxn ang="0">
                    <a:pos x="102" y="1"/>
                  </a:cxn>
                  <a:cxn ang="0">
                    <a:pos x="80" y="5"/>
                  </a:cxn>
                  <a:cxn ang="0">
                    <a:pos x="59" y="14"/>
                  </a:cxn>
                  <a:cxn ang="0">
                    <a:pos x="41" y="26"/>
                  </a:cxn>
                  <a:cxn ang="0">
                    <a:pos x="26" y="42"/>
                  </a:cxn>
                  <a:cxn ang="0">
                    <a:pos x="13" y="60"/>
                  </a:cxn>
                  <a:cxn ang="0">
                    <a:pos x="5" y="81"/>
                  </a:cxn>
                  <a:cxn ang="0">
                    <a:pos x="0" y="103"/>
                  </a:cxn>
                  <a:cxn ang="0">
                    <a:pos x="0" y="570"/>
                  </a:cxn>
                  <a:cxn ang="0">
                    <a:pos x="2" y="593"/>
                  </a:cxn>
                  <a:cxn ang="0">
                    <a:pos x="9" y="615"/>
                  </a:cxn>
                  <a:cxn ang="0">
                    <a:pos x="19" y="634"/>
                  </a:cxn>
                  <a:cxn ang="0">
                    <a:pos x="33" y="651"/>
                  </a:cxn>
                  <a:cxn ang="0">
                    <a:pos x="50" y="665"/>
                  </a:cxn>
                  <a:cxn ang="0">
                    <a:pos x="69" y="675"/>
                  </a:cxn>
                  <a:cxn ang="0">
                    <a:pos x="91" y="682"/>
                  </a:cxn>
                  <a:cxn ang="0">
                    <a:pos x="114" y="684"/>
                  </a:cxn>
                  <a:cxn ang="0">
                    <a:pos x="1265" y="684"/>
                  </a:cxn>
                  <a:cxn ang="0">
                    <a:pos x="1288" y="679"/>
                  </a:cxn>
                  <a:cxn ang="0">
                    <a:pos x="1308" y="670"/>
                  </a:cxn>
                  <a:cxn ang="0">
                    <a:pos x="1326" y="658"/>
                  </a:cxn>
                  <a:cxn ang="0">
                    <a:pos x="1342" y="643"/>
                  </a:cxn>
                  <a:cxn ang="0">
                    <a:pos x="1354" y="625"/>
                  </a:cxn>
                  <a:cxn ang="0">
                    <a:pos x="1363" y="604"/>
                  </a:cxn>
                  <a:cxn ang="0">
                    <a:pos x="1367" y="582"/>
                  </a:cxn>
                  <a:cxn ang="0">
                    <a:pos x="1368" y="114"/>
                  </a:cxn>
                  <a:cxn ang="0">
                    <a:pos x="1365" y="91"/>
                  </a:cxn>
                  <a:cxn ang="0">
                    <a:pos x="1359" y="70"/>
                  </a:cxn>
                  <a:cxn ang="0">
                    <a:pos x="1348" y="51"/>
                  </a:cxn>
                  <a:cxn ang="0">
                    <a:pos x="1334" y="34"/>
                  </a:cxn>
                  <a:cxn ang="0">
                    <a:pos x="1317" y="20"/>
                  </a:cxn>
                  <a:cxn ang="0">
                    <a:pos x="1298" y="9"/>
                  </a:cxn>
                  <a:cxn ang="0">
                    <a:pos x="1277" y="3"/>
                  </a:cxn>
                  <a:cxn ang="0">
                    <a:pos x="1254" y="0"/>
                  </a:cxn>
                </a:cxnLst>
                <a:rect l="0" t="0" r="r" b="b"/>
                <a:pathLst>
                  <a:path w="1368" h="684">
                    <a:moveTo>
                      <a:pt x="114" y="0"/>
                    </a:moveTo>
                    <a:lnTo>
                      <a:pt x="102" y="1"/>
                    </a:lnTo>
                    <a:lnTo>
                      <a:pt x="91" y="3"/>
                    </a:lnTo>
                    <a:lnTo>
                      <a:pt x="80" y="5"/>
                    </a:lnTo>
                    <a:lnTo>
                      <a:pt x="69" y="9"/>
                    </a:lnTo>
                    <a:lnTo>
                      <a:pt x="59" y="14"/>
                    </a:lnTo>
                    <a:lnTo>
                      <a:pt x="50" y="20"/>
                    </a:lnTo>
                    <a:lnTo>
                      <a:pt x="41" y="26"/>
                    </a:lnTo>
                    <a:lnTo>
                      <a:pt x="33" y="34"/>
                    </a:lnTo>
                    <a:lnTo>
                      <a:pt x="26" y="42"/>
                    </a:lnTo>
                    <a:lnTo>
                      <a:pt x="19" y="51"/>
                    </a:lnTo>
                    <a:lnTo>
                      <a:pt x="13" y="60"/>
                    </a:lnTo>
                    <a:lnTo>
                      <a:pt x="9" y="70"/>
                    </a:lnTo>
                    <a:lnTo>
                      <a:pt x="5" y="81"/>
                    </a:lnTo>
                    <a:lnTo>
                      <a:pt x="2" y="91"/>
                    </a:lnTo>
                    <a:lnTo>
                      <a:pt x="0" y="103"/>
                    </a:lnTo>
                    <a:lnTo>
                      <a:pt x="0" y="114"/>
                    </a:lnTo>
                    <a:lnTo>
                      <a:pt x="0" y="570"/>
                    </a:lnTo>
                    <a:lnTo>
                      <a:pt x="0" y="582"/>
                    </a:lnTo>
                    <a:lnTo>
                      <a:pt x="2" y="593"/>
                    </a:lnTo>
                    <a:lnTo>
                      <a:pt x="5" y="604"/>
                    </a:lnTo>
                    <a:lnTo>
                      <a:pt x="9" y="615"/>
                    </a:lnTo>
                    <a:lnTo>
                      <a:pt x="13" y="625"/>
                    </a:lnTo>
                    <a:lnTo>
                      <a:pt x="19" y="634"/>
                    </a:lnTo>
                    <a:lnTo>
                      <a:pt x="26" y="643"/>
                    </a:lnTo>
                    <a:lnTo>
                      <a:pt x="33" y="651"/>
                    </a:lnTo>
                    <a:lnTo>
                      <a:pt x="41" y="658"/>
                    </a:lnTo>
                    <a:lnTo>
                      <a:pt x="50" y="665"/>
                    </a:lnTo>
                    <a:lnTo>
                      <a:pt x="59" y="670"/>
                    </a:lnTo>
                    <a:lnTo>
                      <a:pt x="69" y="675"/>
                    </a:lnTo>
                    <a:lnTo>
                      <a:pt x="80" y="679"/>
                    </a:lnTo>
                    <a:lnTo>
                      <a:pt x="91" y="682"/>
                    </a:lnTo>
                    <a:lnTo>
                      <a:pt x="102" y="684"/>
                    </a:lnTo>
                    <a:lnTo>
                      <a:pt x="114" y="684"/>
                    </a:lnTo>
                    <a:lnTo>
                      <a:pt x="1254" y="684"/>
                    </a:lnTo>
                    <a:lnTo>
                      <a:pt x="1265" y="684"/>
                    </a:lnTo>
                    <a:lnTo>
                      <a:pt x="1277" y="682"/>
                    </a:lnTo>
                    <a:lnTo>
                      <a:pt x="1288" y="679"/>
                    </a:lnTo>
                    <a:lnTo>
                      <a:pt x="1298" y="675"/>
                    </a:lnTo>
                    <a:lnTo>
                      <a:pt x="1308" y="670"/>
                    </a:lnTo>
                    <a:lnTo>
                      <a:pt x="1317" y="665"/>
                    </a:lnTo>
                    <a:lnTo>
                      <a:pt x="1326" y="658"/>
                    </a:lnTo>
                    <a:lnTo>
                      <a:pt x="1334" y="651"/>
                    </a:lnTo>
                    <a:lnTo>
                      <a:pt x="1342" y="643"/>
                    </a:lnTo>
                    <a:lnTo>
                      <a:pt x="1348" y="634"/>
                    </a:lnTo>
                    <a:lnTo>
                      <a:pt x="1354" y="625"/>
                    </a:lnTo>
                    <a:lnTo>
                      <a:pt x="1359" y="615"/>
                    </a:lnTo>
                    <a:lnTo>
                      <a:pt x="1363" y="604"/>
                    </a:lnTo>
                    <a:lnTo>
                      <a:pt x="1365" y="593"/>
                    </a:lnTo>
                    <a:lnTo>
                      <a:pt x="1367" y="582"/>
                    </a:lnTo>
                    <a:lnTo>
                      <a:pt x="1368" y="570"/>
                    </a:lnTo>
                    <a:lnTo>
                      <a:pt x="1368" y="114"/>
                    </a:lnTo>
                    <a:lnTo>
                      <a:pt x="1367" y="103"/>
                    </a:lnTo>
                    <a:lnTo>
                      <a:pt x="1365" y="91"/>
                    </a:lnTo>
                    <a:lnTo>
                      <a:pt x="1363" y="81"/>
                    </a:lnTo>
                    <a:lnTo>
                      <a:pt x="1359" y="70"/>
                    </a:lnTo>
                    <a:lnTo>
                      <a:pt x="1354" y="60"/>
                    </a:lnTo>
                    <a:lnTo>
                      <a:pt x="1348" y="51"/>
                    </a:lnTo>
                    <a:lnTo>
                      <a:pt x="1342" y="42"/>
                    </a:lnTo>
                    <a:lnTo>
                      <a:pt x="1334" y="34"/>
                    </a:lnTo>
                    <a:lnTo>
                      <a:pt x="1326" y="26"/>
                    </a:lnTo>
                    <a:lnTo>
                      <a:pt x="1317" y="20"/>
                    </a:lnTo>
                    <a:lnTo>
                      <a:pt x="1308" y="14"/>
                    </a:lnTo>
                    <a:lnTo>
                      <a:pt x="1298" y="9"/>
                    </a:lnTo>
                    <a:lnTo>
                      <a:pt x="1288" y="5"/>
                    </a:lnTo>
                    <a:lnTo>
                      <a:pt x="1277" y="3"/>
                    </a:lnTo>
                    <a:lnTo>
                      <a:pt x="1265" y="1"/>
                    </a:lnTo>
                    <a:lnTo>
                      <a:pt x="1254" y="0"/>
                    </a:lnTo>
                    <a:lnTo>
                      <a:pt x="114" y="0"/>
                    </a:lnTo>
                    <a:close/>
                  </a:path>
                </a:pathLst>
              </a:custGeom>
              <a:solidFill>
                <a:srgbClr val="750027"/>
              </a:solidFill>
              <a:ln w="9525">
                <a:noFill/>
                <a:round/>
                <a:headEnd/>
                <a:tailEnd/>
              </a:ln>
            </p:spPr>
            <p:txBody>
              <a:bodyPr/>
              <a:lstStyle/>
              <a:p>
                <a:endParaRPr lang="en-US"/>
              </a:p>
            </p:txBody>
          </p:sp>
          <p:sp>
            <p:nvSpPr>
              <p:cNvPr id="212184" name="Line 216"/>
              <p:cNvSpPr>
                <a:spLocks noChangeShapeType="1"/>
              </p:cNvSpPr>
              <p:nvPr/>
            </p:nvSpPr>
            <p:spPr bwMode="auto">
              <a:xfrm flipH="1">
                <a:off x="296" y="1155"/>
                <a:ext cx="12" cy="1"/>
              </a:xfrm>
              <a:prstGeom prst="line">
                <a:avLst/>
              </a:prstGeom>
              <a:noFill/>
              <a:ln w="9525">
                <a:solidFill>
                  <a:srgbClr val="5A486C"/>
                </a:solidFill>
                <a:miter lim="800000"/>
                <a:headEnd/>
                <a:tailEnd/>
              </a:ln>
            </p:spPr>
            <p:txBody>
              <a:bodyPr/>
              <a:lstStyle/>
              <a:p>
                <a:endParaRPr lang="en-US"/>
              </a:p>
            </p:txBody>
          </p:sp>
          <p:sp>
            <p:nvSpPr>
              <p:cNvPr id="212185" name="Line 217"/>
              <p:cNvSpPr>
                <a:spLocks noChangeShapeType="1"/>
              </p:cNvSpPr>
              <p:nvPr/>
            </p:nvSpPr>
            <p:spPr bwMode="auto">
              <a:xfrm flipH="1">
                <a:off x="285" y="1156"/>
                <a:ext cx="11" cy="2"/>
              </a:xfrm>
              <a:prstGeom prst="line">
                <a:avLst/>
              </a:prstGeom>
              <a:noFill/>
              <a:ln w="9525">
                <a:solidFill>
                  <a:srgbClr val="574669"/>
                </a:solidFill>
                <a:miter lim="800000"/>
                <a:headEnd/>
                <a:tailEnd/>
              </a:ln>
            </p:spPr>
            <p:txBody>
              <a:bodyPr/>
              <a:lstStyle/>
              <a:p>
                <a:endParaRPr lang="en-US"/>
              </a:p>
            </p:txBody>
          </p:sp>
          <p:sp>
            <p:nvSpPr>
              <p:cNvPr id="212186" name="Line 218"/>
              <p:cNvSpPr>
                <a:spLocks noChangeShapeType="1"/>
              </p:cNvSpPr>
              <p:nvPr/>
            </p:nvSpPr>
            <p:spPr bwMode="auto">
              <a:xfrm flipH="1">
                <a:off x="274" y="1158"/>
                <a:ext cx="11" cy="2"/>
              </a:xfrm>
              <a:prstGeom prst="line">
                <a:avLst/>
              </a:prstGeom>
              <a:noFill/>
              <a:ln w="9525">
                <a:solidFill>
                  <a:srgbClr val="574669"/>
                </a:solidFill>
                <a:miter lim="800000"/>
                <a:headEnd/>
                <a:tailEnd/>
              </a:ln>
            </p:spPr>
            <p:txBody>
              <a:bodyPr/>
              <a:lstStyle/>
              <a:p>
                <a:endParaRPr lang="en-US"/>
              </a:p>
            </p:txBody>
          </p:sp>
          <p:sp>
            <p:nvSpPr>
              <p:cNvPr id="212187" name="Line 219"/>
              <p:cNvSpPr>
                <a:spLocks noChangeShapeType="1"/>
              </p:cNvSpPr>
              <p:nvPr/>
            </p:nvSpPr>
            <p:spPr bwMode="auto">
              <a:xfrm flipH="1">
                <a:off x="263" y="1160"/>
                <a:ext cx="11" cy="4"/>
              </a:xfrm>
              <a:prstGeom prst="line">
                <a:avLst/>
              </a:prstGeom>
              <a:noFill/>
              <a:ln w="9525">
                <a:solidFill>
                  <a:srgbClr val="5A486C"/>
                </a:solidFill>
                <a:miter lim="800000"/>
                <a:headEnd/>
                <a:tailEnd/>
              </a:ln>
            </p:spPr>
            <p:txBody>
              <a:bodyPr/>
              <a:lstStyle/>
              <a:p>
                <a:endParaRPr lang="en-US"/>
              </a:p>
            </p:txBody>
          </p:sp>
          <p:sp>
            <p:nvSpPr>
              <p:cNvPr id="212188" name="Line 220"/>
              <p:cNvSpPr>
                <a:spLocks noChangeShapeType="1"/>
              </p:cNvSpPr>
              <p:nvPr/>
            </p:nvSpPr>
            <p:spPr bwMode="auto">
              <a:xfrm flipH="1">
                <a:off x="253" y="1164"/>
                <a:ext cx="10" cy="5"/>
              </a:xfrm>
              <a:prstGeom prst="line">
                <a:avLst/>
              </a:prstGeom>
              <a:noFill/>
              <a:ln w="9525">
                <a:solidFill>
                  <a:srgbClr val="5C496E"/>
                </a:solidFill>
                <a:miter lim="800000"/>
                <a:headEnd/>
                <a:tailEnd/>
              </a:ln>
            </p:spPr>
            <p:txBody>
              <a:bodyPr/>
              <a:lstStyle/>
              <a:p>
                <a:endParaRPr lang="en-US"/>
              </a:p>
            </p:txBody>
          </p:sp>
          <p:sp>
            <p:nvSpPr>
              <p:cNvPr id="212189" name="Line 221"/>
              <p:cNvSpPr>
                <a:spLocks noChangeShapeType="1"/>
              </p:cNvSpPr>
              <p:nvPr/>
            </p:nvSpPr>
            <p:spPr bwMode="auto">
              <a:xfrm flipH="1">
                <a:off x="244" y="1169"/>
                <a:ext cx="9" cy="6"/>
              </a:xfrm>
              <a:prstGeom prst="line">
                <a:avLst/>
              </a:prstGeom>
              <a:noFill/>
              <a:ln w="9525">
                <a:solidFill>
                  <a:srgbClr val="5E4B71"/>
                </a:solidFill>
                <a:miter lim="800000"/>
                <a:headEnd/>
                <a:tailEnd/>
              </a:ln>
            </p:spPr>
            <p:txBody>
              <a:bodyPr/>
              <a:lstStyle/>
              <a:p>
                <a:endParaRPr lang="en-US"/>
              </a:p>
            </p:txBody>
          </p:sp>
          <p:sp>
            <p:nvSpPr>
              <p:cNvPr id="212190" name="Line 222"/>
              <p:cNvSpPr>
                <a:spLocks noChangeShapeType="1"/>
              </p:cNvSpPr>
              <p:nvPr/>
            </p:nvSpPr>
            <p:spPr bwMode="auto">
              <a:xfrm flipH="1">
                <a:off x="235" y="1175"/>
                <a:ext cx="9" cy="6"/>
              </a:xfrm>
              <a:prstGeom prst="line">
                <a:avLst/>
              </a:prstGeom>
              <a:noFill/>
              <a:ln w="9525">
                <a:solidFill>
                  <a:srgbClr val="604D74"/>
                </a:solidFill>
                <a:miter lim="800000"/>
                <a:headEnd/>
                <a:tailEnd/>
              </a:ln>
            </p:spPr>
            <p:txBody>
              <a:bodyPr/>
              <a:lstStyle/>
              <a:p>
                <a:endParaRPr lang="en-US"/>
              </a:p>
            </p:txBody>
          </p:sp>
          <p:sp>
            <p:nvSpPr>
              <p:cNvPr id="212191" name="Line 223"/>
              <p:cNvSpPr>
                <a:spLocks noChangeShapeType="1"/>
              </p:cNvSpPr>
              <p:nvPr/>
            </p:nvSpPr>
            <p:spPr bwMode="auto">
              <a:xfrm flipH="1">
                <a:off x="227" y="1181"/>
                <a:ext cx="8" cy="8"/>
              </a:xfrm>
              <a:prstGeom prst="line">
                <a:avLst/>
              </a:prstGeom>
              <a:noFill/>
              <a:ln w="9525">
                <a:solidFill>
                  <a:srgbClr val="624E76"/>
                </a:solidFill>
                <a:miter lim="800000"/>
                <a:headEnd/>
                <a:tailEnd/>
              </a:ln>
            </p:spPr>
            <p:txBody>
              <a:bodyPr/>
              <a:lstStyle/>
              <a:p>
                <a:endParaRPr lang="en-US"/>
              </a:p>
            </p:txBody>
          </p:sp>
          <p:sp>
            <p:nvSpPr>
              <p:cNvPr id="212192" name="Line 224"/>
              <p:cNvSpPr>
                <a:spLocks noChangeShapeType="1"/>
              </p:cNvSpPr>
              <p:nvPr/>
            </p:nvSpPr>
            <p:spPr bwMode="auto">
              <a:xfrm flipH="1">
                <a:off x="220" y="1189"/>
                <a:ext cx="7" cy="8"/>
              </a:xfrm>
              <a:prstGeom prst="line">
                <a:avLst/>
              </a:prstGeom>
              <a:noFill/>
              <a:ln w="9525">
                <a:solidFill>
                  <a:srgbClr val="645078"/>
                </a:solidFill>
                <a:miter lim="800000"/>
                <a:headEnd/>
                <a:tailEnd/>
              </a:ln>
            </p:spPr>
            <p:txBody>
              <a:bodyPr/>
              <a:lstStyle/>
              <a:p>
                <a:endParaRPr lang="en-US"/>
              </a:p>
            </p:txBody>
          </p:sp>
          <p:sp>
            <p:nvSpPr>
              <p:cNvPr id="212193" name="Line 225"/>
              <p:cNvSpPr>
                <a:spLocks noChangeShapeType="1"/>
              </p:cNvSpPr>
              <p:nvPr/>
            </p:nvSpPr>
            <p:spPr bwMode="auto">
              <a:xfrm flipH="1">
                <a:off x="213" y="1197"/>
                <a:ext cx="7" cy="9"/>
              </a:xfrm>
              <a:prstGeom prst="line">
                <a:avLst/>
              </a:prstGeom>
              <a:noFill/>
              <a:ln w="9525">
                <a:solidFill>
                  <a:srgbClr val="65517A"/>
                </a:solidFill>
                <a:miter lim="800000"/>
                <a:headEnd/>
                <a:tailEnd/>
              </a:ln>
            </p:spPr>
            <p:txBody>
              <a:bodyPr/>
              <a:lstStyle/>
              <a:p>
                <a:endParaRPr lang="en-US"/>
              </a:p>
            </p:txBody>
          </p:sp>
          <p:sp>
            <p:nvSpPr>
              <p:cNvPr id="212194" name="Line 226"/>
              <p:cNvSpPr>
                <a:spLocks noChangeShapeType="1"/>
              </p:cNvSpPr>
              <p:nvPr/>
            </p:nvSpPr>
            <p:spPr bwMode="auto">
              <a:xfrm flipH="1">
                <a:off x="207" y="1206"/>
                <a:ext cx="6" cy="9"/>
              </a:xfrm>
              <a:prstGeom prst="line">
                <a:avLst/>
              </a:prstGeom>
              <a:noFill/>
              <a:ln w="9525">
                <a:solidFill>
                  <a:srgbClr val="67527B"/>
                </a:solidFill>
                <a:miter lim="800000"/>
                <a:headEnd/>
                <a:tailEnd/>
              </a:ln>
            </p:spPr>
            <p:txBody>
              <a:bodyPr/>
              <a:lstStyle/>
              <a:p>
                <a:endParaRPr lang="en-US"/>
              </a:p>
            </p:txBody>
          </p:sp>
          <p:sp>
            <p:nvSpPr>
              <p:cNvPr id="212195" name="Line 227"/>
              <p:cNvSpPr>
                <a:spLocks noChangeShapeType="1"/>
              </p:cNvSpPr>
              <p:nvPr/>
            </p:nvSpPr>
            <p:spPr bwMode="auto">
              <a:xfrm flipH="1">
                <a:off x="202" y="1215"/>
                <a:ext cx="5" cy="10"/>
              </a:xfrm>
              <a:prstGeom prst="line">
                <a:avLst/>
              </a:prstGeom>
              <a:noFill/>
              <a:ln w="9525">
                <a:solidFill>
                  <a:srgbClr val="68537D"/>
                </a:solidFill>
                <a:miter lim="800000"/>
                <a:headEnd/>
                <a:tailEnd/>
              </a:ln>
            </p:spPr>
            <p:txBody>
              <a:bodyPr/>
              <a:lstStyle/>
              <a:p>
                <a:endParaRPr lang="en-US"/>
              </a:p>
            </p:txBody>
          </p:sp>
          <p:sp>
            <p:nvSpPr>
              <p:cNvPr id="212196" name="Line 228"/>
              <p:cNvSpPr>
                <a:spLocks noChangeShapeType="1"/>
              </p:cNvSpPr>
              <p:nvPr/>
            </p:nvSpPr>
            <p:spPr bwMode="auto">
              <a:xfrm flipH="1">
                <a:off x="199" y="1225"/>
                <a:ext cx="3" cy="10"/>
              </a:xfrm>
              <a:prstGeom prst="line">
                <a:avLst/>
              </a:prstGeom>
              <a:noFill/>
              <a:ln w="9525">
                <a:solidFill>
                  <a:srgbClr val="69547E"/>
                </a:solidFill>
                <a:miter lim="800000"/>
                <a:headEnd/>
                <a:tailEnd/>
              </a:ln>
            </p:spPr>
            <p:txBody>
              <a:bodyPr/>
              <a:lstStyle/>
              <a:p>
                <a:endParaRPr lang="en-US"/>
              </a:p>
            </p:txBody>
          </p:sp>
          <p:sp>
            <p:nvSpPr>
              <p:cNvPr id="212197" name="Line 229"/>
              <p:cNvSpPr>
                <a:spLocks noChangeShapeType="1"/>
              </p:cNvSpPr>
              <p:nvPr/>
            </p:nvSpPr>
            <p:spPr bwMode="auto">
              <a:xfrm flipH="1">
                <a:off x="196" y="1235"/>
                <a:ext cx="3" cy="11"/>
              </a:xfrm>
              <a:prstGeom prst="line">
                <a:avLst/>
              </a:prstGeom>
              <a:noFill/>
              <a:ln w="9525">
                <a:solidFill>
                  <a:srgbClr val="6A547F"/>
                </a:solidFill>
                <a:miter lim="800000"/>
                <a:headEnd/>
                <a:tailEnd/>
              </a:ln>
            </p:spPr>
            <p:txBody>
              <a:bodyPr/>
              <a:lstStyle/>
              <a:p>
                <a:endParaRPr lang="en-US"/>
              </a:p>
            </p:txBody>
          </p:sp>
          <p:sp>
            <p:nvSpPr>
              <p:cNvPr id="212198" name="Line 230"/>
              <p:cNvSpPr>
                <a:spLocks noChangeShapeType="1"/>
              </p:cNvSpPr>
              <p:nvPr/>
            </p:nvSpPr>
            <p:spPr bwMode="auto">
              <a:xfrm flipH="1">
                <a:off x="194" y="1246"/>
                <a:ext cx="2" cy="12"/>
              </a:xfrm>
              <a:prstGeom prst="line">
                <a:avLst/>
              </a:prstGeom>
              <a:noFill/>
              <a:ln w="9525">
                <a:solidFill>
                  <a:srgbClr val="6A5580"/>
                </a:solidFill>
                <a:miter lim="800000"/>
                <a:headEnd/>
                <a:tailEnd/>
              </a:ln>
            </p:spPr>
            <p:txBody>
              <a:bodyPr/>
              <a:lstStyle/>
              <a:p>
                <a:endParaRPr lang="en-US"/>
              </a:p>
            </p:txBody>
          </p:sp>
          <p:sp>
            <p:nvSpPr>
              <p:cNvPr id="212199" name="Line 231"/>
              <p:cNvSpPr>
                <a:spLocks noChangeShapeType="1"/>
              </p:cNvSpPr>
              <p:nvPr/>
            </p:nvSpPr>
            <p:spPr bwMode="auto">
              <a:xfrm>
                <a:off x="194" y="1258"/>
                <a:ext cx="1" cy="11"/>
              </a:xfrm>
              <a:prstGeom prst="line">
                <a:avLst/>
              </a:prstGeom>
              <a:noFill/>
              <a:ln w="9525">
                <a:solidFill>
                  <a:srgbClr val="6B5580"/>
                </a:solidFill>
                <a:miter lim="800000"/>
                <a:headEnd/>
                <a:tailEnd/>
              </a:ln>
            </p:spPr>
            <p:txBody>
              <a:bodyPr/>
              <a:lstStyle/>
              <a:p>
                <a:endParaRPr lang="en-US"/>
              </a:p>
            </p:txBody>
          </p:sp>
          <p:sp>
            <p:nvSpPr>
              <p:cNvPr id="212200" name="Line 232"/>
              <p:cNvSpPr>
                <a:spLocks noChangeShapeType="1"/>
              </p:cNvSpPr>
              <p:nvPr/>
            </p:nvSpPr>
            <p:spPr bwMode="auto">
              <a:xfrm>
                <a:off x="194" y="1269"/>
                <a:ext cx="1" cy="456"/>
              </a:xfrm>
              <a:prstGeom prst="line">
                <a:avLst/>
              </a:prstGeom>
              <a:noFill/>
              <a:ln w="9525">
                <a:solidFill>
                  <a:srgbClr val="6B5580"/>
                </a:solidFill>
                <a:miter lim="800000"/>
                <a:headEnd/>
                <a:tailEnd/>
              </a:ln>
            </p:spPr>
            <p:txBody>
              <a:bodyPr/>
              <a:lstStyle/>
              <a:p>
                <a:endParaRPr lang="en-US"/>
              </a:p>
            </p:txBody>
          </p:sp>
          <p:sp>
            <p:nvSpPr>
              <p:cNvPr id="212201" name="Line 233"/>
              <p:cNvSpPr>
                <a:spLocks noChangeShapeType="1"/>
              </p:cNvSpPr>
              <p:nvPr/>
            </p:nvSpPr>
            <p:spPr bwMode="auto">
              <a:xfrm>
                <a:off x="194" y="1725"/>
                <a:ext cx="1" cy="12"/>
              </a:xfrm>
              <a:prstGeom prst="line">
                <a:avLst/>
              </a:prstGeom>
              <a:noFill/>
              <a:ln w="9525">
                <a:solidFill>
                  <a:srgbClr val="6B5580"/>
                </a:solidFill>
                <a:miter lim="800000"/>
                <a:headEnd/>
                <a:tailEnd/>
              </a:ln>
            </p:spPr>
            <p:txBody>
              <a:bodyPr/>
              <a:lstStyle/>
              <a:p>
                <a:endParaRPr lang="en-US"/>
              </a:p>
            </p:txBody>
          </p:sp>
          <p:sp>
            <p:nvSpPr>
              <p:cNvPr id="212202" name="Line 234"/>
              <p:cNvSpPr>
                <a:spLocks noChangeShapeType="1"/>
              </p:cNvSpPr>
              <p:nvPr/>
            </p:nvSpPr>
            <p:spPr bwMode="auto">
              <a:xfrm>
                <a:off x="194" y="1737"/>
                <a:ext cx="2" cy="11"/>
              </a:xfrm>
              <a:prstGeom prst="line">
                <a:avLst/>
              </a:prstGeom>
              <a:noFill/>
              <a:ln w="9525">
                <a:solidFill>
                  <a:srgbClr val="6A5580"/>
                </a:solidFill>
                <a:miter lim="800000"/>
                <a:headEnd/>
                <a:tailEnd/>
              </a:ln>
            </p:spPr>
            <p:txBody>
              <a:bodyPr/>
              <a:lstStyle/>
              <a:p>
                <a:endParaRPr lang="en-US"/>
              </a:p>
            </p:txBody>
          </p:sp>
          <p:sp>
            <p:nvSpPr>
              <p:cNvPr id="212203" name="Line 235"/>
              <p:cNvSpPr>
                <a:spLocks noChangeShapeType="1"/>
              </p:cNvSpPr>
              <p:nvPr/>
            </p:nvSpPr>
            <p:spPr bwMode="auto">
              <a:xfrm>
                <a:off x="196" y="1748"/>
                <a:ext cx="3" cy="11"/>
              </a:xfrm>
              <a:prstGeom prst="line">
                <a:avLst/>
              </a:prstGeom>
              <a:noFill/>
              <a:ln w="9525">
                <a:solidFill>
                  <a:srgbClr val="6A547F"/>
                </a:solidFill>
                <a:miter lim="800000"/>
                <a:headEnd/>
                <a:tailEnd/>
              </a:ln>
            </p:spPr>
            <p:txBody>
              <a:bodyPr/>
              <a:lstStyle/>
              <a:p>
                <a:endParaRPr lang="en-US"/>
              </a:p>
            </p:txBody>
          </p:sp>
          <p:sp>
            <p:nvSpPr>
              <p:cNvPr id="212204" name="Line 236"/>
              <p:cNvSpPr>
                <a:spLocks noChangeShapeType="1"/>
              </p:cNvSpPr>
              <p:nvPr/>
            </p:nvSpPr>
            <p:spPr bwMode="auto">
              <a:xfrm>
                <a:off x="199" y="1759"/>
                <a:ext cx="3" cy="11"/>
              </a:xfrm>
              <a:prstGeom prst="line">
                <a:avLst/>
              </a:prstGeom>
              <a:noFill/>
              <a:ln w="9525">
                <a:solidFill>
                  <a:srgbClr val="69547E"/>
                </a:solidFill>
                <a:miter lim="800000"/>
                <a:headEnd/>
                <a:tailEnd/>
              </a:ln>
            </p:spPr>
            <p:txBody>
              <a:bodyPr/>
              <a:lstStyle/>
              <a:p>
                <a:endParaRPr lang="en-US"/>
              </a:p>
            </p:txBody>
          </p:sp>
          <p:sp>
            <p:nvSpPr>
              <p:cNvPr id="212205" name="Line 237"/>
              <p:cNvSpPr>
                <a:spLocks noChangeShapeType="1"/>
              </p:cNvSpPr>
              <p:nvPr/>
            </p:nvSpPr>
            <p:spPr bwMode="auto">
              <a:xfrm>
                <a:off x="202" y="1770"/>
                <a:ext cx="5" cy="10"/>
              </a:xfrm>
              <a:prstGeom prst="line">
                <a:avLst/>
              </a:prstGeom>
              <a:noFill/>
              <a:ln w="9525">
                <a:solidFill>
                  <a:srgbClr val="68537D"/>
                </a:solidFill>
                <a:miter lim="800000"/>
                <a:headEnd/>
                <a:tailEnd/>
              </a:ln>
            </p:spPr>
            <p:txBody>
              <a:bodyPr/>
              <a:lstStyle/>
              <a:p>
                <a:endParaRPr lang="en-US"/>
              </a:p>
            </p:txBody>
          </p:sp>
          <p:sp>
            <p:nvSpPr>
              <p:cNvPr id="212206" name="Line 238"/>
              <p:cNvSpPr>
                <a:spLocks noChangeShapeType="1"/>
              </p:cNvSpPr>
              <p:nvPr/>
            </p:nvSpPr>
            <p:spPr bwMode="auto">
              <a:xfrm>
                <a:off x="207" y="1780"/>
                <a:ext cx="6" cy="9"/>
              </a:xfrm>
              <a:prstGeom prst="line">
                <a:avLst/>
              </a:prstGeom>
              <a:noFill/>
              <a:ln w="9525">
                <a:solidFill>
                  <a:srgbClr val="67527B"/>
                </a:solidFill>
                <a:miter lim="800000"/>
                <a:headEnd/>
                <a:tailEnd/>
              </a:ln>
            </p:spPr>
            <p:txBody>
              <a:bodyPr/>
              <a:lstStyle/>
              <a:p>
                <a:endParaRPr lang="en-US"/>
              </a:p>
            </p:txBody>
          </p:sp>
          <p:sp>
            <p:nvSpPr>
              <p:cNvPr id="212207" name="Line 239"/>
              <p:cNvSpPr>
                <a:spLocks noChangeShapeType="1"/>
              </p:cNvSpPr>
              <p:nvPr/>
            </p:nvSpPr>
            <p:spPr bwMode="auto">
              <a:xfrm>
                <a:off x="213" y="1789"/>
                <a:ext cx="7" cy="9"/>
              </a:xfrm>
              <a:prstGeom prst="line">
                <a:avLst/>
              </a:prstGeom>
              <a:noFill/>
              <a:ln w="9525">
                <a:solidFill>
                  <a:srgbClr val="65517A"/>
                </a:solidFill>
                <a:miter lim="800000"/>
                <a:headEnd/>
                <a:tailEnd/>
              </a:ln>
            </p:spPr>
            <p:txBody>
              <a:bodyPr/>
              <a:lstStyle/>
              <a:p>
                <a:endParaRPr lang="en-US"/>
              </a:p>
            </p:txBody>
          </p:sp>
        </p:grpSp>
        <p:sp>
          <p:nvSpPr>
            <p:cNvPr id="212209" name="Line 241"/>
            <p:cNvSpPr>
              <a:spLocks noChangeShapeType="1"/>
            </p:cNvSpPr>
            <p:nvPr/>
          </p:nvSpPr>
          <p:spPr bwMode="auto">
            <a:xfrm>
              <a:off x="220" y="1798"/>
              <a:ext cx="7" cy="8"/>
            </a:xfrm>
            <a:prstGeom prst="line">
              <a:avLst/>
            </a:prstGeom>
            <a:noFill/>
            <a:ln w="9525">
              <a:solidFill>
                <a:srgbClr val="645078"/>
              </a:solidFill>
              <a:miter lim="800000"/>
              <a:headEnd/>
              <a:tailEnd/>
            </a:ln>
          </p:spPr>
          <p:txBody>
            <a:bodyPr/>
            <a:lstStyle/>
            <a:p>
              <a:endParaRPr lang="en-US"/>
            </a:p>
          </p:txBody>
        </p:sp>
        <p:sp>
          <p:nvSpPr>
            <p:cNvPr id="212210" name="Line 242"/>
            <p:cNvSpPr>
              <a:spLocks noChangeShapeType="1"/>
            </p:cNvSpPr>
            <p:nvPr/>
          </p:nvSpPr>
          <p:spPr bwMode="auto">
            <a:xfrm>
              <a:off x="227" y="1806"/>
              <a:ext cx="8" cy="7"/>
            </a:xfrm>
            <a:prstGeom prst="line">
              <a:avLst/>
            </a:prstGeom>
            <a:noFill/>
            <a:ln w="9525">
              <a:solidFill>
                <a:srgbClr val="624E76"/>
              </a:solidFill>
              <a:miter lim="800000"/>
              <a:headEnd/>
              <a:tailEnd/>
            </a:ln>
          </p:spPr>
          <p:txBody>
            <a:bodyPr/>
            <a:lstStyle/>
            <a:p>
              <a:endParaRPr lang="en-US"/>
            </a:p>
          </p:txBody>
        </p:sp>
        <p:sp>
          <p:nvSpPr>
            <p:cNvPr id="212211" name="Line 243"/>
            <p:cNvSpPr>
              <a:spLocks noChangeShapeType="1"/>
            </p:cNvSpPr>
            <p:nvPr/>
          </p:nvSpPr>
          <p:spPr bwMode="auto">
            <a:xfrm>
              <a:off x="235" y="1813"/>
              <a:ext cx="9" cy="7"/>
            </a:xfrm>
            <a:prstGeom prst="line">
              <a:avLst/>
            </a:prstGeom>
            <a:noFill/>
            <a:ln w="9525">
              <a:solidFill>
                <a:srgbClr val="604D74"/>
              </a:solidFill>
              <a:miter lim="800000"/>
              <a:headEnd/>
              <a:tailEnd/>
            </a:ln>
          </p:spPr>
          <p:txBody>
            <a:bodyPr/>
            <a:lstStyle/>
            <a:p>
              <a:endParaRPr lang="en-US"/>
            </a:p>
          </p:txBody>
        </p:sp>
        <p:sp>
          <p:nvSpPr>
            <p:cNvPr id="212212" name="Line 244"/>
            <p:cNvSpPr>
              <a:spLocks noChangeShapeType="1"/>
            </p:cNvSpPr>
            <p:nvPr/>
          </p:nvSpPr>
          <p:spPr bwMode="auto">
            <a:xfrm>
              <a:off x="244" y="1820"/>
              <a:ext cx="9" cy="5"/>
            </a:xfrm>
            <a:prstGeom prst="line">
              <a:avLst/>
            </a:prstGeom>
            <a:noFill/>
            <a:ln w="9525">
              <a:solidFill>
                <a:srgbClr val="5E4B71"/>
              </a:solidFill>
              <a:miter lim="800000"/>
              <a:headEnd/>
              <a:tailEnd/>
            </a:ln>
          </p:spPr>
          <p:txBody>
            <a:bodyPr/>
            <a:lstStyle/>
            <a:p>
              <a:endParaRPr lang="en-US"/>
            </a:p>
          </p:txBody>
        </p:sp>
        <p:sp>
          <p:nvSpPr>
            <p:cNvPr id="212213" name="Line 245"/>
            <p:cNvSpPr>
              <a:spLocks noChangeShapeType="1"/>
            </p:cNvSpPr>
            <p:nvPr/>
          </p:nvSpPr>
          <p:spPr bwMode="auto">
            <a:xfrm>
              <a:off x="253" y="1825"/>
              <a:ext cx="10" cy="5"/>
            </a:xfrm>
            <a:prstGeom prst="line">
              <a:avLst/>
            </a:prstGeom>
            <a:noFill/>
            <a:ln w="9525">
              <a:solidFill>
                <a:srgbClr val="5C496E"/>
              </a:solidFill>
              <a:miter lim="800000"/>
              <a:headEnd/>
              <a:tailEnd/>
            </a:ln>
          </p:spPr>
          <p:txBody>
            <a:bodyPr/>
            <a:lstStyle/>
            <a:p>
              <a:endParaRPr lang="en-US"/>
            </a:p>
          </p:txBody>
        </p:sp>
        <p:sp>
          <p:nvSpPr>
            <p:cNvPr id="212214" name="Line 246"/>
            <p:cNvSpPr>
              <a:spLocks noChangeShapeType="1"/>
            </p:cNvSpPr>
            <p:nvPr/>
          </p:nvSpPr>
          <p:spPr bwMode="auto">
            <a:xfrm>
              <a:off x="263" y="1830"/>
              <a:ext cx="11" cy="4"/>
            </a:xfrm>
            <a:prstGeom prst="line">
              <a:avLst/>
            </a:prstGeom>
            <a:noFill/>
            <a:ln w="9525">
              <a:solidFill>
                <a:srgbClr val="5A486C"/>
              </a:solidFill>
              <a:miter lim="800000"/>
              <a:headEnd/>
              <a:tailEnd/>
            </a:ln>
          </p:spPr>
          <p:txBody>
            <a:bodyPr/>
            <a:lstStyle/>
            <a:p>
              <a:endParaRPr lang="en-US"/>
            </a:p>
          </p:txBody>
        </p:sp>
        <p:sp>
          <p:nvSpPr>
            <p:cNvPr id="212215" name="Line 247"/>
            <p:cNvSpPr>
              <a:spLocks noChangeShapeType="1"/>
            </p:cNvSpPr>
            <p:nvPr/>
          </p:nvSpPr>
          <p:spPr bwMode="auto">
            <a:xfrm>
              <a:off x="274" y="1834"/>
              <a:ext cx="11" cy="3"/>
            </a:xfrm>
            <a:prstGeom prst="line">
              <a:avLst/>
            </a:prstGeom>
            <a:noFill/>
            <a:ln w="9525">
              <a:solidFill>
                <a:srgbClr val="574669"/>
              </a:solidFill>
              <a:miter lim="800000"/>
              <a:headEnd/>
              <a:tailEnd/>
            </a:ln>
          </p:spPr>
          <p:txBody>
            <a:bodyPr/>
            <a:lstStyle/>
            <a:p>
              <a:endParaRPr lang="en-US"/>
            </a:p>
          </p:txBody>
        </p:sp>
        <p:sp>
          <p:nvSpPr>
            <p:cNvPr id="212216" name="Line 248"/>
            <p:cNvSpPr>
              <a:spLocks noChangeShapeType="1"/>
            </p:cNvSpPr>
            <p:nvPr/>
          </p:nvSpPr>
          <p:spPr bwMode="auto">
            <a:xfrm>
              <a:off x="285" y="1837"/>
              <a:ext cx="11" cy="2"/>
            </a:xfrm>
            <a:prstGeom prst="line">
              <a:avLst/>
            </a:prstGeom>
            <a:noFill/>
            <a:ln w="9525">
              <a:solidFill>
                <a:srgbClr val="574669"/>
              </a:solidFill>
              <a:miter lim="800000"/>
              <a:headEnd/>
              <a:tailEnd/>
            </a:ln>
          </p:spPr>
          <p:txBody>
            <a:bodyPr/>
            <a:lstStyle/>
            <a:p>
              <a:endParaRPr lang="en-US"/>
            </a:p>
          </p:txBody>
        </p:sp>
        <p:sp>
          <p:nvSpPr>
            <p:cNvPr id="212217" name="Line 249"/>
            <p:cNvSpPr>
              <a:spLocks noChangeShapeType="1"/>
            </p:cNvSpPr>
            <p:nvPr/>
          </p:nvSpPr>
          <p:spPr bwMode="auto">
            <a:xfrm>
              <a:off x="296" y="1839"/>
              <a:ext cx="12" cy="1"/>
            </a:xfrm>
            <a:prstGeom prst="line">
              <a:avLst/>
            </a:prstGeom>
            <a:noFill/>
            <a:ln w="9525">
              <a:solidFill>
                <a:srgbClr val="5A486C"/>
              </a:solidFill>
              <a:miter lim="800000"/>
              <a:headEnd/>
              <a:tailEnd/>
            </a:ln>
          </p:spPr>
          <p:txBody>
            <a:bodyPr/>
            <a:lstStyle/>
            <a:p>
              <a:endParaRPr lang="en-US"/>
            </a:p>
          </p:txBody>
        </p:sp>
        <p:sp>
          <p:nvSpPr>
            <p:cNvPr id="212218" name="Line 250"/>
            <p:cNvSpPr>
              <a:spLocks noChangeShapeType="1"/>
            </p:cNvSpPr>
            <p:nvPr/>
          </p:nvSpPr>
          <p:spPr bwMode="auto">
            <a:xfrm>
              <a:off x="308" y="1839"/>
              <a:ext cx="1140" cy="1"/>
            </a:xfrm>
            <a:prstGeom prst="line">
              <a:avLst/>
            </a:prstGeom>
            <a:noFill/>
            <a:ln w="9525">
              <a:solidFill>
                <a:srgbClr val="5B496D"/>
              </a:solidFill>
              <a:miter lim="800000"/>
              <a:headEnd/>
              <a:tailEnd/>
            </a:ln>
          </p:spPr>
          <p:txBody>
            <a:bodyPr/>
            <a:lstStyle/>
            <a:p>
              <a:endParaRPr lang="en-US"/>
            </a:p>
          </p:txBody>
        </p:sp>
        <p:sp>
          <p:nvSpPr>
            <p:cNvPr id="212219" name="Line 251"/>
            <p:cNvSpPr>
              <a:spLocks noChangeShapeType="1"/>
            </p:cNvSpPr>
            <p:nvPr/>
          </p:nvSpPr>
          <p:spPr bwMode="auto">
            <a:xfrm>
              <a:off x="1448" y="1839"/>
              <a:ext cx="11" cy="1"/>
            </a:xfrm>
            <a:prstGeom prst="line">
              <a:avLst/>
            </a:prstGeom>
            <a:noFill/>
            <a:ln w="9525">
              <a:solidFill>
                <a:srgbClr val="5C4A6F"/>
              </a:solidFill>
              <a:miter lim="800000"/>
              <a:headEnd/>
              <a:tailEnd/>
            </a:ln>
          </p:spPr>
          <p:txBody>
            <a:bodyPr/>
            <a:lstStyle/>
            <a:p>
              <a:endParaRPr lang="en-US"/>
            </a:p>
          </p:txBody>
        </p:sp>
        <p:sp>
          <p:nvSpPr>
            <p:cNvPr id="212220" name="Line 252"/>
            <p:cNvSpPr>
              <a:spLocks noChangeShapeType="1"/>
            </p:cNvSpPr>
            <p:nvPr/>
          </p:nvSpPr>
          <p:spPr bwMode="auto">
            <a:xfrm flipV="1">
              <a:off x="1459" y="1837"/>
              <a:ext cx="12" cy="2"/>
            </a:xfrm>
            <a:prstGeom prst="line">
              <a:avLst/>
            </a:prstGeom>
            <a:noFill/>
            <a:ln w="9525">
              <a:solidFill>
                <a:srgbClr val="5F4C72"/>
              </a:solidFill>
              <a:miter lim="800000"/>
              <a:headEnd/>
              <a:tailEnd/>
            </a:ln>
          </p:spPr>
          <p:txBody>
            <a:bodyPr/>
            <a:lstStyle/>
            <a:p>
              <a:endParaRPr lang="en-US"/>
            </a:p>
          </p:txBody>
        </p:sp>
        <p:sp>
          <p:nvSpPr>
            <p:cNvPr id="212221" name="Line 253"/>
            <p:cNvSpPr>
              <a:spLocks noChangeShapeType="1"/>
            </p:cNvSpPr>
            <p:nvPr/>
          </p:nvSpPr>
          <p:spPr bwMode="auto">
            <a:xfrm flipV="1">
              <a:off x="1471" y="1834"/>
              <a:ext cx="11" cy="3"/>
            </a:xfrm>
            <a:prstGeom prst="line">
              <a:avLst/>
            </a:prstGeom>
            <a:noFill/>
            <a:ln w="9525">
              <a:solidFill>
                <a:srgbClr val="624E75"/>
              </a:solidFill>
              <a:miter lim="800000"/>
              <a:headEnd/>
              <a:tailEnd/>
            </a:ln>
          </p:spPr>
          <p:txBody>
            <a:bodyPr/>
            <a:lstStyle/>
            <a:p>
              <a:endParaRPr lang="en-US"/>
            </a:p>
          </p:txBody>
        </p:sp>
        <p:sp>
          <p:nvSpPr>
            <p:cNvPr id="212222" name="Line 254"/>
            <p:cNvSpPr>
              <a:spLocks noChangeShapeType="1"/>
            </p:cNvSpPr>
            <p:nvPr/>
          </p:nvSpPr>
          <p:spPr bwMode="auto">
            <a:xfrm flipV="1">
              <a:off x="1482" y="1830"/>
              <a:ext cx="10" cy="4"/>
            </a:xfrm>
            <a:prstGeom prst="line">
              <a:avLst/>
            </a:prstGeom>
            <a:noFill/>
            <a:ln w="9525">
              <a:solidFill>
                <a:srgbClr val="645078"/>
              </a:solidFill>
              <a:miter lim="800000"/>
              <a:headEnd/>
              <a:tailEnd/>
            </a:ln>
          </p:spPr>
          <p:txBody>
            <a:bodyPr/>
            <a:lstStyle/>
            <a:p>
              <a:endParaRPr lang="en-US"/>
            </a:p>
          </p:txBody>
        </p:sp>
        <p:sp>
          <p:nvSpPr>
            <p:cNvPr id="212223" name="Line 255"/>
            <p:cNvSpPr>
              <a:spLocks noChangeShapeType="1"/>
            </p:cNvSpPr>
            <p:nvPr/>
          </p:nvSpPr>
          <p:spPr bwMode="auto">
            <a:xfrm flipV="1">
              <a:off x="1492" y="1825"/>
              <a:ext cx="10" cy="5"/>
            </a:xfrm>
            <a:prstGeom prst="line">
              <a:avLst/>
            </a:prstGeom>
            <a:noFill/>
            <a:ln w="9525">
              <a:solidFill>
                <a:srgbClr val="66527B"/>
              </a:solidFill>
              <a:miter lim="800000"/>
              <a:headEnd/>
              <a:tailEnd/>
            </a:ln>
          </p:spPr>
          <p:txBody>
            <a:bodyPr/>
            <a:lstStyle/>
            <a:p>
              <a:endParaRPr lang="en-US"/>
            </a:p>
          </p:txBody>
        </p:sp>
        <p:sp>
          <p:nvSpPr>
            <p:cNvPr id="212224" name="Line 256"/>
            <p:cNvSpPr>
              <a:spLocks noChangeShapeType="1"/>
            </p:cNvSpPr>
            <p:nvPr/>
          </p:nvSpPr>
          <p:spPr bwMode="auto">
            <a:xfrm flipV="1">
              <a:off x="1502" y="1820"/>
              <a:ext cx="9" cy="5"/>
            </a:xfrm>
            <a:prstGeom prst="line">
              <a:avLst/>
            </a:prstGeom>
            <a:noFill/>
            <a:ln w="9525">
              <a:solidFill>
                <a:srgbClr val="68537D"/>
              </a:solidFill>
              <a:miter lim="800000"/>
              <a:headEnd/>
              <a:tailEnd/>
            </a:ln>
          </p:spPr>
          <p:txBody>
            <a:bodyPr/>
            <a:lstStyle/>
            <a:p>
              <a:endParaRPr lang="en-US"/>
            </a:p>
          </p:txBody>
        </p:sp>
        <p:sp>
          <p:nvSpPr>
            <p:cNvPr id="212225" name="Line 257"/>
            <p:cNvSpPr>
              <a:spLocks noChangeShapeType="1"/>
            </p:cNvSpPr>
            <p:nvPr/>
          </p:nvSpPr>
          <p:spPr bwMode="auto">
            <a:xfrm flipV="1">
              <a:off x="1511" y="1813"/>
              <a:ext cx="9" cy="7"/>
            </a:xfrm>
            <a:prstGeom prst="line">
              <a:avLst/>
            </a:prstGeom>
            <a:noFill/>
            <a:ln w="9525">
              <a:solidFill>
                <a:srgbClr val="6B5580"/>
              </a:solidFill>
              <a:miter lim="800000"/>
              <a:headEnd/>
              <a:tailEnd/>
            </a:ln>
          </p:spPr>
          <p:txBody>
            <a:bodyPr/>
            <a:lstStyle/>
            <a:p>
              <a:endParaRPr lang="en-US"/>
            </a:p>
          </p:txBody>
        </p:sp>
        <p:sp>
          <p:nvSpPr>
            <p:cNvPr id="212226" name="Line 258"/>
            <p:cNvSpPr>
              <a:spLocks noChangeShapeType="1"/>
            </p:cNvSpPr>
            <p:nvPr/>
          </p:nvSpPr>
          <p:spPr bwMode="auto">
            <a:xfrm flipV="1">
              <a:off x="1520" y="1806"/>
              <a:ext cx="8" cy="7"/>
            </a:xfrm>
            <a:prstGeom prst="line">
              <a:avLst/>
            </a:prstGeom>
            <a:noFill/>
            <a:ln w="9525">
              <a:solidFill>
                <a:srgbClr val="6C5782"/>
              </a:solidFill>
              <a:miter lim="800000"/>
              <a:headEnd/>
              <a:tailEnd/>
            </a:ln>
          </p:spPr>
          <p:txBody>
            <a:bodyPr/>
            <a:lstStyle/>
            <a:p>
              <a:endParaRPr lang="en-US"/>
            </a:p>
          </p:txBody>
        </p:sp>
        <p:sp>
          <p:nvSpPr>
            <p:cNvPr id="212227" name="Line 259"/>
            <p:cNvSpPr>
              <a:spLocks noChangeShapeType="1"/>
            </p:cNvSpPr>
            <p:nvPr/>
          </p:nvSpPr>
          <p:spPr bwMode="auto">
            <a:xfrm flipV="1">
              <a:off x="1528" y="1798"/>
              <a:ext cx="8" cy="8"/>
            </a:xfrm>
            <a:prstGeom prst="line">
              <a:avLst/>
            </a:prstGeom>
            <a:noFill/>
            <a:ln w="9525">
              <a:solidFill>
                <a:srgbClr val="6E5884"/>
              </a:solidFill>
              <a:miter lim="800000"/>
              <a:headEnd/>
              <a:tailEnd/>
            </a:ln>
          </p:spPr>
          <p:txBody>
            <a:bodyPr/>
            <a:lstStyle/>
            <a:p>
              <a:endParaRPr lang="en-US"/>
            </a:p>
          </p:txBody>
        </p:sp>
        <p:sp>
          <p:nvSpPr>
            <p:cNvPr id="212228" name="Line 260"/>
            <p:cNvSpPr>
              <a:spLocks noChangeShapeType="1"/>
            </p:cNvSpPr>
            <p:nvPr/>
          </p:nvSpPr>
          <p:spPr bwMode="auto">
            <a:xfrm flipV="1">
              <a:off x="1536" y="1789"/>
              <a:ext cx="6" cy="9"/>
            </a:xfrm>
            <a:prstGeom prst="line">
              <a:avLst/>
            </a:prstGeom>
            <a:noFill/>
            <a:ln w="9525">
              <a:solidFill>
                <a:srgbClr val="705986"/>
              </a:solidFill>
              <a:miter lim="800000"/>
              <a:headEnd/>
              <a:tailEnd/>
            </a:ln>
          </p:spPr>
          <p:txBody>
            <a:bodyPr/>
            <a:lstStyle/>
            <a:p>
              <a:endParaRPr lang="en-US"/>
            </a:p>
          </p:txBody>
        </p:sp>
        <p:sp>
          <p:nvSpPr>
            <p:cNvPr id="212229" name="Line 261"/>
            <p:cNvSpPr>
              <a:spLocks noChangeShapeType="1"/>
            </p:cNvSpPr>
            <p:nvPr/>
          </p:nvSpPr>
          <p:spPr bwMode="auto">
            <a:xfrm flipV="1">
              <a:off x="1542" y="1780"/>
              <a:ext cx="6" cy="9"/>
            </a:xfrm>
            <a:prstGeom prst="line">
              <a:avLst/>
            </a:prstGeom>
            <a:noFill/>
            <a:ln w="9525">
              <a:solidFill>
                <a:srgbClr val="715A88"/>
              </a:solidFill>
              <a:miter lim="800000"/>
              <a:headEnd/>
              <a:tailEnd/>
            </a:ln>
          </p:spPr>
          <p:txBody>
            <a:bodyPr/>
            <a:lstStyle/>
            <a:p>
              <a:endParaRPr lang="en-US"/>
            </a:p>
          </p:txBody>
        </p:sp>
        <p:sp>
          <p:nvSpPr>
            <p:cNvPr id="212230" name="Line 262"/>
            <p:cNvSpPr>
              <a:spLocks noChangeShapeType="1"/>
            </p:cNvSpPr>
            <p:nvPr/>
          </p:nvSpPr>
          <p:spPr bwMode="auto">
            <a:xfrm flipV="1">
              <a:off x="1548" y="1770"/>
              <a:ext cx="5" cy="10"/>
            </a:xfrm>
            <a:prstGeom prst="line">
              <a:avLst/>
            </a:prstGeom>
            <a:noFill/>
            <a:ln w="9525">
              <a:solidFill>
                <a:srgbClr val="725B89"/>
              </a:solidFill>
              <a:miter lim="800000"/>
              <a:headEnd/>
              <a:tailEnd/>
            </a:ln>
          </p:spPr>
          <p:txBody>
            <a:bodyPr/>
            <a:lstStyle/>
            <a:p>
              <a:endParaRPr lang="en-US"/>
            </a:p>
          </p:txBody>
        </p:sp>
        <p:sp>
          <p:nvSpPr>
            <p:cNvPr id="212231" name="Line 263"/>
            <p:cNvSpPr>
              <a:spLocks noChangeShapeType="1"/>
            </p:cNvSpPr>
            <p:nvPr/>
          </p:nvSpPr>
          <p:spPr bwMode="auto">
            <a:xfrm flipV="1">
              <a:off x="1553" y="1759"/>
              <a:ext cx="4" cy="11"/>
            </a:xfrm>
            <a:prstGeom prst="line">
              <a:avLst/>
            </a:prstGeom>
            <a:noFill/>
            <a:ln w="9525">
              <a:solidFill>
                <a:srgbClr val="735C8A"/>
              </a:solidFill>
              <a:miter lim="800000"/>
              <a:headEnd/>
              <a:tailEnd/>
            </a:ln>
          </p:spPr>
          <p:txBody>
            <a:bodyPr/>
            <a:lstStyle/>
            <a:p>
              <a:endParaRPr lang="en-US"/>
            </a:p>
          </p:txBody>
        </p:sp>
        <p:sp>
          <p:nvSpPr>
            <p:cNvPr id="212232" name="Line 264"/>
            <p:cNvSpPr>
              <a:spLocks noChangeShapeType="1"/>
            </p:cNvSpPr>
            <p:nvPr/>
          </p:nvSpPr>
          <p:spPr bwMode="auto">
            <a:xfrm flipV="1">
              <a:off x="1557" y="1748"/>
              <a:ext cx="2" cy="11"/>
            </a:xfrm>
            <a:prstGeom prst="line">
              <a:avLst/>
            </a:prstGeom>
            <a:noFill/>
            <a:ln w="9525">
              <a:solidFill>
                <a:srgbClr val="745D8B"/>
              </a:solidFill>
              <a:miter lim="800000"/>
              <a:headEnd/>
              <a:tailEnd/>
            </a:ln>
          </p:spPr>
          <p:txBody>
            <a:bodyPr/>
            <a:lstStyle/>
            <a:p>
              <a:endParaRPr lang="en-US"/>
            </a:p>
          </p:txBody>
        </p:sp>
        <p:sp>
          <p:nvSpPr>
            <p:cNvPr id="212233" name="Line 265"/>
            <p:cNvSpPr>
              <a:spLocks noChangeShapeType="1"/>
            </p:cNvSpPr>
            <p:nvPr/>
          </p:nvSpPr>
          <p:spPr bwMode="auto">
            <a:xfrm flipV="1">
              <a:off x="1559" y="1737"/>
              <a:ext cx="2" cy="11"/>
            </a:xfrm>
            <a:prstGeom prst="line">
              <a:avLst/>
            </a:prstGeom>
            <a:noFill/>
            <a:ln w="9525">
              <a:solidFill>
                <a:srgbClr val="755D8C"/>
              </a:solidFill>
              <a:miter lim="800000"/>
              <a:headEnd/>
              <a:tailEnd/>
            </a:ln>
          </p:spPr>
          <p:txBody>
            <a:bodyPr/>
            <a:lstStyle/>
            <a:p>
              <a:endParaRPr lang="en-US"/>
            </a:p>
          </p:txBody>
        </p:sp>
        <p:sp>
          <p:nvSpPr>
            <p:cNvPr id="212234" name="Line 266"/>
            <p:cNvSpPr>
              <a:spLocks noChangeShapeType="1"/>
            </p:cNvSpPr>
            <p:nvPr/>
          </p:nvSpPr>
          <p:spPr bwMode="auto">
            <a:xfrm flipV="1">
              <a:off x="1561" y="1725"/>
              <a:ext cx="1" cy="12"/>
            </a:xfrm>
            <a:prstGeom prst="line">
              <a:avLst/>
            </a:prstGeom>
            <a:noFill/>
            <a:ln w="9525">
              <a:solidFill>
                <a:srgbClr val="755D8C"/>
              </a:solidFill>
              <a:miter lim="800000"/>
              <a:headEnd/>
              <a:tailEnd/>
            </a:ln>
          </p:spPr>
          <p:txBody>
            <a:bodyPr/>
            <a:lstStyle/>
            <a:p>
              <a:endParaRPr lang="en-US"/>
            </a:p>
          </p:txBody>
        </p:sp>
        <p:sp>
          <p:nvSpPr>
            <p:cNvPr id="212235" name="Line 267"/>
            <p:cNvSpPr>
              <a:spLocks noChangeShapeType="1"/>
            </p:cNvSpPr>
            <p:nvPr/>
          </p:nvSpPr>
          <p:spPr bwMode="auto">
            <a:xfrm flipV="1">
              <a:off x="1562" y="1269"/>
              <a:ext cx="1" cy="456"/>
            </a:xfrm>
            <a:prstGeom prst="line">
              <a:avLst/>
            </a:prstGeom>
            <a:noFill/>
            <a:ln w="9525">
              <a:solidFill>
                <a:srgbClr val="755D8C"/>
              </a:solidFill>
              <a:miter lim="800000"/>
              <a:headEnd/>
              <a:tailEnd/>
            </a:ln>
          </p:spPr>
          <p:txBody>
            <a:bodyPr/>
            <a:lstStyle/>
            <a:p>
              <a:endParaRPr lang="en-US"/>
            </a:p>
          </p:txBody>
        </p:sp>
        <p:sp>
          <p:nvSpPr>
            <p:cNvPr id="212236" name="Line 268"/>
            <p:cNvSpPr>
              <a:spLocks noChangeShapeType="1"/>
            </p:cNvSpPr>
            <p:nvPr/>
          </p:nvSpPr>
          <p:spPr bwMode="auto">
            <a:xfrm flipH="1" flipV="1">
              <a:off x="1561" y="1258"/>
              <a:ext cx="1" cy="11"/>
            </a:xfrm>
            <a:prstGeom prst="line">
              <a:avLst/>
            </a:prstGeom>
            <a:noFill/>
            <a:ln w="9525">
              <a:solidFill>
                <a:srgbClr val="755D8C"/>
              </a:solidFill>
              <a:miter lim="800000"/>
              <a:headEnd/>
              <a:tailEnd/>
            </a:ln>
          </p:spPr>
          <p:txBody>
            <a:bodyPr/>
            <a:lstStyle/>
            <a:p>
              <a:endParaRPr lang="en-US"/>
            </a:p>
          </p:txBody>
        </p:sp>
        <p:sp>
          <p:nvSpPr>
            <p:cNvPr id="212237" name="Line 269"/>
            <p:cNvSpPr>
              <a:spLocks noChangeShapeType="1"/>
            </p:cNvSpPr>
            <p:nvPr/>
          </p:nvSpPr>
          <p:spPr bwMode="auto">
            <a:xfrm flipH="1" flipV="1">
              <a:off x="1559" y="1246"/>
              <a:ext cx="2" cy="12"/>
            </a:xfrm>
            <a:prstGeom prst="line">
              <a:avLst/>
            </a:prstGeom>
            <a:noFill/>
            <a:ln w="9525">
              <a:solidFill>
                <a:srgbClr val="755D8C"/>
              </a:solidFill>
              <a:miter lim="800000"/>
              <a:headEnd/>
              <a:tailEnd/>
            </a:ln>
          </p:spPr>
          <p:txBody>
            <a:bodyPr/>
            <a:lstStyle/>
            <a:p>
              <a:endParaRPr lang="en-US"/>
            </a:p>
          </p:txBody>
        </p:sp>
        <p:sp>
          <p:nvSpPr>
            <p:cNvPr id="212238" name="Line 270"/>
            <p:cNvSpPr>
              <a:spLocks noChangeShapeType="1"/>
            </p:cNvSpPr>
            <p:nvPr/>
          </p:nvSpPr>
          <p:spPr bwMode="auto">
            <a:xfrm flipH="1" flipV="1">
              <a:off x="1557" y="1236"/>
              <a:ext cx="2" cy="10"/>
            </a:xfrm>
            <a:prstGeom prst="line">
              <a:avLst/>
            </a:prstGeom>
            <a:noFill/>
            <a:ln w="9525">
              <a:solidFill>
                <a:srgbClr val="745D8B"/>
              </a:solidFill>
              <a:miter lim="800000"/>
              <a:headEnd/>
              <a:tailEnd/>
            </a:ln>
          </p:spPr>
          <p:txBody>
            <a:bodyPr/>
            <a:lstStyle/>
            <a:p>
              <a:endParaRPr lang="en-US"/>
            </a:p>
          </p:txBody>
        </p:sp>
        <p:sp>
          <p:nvSpPr>
            <p:cNvPr id="212239" name="Line 271"/>
            <p:cNvSpPr>
              <a:spLocks noChangeShapeType="1"/>
            </p:cNvSpPr>
            <p:nvPr/>
          </p:nvSpPr>
          <p:spPr bwMode="auto">
            <a:xfrm flipH="1" flipV="1">
              <a:off x="1553" y="1225"/>
              <a:ext cx="4" cy="11"/>
            </a:xfrm>
            <a:prstGeom prst="line">
              <a:avLst/>
            </a:prstGeom>
            <a:noFill/>
            <a:ln w="9525">
              <a:solidFill>
                <a:srgbClr val="735C8A"/>
              </a:solidFill>
              <a:miter lim="800000"/>
              <a:headEnd/>
              <a:tailEnd/>
            </a:ln>
          </p:spPr>
          <p:txBody>
            <a:bodyPr/>
            <a:lstStyle/>
            <a:p>
              <a:endParaRPr lang="en-US"/>
            </a:p>
          </p:txBody>
        </p:sp>
        <p:sp>
          <p:nvSpPr>
            <p:cNvPr id="212240" name="Line 272"/>
            <p:cNvSpPr>
              <a:spLocks noChangeShapeType="1"/>
            </p:cNvSpPr>
            <p:nvPr/>
          </p:nvSpPr>
          <p:spPr bwMode="auto">
            <a:xfrm flipH="1" flipV="1">
              <a:off x="1548" y="1215"/>
              <a:ext cx="5" cy="10"/>
            </a:xfrm>
            <a:prstGeom prst="line">
              <a:avLst/>
            </a:prstGeom>
            <a:noFill/>
            <a:ln w="9525">
              <a:solidFill>
                <a:srgbClr val="725B89"/>
              </a:solidFill>
              <a:miter lim="800000"/>
              <a:headEnd/>
              <a:tailEnd/>
            </a:ln>
          </p:spPr>
          <p:txBody>
            <a:bodyPr/>
            <a:lstStyle/>
            <a:p>
              <a:endParaRPr lang="en-US"/>
            </a:p>
          </p:txBody>
        </p:sp>
        <p:sp>
          <p:nvSpPr>
            <p:cNvPr id="212241" name="Line 273"/>
            <p:cNvSpPr>
              <a:spLocks noChangeShapeType="1"/>
            </p:cNvSpPr>
            <p:nvPr/>
          </p:nvSpPr>
          <p:spPr bwMode="auto">
            <a:xfrm flipH="1" flipV="1">
              <a:off x="1542" y="1206"/>
              <a:ext cx="6" cy="9"/>
            </a:xfrm>
            <a:prstGeom prst="line">
              <a:avLst/>
            </a:prstGeom>
            <a:noFill/>
            <a:ln w="9525">
              <a:solidFill>
                <a:srgbClr val="715A88"/>
              </a:solidFill>
              <a:miter lim="800000"/>
              <a:headEnd/>
              <a:tailEnd/>
            </a:ln>
          </p:spPr>
          <p:txBody>
            <a:bodyPr/>
            <a:lstStyle/>
            <a:p>
              <a:endParaRPr lang="en-US"/>
            </a:p>
          </p:txBody>
        </p:sp>
        <p:sp>
          <p:nvSpPr>
            <p:cNvPr id="212242" name="Line 274"/>
            <p:cNvSpPr>
              <a:spLocks noChangeShapeType="1"/>
            </p:cNvSpPr>
            <p:nvPr/>
          </p:nvSpPr>
          <p:spPr bwMode="auto">
            <a:xfrm flipH="1" flipV="1">
              <a:off x="1536" y="1197"/>
              <a:ext cx="6" cy="9"/>
            </a:xfrm>
            <a:prstGeom prst="line">
              <a:avLst/>
            </a:prstGeom>
            <a:noFill/>
            <a:ln w="9525">
              <a:solidFill>
                <a:srgbClr val="705986"/>
              </a:solidFill>
              <a:miter lim="800000"/>
              <a:headEnd/>
              <a:tailEnd/>
            </a:ln>
          </p:spPr>
          <p:txBody>
            <a:bodyPr/>
            <a:lstStyle/>
            <a:p>
              <a:endParaRPr lang="en-US"/>
            </a:p>
          </p:txBody>
        </p:sp>
        <p:sp>
          <p:nvSpPr>
            <p:cNvPr id="212243" name="Line 275"/>
            <p:cNvSpPr>
              <a:spLocks noChangeShapeType="1"/>
            </p:cNvSpPr>
            <p:nvPr/>
          </p:nvSpPr>
          <p:spPr bwMode="auto">
            <a:xfrm flipH="1" flipV="1">
              <a:off x="1528" y="1189"/>
              <a:ext cx="8" cy="8"/>
            </a:xfrm>
            <a:prstGeom prst="line">
              <a:avLst/>
            </a:prstGeom>
            <a:noFill/>
            <a:ln w="9525">
              <a:solidFill>
                <a:srgbClr val="6E5884"/>
              </a:solidFill>
              <a:miter lim="800000"/>
              <a:headEnd/>
              <a:tailEnd/>
            </a:ln>
          </p:spPr>
          <p:txBody>
            <a:bodyPr/>
            <a:lstStyle/>
            <a:p>
              <a:endParaRPr lang="en-US"/>
            </a:p>
          </p:txBody>
        </p:sp>
        <p:sp>
          <p:nvSpPr>
            <p:cNvPr id="212244" name="Line 276"/>
            <p:cNvSpPr>
              <a:spLocks noChangeShapeType="1"/>
            </p:cNvSpPr>
            <p:nvPr/>
          </p:nvSpPr>
          <p:spPr bwMode="auto">
            <a:xfrm flipH="1" flipV="1">
              <a:off x="1520" y="1181"/>
              <a:ext cx="8" cy="8"/>
            </a:xfrm>
            <a:prstGeom prst="line">
              <a:avLst/>
            </a:prstGeom>
            <a:noFill/>
            <a:ln w="9525">
              <a:solidFill>
                <a:srgbClr val="6C5782"/>
              </a:solidFill>
              <a:miter lim="800000"/>
              <a:headEnd/>
              <a:tailEnd/>
            </a:ln>
          </p:spPr>
          <p:txBody>
            <a:bodyPr/>
            <a:lstStyle/>
            <a:p>
              <a:endParaRPr lang="en-US"/>
            </a:p>
          </p:txBody>
        </p:sp>
        <p:sp>
          <p:nvSpPr>
            <p:cNvPr id="212245" name="Line 277"/>
            <p:cNvSpPr>
              <a:spLocks noChangeShapeType="1"/>
            </p:cNvSpPr>
            <p:nvPr/>
          </p:nvSpPr>
          <p:spPr bwMode="auto">
            <a:xfrm flipH="1" flipV="1">
              <a:off x="1511" y="1175"/>
              <a:ext cx="9" cy="6"/>
            </a:xfrm>
            <a:prstGeom prst="line">
              <a:avLst/>
            </a:prstGeom>
            <a:noFill/>
            <a:ln w="9525">
              <a:solidFill>
                <a:srgbClr val="6B5580"/>
              </a:solidFill>
              <a:miter lim="800000"/>
              <a:headEnd/>
              <a:tailEnd/>
            </a:ln>
          </p:spPr>
          <p:txBody>
            <a:bodyPr/>
            <a:lstStyle/>
            <a:p>
              <a:endParaRPr lang="en-US"/>
            </a:p>
          </p:txBody>
        </p:sp>
        <p:sp>
          <p:nvSpPr>
            <p:cNvPr id="212246" name="Line 278"/>
            <p:cNvSpPr>
              <a:spLocks noChangeShapeType="1"/>
            </p:cNvSpPr>
            <p:nvPr/>
          </p:nvSpPr>
          <p:spPr bwMode="auto">
            <a:xfrm flipH="1" flipV="1">
              <a:off x="1502" y="1169"/>
              <a:ext cx="9" cy="6"/>
            </a:xfrm>
            <a:prstGeom prst="line">
              <a:avLst/>
            </a:prstGeom>
            <a:noFill/>
            <a:ln w="9525">
              <a:solidFill>
                <a:srgbClr val="68537D"/>
              </a:solidFill>
              <a:miter lim="800000"/>
              <a:headEnd/>
              <a:tailEnd/>
            </a:ln>
          </p:spPr>
          <p:txBody>
            <a:bodyPr/>
            <a:lstStyle/>
            <a:p>
              <a:endParaRPr lang="en-US"/>
            </a:p>
          </p:txBody>
        </p:sp>
        <p:sp>
          <p:nvSpPr>
            <p:cNvPr id="212247" name="Line 279"/>
            <p:cNvSpPr>
              <a:spLocks noChangeShapeType="1"/>
            </p:cNvSpPr>
            <p:nvPr/>
          </p:nvSpPr>
          <p:spPr bwMode="auto">
            <a:xfrm flipH="1" flipV="1">
              <a:off x="1492" y="1164"/>
              <a:ext cx="10" cy="5"/>
            </a:xfrm>
            <a:prstGeom prst="line">
              <a:avLst/>
            </a:prstGeom>
            <a:noFill/>
            <a:ln w="9525">
              <a:solidFill>
                <a:srgbClr val="66527B"/>
              </a:solidFill>
              <a:miter lim="800000"/>
              <a:headEnd/>
              <a:tailEnd/>
            </a:ln>
          </p:spPr>
          <p:txBody>
            <a:bodyPr/>
            <a:lstStyle/>
            <a:p>
              <a:endParaRPr lang="en-US"/>
            </a:p>
          </p:txBody>
        </p:sp>
        <p:sp>
          <p:nvSpPr>
            <p:cNvPr id="212248" name="Line 280"/>
            <p:cNvSpPr>
              <a:spLocks noChangeShapeType="1"/>
            </p:cNvSpPr>
            <p:nvPr/>
          </p:nvSpPr>
          <p:spPr bwMode="auto">
            <a:xfrm flipH="1" flipV="1">
              <a:off x="1482" y="1160"/>
              <a:ext cx="10" cy="4"/>
            </a:xfrm>
            <a:prstGeom prst="line">
              <a:avLst/>
            </a:prstGeom>
            <a:noFill/>
            <a:ln w="9525">
              <a:solidFill>
                <a:srgbClr val="645078"/>
              </a:solidFill>
              <a:miter lim="800000"/>
              <a:headEnd/>
              <a:tailEnd/>
            </a:ln>
          </p:spPr>
          <p:txBody>
            <a:bodyPr/>
            <a:lstStyle/>
            <a:p>
              <a:endParaRPr lang="en-US"/>
            </a:p>
          </p:txBody>
        </p:sp>
        <p:sp>
          <p:nvSpPr>
            <p:cNvPr id="212249" name="Line 281"/>
            <p:cNvSpPr>
              <a:spLocks noChangeShapeType="1"/>
            </p:cNvSpPr>
            <p:nvPr/>
          </p:nvSpPr>
          <p:spPr bwMode="auto">
            <a:xfrm flipH="1" flipV="1">
              <a:off x="1471" y="1158"/>
              <a:ext cx="11" cy="2"/>
            </a:xfrm>
            <a:prstGeom prst="line">
              <a:avLst/>
            </a:prstGeom>
            <a:noFill/>
            <a:ln w="9525">
              <a:solidFill>
                <a:srgbClr val="624E75"/>
              </a:solidFill>
              <a:miter lim="800000"/>
              <a:headEnd/>
              <a:tailEnd/>
            </a:ln>
          </p:spPr>
          <p:txBody>
            <a:bodyPr/>
            <a:lstStyle/>
            <a:p>
              <a:endParaRPr lang="en-US"/>
            </a:p>
          </p:txBody>
        </p:sp>
        <p:sp>
          <p:nvSpPr>
            <p:cNvPr id="212250" name="Line 282"/>
            <p:cNvSpPr>
              <a:spLocks noChangeShapeType="1"/>
            </p:cNvSpPr>
            <p:nvPr/>
          </p:nvSpPr>
          <p:spPr bwMode="auto">
            <a:xfrm flipH="1" flipV="1">
              <a:off x="1459" y="1156"/>
              <a:ext cx="12" cy="2"/>
            </a:xfrm>
            <a:prstGeom prst="line">
              <a:avLst/>
            </a:prstGeom>
            <a:noFill/>
            <a:ln w="9525">
              <a:solidFill>
                <a:srgbClr val="5F4C72"/>
              </a:solidFill>
              <a:miter lim="800000"/>
              <a:headEnd/>
              <a:tailEnd/>
            </a:ln>
          </p:spPr>
          <p:txBody>
            <a:bodyPr/>
            <a:lstStyle/>
            <a:p>
              <a:endParaRPr lang="en-US"/>
            </a:p>
          </p:txBody>
        </p:sp>
        <p:sp>
          <p:nvSpPr>
            <p:cNvPr id="212251" name="Line 283"/>
            <p:cNvSpPr>
              <a:spLocks noChangeShapeType="1"/>
            </p:cNvSpPr>
            <p:nvPr/>
          </p:nvSpPr>
          <p:spPr bwMode="auto">
            <a:xfrm flipH="1" flipV="1">
              <a:off x="1448" y="1155"/>
              <a:ext cx="11" cy="1"/>
            </a:xfrm>
            <a:prstGeom prst="line">
              <a:avLst/>
            </a:prstGeom>
            <a:noFill/>
            <a:ln w="9525">
              <a:solidFill>
                <a:srgbClr val="5C4A6F"/>
              </a:solidFill>
              <a:miter lim="800000"/>
              <a:headEnd/>
              <a:tailEnd/>
            </a:ln>
          </p:spPr>
          <p:txBody>
            <a:bodyPr/>
            <a:lstStyle/>
            <a:p>
              <a:endParaRPr lang="en-US"/>
            </a:p>
          </p:txBody>
        </p:sp>
        <p:sp>
          <p:nvSpPr>
            <p:cNvPr id="212252" name="Line 284"/>
            <p:cNvSpPr>
              <a:spLocks noChangeShapeType="1"/>
            </p:cNvSpPr>
            <p:nvPr/>
          </p:nvSpPr>
          <p:spPr bwMode="auto">
            <a:xfrm flipH="1">
              <a:off x="308" y="1155"/>
              <a:ext cx="1140" cy="1"/>
            </a:xfrm>
            <a:prstGeom prst="line">
              <a:avLst/>
            </a:prstGeom>
            <a:noFill/>
            <a:ln w="9525">
              <a:solidFill>
                <a:srgbClr val="5B496D"/>
              </a:solidFill>
              <a:miter lim="800000"/>
              <a:headEnd/>
              <a:tailEnd/>
            </a:ln>
          </p:spPr>
          <p:txBody>
            <a:bodyPr/>
            <a:lstStyle/>
            <a:p>
              <a:endParaRPr lang="en-US"/>
            </a:p>
          </p:txBody>
        </p:sp>
      </p:grpSp>
      <p:sp>
        <p:nvSpPr>
          <p:cNvPr id="212254" name="Rectangle 286"/>
          <p:cNvSpPr>
            <a:spLocks noChangeArrowheads="1"/>
          </p:cNvSpPr>
          <p:nvPr/>
        </p:nvSpPr>
        <p:spPr bwMode="auto">
          <a:xfrm>
            <a:off x="566739" y="2024063"/>
            <a:ext cx="1692258"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FFCC00"/>
                </a:solidFill>
                <a:latin typeface="Times New Roman" pitchFamily="18" charset="0"/>
              </a:rPr>
              <a:t>User applications:  </a:t>
            </a:r>
            <a:endParaRPr lang="en-US" dirty="0">
              <a:effectLst>
                <a:outerShdw blurRad="38100" dist="38100" dir="2700000" algn="tl">
                  <a:srgbClr val="000000"/>
                </a:outerShdw>
              </a:effectLst>
            </a:endParaRPr>
          </a:p>
        </p:txBody>
      </p:sp>
      <p:sp>
        <p:nvSpPr>
          <p:cNvPr id="212255" name="Rectangle 287"/>
          <p:cNvSpPr>
            <a:spLocks noChangeArrowheads="1"/>
          </p:cNvSpPr>
          <p:nvPr/>
        </p:nvSpPr>
        <p:spPr bwMode="auto">
          <a:xfrm>
            <a:off x="557214" y="2265363"/>
            <a:ext cx="399148"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FFCC00"/>
                </a:solidFill>
                <a:latin typeface="Times New Roman" pitchFamily="18" charset="0"/>
              </a:rPr>
              <a:t>e.g., </a:t>
            </a:r>
            <a:endParaRPr lang="en-US" dirty="0">
              <a:effectLst>
                <a:outerShdw blurRad="38100" dist="38100" dir="2700000" algn="tl">
                  <a:srgbClr val="000000"/>
                </a:outerShdw>
              </a:effectLst>
            </a:endParaRPr>
          </a:p>
        </p:txBody>
      </p:sp>
      <p:sp>
        <p:nvSpPr>
          <p:cNvPr id="212256" name="Rectangle 288"/>
          <p:cNvSpPr>
            <a:spLocks noChangeArrowheads="1"/>
          </p:cNvSpPr>
          <p:nvPr/>
        </p:nvSpPr>
        <p:spPr bwMode="auto">
          <a:xfrm>
            <a:off x="949326" y="2265363"/>
            <a:ext cx="774251"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FFCC00"/>
                </a:solidFill>
                <a:latin typeface="Times New Roman" pitchFamily="18" charset="0"/>
              </a:rPr>
              <a:t>McIDAS</a:t>
            </a:r>
            <a:endParaRPr lang="en-US" dirty="0">
              <a:effectLst>
                <a:outerShdw blurRad="38100" dist="38100" dir="2700000" algn="tl">
                  <a:srgbClr val="000000"/>
                </a:outerShdw>
              </a:effectLst>
            </a:endParaRPr>
          </a:p>
        </p:txBody>
      </p:sp>
      <p:sp>
        <p:nvSpPr>
          <p:cNvPr id="212257" name="Rectangle 289"/>
          <p:cNvSpPr>
            <a:spLocks noChangeArrowheads="1"/>
          </p:cNvSpPr>
          <p:nvPr/>
        </p:nvSpPr>
        <p:spPr bwMode="auto">
          <a:xfrm>
            <a:off x="1709738" y="2265363"/>
            <a:ext cx="502510"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FFCC00"/>
                </a:solidFill>
                <a:latin typeface="Times New Roman" pitchFamily="18" charset="0"/>
              </a:rPr>
              <a:t>, IDV,</a:t>
            </a:r>
            <a:endParaRPr lang="en-US" dirty="0">
              <a:effectLst>
                <a:outerShdw blurRad="38100" dist="38100" dir="2700000" algn="tl">
                  <a:srgbClr val="000000"/>
                </a:outerShdw>
              </a:effectLst>
            </a:endParaRPr>
          </a:p>
        </p:txBody>
      </p:sp>
      <p:sp>
        <p:nvSpPr>
          <p:cNvPr id="212258" name="Rectangle 290"/>
          <p:cNvSpPr>
            <a:spLocks noChangeArrowheads="1"/>
          </p:cNvSpPr>
          <p:nvPr/>
        </p:nvSpPr>
        <p:spPr bwMode="auto">
          <a:xfrm>
            <a:off x="490538" y="2506663"/>
            <a:ext cx="1838645"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FFCC00"/>
                </a:solidFill>
                <a:latin typeface="Times New Roman" pitchFamily="18" charset="0"/>
              </a:rPr>
              <a:t>LAS, IDL, </a:t>
            </a:r>
            <a:r>
              <a:rPr lang="en-US" sz="1600" b="1" dirty="0" err="1">
                <a:solidFill>
                  <a:srgbClr val="FFCC00"/>
                </a:solidFill>
                <a:latin typeface="Times New Roman" pitchFamily="18" charset="0"/>
              </a:rPr>
              <a:t>MatLab</a:t>
            </a:r>
            <a:r>
              <a:rPr lang="en-US" sz="1600" b="1" dirty="0">
                <a:solidFill>
                  <a:srgbClr val="FFCC00"/>
                </a:solidFill>
                <a:latin typeface="Times New Roman" pitchFamily="18" charset="0"/>
              </a:rPr>
              <a:t>...</a:t>
            </a:r>
            <a:endParaRPr lang="en-US" dirty="0">
              <a:effectLst>
                <a:outerShdw blurRad="38100" dist="38100" dir="2700000" algn="tl">
                  <a:srgbClr val="000000"/>
                </a:outerShdw>
              </a:effectLst>
            </a:endParaRPr>
          </a:p>
        </p:txBody>
      </p:sp>
      <p:sp>
        <p:nvSpPr>
          <p:cNvPr id="212259" name="Freeform 291"/>
          <p:cNvSpPr>
            <a:spLocks noEditPoints="1"/>
          </p:cNvSpPr>
          <p:nvPr/>
        </p:nvSpPr>
        <p:spPr bwMode="auto">
          <a:xfrm>
            <a:off x="684213" y="2979739"/>
            <a:ext cx="90487" cy="1990725"/>
          </a:xfrm>
          <a:custGeom>
            <a:avLst/>
            <a:gdLst/>
            <a:ahLst/>
            <a:cxnLst>
              <a:cxn ang="0">
                <a:pos x="19" y="1254"/>
              </a:cxn>
              <a:cxn ang="0">
                <a:pos x="19" y="48"/>
              </a:cxn>
              <a:cxn ang="0">
                <a:pos x="38" y="48"/>
              </a:cxn>
              <a:cxn ang="0">
                <a:pos x="38" y="1254"/>
              </a:cxn>
              <a:cxn ang="0">
                <a:pos x="19" y="1254"/>
              </a:cxn>
              <a:cxn ang="0">
                <a:pos x="0" y="57"/>
              </a:cxn>
              <a:cxn ang="0">
                <a:pos x="29" y="0"/>
              </a:cxn>
              <a:cxn ang="0">
                <a:pos x="57" y="57"/>
              </a:cxn>
              <a:cxn ang="0">
                <a:pos x="0" y="57"/>
              </a:cxn>
            </a:cxnLst>
            <a:rect l="0" t="0" r="r" b="b"/>
            <a:pathLst>
              <a:path w="57" h="1254">
                <a:moveTo>
                  <a:pt x="19" y="1254"/>
                </a:moveTo>
                <a:lnTo>
                  <a:pt x="19" y="48"/>
                </a:lnTo>
                <a:lnTo>
                  <a:pt x="38" y="48"/>
                </a:lnTo>
                <a:lnTo>
                  <a:pt x="38" y="1254"/>
                </a:lnTo>
                <a:lnTo>
                  <a:pt x="19" y="1254"/>
                </a:lnTo>
                <a:close/>
                <a:moveTo>
                  <a:pt x="0" y="57"/>
                </a:moveTo>
                <a:lnTo>
                  <a:pt x="29" y="0"/>
                </a:lnTo>
                <a:lnTo>
                  <a:pt x="57" y="57"/>
                </a:lnTo>
                <a:lnTo>
                  <a:pt x="0" y="57"/>
                </a:lnTo>
                <a:close/>
              </a:path>
            </a:pathLst>
          </a:custGeom>
          <a:solidFill>
            <a:srgbClr val="FFFFCC"/>
          </a:solidFill>
          <a:ln w="1588" cap="flat">
            <a:solidFill>
              <a:srgbClr val="FFFFCC"/>
            </a:solidFill>
            <a:prstDash val="solid"/>
            <a:bevel/>
            <a:headEnd/>
            <a:tailEnd/>
          </a:ln>
        </p:spPr>
        <p:txBody>
          <a:bodyPr lIns="91429" tIns="45715" rIns="91429" bIns="45715"/>
          <a:lstStyle/>
          <a:p>
            <a:endParaRPr lang="en-US"/>
          </a:p>
        </p:txBody>
      </p:sp>
      <p:sp>
        <p:nvSpPr>
          <p:cNvPr id="212260" name="Freeform 292"/>
          <p:cNvSpPr>
            <a:spLocks noEditPoints="1"/>
          </p:cNvSpPr>
          <p:nvPr/>
        </p:nvSpPr>
        <p:spPr bwMode="auto">
          <a:xfrm>
            <a:off x="1574800" y="2979738"/>
            <a:ext cx="1579563" cy="2000250"/>
          </a:xfrm>
          <a:custGeom>
            <a:avLst/>
            <a:gdLst/>
            <a:ahLst/>
            <a:cxnLst>
              <a:cxn ang="0">
                <a:pos x="980" y="1260"/>
              </a:cxn>
              <a:cxn ang="0">
                <a:pos x="22" y="43"/>
              </a:cxn>
              <a:cxn ang="0">
                <a:pos x="37" y="32"/>
              </a:cxn>
              <a:cxn ang="0">
                <a:pos x="995" y="1248"/>
              </a:cxn>
              <a:cxn ang="0">
                <a:pos x="980" y="1260"/>
              </a:cxn>
              <a:cxn ang="0">
                <a:pos x="13" y="63"/>
              </a:cxn>
              <a:cxn ang="0">
                <a:pos x="0" y="0"/>
              </a:cxn>
              <a:cxn ang="0">
                <a:pos x="57" y="27"/>
              </a:cxn>
              <a:cxn ang="0">
                <a:pos x="13" y="63"/>
              </a:cxn>
            </a:cxnLst>
            <a:rect l="0" t="0" r="r" b="b"/>
            <a:pathLst>
              <a:path w="995" h="1260">
                <a:moveTo>
                  <a:pt x="980" y="1260"/>
                </a:moveTo>
                <a:lnTo>
                  <a:pt x="22" y="43"/>
                </a:lnTo>
                <a:lnTo>
                  <a:pt x="37" y="32"/>
                </a:lnTo>
                <a:lnTo>
                  <a:pt x="995" y="1248"/>
                </a:lnTo>
                <a:lnTo>
                  <a:pt x="980" y="1260"/>
                </a:lnTo>
                <a:close/>
                <a:moveTo>
                  <a:pt x="13" y="63"/>
                </a:moveTo>
                <a:lnTo>
                  <a:pt x="0" y="0"/>
                </a:lnTo>
                <a:lnTo>
                  <a:pt x="57" y="27"/>
                </a:lnTo>
                <a:lnTo>
                  <a:pt x="13" y="63"/>
                </a:lnTo>
                <a:close/>
              </a:path>
            </a:pathLst>
          </a:custGeom>
          <a:solidFill>
            <a:srgbClr val="FFFFCC"/>
          </a:solidFill>
          <a:ln w="1588" cap="flat">
            <a:solidFill>
              <a:srgbClr val="FFFFCC"/>
            </a:solidFill>
            <a:prstDash val="solid"/>
            <a:bevel/>
            <a:headEnd/>
            <a:tailEnd/>
          </a:ln>
        </p:spPr>
        <p:txBody>
          <a:bodyPr lIns="91429" tIns="45715" rIns="91429" bIns="45715"/>
          <a:lstStyle/>
          <a:p>
            <a:endParaRPr lang="en-US"/>
          </a:p>
        </p:txBody>
      </p:sp>
      <p:sp>
        <p:nvSpPr>
          <p:cNvPr id="212261" name="Freeform 293"/>
          <p:cNvSpPr>
            <a:spLocks noEditPoints="1"/>
          </p:cNvSpPr>
          <p:nvPr/>
        </p:nvSpPr>
        <p:spPr bwMode="auto">
          <a:xfrm>
            <a:off x="2178051" y="2979739"/>
            <a:ext cx="3325813" cy="1882775"/>
          </a:xfrm>
          <a:custGeom>
            <a:avLst/>
            <a:gdLst/>
            <a:ahLst/>
            <a:cxnLst>
              <a:cxn ang="0">
                <a:pos x="2086" y="1186"/>
              </a:cxn>
              <a:cxn ang="0">
                <a:pos x="37" y="32"/>
              </a:cxn>
              <a:cxn ang="0">
                <a:pos x="46" y="15"/>
              </a:cxn>
              <a:cxn ang="0">
                <a:pos x="2095" y="1170"/>
              </a:cxn>
              <a:cxn ang="0">
                <a:pos x="2086" y="1186"/>
              </a:cxn>
              <a:cxn ang="0">
                <a:pos x="35" y="53"/>
              </a:cxn>
              <a:cxn ang="0">
                <a:pos x="0" y="0"/>
              </a:cxn>
              <a:cxn ang="0">
                <a:pos x="63" y="3"/>
              </a:cxn>
              <a:cxn ang="0">
                <a:pos x="35" y="53"/>
              </a:cxn>
            </a:cxnLst>
            <a:rect l="0" t="0" r="r" b="b"/>
            <a:pathLst>
              <a:path w="2095" h="1186">
                <a:moveTo>
                  <a:pt x="2086" y="1186"/>
                </a:moveTo>
                <a:lnTo>
                  <a:pt x="37" y="32"/>
                </a:lnTo>
                <a:lnTo>
                  <a:pt x="46" y="15"/>
                </a:lnTo>
                <a:lnTo>
                  <a:pt x="2095" y="1170"/>
                </a:lnTo>
                <a:lnTo>
                  <a:pt x="2086" y="1186"/>
                </a:lnTo>
                <a:close/>
                <a:moveTo>
                  <a:pt x="35" y="53"/>
                </a:moveTo>
                <a:lnTo>
                  <a:pt x="0" y="0"/>
                </a:lnTo>
                <a:lnTo>
                  <a:pt x="63" y="3"/>
                </a:lnTo>
                <a:lnTo>
                  <a:pt x="35" y="53"/>
                </a:lnTo>
                <a:close/>
              </a:path>
            </a:pathLst>
          </a:custGeom>
          <a:solidFill>
            <a:srgbClr val="FFFFCC"/>
          </a:solidFill>
          <a:ln w="1588" cap="flat">
            <a:solidFill>
              <a:srgbClr val="FFFFCC"/>
            </a:solidFill>
            <a:prstDash val="solid"/>
            <a:bevel/>
            <a:headEnd/>
            <a:tailEnd/>
          </a:ln>
        </p:spPr>
        <p:txBody>
          <a:bodyPr lIns="91429" tIns="45715" rIns="91429" bIns="45715"/>
          <a:lstStyle/>
          <a:p>
            <a:endParaRPr lang="en-US"/>
          </a:p>
        </p:txBody>
      </p:sp>
      <p:grpSp>
        <p:nvGrpSpPr>
          <p:cNvPr id="6" name="Group 693"/>
          <p:cNvGrpSpPr>
            <a:grpSpLocks/>
          </p:cNvGrpSpPr>
          <p:nvPr/>
        </p:nvGrpSpPr>
        <p:grpSpPr bwMode="auto">
          <a:xfrm>
            <a:off x="4764" y="4367213"/>
            <a:ext cx="1576387" cy="1092200"/>
            <a:chOff x="3" y="2751"/>
            <a:chExt cx="993" cy="688"/>
          </a:xfrm>
        </p:grpSpPr>
        <p:grpSp>
          <p:nvGrpSpPr>
            <p:cNvPr id="7" name="Group 509"/>
            <p:cNvGrpSpPr>
              <a:grpSpLocks/>
            </p:cNvGrpSpPr>
            <p:nvPr/>
          </p:nvGrpSpPr>
          <p:grpSpPr bwMode="auto">
            <a:xfrm>
              <a:off x="81" y="3145"/>
              <a:ext cx="895" cy="294"/>
              <a:chOff x="81" y="3145"/>
              <a:chExt cx="895" cy="294"/>
            </a:xfrm>
          </p:grpSpPr>
          <p:sp>
            <p:nvSpPr>
              <p:cNvPr id="212277" name="Freeform 309"/>
              <p:cNvSpPr>
                <a:spLocks/>
              </p:cNvSpPr>
              <p:nvPr/>
            </p:nvSpPr>
            <p:spPr bwMode="auto">
              <a:xfrm>
                <a:off x="81" y="3225"/>
                <a:ext cx="94" cy="92"/>
              </a:xfrm>
              <a:custGeom>
                <a:avLst/>
                <a:gdLst/>
                <a:ahLst/>
                <a:cxnLst>
                  <a:cxn ang="0">
                    <a:pos x="0" y="0"/>
                  </a:cxn>
                  <a:cxn ang="0">
                    <a:pos x="13" y="12"/>
                  </a:cxn>
                  <a:cxn ang="0">
                    <a:pos x="94" y="92"/>
                  </a:cxn>
                  <a:cxn ang="0">
                    <a:pos x="81" y="80"/>
                  </a:cxn>
                  <a:cxn ang="0">
                    <a:pos x="0" y="0"/>
                  </a:cxn>
                </a:cxnLst>
                <a:rect l="0" t="0" r="r" b="b"/>
                <a:pathLst>
                  <a:path w="94" h="92">
                    <a:moveTo>
                      <a:pt x="0" y="0"/>
                    </a:moveTo>
                    <a:lnTo>
                      <a:pt x="13" y="12"/>
                    </a:lnTo>
                    <a:lnTo>
                      <a:pt x="94" y="92"/>
                    </a:lnTo>
                    <a:lnTo>
                      <a:pt x="81" y="80"/>
                    </a:lnTo>
                    <a:lnTo>
                      <a:pt x="0" y="0"/>
                    </a:lnTo>
                    <a:close/>
                  </a:path>
                </a:pathLst>
              </a:custGeom>
              <a:solidFill>
                <a:srgbClr val="51A2CB"/>
              </a:solidFill>
              <a:ln w="9525">
                <a:noFill/>
                <a:round/>
                <a:headEnd/>
                <a:tailEnd/>
              </a:ln>
            </p:spPr>
            <p:txBody>
              <a:bodyPr/>
              <a:lstStyle/>
              <a:p>
                <a:endParaRPr lang="en-US"/>
              </a:p>
            </p:txBody>
          </p:sp>
          <p:sp>
            <p:nvSpPr>
              <p:cNvPr id="212278" name="Line 310"/>
              <p:cNvSpPr>
                <a:spLocks noChangeShapeType="1"/>
              </p:cNvSpPr>
              <p:nvPr/>
            </p:nvSpPr>
            <p:spPr bwMode="auto">
              <a:xfrm>
                <a:off x="81" y="3225"/>
                <a:ext cx="81" cy="80"/>
              </a:xfrm>
              <a:prstGeom prst="line">
                <a:avLst/>
              </a:prstGeom>
              <a:noFill/>
              <a:ln w="1588">
                <a:solidFill>
                  <a:srgbClr val="51A2CB"/>
                </a:solidFill>
                <a:miter lim="800000"/>
                <a:headEnd/>
                <a:tailEnd/>
              </a:ln>
            </p:spPr>
            <p:txBody>
              <a:bodyPr/>
              <a:lstStyle/>
              <a:p>
                <a:endParaRPr lang="en-US"/>
              </a:p>
            </p:txBody>
          </p:sp>
          <p:sp>
            <p:nvSpPr>
              <p:cNvPr id="212279" name="Freeform 311"/>
              <p:cNvSpPr>
                <a:spLocks/>
              </p:cNvSpPr>
              <p:nvPr/>
            </p:nvSpPr>
            <p:spPr bwMode="auto">
              <a:xfrm>
                <a:off x="94" y="3237"/>
                <a:ext cx="94" cy="92"/>
              </a:xfrm>
              <a:custGeom>
                <a:avLst/>
                <a:gdLst/>
                <a:ahLst/>
                <a:cxnLst>
                  <a:cxn ang="0">
                    <a:pos x="0" y="0"/>
                  </a:cxn>
                  <a:cxn ang="0">
                    <a:pos x="14" y="11"/>
                  </a:cxn>
                  <a:cxn ang="0">
                    <a:pos x="94" y="92"/>
                  </a:cxn>
                  <a:cxn ang="0">
                    <a:pos x="81" y="80"/>
                  </a:cxn>
                  <a:cxn ang="0">
                    <a:pos x="0" y="0"/>
                  </a:cxn>
                </a:cxnLst>
                <a:rect l="0" t="0" r="r" b="b"/>
                <a:pathLst>
                  <a:path w="94" h="92">
                    <a:moveTo>
                      <a:pt x="0" y="0"/>
                    </a:moveTo>
                    <a:lnTo>
                      <a:pt x="14" y="11"/>
                    </a:lnTo>
                    <a:lnTo>
                      <a:pt x="94" y="92"/>
                    </a:lnTo>
                    <a:lnTo>
                      <a:pt x="81" y="80"/>
                    </a:lnTo>
                    <a:lnTo>
                      <a:pt x="0" y="0"/>
                    </a:lnTo>
                    <a:close/>
                  </a:path>
                </a:pathLst>
              </a:custGeom>
              <a:solidFill>
                <a:srgbClr val="50A0C8"/>
              </a:solidFill>
              <a:ln w="9525">
                <a:noFill/>
                <a:round/>
                <a:headEnd/>
                <a:tailEnd/>
              </a:ln>
            </p:spPr>
            <p:txBody>
              <a:bodyPr/>
              <a:lstStyle/>
              <a:p>
                <a:endParaRPr lang="en-US"/>
              </a:p>
            </p:txBody>
          </p:sp>
          <p:sp>
            <p:nvSpPr>
              <p:cNvPr id="212280" name="Line 312"/>
              <p:cNvSpPr>
                <a:spLocks noChangeShapeType="1"/>
              </p:cNvSpPr>
              <p:nvPr/>
            </p:nvSpPr>
            <p:spPr bwMode="auto">
              <a:xfrm>
                <a:off x="94" y="3237"/>
                <a:ext cx="81" cy="80"/>
              </a:xfrm>
              <a:prstGeom prst="line">
                <a:avLst/>
              </a:prstGeom>
              <a:noFill/>
              <a:ln w="1588">
                <a:solidFill>
                  <a:srgbClr val="50A0C8"/>
                </a:solidFill>
                <a:miter lim="800000"/>
                <a:headEnd/>
                <a:tailEnd/>
              </a:ln>
            </p:spPr>
            <p:txBody>
              <a:bodyPr/>
              <a:lstStyle/>
              <a:p>
                <a:endParaRPr lang="en-US"/>
              </a:p>
            </p:txBody>
          </p:sp>
          <p:sp>
            <p:nvSpPr>
              <p:cNvPr id="212281" name="Freeform 313"/>
              <p:cNvSpPr>
                <a:spLocks/>
              </p:cNvSpPr>
              <p:nvPr/>
            </p:nvSpPr>
            <p:spPr bwMode="auto">
              <a:xfrm>
                <a:off x="108" y="3248"/>
                <a:ext cx="95" cy="92"/>
              </a:xfrm>
              <a:custGeom>
                <a:avLst/>
                <a:gdLst/>
                <a:ahLst/>
                <a:cxnLst>
                  <a:cxn ang="0">
                    <a:pos x="0" y="0"/>
                  </a:cxn>
                  <a:cxn ang="0">
                    <a:pos x="14" y="11"/>
                  </a:cxn>
                  <a:cxn ang="0">
                    <a:pos x="95" y="92"/>
                  </a:cxn>
                  <a:cxn ang="0">
                    <a:pos x="80" y="81"/>
                  </a:cxn>
                  <a:cxn ang="0">
                    <a:pos x="0" y="0"/>
                  </a:cxn>
                </a:cxnLst>
                <a:rect l="0" t="0" r="r" b="b"/>
                <a:pathLst>
                  <a:path w="95" h="92">
                    <a:moveTo>
                      <a:pt x="0" y="0"/>
                    </a:moveTo>
                    <a:lnTo>
                      <a:pt x="14" y="11"/>
                    </a:lnTo>
                    <a:lnTo>
                      <a:pt x="95" y="92"/>
                    </a:lnTo>
                    <a:lnTo>
                      <a:pt x="80" y="81"/>
                    </a:lnTo>
                    <a:lnTo>
                      <a:pt x="0" y="0"/>
                    </a:lnTo>
                    <a:close/>
                  </a:path>
                </a:pathLst>
              </a:custGeom>
              <a:solidFill>
                <a:srgbClr val="4F9EC6"/>
              </a:solidFill>
              <a:ln w="9525">
                <a:noFill/>
                <a:round/>
                <a:headEnd/>
                <a:tailEnd/>
              </a:ln>
            </p:spPr>
            <p:txBody>
              <a:bodyPr/>
              <a:lstStyle/>
              <a:p>
                <a:endParaRPr lang="en-US"/>
              </a:p>
            </p:txBody>
          </p:sp>
          <p:sp>
            <p:nvSpPr>
              <p:cNvPr id="212282" name="Line 314"/>
              <p:cNvSpPr>
                <a:spLocks noChangeShapeType="1"/>
              </p:cNvSpPr>
              <p:nvPr/>
            </p:nvSpPr>
            <p:spPr bwMode="auto">
              <a:xfrm>
                <a:off x="108" y="3248"/>
                <a:ext cx="80" cy="81"/>
              </a:xfrm>
              <a:prstGeom prst="line">
                <a:avLst/>
              </a:prstGeom>
              <a:noFill/>
              <a:ln w="1588">
                <a:solidFill>
                  <a:srgbClr val="4F9EC6"/>
                </a:solidFill>
                <a:miter lim="800000"/>
                <a:headEnd/>
                <a:tailEnd/>
              </a:ln>
            </p:spPr>
            <p:txBody>
              <a:bodyPr/>
              <a:lstStyle/>
              <a:p>
                <a:endParaRPr lang="en-US"/>
              </a:p>
            </p:txBody>
          </p:sp>
          <p:sp>
            <p:nvSpPr>
              <p:cNvPr id="212283" name="Freeform 315"/>
              <p:cNvSpPr>
                <a:spLocks/>
              </p:cNvSpPr>
              <p:nvPr/>
            </p:nvSpPr>
            <p:spPr bwMode="auto">
              <a:xfrm>
                <a:off x="108" y="3248"/>
                <a:ext cx="87" cy="86"/>
              </a:xfrm>
              <a:custGeom>
                <a:avLst/>
                <a:gdLst/>
                <a:ahLst/>
                <a:cxnLst>
                  <a:cxn ang="0">
                    <a:pos x="0" y="0"/>
                  </a:cxn>
                  <a:cxn ang="0">
                    <a:pos x="7" y="6"/>
                  </a:cxn>
                  <a:cxn ang="0">
                    <a:pos x="87" y="86"/>
                  </a:cxn>
                  <a:cxn ang="0">
                    <a:pos x="80" y="81"/>
                  </a:cxn>
                  <a:cxn ang="0">
                    <a:pos x="0" y="0"/>
                  </a:cxn>
                </a:cxnLst>
                <a:rect l="0" t="0" r="r" b="b"/>
                <a:pathLst>
                  <a:path w="87" h="86">
                    <a:moveTo>
                      <a:pt x="0" y="0"/>
                    </a:moveTo>
                    <a:lnTo>
                      <a:pt x="7" y="6"/>
                    </a:lnTo>
                    <a:lnTo>
                      <a:pt x="87" y="86"/>
                    </a:lnTo>
                    <a:lnTo>
                      <a:pt x="80" y="81"/>
                    </a:lnTo>
                    <a:lnTo>
                      <a:pt x="0" y="0"/>
                    </a:lnTo>
                    <a:close/>
                  </a:path>
                </a:pathLst>
              </a:custGeom>
              <a:solidFill>
                <a:srgbClr val="4F9EC6"/>
              </a:solidFill>
              <a:ln w="9525">
                <a:noFill/>
                <a:round/>
                <a:headEnd/>
                <a:tailEnd/>
              </a:ln>
            </p:spPr>
            <p:txBody>
              <a:bodyPr/>
              <a:lstStyle/>
              <a:p>
                <a:endParaRPr lang="en-US"/>
              </a:p>
            </p:txBody>
          </p:sp>
          <p:sp>
            <p:nvSpPr>
              <p:cNvPr id="212284" name="Freeform 316"/>
              <p:cNvSpPr>
                <a:spLocks/>
              </p:cNvSpPr>
              <p:nvPr/>
            </p:nvSpPr>
            <p:spPr bwMode="auto">
              <a:xfrm>
                <a:off x="115" y="3254"/>
                <a:ext cx="88" cy="86"/>
              </a:xfrm>
              <a:custGeom>
                <a:avLst/>
                <a:gdLst/>
                <a:ahLst/>
                <a:cxnLst>
                  <a:cxn ang="0">
                    <a:pos x="0" y="0"/>
                  </a:cxn>
                  <a:cxn ang="0">
                    <a:pos x="7" y="5"/>
                  </a:cxn>
                  <a:cxn ang="0">
                    <a:pos x="88" y="86"/>
                  </a:cxn>
                  <a:cxn ang="0">
                    <a:pos x="80" y="80"/>
                  </a:cxn>
                  <a:cxn ang="0">
                    <a:pos x="0" y="0"/>
                  </a:cxn>
                </a:cxnLst>
                <a:rect l="0" t="0" r="r" b="b"/>
                <a:pathLst>
                  <a:path w="88" h="86">
                    <a:moveTo>
                      <a:pt x="0" y="0"/>
                    </a:moveTo>
                    <a:lnTo>
                      <a:pt x="7" y="5"/>
                    </a:lnTo>
                    <a:lnTo>
                      <a:pt x="88" y="86"/>
                    </a:lnTo>
                    <a:lnTo>
                      <a:pt x="80" y="80"/>
                    </a:lnTo>
                    <a:lnTo>
                      <a:pt x="0" y="0"/>
                    </a:lnTo>
                    <a:close/>
                  </a:path>
                </a:pathLst>
              </a:custGeom>
              <a:solidFill>
                <a:srgbClr val="4E9DC4"/>
              </a:solidFill>
              <a:ln w="9525">
                <a:noFill/>
                <a:round/>
                <a:headEnd/>
                <a:tailEnd/>
              </a:ln>
            </p:spPr>
            <p:txBody>
              <a:bodyPr/>
              <a:lstStyle/>
              <a:p>
                <a:endParaRPr lang="en-US"/>
              </a:p>
            </p:txBody>
          </p:sp>
          <p:sp>
            <p:nvSpPr>
              <p:cNvPr id="212285" name="Freeform 317"/>
              <p:cNvSpPr>
                <a:spLocks/>
              </p:cNvSpPr>
              <p:nvPr/>
            </p:nvSpPr>
            <p:spPr bwMode="auto">
              <a:xfrm>
                <a:off x="122" y="3259"/>
                <a:ext cx="96" cy="91"/>
              </a:xfrm>
              <a:custGeom>
                <a:avLst/>
                <a:gdLst/>
                <a:ahLst/>
                <a:cxnLst>
                  <a:cxn ang="0">
                    <a:pos x="0" y="0"/>
                  </a:cxn>
                  <a:cxn ang="0">
                    <a:pos x="15" y="11"/>
                  </a:cxn>
                  <a:cxn ang="0">
                    <a:pos x="96" y="91"/>
                  </a:cxn>
                  <a:cxn ang="0">
                    <a:pos x="81" y="81"/>
                  </a:cxn>
                  <a:cxn ang="0">
                    <a:pos x="0" y="0"/>
                  </a:cxn>
                </a:cxnLst>
                <a:rect l="0" t="0" r="r" b="b"/>
                <a:pathLst>
                  <a:path w="96" h="91">
                    <a:moveTo>
                      <a:pt x="0" y="0"/>
                    </a:moveTo>
                    <a:lnTo>
                      <a:pt x="15" y="11"/>
                    </a:lnTo>
                    <a:lnTo>
                      <a:pt x="96" y="91"/>
                    </a:lnTo>
                    <a:lnTo>
                      <a:pt x="81" y="81"/>
                    </a:lnTo>
                    <a:lnTo>
                      <a:pt x="0" y="0"/>
                    </a:lnTo>
                    <a:close/>
                  </a:path>
                </a:pathLst>
              </a:custGeom>
              <a:solidFill>
                <a:srgbClr val="4E9CC3"/>
              </a:solidFill>
              <a:ln w="9525">
                <a:noFill/>
                <a:round/>
                <a:headEnd/>
                <a:tailEnd/>
              </a:ln>
            </p:spPr>
            <p:txBody>
              <a:bodyPr/>
              <a:lstStyle/>
              <a:p>
                <a:endParaRPr lang="en-US"/>
              </a:p>
            </p:txBody>
          </p:sp>
          <p:sp>
            <p:nvSpPr>
              <p:cNvPr id="212286" name="Line 318"/>
              <p:cNvSpPr>
                <a:spLocks noChangeShapeType="1"/>
              </p:cNvSpPr>
              <p:nvPr/>
            </p:nvSpPr>
            <p:spPr bwMode="auto">
              <a:xfrm>
                <a:off x="122" y="3259"/>
                <a:ext cx="81" cy="81"/>
              </a:xfrm>
              <a:prstGeom prst="line">
                <a:avLst/>
              </a:prstGeom>
              <a:noFill/>
              <a:ln w="1588">
                <a:solidFill>
                  <a:srgbClr val="4E9CC3"/>
                </a:solidFill>
                <a:miter lim="800000"/>
                <a:headEnd/>
                <a:tailEnd/>
              </a:ln>
            </p:spPr>
            <p:txBody>
              <a:bodyPr/>
              <a:lstStyle/>
              <a:p>
                <a:endParaRPr lang="en-US"/>
              </a:p>
            </p:txBody>
          </p:sp>
          <p:sp>
            <p:nvSpPr>
              <p:cNvPr id="212287" name="Freeform 319"/>
              <p:cNvSpPr>
                <a:spLocks/>
              </p:cNvSpPr>
              <p:nvPr/>
            </p:nvSpPr>
            <p:spPr bwMode="auto">
              <a:xfrm>
                <a:off x="122" y="3259"/>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E9CC3"/>
              </a:solidFill>
              <a:ln w="9525">
                <a:noFill/>
                <a:round/>
                <a:headEnd/>
                <a:tailEnd/>
              </a:ln>
            </p:spPr>
            <p:txBody>
              <a:bodyPr/>
              <a:lstStyle/>
              <a:p>
                <a:endParaRPr lang="en-US"/>
              </a:p>
            </p:txBody>
          </p:sp>
          <p:sp>
            <p:nvSpPr>
              <p:cNvPr id="212288" name="Freeform 320"/>
              <p:cNvSpPr>
                <a:spLocks/>
              </p:cNvSpPr>
              <p:nvPr/>
            </p:nvSpPr>
            <p:spPr bwMode="auto">
              <a:xfrm>
                <a:off x="130" y="3264"/>
                <a:ext cx="88" cy="86"/>
              </a:xfrm>
              <a:custGeom>
                <a:avLst/>
                <a:gdLst/>
                <a:ahLst/>
                <a:cxnLst>
                  <a:cxn ang="0">
                    <a:pos x="0" y="0"/>
                  </a:cxn>
                  <a:cxn ang="0">
                    <a:pos x="7" y="6"/>
                  </a:cxn>
                  <a:cxn ang="0">
                    <a:pos x="88" y="86"/>
                  </a:cxn>
                  <a:cxn ang="0">
                    <a:pos x="80" y="81"/>
                  </a:cxn>
                  <a:cxn ang="0">
                    <a:pos x="0" y="0"/>
                  </a:cxn>
                </a:cxnLst>
                <a:rect l="0" t="0" r="r" b="b"/>
                <a:pathLst>
                  <a:path w="88" h="86">
                    <a:moveTo>
                      <a:pt x="0" y="0"/>
                    </a:moveTo>
                    <a:lnTo>
                      <a:pt x="7" y="6"/>
                    </a:lnTo>
                    <a:lnTo>
                      <a:pt x="88" y="86"/>
                    </a:lnTo>
                    <a:lnTo>
                      <a:pt x="80" y="81"/>
                    </a:lnTo>
                    <a:lnTo>
                      <a:pt x="0" y="0"/>
                    </a:lnTo>
                    <a:close/>
                  </a:path>
                </a:pathLst>
              </a:custGeom>
              <a:solidFill>
                <a:srgbClr val="4D9BC1"/>
              </a:solidFill>
              <a:ln w="9525">
                <a:noFill/>
                <a:round/>
                <a:headEnd/>
                <a:tailEnd/>
              </a:ln>
            </p:spPr>
            <p:txBody>
              <a:bodyPr/>
              <a:lstStyle/>
              <a:p>
                <a:endParaRPr lang="en-US"/>
              </a:p>
            </p:txBody>
          </p:sp>
          <p:sp>
            <p:nvSpPr>
              <p:cNvPr id="212289" name="Freeform 321"/>
              <p:cNvSpPr>
                <a:spLocks/>
              </p:cNvSpPr>
              <p:nvPr/>
            </p:nvSpPr>
            <p:spPr bwMode="auto">
              <a:xfrm>
                <a:off x="137" y="3270"/>
                <a:ext cx="97" cy="90"/>
              </a:xfrm>
              <a:custGeom>
                <a:avLst/>
                <a:gdLst/>
                <a:ahLst/>
                <a:cxnLst>
                  <a:cxn ang="0">
                    <a:pos x="0" y="0"/>
                  </a:cxn>
                  <a:cxn ang="0">
                    <a:pos x="16" y="10"/>
                  </a:cxn>
                  <a:cxn ang="0">
                    <a:pos x="97" y="90"/>
                  </a:cxn>
                  <a:cxn ang="0">
                    <a:pos x="81" y="80"/>
                  </a:cxn>
                  <a:cxn ang="0">
                    <a:pos x="0" y="0"/>
                  </a:cxn>
                </a:cxnLst>
                <a:rect l="0" t="0" r="r" b="b"/>
                <a:pathLst>
                  <a:path w="97" h="90">
                    <a:moveTo>
                      <a:pt x="0" y="0"/>
                    </a:moveTo>
                    <a:lnTo>
                      <a:pt x="16" y="10"/>
                    </a:lnTo>
                    <a:lnTo>
                      <a:pt x="97" y="90"/>
                    </a:lnTo>
                    <a:lnTo>
                      <a:pt x="81" y="80"/>
                    </a:lnTo>
                    <a:lnTo>
                      <a:pt x="0" y="0"/>
                    </a:lnTo>
                    <a:close/>
                  </a:path>
                </a:pathLst>
              </a:custGeom>
              <a:solidFill>
                <a:srgbClr val="4D9AC0"/>
              </a:solidFill>
              <a:ln w="9525">
                <a:noFill/>
                <a:round/>
                <a:headEnd/>
                <a:tailEnd/>
              </a:ln>
            </p:spPr>
            <p:txBody>
              <a:bodyPr/>
              <a:lstStyle/>
              <a:p>
                <a:endParaRPr lang="en-US"/>
              </a:p>
            </p:txBody>
          </p:sp>
          <p:sp>
            <p:nvSpPr>
              <p:cNvPr id="212290" name="Line 322"/>
              <p:cNvSpPr>
                <a:spLocks noChangeShapeType="1"/>
              </p:cNvSpPr>
              <p:nvPr/>
            </p:nvSpPr>
            <p:spPr bwMode="auto">
              <a:xfrm>
                <a:off x="137" y="3270"/>
                <a:ext cx="81" cy="80"/>
              </a:xfrm>
              <a:prstGeom prst="line">
                <a:avLst/>
              </a:prstGeom>
              <a:noFill/>
              <a:ln w="1588">
                <a:solidFill>
                  <a:srgbClr val="4D9AC0"/>
                </a:solidFill>
                <a:miter lim="800000"/>
                <a:headEnd/>
                <a:tailEnd/>
              </a:ln>
            </p:spPr>
            <p:txBody>
              <a:bodyPr/>
              <a:lstStyle/>
              <a:p>
                <a:endParaRPr lang="en-US"/>
              </a:p>
            </p:txBody>
          </p:sp>
          <p:sp>
            <p:nvSpPr>
              <p:cNvPr id="212291" name="Freeform 323"/>
              <p:cNvSpPr>
                <a:spLocks/>
              </p:cNvSpPr>
              <p:nvPr/>
            </p:nvSpPr>
            <p:spPr bwMode="auto">
              <a:xfrm>
                <a:off x="137" y="3270"/>
                <a:ext cx="89" cy="85"/>
              </a:xfrm>
              <a:custGeom>
                <a:avLst/>
                <a:gdLst/>
                <a:ahLst/>
                <a:cxnLst>
                  <a:cxn ang="0">
                    <a:pos x="0" y="0"/>
                  </a:cxn>
                  <a:cxn ang="0">
                    <a:pos x="8" y="5"/>
                  </a:cxn>
                  <a:cxn ang="0">
                    <a:pos x="89" y="85"/>
                  </a:cxn>
                  <a:cxn ang="0">
                    <a:pos x="81" y="80"/>
                  </a:cxn>
                  <a:cxn ang="0">
                    <a:pos x="0" y="0"/>
                  </a:cxn>
                </a:cxnLst>
                <a:rect l="0" t="0" r="r" b="b"/>
                <a:pathLst>
                  <a:path w="89" h="85">
                    <a:moveTo>
                      <a:pt x="0" y="0"/>
                    </a:moveTo>
                    <a:lnTo>
                      <a:pt x="8" y="5"/>
                    </a:lnTo>
                    <a:lnTo>
                      <a:pt x="89" y="85"/>
                    </a:lnTo>
                    <a:lnTo>
                      <a:pt x="81" y="80"/>
                    </a:lnTo>
                    <a:lnTo>
                      <a:pt x="0" y="0"/>
                    </a:lnTo>
                    <a:close/>
                  </a:path>
                </a:pathLst>
              </a:custGeom>
              <a:solidFill>
                <a:srgbClr val="4D9AC0"/>
              </a:solidFill>
              <a:ln w="9525">
                <a:noFill/>
                <a:round/>
                <a:headEnd/>
                <a:tailEnd/>
              </a:ln>
            </p:spPr>
            <p:txBody>
              <a:bodyPr/>
              <a:lstStyle/>
              <a:p>
                <a:endParaRPr lang="en-US"/>
              </a:p>
            </p:txBody>
          </p:sp>
          <p:sp>
            <p:nvSpPr>
              <p:cNvPr id="212292" name="Freeform 324"/>
              <p:cNvSpPr>
                <a:spLocks/>
              </p:cNvSpPr>
              <p:nvPr/>
            </p:nvSpPr>
            <p:spPr bwMode="auto">
              <a:xfrm>
                <a:off x="145" y="3275"/>
                <a:ext cx="89" cy="85"/>
              </a:xfrm>
              <a:custGeom>
                <a:avLst/>
                <a:gdLst/>
                <a:ahLst/>
                <a:cxnLst>
                  <a:cxn ang="0">
                    <a:pos x="0" y="0"/>
                  </a:cxn>
                  <a:cxn ang="0">
                    <a:pos x="8" y="5"/>
                  </a:cxn>
                  <a:cxn ang="0">
                    <a:pos x="89" y="85"/>
                  </a:cxn>
                  <a:cxn ang="0">
                    <a:pos x="81" y="80"/>
                  </a:cxn>
                  <a:cxn ang="0">
                    <a:pos x="0" y="0"/>
                  </a:cxn>
                </a:cxnLst>
                <a:rect l="0" t="0" r="r" b="b"/>
                <a:pathLst>
                  <a:path w="89" h="85">
                    <a:moveTo>
                      <a:pt x="0" y="0"/>
                    </a:moveTo>
                    <a:lnTo>
                      <a:pt x="8" y="5"/>
                    </a:lnTo>
                    <a:lnTo>
                      <a:pt x="89" y="85"/>
                    </a:lnTo>
                    <a:lnTo>
                      <a:pt x="81" y="80"/>
                    </a:lnTo>
                    <a:lnTo>
                      <a:pt x="0" y="0"/>
                    </a:lnTo>
                    <a:close/>
                  </a:path>
                </a:pathLst>
              </a:custGeom>
              <a:solidFill>
                <a:srgbClr val="4C99BF"/>
              </a:solidFill>
              <a:ln w="9525">
                <a:noFill/>
                <a:round/>
                <a:headEnd/>
                <a:tailEnd/>
              </a:ln>
            </p:spPr>
            <p:txBody>
              <a:bodyPr/>
              <a:lstStyle/>
              <a:p>
                <a:endParaRPr lang="en-US"/>
              </a:p>
            </p:txBody>
          </p:sp>
          <p:sp>
            <p:nvSpPr>
              <p:cNvPr id="212293" name="Freeform 325"/>
              <p:cNvSpPr>
                <a:spLocks/>
              </p:cNvSpPr>
              <p:nvPr/>
            </p:nvSpPr>
            <p:spPr bwMode="auto">
              <a:xfrm>
                <a:off x="153" y="3280"/>
                <a:ext cx="97" cy="90"/>
              </a:xfrm>
              <a:custGeom>
                <a:avLst/>
                <a:gdLst/>
                <a:ahLst/>
                <a:cxnLst>
                  <a:cxn ang="0">
                    <a:pos x="0" y="0"/>
                  </a:cxn>
                  <a:cxn ang="0">
                    <a:pos x="16" y="9"/>
                  </a:cxn>
                  <a:cxn ang="0">
                    <a:pos x="97" y="90"/>
                  </a:cxn>
                  <a:cxn ang="0">
                    <a:pos x="81" y="80"/>
                  </a:cxn>
                  <a:cxn ang="0">
                    <a:pos x="0" y="0"/>
                  </a:cxn>
                </a:cxnLst>
                <a:rect l="0" t="0" r="r" b="b"/>
                <a:pathLst>
                  <a:path w="97" h="90">
                    <a:moveTo>
                      <a:pt x="0" y="0"/>
                    </a:moveTo>
                    <a:lnTo>
                      <a:pt x="16" y="9"/>
                    </a:lnTo>
                    <a:lnTo>
                      <a:pt x="97" y="90"/>
                    </a:lnTo>
                    <a:lnTo>
                      <a:pt x="81" y="80"/>
                    </a:lnTo>
                    <a:lnTo>
                      <a:pt x="0" y="0"/>
                    </a:lnTo>
                    <a:close/>
                  </a:path>
                </a:pathLst>
              </a:custGeom>
              <a:solidFill>
                <a:srgbClr val="4C98BE"/>
              </a:solidFill>
              <a:ln w="9525">
                <a:noFill/>
                <a:round/>
                <a:headEnd/>
                <a:tailEnd/>
              </a:ln>
            </p:spPr>
            <p:txBody>
              <a:bodyPr/>
              <a:lstStyle/>
              <a:p>
                <a:endParaRPr lang="en-US"/>
              </a:p>
            </p:txBody>
          </p:sp>
          <p:sp>
            <p:nvSpPr>
              <p:cNvPr id="212294" name="Line 326"/>
              <p:cNvSpPr>
                <a:spLocks noChangeShapeType="1"/>
              </p:cNvSpPr>
              <p:nvPr/>
            </p:nvSpPr>
            <p:spPr bwMode="auto">
              <a:xfrm>
                <a:off x="153" y="3280"/>
                <a:ext cx="81" cy="80"/>
              </a:xfrm>
              <a:prstGeom prst="line">
                <a:avLst/>
              </a:prstGeom>
              <a:noFill/>
              <a:ln w="1588">
                <a:solidFill>
                  <a:srgbClr val="4C98BE"/>
                </a:solidFill>
                <a:miter lim="800000"/>
                <a:headEnd/>
                <a:tailEnd/>
              </a:ln>
            </p:spPr>
            <p:txBody>
              <a:bodyPr/>
              <a:lstStyle/>
              <a:p>
                <a:endParaRPr lang="en-US"/>
              </a:p>
            </p:txBody>
          </p:sp>
          <p:sp>
            <p:nvSpPr>
              <p:cNvPr id="212295" name="Freeform 327"/>
              <p:cNvSpPr>
                <a:spLocks/>
              </p:cNvSpPr>
              <p:nvPr/>
            </p:nvSpPr>
            <p:spPr bwMode="auto">
              <a:xfrm>
                <a:off x="153" y="3280"/>
                <a:ext cx="86" cy="84"/>
              </a:xfrm>
              <a:custGeom>
                <a:avLst/>
                <a:gdLst/>
                <a:ahLst/>
                <a:cxnLst>
                  <a:cxn ang="0">
                    <a:pos x="0" y="0"/>
                  </a:cxn>
                  <a:cxn ang="0">
                    <a:pos x="5" y="3"/>
                  </a:cxn>
                  <a:cxn ang="0">
                    <a:pos x="86" y="84"/>
                  </a:cxn>
                  <a:cxn ang="0">
                    <a:pos x="81" y="80"/>
                  </a:cxn>
                  <a:cxn ang="0">
                    <a:pos x="0" y="0"/>
                  </a:cxn>
                </a:cxnLst>
                <a:rect l="0" t="0" r="r" b="b"/>
                <a:pathLst>
                  <a:path w="86" h="84">
                    <a:moveTo>
                      <a:pt x="0" y="0"/>
                    </a:moveTo>
                    <a:lnTo>
                      <a:pt x="5" y="3"/>
                    </a:lnTo>
                    <a:lnTo>
                      <a:pt x="86" y="84"/>
                    </a:lnTo>
                    <a:lnTo>
                      <a:pt x="81" y="80"/>
                    </a:lnTo>
                    <a:lnTo>
                      <a:pt x="0" y="0"/>
                    </a:lnTo>
                    <a:close/>
                  </a:path>
                </a:pathLst>
              </a:custGeom>
              <a:solidFill>
                <a:srgbClr val="4C98BE"/>
              </a:solidFill>
              <a:ln w="9525">
                <a:noFill/>
                <a:round/>
                <a:headEnd/>
                <a:tailEnd/>
              </a:ln>
            </p:spPr>
            <p:txBody>
              <a:bodyPr/>
              <a:lstStyle/>
              <a:p>
                <a:endParaRPr lang="en-US"/>
              </a:p>
            </p:txBody>
          </p:sp>
          <p:sp>
            <p:nvSpPr>
              <p:cNvPr id="212296" name="Freeform 328"/>
              <p:cNvSpPr>
                <a:spLocks/>
              </p:cNvSpPr>
              <p:nvPr/>
            </p:nvSpPr>
            <p:spPr bwMode="auto">
              <a:xfrm>
                <a:off x="158" y="3283"/>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B97BD"/>
              </a:solidFill>
              <a:ln w="9525">
                <a:noFill/>
                <a:round/>
                <a:headEnd/>
                <a:tailEnd/>
              </a:ln>
            </p:spPr>
            <p:txBody>
              <a:bodyPr/>
              <a:lstStyle/>
              <a:p>
                <a:endParaRPr lang="en-US"/>
              </a:p>
            </p:txBody>
          </p:sp>
          <p:sp>
            <p:nvSpPr>
              <p:cNvPr id="212297" name="Freeform 329"/>
              <p:cNvSpPr>
                <a:spLocks/>
              </p:cNvSpPr>
              <p:nvPr/>
            </p:nvSpPr>
            <p:spPr bwMode="auto">
              <a:xfrm>
                <a:off x="164" y="3286"/>
                <a:ext cx="86" cy="84"/>
              </a:xfrm>
              <a:custGeom>
                <a:avLst/>
                <a:gdLst/>
                <a:ahLst/>
                <a:cxnLst>
                  <a:cxn ang="0">
                    <a:pos x="0" y="0"/>
                  </a:cxn>
                  <a:cxn ang="0">
                    <a:pos x="5" y="3"/>
                  </a:cxn>
                  <a:cxn ang="0">
                    <a:pos x="86" y="84"/>
                  </a:cxn>
                  <a:cxn ang="0">
                    <a:pos x="81" y="81"/>
                  </a:cxn>
                  <a:cxn ang="0">
                    <a:pos x="0" y="0"/>
                  </a:cxn>
                </a:cxnLst>
                <a:rect l="0" t="0" r="r" b="b"/>
                <a:pathLst>
                  <a:path w="86" h="84">
                    <a:moveTo>
                      <a:pt x="0" y="0"/>
                    </a:moveTo>
                    <a:lnTo>
                      <a:pt x="5" y="3"/>
                    </a:lnTo>
                    <a:lnTo>
                      <a:pt x="86" y="84"/>
                    </a:lnTo>
                    <a:lnTo>
                      <a:pt x="81" y="81"/>
                    </a:lnTo>
                    <a:lnTo>
                      <a:pt x="0" y="0"/>
                    </a:lnTo>
                    <a:close/>
                  </a:path>
                </a:pathLst>
              </a:custGeom>
              <a:solidFill>
                <a:srgbClr val="4A96BC"/>
              </a:solidFill>
              <a:ln w="9525">
                <a:noFill/>
                <a:round/>
                <a:headEnd/>
                <a:tailEnd/>
              </a:ln>
            </p:spPr>
            <p:txBody>
              <a:bodyPr/>
              <a:lstStyle/>
              <a:p>
                <a:endParaRPr lang="en-US"/>
              </a:p>
            </p:txBody>
          </p:sp>
          <p:sp>
            <p:nvSpPr>
              <p:cNvPr id="212298" name="Freeform 330"/>
              <p:cNvSpPr>
                <a:spLocks/>
              </p:cNvSpPr>
              <p:nvPr/>
            </p:nvSpPr>
            <p:spPr bwMode="auto">
              <a:xfrm>
                <a:off x="169" y="3289"/>
                <a:ext cx="98" cy="90"/>
              </a:xfrm>
              <a:custGeom>
                <a:avLst/>
                <a:gdLst/>
                <a:ahLst/>
                <a:cxnLst>
                  <a:cxn ang="0">
                    <a:pos x="0" y="0"/>
                  </a:cxn>
                  <a:cxn ang="0">
                    <a:pos x="18" y="9"/>
                  </a:cxn>
                  <a:cxn ang="0">
                    <a:pos x="98" y="90"/>
                  </a:cxn>
                  <a:cxn ang="0">
                    <a:pos x="81" y="81"/>
                  </a:cxn>
                  <a:cxn ang="0">
                    <a:pos x="0" y="0"/>
                  </a:cxn>
                </a:cxnLst>
                <a:rect l="0" t="0" r="r" b="b"/>
                <a:pathLst>
                  <a:path w="98" h="90">
                    <a:moveTo>
                      <a:pt x="0" y="0"/>
                    </a:moveTo>
                    <a:lnTo>
                      <a:pt x="18" y="9"/>
                    </a:lnTo>
                    <a:lnTo>
                      <a:pt x="98" y="90"/>
                    </a:lnTo>
                    <a:lnTo>
                      <a:pt x="81" y="81"/>
                    </a:lnTo>
                    <a:lnTo>
                      <a:pt x="0" y="0"/>
                    </a:lnTo>
                    <a:close/>
                  </a:path>
                </a:pathLst>
              </a:custGeom>
              <a:solidFill>
                <a:srgbClr val="4A95BB"/>
              </a:solidFill>
              <a:ln w="9525">
                <a:noFill/>
                <a:round/>
                <a:headEnd/>
                <a:tailEnd/>
              </a:ln>
            </p:spPr>
            <p:txBody>
              <a:bodyPr/>
              <a:lstStyle/>
              <a:p>
                <a:endParaRPr lang="en-US"/>
              </a:p>
            </p:txBody>
          </p:sp>
          <p:sp>
            <p:nvSpPr>
              <p:cNvPr id="212299" name="Line 331"/>
              <p:cNvSpPr>
                <a:spLocks noChangeShapeType="1"/>
              </p:cNvSpPr>
              <p:nvPr/>
            </p:nvSpPr>
            <p:spPr bwMode="auto">
              <a:xfrm>
                <a:off x="169" y="3289"/>
                <a:ext cx="81" cy="81"/>
              </a:xfrm>
              <a:prstGeom prst="line">
                <a:avLst/>
              </a:prstGeom>
              <a:noFill/>
              <a:ln w="1588">
                <a:solidFill>
                  <a:srgbClr val="4A95BB"/>
                </a:solidFill>
                <a:miter lim="800000"/>
                <a:headEnd/>
                <a:tailEnd/>
              </a:ln>
            </p:spPr>
            <p:txBody>
              <a:bodyPr/>
              <a:lstStyle/>
              <a:p>
                <a:endParaRPr lang="en-US"/>
              </a:p>
            </p:txBody>
          </p:sp>
          <p:sp>
            <p:nvSpPr>
              <p:cNvPr id="212300" name="Freeform 332"/>
              <p:cNvSpPr>
                <a:spLocks/>
              </p:cNvSpPr>
              <p:nvPr/>
            </p:nvSpPr>
            <p:spPr bwMode="auto">
              <a:xfrm>
                <a:off x="169" y="3289"/>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A95BB"/>
              </a:solidFill>
              <a:ln w="9525">
                <a:noFill/>
                <a:round/>
                <a:headEnd/>
                <a:tailEnd/>
              </a:ln>
            </p:spPr>
            <p:txBody>
              <a:bodyPr/>
              <a:lstStyle/>
              <a:p>
                <a:endParaRPr lang="en-US"/>
              </a:p>
            </p:txBody>
          </p:sp>
          <p:sp>
            <p:nvSpPr>
              <p:cNvPr id="212301" name="Freeform 333"/>
              <p:cNvSpPr>
                <a:spLocks/>
              </p:cNvSpPr>
              <p:nvPr/>
            </p:nvSpPr>
            <p:spPr bwMode="auto">
              <a:xfrm>
                <a:off x="175" y="3292"/>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994BA"/>
              </a:solidFill>
              <a:ln w="9525">
                <a:noFill/>
                <a:round/>
                <a:headEnd/>
                <a:tailEnd/>
              </a:ln>
            </p:spPr>
            <p:txBody>
              <a:bodyPr/>
              <a:lstStyle/>
              <a:p>
                <a:endParaRPr lang="en-US"/>
              </a:p>
            </p:txBody>
          </p:sp>
          <p:sp>
            <p:nvSpPr>
              <p:cNvPr id="212302" name="Freeform 334"/>
              <p:cNvSpPr>
                <a:spLocks/>
              </p:cNvSpPr>
              <p:nvPr/>
            </p:nvSpPr>
            <p:spPr bwMode="auto">
              <a:xfrm>
                <a:off x="181" y="3295"/>
                <a:ext cx="86" cy="84"/>
              </a:xfrm>
              <a:custGeom>
                <a:avLst/>
                <a:gdLst/>
                <a:ahLst/>
                <a:cxnLst>
                  <a:cxn ang="0">
                    <a:pos x="0" y="0"/>
                  </a:cxn>
                  <a:cxn ang="0">
                    <a:pos x="6" y="3"/>
                  </a:cxn>
                  <a:cxn ang="0">
                    <a:pos x="86" y="84"/>
                  </a:cxn>
                  <a:cxn ang="0">
                    <a:pos x="81" y="81"/>
                  </a:cxn>
                  <a:cxn ang="0">
                    <a:pos x="0" y="0"/>
                  </a:cxn>
                </a:cxnLst>
                <a:rect l="0" t="0" r="r" b="b"/>
                <a:pathLst>
                  <a:path w="86" h="84">
                    <a:moveTo>
                      <a:pt x="0" y="0"/>
                    </a:moveTo>
                    <a:lnTo>
                      <a:pt x="6" y="3"/>
                    </a:lnTo>
                    <a:lnTo>
                      <a:pt x="86" y="84"/>
                    </a:lnTo>
                    <a:lnTo>
                      <a:pt x="81" y="81"/>
                    </a:lnTo>
                    <a:lnTo>
                      <a:pt x="0" y="0"/>
                    </a:lnTo>
                    <a:close/>
                  </a:path>
                </a:pathLst>
              </a:custGeom>
              <a:solidFill>
                <a:srgbClr val="4993B9"/>
              </a:solidFill>
              <a:ln w="9525">
                <a:noFill/>
                <a:round/>
                <a:headEnd/>
                <a:tailEnd/>
              </a:ln>
            </p:spPr>
            <p:txBody>
              <a:bodyPr/>
              <a:lstStyle/>
              <a:p>
                <a:endParaRPr lang="en-US"/>
              </a:p>
            </p:txBody>
          </p:sp>
          <p:sp>
            <p:nvSpPr>
              <p:cNvPr id="212303" name="Freeform 335"/>
              <p:cNvSpPr>
                <a:spLocks/>
              </p:cNvSpPr>
              <p:nvPr/>
            </p:nvSpPr>
            <p:spPr bwMode="auto">
              <a:xfrm>
                <a:off x="187" y="3298"/>
                <a:ext cx="98" cy="89"/>
              </a:xfrm>
              <a:custGeom>
                <a:avLst/>
                <a:gdLst/>
                <a:ahLst/>
                <a:cxnLst>
                  <a:cxn ang="0">
                    <a:pos x="0" y="0"/>
                  </a:cxn>
                  <a:cxn ang="0">
                    <a:pos x="18" y="9"/>
                  </a:cxn>
                  <a:cxn ang="0">
                    <a:pos x="98" y="89"/>
                  </a:cxn>
                  <a:cxn ang="0">
                    <a:pos x="80" y="81"/>
                  </a:cxn>
                  <a:cxn ang="0">
                    <a:pos x="0" y="0"/>
                  </a:cxn>
                </a:cxnLst>
                <a:rect l="0" t="0" r="r" b="b"/>
                <a:pathLst>
                  <a:path w="98" h="89">
                    <a:moveTo>
                      <a:pt x="0" y="0"/>
                    </a:moveTo>
                    <a:lnTo>
                      <a:pt x="18" y="9"/>
                    </a:lnTo>
                    <a:lnTo>
                      <a:pt x="98" y="89"/>
                    </a:lnTo>
                    <a:lnTo>
                      <a:pt x="80" y="81"/>
                    </a:lnTo>
                    <a:lnTo>
                      <a:pt x="0" y="0"/>
                    </a:lnTo>
                    <a:close/>
                  </a:path>
                </a:pathLst>
              </a:custGeom>
              <a:solidFill>
                <a:srgbClr val="4993B8"/>
              </a:solidFill>
              <a:ln w="9525">
                <a:noFill/>
                <a:round/>
                <a:headEnd/>
                <a:tailEnd/>
              </a:ln>
            </p:spPr>
            <p:txBody>
              <a:bodyPr/>
              <a:lstStyle/>
              <a:p>
                <a:endParaRPr lang="en-US"/>
              </a:p>
            </p:txBody>
          </p:sp>
          <p:sp>
            <p:nvSpPr>
              <p:cNvPr id="212304" name="Line 336"/>
              <p:cNvSpPr>
                <a:spLocks noChangeShapeType="1"/>
              </p:cNvSpPr>
              <p:nvPr/>
            </p:nvSpPr>
            <p:spPr bwMode="auto">
              <a:xfrm>
                <a:off x="187" y="3298"/>
                <a:ext cx="80" cy="81"/>
              </a:xfrm>
              <a:prstGeom prst="line">
                <a:avLst/>
              </a:prstGeom>
              <a:noFill/>
              <a:ln w="1588">
                <a:solidFill>
                  <a:srgbClr val="4993B8"/>
                </a:solidFill>
                <a:miter lim="800000"/>
                <a:headEnd/>
                <a:tailEnd/>
              </a:ln>
            </p:spPr>
            <p:txBody>
              <a:bodyPr/>
              <a:lstStyle/>
              <a:p>
                <a:endParaRPr lang="en-US"/>
              </a:p>
            </p:txBody>
          </p:sp>
          <p:sp>
            <p:nvSpPr>
              <p:cNvPr id="212305" name="Freeform 337"/>
              <p:cNvSpPr>
                <a:spLocks/>
              </p:cNvSpPr>
              <p:nvPr/>
            </p:nvSpPr>
            <p:spPr bwMode="auto">
              <a:xfrm>
                <a:off x="187" y="3298"/>
                <a:ext cx="89" cy="85"/>
              </a:xfrm>
              <a:custGeom>
                <a:avLst/>
                <a:gdLst/>
                <a:ahLst/>
                <a:cxnLst>
                  <a:cxn ang="0">
                    <a:pos x="0" y="0"/>
                  </a:cxn>
                  <a:cxn ang="0">
                    <a:pos x="9" y="5"/>
                  </a:cxn>
                  <a:cxn ang="0">
                    <a:pos x="89" y="85"/>
                  </a:cxn>
                  <a:cxn ang="0">
                    <a:pos x="80" y="81"/>
                  </a:cxn>
                  <a:cxn ang="0">
                    <a:pos x="0" y="0"/>
                  </a:cxn>
                </a:cxnLst>
                <a:rect l="0" t="0" r="r" b="b"/>
                <a:pathLst>
                  <a:path w="89" h="85">
                    <a:moveTo>
                      <a:pt x="0" y="0"/>
                    </a:moveTo>
                    <a:lnTo>
                      <a:pt x="9" y="5"/>
                    </a:lnTo>
                    <a:lnTo>
                      <a:pt x="89" y="85"/>
                    </a:lnTo>
                    <a:lnTo>
                      <a:pt x="80" y="81"/>
                    </a:lnTo>
                    <a:lnTo>
                      <a:pt x="0" y="0"/>
                    </a:lnTo>
                    <a:close/>
                  </a:path>
                </a:pathLst>
              </a:custGeom>
              <a:solidFill>
                <a:srgbClr val="4993B8"/>
              </a:solidFill>
              <a:ln w="9525">
                <a:noFill/>
                <a:round/>
                <a:headEnd/>
                <a:tailEnd/>
              </a:ln>
            </p:spPr>
            <p:txBody>
              <a:bodyPr/>
              <a:lstStyle/>
              <a:p>
                <a:endParaRPr lang="en-US"/>
              </a:p>
            </p:txBody>
          </p:sp>
          <p:sp>
            <p:nvSpPr>
              <p:cNvPr id="212306" name="Freeform 338"/>
              <p:cNvSpPr>
                <a:spLocks/>
              </p:cNvSpPr>
              <p:nvPr/>
            </p:nvSpPr>
            <p:spPr bwMode="auto">
              <a:xfrm>
                <a:off x="196" y="3303"/>
                <a:ext cx="89" cy="84"/>
              </a:xfrm>
              <a:custGeom>
                <a:avLst/>
                <a:gdLst/>
                <a:ahLst/>
                <a:cxnLst>
                  <a:cxn ang="0">
                    <a:pos x="0" y="0"/>
                  </a:cxn>
                  <a:cxn ang="0">
                    <a:pos x="9" y="4"/>
                  </a:cxn>
                  <a:cxn ang="0">
                    <a:pos x="89" y="84"/>
                  </a:cxn>
                  <a:cxn ang="0">
                    <a:pos x="80" y="80"/>
                  </a:cxn>
                  <a:cxn ang="0">
                    <a:pos x="0" y="0"/>
                  </a:cxn>
                </a:cxnLst>
                <a:rect l="0" t="0" r="r" b="b"/>
                <a:pathLst>
                  <a:path w="89" h="84">
                    <a:moveTo>
                      <a:pt x="0" y="0"/>
                    </a:moveTo>
                    <a:lnTo>
                      <a:pt x="9" y="4"/>
                    </a:lnTo>
                    <a:lnTo>
                      <a:pt x="89" y="84"/>
                    </a:lnTo>
                    <a:lnTo>
                      <a:pt x="80" y="80"/>
                    </a:lnTo>
                    <a:lnTo>
                      <a:pt x="0" y="0"/>
                    </a:lnTo>
                    <a:close/>
                  </a:path>
                </a:pathLst>
              </a:custGeom>
              <a:solidFill>
                <a:srgbClr val="4892B7"/>
              </a:solidFill>
              <a:ln w="9525">
                <a:noFill/>
                <a:round/>
                <a:headEnd/>
                <a:tailEnd/>
              </a:ln>
            </p:spPr>
            <p:txBody>
              <a:bodyPr/>
              <a:lstStyle/>
              <a:p>
                <a:endParaRPr lang="en-US"/>
              </a:p>
            </p:txBody>
          </p:sp>
          <p:sp>
            <p:nvSpPr>
              <p:cNvPr id="212307" name="Freeform 339"/>
              <p:cNvSpPr>
                <a:spLocks/>
              </p:cNvSpPr>
              <p:nvPr/>
            </p:nvSpPr>
            <p:spPr bwMode="auto">
              <a:xfrm>
                <a:off x="205" y="3307"/>
                <a:ext cx="99" cy="88"/>
              </a:xfrm>
              <a:custGeom>
                <a:avLst/>
                <a:gdLst/>
                <a:ahLst/>
                <a:cxnLst>
                  <a:cxn ang="0">
                    <a:pos x="0" y="0"/>
                  </a:cxn>
                  <a:cxn ang="0">
                    <a:pos x="18" y="8"/>
                  </a:cxn>
                  <a:cxn ang="0">
                    <a:pos x="99" y="88"/>
                  </a:cxn>
                  <a:cxn ang="0">
                    <a:pos x="80" y="80"/>
                  </a:cxn>
                  <a:cxn ang="0">
                    <a:pos x="0" y="0"/>
                  </a:cxn>
                </a:cxnLst>
                <a:rect l="0" t="0" r="r" b="b"/>
                <a:pathLst>
                  <a:path w="99" h="88">
                    <a:moveTo>
                      <a:pt x="0" y="0"/>
                    </a:moveTo>
                    <a:lnTo>
                      <a:pt x="18" y="8"/>
                    </a:lnTo>
                    <a:lnTo>
                      <a:pt x="99" y="88"/>
                    </a:lnTo>
                    <a:lnTo>
                      <a:pt x="80" y="80"/>
                    </a:lnTo>
                    <a:lnTo>
                      <a:pt x="0" y="0"/>
                    </a:lnTo>
                    <a:close/>
                  </a:path>
                </a:pathLst>
              </a:custGeom>
              <a:solidFill>
                <a:srgbClr val="4891B6"/>
              </a:solidFill>
              <a:ln w="9525">
                <a:noFill/>
                <a:round/>
                <a:headEnd/>
                <a:tailEnd/>
              </a:ln>
            </p:spPr>
            <p:txBody>
              <a:bodyPr/>
              <a:lstStyle/>
              <a:p>
                <a:endParaRPr lang="en-US"/>
              </a:p>
            </p:txBody>
          </p:sp>
          <p:sp>
            <p:nvSpPr>
              <p:cNvPr id="212308" name="Line 340"/>
              <p:cNvSpPr>
                <a:spLocks noChangeShapeType="1"/>
              </p:cNvSpPr>
              <p:nvPr/>
            </p:nvSpPr>
            <p:spPr bwMode="auto">
              <a:xfrm>
                <a:off x="205" y="3307"/>
                <a:ext cx="80" cy="80"/>
              </a:xfrm>
              <a:prstGeom prst="line">
                <a:avLst/>
              </a:prstGeom>
              <a:noFill/>
              <a:ln w="1588">
                <a:solidFill>
                  <a:srgbClr val="4891B6"/>
                </a:solidFill>
                <a:miter lim="800000"/>
                <a:headEnd/>
                <a:tailEnd/>
              </a:ln>
            </p:spPr>
            <p:txBody>
              <a:bodyPr/>
              <a:lstStyle/>
              <a:p>
                <a:endParaRPr lang="en-US"/>
              </a:p>
            </p:txBody>
          </p:sp>
          <p:sp>
            <p:nvSpPr>
              <p:cNvPr id="212309" name="Freeform 341"/>
              <p:cNvSpPr>
                <a:spLocks/>
              </p:cNvSpPr>
              <p:nvPr/>
            </p:nvSpPr>
            <p:spPr bwMode="auto">
              <a:xfrm>
                <a:off x="205" y="3307"/>
                <a:ext cx="86" cy="83"/>
              </a:xfrm>
              <a:custGeom>
                <a:avLst/>
                <a:gdLst/>
                <a:ahLst/>
                <a:cxnLst>
                  <a:cxn ang="0">
                    <a:pos x="0" y="0"/>
                  </a:cxn>
                  <a:cxn ang="0">
                    <a:pos x="6" y="3"/>
                  </a:cxn>
                  <a:cxn ang="0">
                    <a:pos x="86" y="83"/>
                  </a:cxn>
                  <a:cxn ang="0">
                    <a:pos x="80" y="80"/>
                  </a:cxn>
                  <a:cxn ang="0">
                    <a:pos x="0" y="0"/>
                  </a:cxn>
                </a:cxnLst>
                <a:rect l="0" t="0" r="r" b="b"/>
                <a:pathLst>
                  <a:path w="86" h="83">
                    <a:moveTo>
                      <a:pt x="0" y="0"/>
                    </a:moveTo>
                    <a:lnTo>
                      <a:pt x="6" y="3"/>
                    </a:lnTo>
                    <a:lnTo>
                      <a:pt x="86" y="83"/>
                    </a:lnTo>
                    <a:lnTo>
                      <a:pt x="80" y="80"/>
                    </a:lnTo>
                    <a:lnTo>
                      <a:pt x="0" y="0"/>
                    </a:lnTo>
                    <a:close/>
                  </a:path>
                </a:pathLst>
              </a:custGeom>
              <a:solidFill>
                <a:srgbClr val="4891B6"/>
              </a:solidFill>
              <a:ln w="9525">
                <a:noFill/>
                <a:round/>
                <a:headEnd/>
                <a:tailEnd/>
              </a:ln>
            </p:spPr>
            <p:txBody>
              <a:bodyPr/>
              <a:lstStyle/>
              <a:p>
                <a:endParaRPr lang="en-US"/>
              </a:p>
            </p:txBody>
          </p:sp>
          <p:sp>
            <p:nvSpPr>
              <p:cNvPr id="212310" name="Freeform 342"/>
              <p:cNvSpPr>
                <a:spLocks/>
              </p:cNvSpPr>
              <p:nvPr/>
            </p:nvSpPr>
            <p:spPr bwMode="auto">
              <a:xfrm>
                <a:off x="211" y="3310"/>
                <a:ext cx="87" cy="83"/>
              </a:xfrm>
              <a:custGeom>
                <a:avLst/>
                <a:gdLst/>
                <a:ahLst/>
                <a:cxnLst>
                  <a:cxn ang="0">
                    <a:pos x="0" y="0"/>
                  </a:cxn>
                  <a:cxn ang="0">
                    <a:pos x="6" y="2"/>
                  </a:cxn>
                  <a:cxn ang="0">
                    <a:pos x="87" y="83"/>
                  </a:cxn>
                  <a:cxn ang="0">
                    <a:pos x="80" y="80"/>
                  </a:cxn>
                  <a:cxn ang="0">
                    <a:pos x="0" y="0"/>
                  </a:cxn>
                </a:cxnLst>
                <a:rect l="0" t="0" r="r" b="b"/>
                <a:pathLst>
                  <a:path w="87" h="83">
                    <a:moveTo>
                      <a:pt x="0" y="0"/>
                    </a:moveTo>
                    <a:lnTo>
                      <a:pt x="6" y="2"/>
                    </a:lnTo>
                    <a:lnTo>
                      <a:pt x="87" y="83"/>
                    </a:lnTo>
                    <a:lnTo>
                      <a:pt x="80" y="80"/>
                    </a:lnTo>
                    <a:lnTo>
                      <a:pt x="0" y="0"/>
                    </a:lnTo>
                    <a:close/>
                  </a:path>
                </a:pathLst>
              </a:custGeom>
              <a:solidFill>
                <a:srgbClr val="4790B5"/>
              </a:solidFill>
              <a:ln w="9525">
                <a:noFill/>
                <a:round/>
                <a:headEnd/>
                <a:tailEnd/>
              </a:ln>
            </p:spPr>
            <p:txBody>
              <a:bodyPr/>
              <a:lstStyle/>
              <a:p>
                <a:endParaRPr lang="en-US"/>
              </a:p>
            </p:txBody>
          </p:sp>
          <p:sp>
            <p:nvSpPr>
              <p:cNvPr id="212311" name="Freeform 343"/>
              <p:cNvSpPr>
                <a:spLocks/>
              </p:cNvSpPr>
              <p:nvPr/>
            </p:nvSpPr>
            <p:spPr bwMode="auto">
              <a:xfrm>
                <a:off x="217" y="3312"/>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8FB4"/>
              </a:solidFill>
              <a:ln w="9525">
                <a:noFill/>
                <a:round/>
                <a:headEnd/>
                <a:tailEnd/>
              </a:ln>
            </p:spPr>
            <p:txBody>
              <a:bodyPr/>
              <a:lstStyle/>
              <a:p>
                <a:endParaRPr lang="en-US"/>
              </a:p>
            </p:txBody>
          </p:sp>
          <p:sp>
            <p:nvSpPr>
              <p:cNvPr id="212312" name="Freeform 344"/>
              <p:cNvSpPr>
                <a:spLocks/>
              </p:cNvSpPr>
              <p:nvPr/>
            </p:nvSpPr>
            <p:spPr bwMode="auto">
              <a:xfrm>
                <a:off x="223" y="3315"/>
                <a:ext cx="100" cy="88"/>
              </a:xfrm>
              <a:custGeom>
                <a:avLst/>
                <a:gdLst/>
                <a:ahLst/>
                <a:cxnLst>
                  <a:cxn ang="0">
                    <a:pos x="0" y="0"/>
                  </a:cxn>
                  <a:cxn ang="0">
                    <a:pos x="19" y="7"/>
                  </a:cxn>
                  <a:cxn ang="0">
                    <a:pos x="100" y="88"/>
                  </a:cxn>
                  <a:cxn ang="0">
                    <a:pos x="81" y="80"/>
                  </a:cxn>
                  <a:cxn ang="0">
                    <a:pos x="0" y="0"/>
                  </a:cxn>
                </a:cxnLst>
                <a:rect l="0" t="0" r="r" b="b"/>
                <a:pathLst>
                  <a:path w="100" h="88">
                    <a:moveTo>
                      <a:pt x="0" y="0"/>
                    </a:moveTo>
                    <a:lnTo>
                      <a:pt x="19" y="7"/>
                    </a:lnTo>
                    <a:lnTo>
                      <a:pt x="100" y="88"/>
                    </a:lnTo>
                    <a:lnTo>
                      <a:pt x="81" y="80"/>
                    </a:lnTo>
                    <a:lnTo>
                      <a:pt x="0" y="0"/>
                    </a:lnTo>
                    <a:close/>
                  </a:path>
                </a:pathLst>
              </a:custGeom>
              <a:solidFill>
                <a:srgbClr val="478FB3"/>
              </a:solidFill>
              <a:ln w="9525">
                <a:noFill/>
                <a:round/>
                <a:headEnd/>
                <a:tailEnd/>
              </a:ln>
            </p:spPr>
            <p:txBody>
              <a:bodyPr/>
              <a:lstStyle/>
              <a:p>
                <a:endParaRPr lang="en-US"/>
              </a:p>
            </p:txBody>
          </p:sp>
          <p:sp>
            <p:nvSpPr>
              <p:cNvPr id="212313" name="Line 345"/>
              <p:cNvSpPr>
                <a:spLocks noChangeShapeType="1"/>
              </p:cNvSpPr>
              <p:nvPr/>
            </p:nvSpPr>
            <p:spPr bwMode="auto">
              <a:xfrm>
                <a:off x="223" y="3315"/>
                <a:ext cx="81" cy="80"/>
              </a:xfrm>
              <a:prstGeom prst="line">
                <a:avLst/>
              </a:prstGeom>
              <a:noFill/>
              <a:ln w="1588">
                <a:solidFill>
                  <a:srgbClr val="478FB3"/>
                </a:solidFill>
                <a:miter lim="800000"/>
                <a:headEnd/>
                <a:tailEnd/>
              </a:ln>
            </p:spPr>
            <p:txBody>
              <a:bodyPr/>
              <a:lstStyle/>
              <a:p>
                <a:endParaRPr lang="en-US"/>
              </a:p>
            </p:txBody>
          </p:sp>
          <p:sp>
            <p:nvSpPr>
              <p:cNvPr id="212314" name="Freeform 346"/>
              <p:cNvSpPr>
                <a:spLocks/>
              </p:cNvSpPr>
              <p:nvPr/>
            </p:nvSpPr>
            <p:spPr bwMode="auto">
              <a:xfrm>
                <a:off x="223" y="3315"/>
                <a:ext cx="90" cy="84"/>
              </a:xfrm>
              <a:custGeom>
                <a:avLst/>
                <a:gdLst/>
                <a:ahLst/>
                <a:cxnLst>
                  <a:cxn ang="0">
                    <a:pos x="0" y="0"/>
                  </a:cxn>
                  <a:cxn ang="0">
                    <a:pos x="10" y="3"/>
                  </a:cxn>
                  <a:cxn ang="0">
                    <a:pos x="90" y="84"/>
                  </a:cxn>
                  <a:cxn ang="0">
                    <a:pos x="81" y="80"/>
                  </a:cxn>
                  <a:cxn ang="0">
                    <a:pos x="0" y="0"/>
                  </a:cxn>
                </a:cxnLst>
                <a:rect l="0" t="0" r="r" b="b"/>
                <a:pathLst>
                  <a:path w="90" h="84">
                    <a:moveTo>
                      <a:pt x="0" y="0"/>
                    </a:moveTo>
                    <a:lnTo>
                      <a:pt x="10" y="3"/>
                    </a:lnTo>
                    <a:lnTo>
                      <a:pt x="90" y="84"/>
                    </a:lnTo>
                    <a:lnTo>
                      <a:pt x="81" y="80"/>
                    </a:lnTo>
                    <a:lnTo>
                      <a:pt x="0" y="0"/>
                    </a:lnTo>
                    <a:close/>
                  </a:path>
                </a:pathLst>
              </a:custGeom>
              <a:solidFill>
                <a:srgbClr val="478FB3"/>
              </a:solidFill>
              <a:ln w="9525">
                <a:noFill/>
                <a:round/>
                <a:headEnd/>
                <a:tailEnd/>
              </a:ln>
            </p:spPr>
            <p:txBody>
              <a:bodyPr/>
              <a:lstStyle/>
              <a:p>
                <a:endParaRPr lang="en-US"/>
              </a:p>
            </p:txBody>
          </p:sp>
          <p:sp>
            <p:nvSpPr>
              <p:cNvPr id="212315" name="Freeform 347"/>
              <p:cNvSpPr>
                <a:spLocks/>
              </p:cNvSpPr>
              <p:nvPr/>
            </p:nvSpPr>
            <p:spPr bwMode="auto">
              <a:xfrm>
                <a:off x="233" y="3318"/>
                <a:ext cx="90" cy="85"/>
              </a:xfrm>
              <a:custGeom>
                <a:avLst/>
                <a:gdLst/>
                <a:ahLst/>
                <a:cxnLst>
                  <a:cxn ang="0">
                    <a:pos x="0" y="0"/>
                  </a:cxn>
                  <a:cxn ang="0">
                    <a:pos x="9" y="4"/>
                  </a:cxn>
                  <a:cxn ang="0">
                    <a:pos x="90" y="85"/>
                  </a:cxn>
                  <a:cxn ang="0">
                    <a:pos x="80" y="81"/>
                  </a:cxn>
                  <a:cxn ang="0">
                    <a:pos x="0" y="0"/>
                  </a:cxn>
                </a:cxnLst>
                <a:rect l="0" t="0" r="r" b="b"/>
                <a:pathLst>
                  <a:path w="90" h="85">
                    <a:moveTo>
                      <a:pt x="0" y="0"/>
                    </a:moveTo>
                    <a:lnTo>
                      <a:pt x="9" y="4"/>
                    </a:lnTo>
                    <a:lnTo>
                      <a:pt x="90" y="85"/>
                    </a:lnTo>
                    <a:lnTo>
                      <a:pt x="80" y="81"/>
                    </a:lnTo>
                    <a:lnTo>
                      <a:pt x="0" y="0"/>
                    </a:lnTo>
                    <a:close/>
                  </a:path>
                </a:pathLst>
              </a:custGeom>
              <a:solidFill>
                <a:srgbClr val="468EB2"/>
              </a:solidFill>
              <a:ln w="9525">
                <a:noFill/>
                <a:round/>
                <a:headEnd/>
                <a:tailEnd/>
              </a:ln>
            </p:spPr>
            <p:txBody>
              <a:bodyPr/>
              <a:lstStyle/>
              <a:p>
                <a:endParaRPr lang="en-US"/>
              </a:p>
            </p:txBody>
          </p:sp>
          <p:sp>
            <p:nvSpPr>
              <p:cNvPr id="212316" name="Freeform 348"/>
              <p:cNvSpPr>
                <a:spLocks/>
              </p:cNvSpPr>
              <p:nvPr/>
            </p:nvSpPr>
            <p:spPr bwMode="auto">
              <a:xfrm>
                <a:off x="242" y="3322"/>
                <a:ext cx="100" cy="87"/>
              </a:xfrm>
              <a:custGeom>
                <a:avLst/>
                <a:gdLst/>
                <a:ahLst/>
                <a:cxnLst>
                  <a:cxn ang="0">
                    <a:pos x="0" y="0"/>
                  </a:cxn>
                  <a:cxn ang="0">
                    <a:pos x="20" y="7"/>
                  </a:cxn>
                  <a:cxn ang="0">
                    <a:pos x="100" y="87"/>
                  </a:cxn>
                  <a:cxn ang="0">
                    <a:pos x="81" y="81"/>
                  </a:cxn>
                  <a:cxn ang="0">
                    <a:pos x="0" y="0"/>
                  </a:cxn>
                </a:cxnLst>
                <a:rect l="0" t="0" r="r" b="b"/>
                <a:pathLst>
                  <a:path w="100" h="87">
                    <a:moveTo>
                      <a:pt x="0" y="0"/>
                    </a:moveTo>
                    <a:lnTo>
                      <a:pt x="20" y="7"/>
                    </a:lnTo>
                    <a:lnTo>
                      <a:pt x="100" y="87"/>
                    </a:lnTo>
                    <a:lnTo>
                      <a:pt x="81" y="81"/>
                    </a:lnTo>
                    <a:lnTo>
                      <a:pt x="0" y="0"/>
                    </a:lnTo>
                    <a:close/>
                  </a:path>
                </a:pathLst>
              </a:custGeom>
              <a:solidFill>
                <a:srgbClr val="468DB1"/>
              </a:solidFill>
              <a:ln w="9525">
                <a:noFill/>
                <a:round/>
                <a:headEnd/>
                <a:tailEnd/>
              </a:ln>
            </p:spPr>
            <p:txBody>
              <a:bodyPr/>
              <a:lstStyle/>
              <a:p>
                <a:endParaRPr lang="en-US"/>
              </a:p>
            </p:txBody>
          </p:sp>
          <p:sp>
            <p:nvSpPr>
              <p:cNvPr id="212317" name="Line 349"/>
              <p:cNvSpPr>
                <a:spLocks noChangeShapeType="1"/>
              </p:cNvSpPr>
              <p:nvPr/>
            </p:nvSpPr>
            <p:spPr bwMode="auto">
              <a:xfrm>
                <a:off x="242" y="3322"/>
                <a:ext cx="81" cy="81"/>
              </a:xfrm>
              <a:prstGeom prst="line">
                <a:avLst/>
              </a:prstGeom>
              <a:noFill/>
              <a:ln w="1588">
                <a:solidFill>
                  <a:srgbClr val="468DB1"/>
                </a:solidFill>
                <a:miter lim="800000"/>
                <a:headEnd/>
                <a:tailEnd/>
              </a:ln>
            </p:spPr>
            <p:txBody>
              <a:bodyPr/>
              <a:lstStyle/>
              <a:p>
                <a:endParaRPr lang="en-US"/>
              </a:p>
            </p:txBody>
          </p:sp>
          <p:sp>
            <p:nvSpPr>
              <p:cNvPr id="212318" name="Freeform 350"/>
              <p:cNvSpPr>
                <a:spLocks/>
              </p:cNvSpPr>
              <p:nvPr/>
            </p:nvSpPr>
            <p:spPr bwMode="auto">
              <a:xfrm>
                <a:off x="242" y="3322"/>
                <a:ext cx="87" cy="83"/>
              </a:xfrm>
              <a:custGeom>
                <a:avLst/>
                <a:gdLst/>
                <a:ahLst/>
                <a:cxnLst>
                  <a:cxn ang="0">
                    <a:pos x="0" y="0"/>
                  </a:cxn>
                  <a:cxn ang="0">
                    <a:pos x="7" y="2"/>
                  </a:cxn>
                  <a:cxn ang="0">
                    <a:pos x="87" y="83"/>
                  </a:cxn>
                  <a:cxn ang="0">
                    <a:pos x="81" y="81"/>
                  </a:cxn>
                  <a:cxn ang="0">
                    <a:pos x="0" y="0"/>
                  </a:cxn>
                </a:cxnLst>
                <a:rect l="0" t="0" r="r" b="b"/>
                <a:pathLst>
                  <a:path w="87" h="83">
                    <a:moveTo>
                      <a:pt x="0" y="0"/>
                    </a:moveTo>
                    <a:lnTo>
                      <a:pt x="7" y="2"/>
                    </a:lnTo>
                    <a:lnTo>
                      <a:pt x="87" y="83"/>
                    </a:lnTo>
                    <a:lnTo>
                      <a:pt x="81" y="81"/>
                    </a:lnTo>
                    <a:lnTo>
                      <a:pt x="0" y="0"/>
                    </a:lnTo>
                    <a:close/>
                  </a:path>
                </a:pathLst>
              </a:custGeom>
              <a:solidFill>
                <a:srgbClr val="468DB1"/>
              </a:solidFill>
              <a:ln w="9525">
                <a:noFill/>
                <a:round/>
                <a:headEnd/>
                <a:tailEnd/>
              </a:ln>
            </p:spPr>
            <p:txBody>
              <a:bodyPr/>
              <a:lstStyle/>
              <a:p>
                <a:endParaRPr lang="en-US"/>
              </a:p>
            </p:txBody>
          </p:sp>
          <p:sp>
            <p:nvSpPr>
              <p:cNvPr id="212319" name="Freeform 351"/>
              <p:cNvSpPr>
                <a:spLocks/>
              </p:cNvSpPr>
              <p:nvPr/>
            </p:nvSpPr>
            <p:spPr bwMode="auto">
              <a:xfrm>
                <a:off x="249" y="3324"/>
                <a:ext cx="87" cy="83"/>
              </a:xfrm>
              <a:custGeom>
                <a:avLst/>
                <a:gdLst/>
                <a:ahLst/>
                <a:cxnLst>
                  <a:cxn ang="0">
                    <a:pos x="0" y="0"/>
                  </a:cxn>
                  <a:cxn ang="0">
                    <a:pos x="6" y="3"/>
                  </a:cxn>
                  <a:cxn ang="0">
                    <a:pos x="87" y="83"/>
                  </a:cxn>
                  <a:cxn ang="0">
                    <a:pos x="80" y="81"/>
                  </a:cxn>
                  <a:cxn ang="0">
                    <a:pos x="0" y="0"/>
                  </a:cxn>
                </a:cxnLst>
                <a:rect l="0" t="0" r="r" b="b"/>
                <a:pathLst>
                  <a:path w="87" h="83">
                    <a:moveTo>
                      <a:pt x="0" y="0"/>
                    </a:moveTo>
                    <a:lnTo>
                      <a:pt x="6" y="3"/>
                    </a:lnTo>
                    <a:lnTo>
                      <a:pt x="87" y="83"/>
                    </a:lnTo>
                    <a:lnTo>
                      <a:pt x="80" y="81"/>
                    </a:lnTo>
                    <a:lnTo>
                      <a:pt x="0" y="0"/>
                    </a:lnTo>
                    <a:close/>
                  </a:path>
                </a:pathLst>
              </a:custGeom>
              <a:solidFill>
                <a:srgbClr val="458CB0"/>
              </a:solidFill>
              <a:ln w="9525">
                <a:noFill/>
                <a:round/>
                <a:headEnd/>
                <a:tailEnd/>
              </a:ln>
            </p:spPr>
            <p:txBody>
              <a:bodyPr/>
              <a:lstStyle/>
              <a:p>
                <a:endParaRPr lang="en-US"/>
              </a:p>
            </p:txBody>
          </p:sp>
          <p:sp>
            <p:nvSpPr>
              <p:cNvPr id="212320" name="Freeform 352"/>
              <p:cNvSpPr>
                <a:spLocks/>
              </p:cNvSpPr>
              <p:nvPr/>
            </p:nvSpPr>
            <p:spPr bwMode="auto">
              <a:xfrm>
                <a:off x="255" y="3327"/>
                <a:ext cx="87" cy="82"/>
              </a:xfrm>
              <a:custGeom>
                <a:avLst/>
                <a:gdLst/>
                <a:ahLst/>
                <a:cxnLst>
                  <a:cxn ang="0">
                    <a:pos x="0" y="0"/>
                  </a:cxn>
                  <a:cxn ang="0">
                    <a:pos x="7" y="2"/>
                  </a:cxn>
                  <a:cxn ang="0">
                    <a:pos x="87" y="82"/>
                  </a:cxn>
                  <a:cxn ang="0">
                    <a:pos x="81" y="80"/>
                  </a:cxn>
                  <a:cxn ang="0">
                    <a:pos x="0" y="0"/>
                  </a:cxn>
                </a:cxnLst>
                <a:rect l="0" t="0" r="r" b="b"/>
                <a:pathLst>
                  <a:path w="87" h="82">
                    <a:moveTo>
                      <a:pt x="0" y="0"/>
                    </a:moveTo>
                    <a:lnTo>
                      <a:pt x="7" y="2"/>
                    </a:lnTo>
                    <a:lnTo>
                      <a:pt x="87" y="82"/>
                    </a:lnTo>
                    <a:lnTo>
                      <a:pt x="81" y="80"/>
                    </a:lnTo>
                    <a:lnTo>
                      <a:pt x="0" y="0"/>
                    </a:lnTo>
                    <a:close/>
                  </a:path>
                </a:pathLst>
              </a:custGeom>
              <a:solidFill>
                <a:srgbClr val="458BAF"/>
              </a:solidFill>
              <a:ln w="9525">
                <a:noFill/>
                <a:round/>
                <a:headEnd/>
                <a:tailEnd/>
              </a:ln>
            </p:spPr>
            <p:txBody>
              <a:bodyPr/>
              <a:lstStyle/>
              <a:p>
                <a:endParaRPr lang="en-US"/>
              </a:p>
            </p:txBody>
          </p:sp>
          <p:sp>
            <p:nvSpPr>
              <p:cNvPr id="212321" name="Freeform 353"/>
              <p:cNvSpPr>
                <a:spLocks/>
              </p:cNvSpPr>
              <p:nvPr/>
            </p:nvSpPr>
            <p:spPr bwMode="auto">
              <a:xfrm>
                <a:off x="262" y="3329"/>
                <a:ext cx="101" cy="87"/>
              </a:xfrm>
              <a:custGeom>
                <a:avLst/>
                <a:gdLst/>
                <a:ahLst/>
                <a:cxnLst>
                  <a:cxn ang="0">
                    <a:pos x="0" y="0"/>
                  </a:cxn>
                  <a:cxn ang="0">
                    <a:pos x="20" y="6"/>
                  </a:cxn>
                  <a:cxn ang="0">
                    <a:pos x="101" y="87"/>
                  </a:cxn>
                  <a:cxn ang="0">
                    <a:pos x="80" y="80"/>
                  </a:cxn>
                  <a:cxn ang="0">
                    <a:pos x="0" y="0"/>
                  </a:cxn>
                </a:cxnLst>
                <a:rect l="0" t="0" r="r" b="b"/>
                <a:pathLst>
                  <a:path w="101" h="87">
                    <a:moveTo>
                      <a:pt x="0" y="0"/>
                    </a:moveTo>
                    <a:lnTo>
                      <a:pt x="20" y="6"/>
                    </a:lnTo>
                    <a:lnTo>
                      <a:pt x="101" y="87"/>
                    </a:lnTo>
                    <a:lnTo>
                      <a:pt x="80" y="80"/>
                    </a:lnTo>
                    <a:lnTo>
                      <a:pt x="0" y="0"/>
                    </a:lnTo>
                    <a:close/>
                  </a:path>
                </a:pathLst>
              </a:custGeom>
              <a:solidFill>
                <a:srgbClr val="458BAE"/>
              </a:solidFill>
              <a:ln w="9525">
                <a:noFill/>
                <a:round/>
                <a:headEnd/>
                <a:tailEnd/>
              </a:ln>
            </p:spPr>
            <p:txBody>
              <a:bodyPr/>
              <a:lstStyle/>
              <a:p>
                <a:endParaRPr lang="en-US"/>
              </a:p>
            </p:txBody>
          </p:sp>
          <p:sp>
            <p:nvSpPr>
              <p:cNvPr id="212322" name="Line 354"/>
              <p:cNvSpPr>
                <a:spLocks noChangeShapeType="1"/>
              </p:cNvSpPr>
              <p:nvPr/>
            </p:nvSpPr>
            <p:spPr bwMode="auto">
              <a:xfrm>
                <a:off x="262" y="3329"/>
                <a:ext cx="80" cy="80"/>
              </a:xfrm>
              <a:prstGeom prst="line">
                <a:avLst/>
              </a:prstGeom>
              <a:noFill/>
              <a:ln w="1588">
                <a:solidFill>
                  <a:srgbClr val="458BAE"/>
                </a:solidFill>
                <a:miter lim="800000"/>
                <a:headEnd/>
                <a:tailEnd/>
              </a:ln>
            </p:spPr>
            <p:txBody>
              <a:bodyPr/>
              <a:lstStyle/>
              <a:p>
                <a:endParaRPr lang="en-US"/>
              </a:p>
            </p:txBody>
          </p:sp>
          <p:sp>
            <p:nvSpPr>
              <p:cNvPr id="212323" name="Freeform 355"/>
              <p:cNvSpPr>
                <a:spLocks/>
              </p:cNvSpPr>
              <p:nvPr/>
            </p:nvSpPr>
            <p:spPr bwMode="auto">
              <a:xfrm>
                <a:off x="262" y="3329"/>
                <a:ext cx="91" cy="83"/>
              </a:xfrm>
              <a:custGeom>
                <a:avLst/>
                <a:gdLst/>
                <a:ahLst/>
                <a:cxnLst>
                  <a:cxn ang="0">
                    <a:pos x="0" y="0"/>
                  </a:cxn>
                  <a:cxn ang="0">
                    <a:pos x="10" y="3"/>
                  </a:cxn>
                  <a:cxn ang="0">
                    <a:pos x="91" y="83"/>
                  </a:cxn>
                  <a:cxn ang="0">
                    <a:pos x="80" y="80"/>
                  </a:cxn>
                  <a:cxn ang="0">
                    <a:pos x="0" y="0"/>
                  </a:cxn>
                </a:cxnLst>
                <a:rect l="0" t="0" r="r" b="b"/>
                <a:pathLst>
                  <a:path w="91" h="83">
                    <a:moveTo>
                      <a:pt x="0" y="0"/>
                    </a:moveTo>
                    <a:lnTo>
                      <a:pt x="10" y="3"/>
                    </a:lnTo>
                    <a:lnTo>
                      <a:pt x="91" y="83"/>
                    </a:lnTo>
                    <a:lnTo>
                      <a:pt x="80" y="80"/>
                    </a:lnTo>
                    <a:lnTo>
                      <a:pt x="0" y="0"/>
                    </a:lnTo>
                    <a:close/>
                  </a:path>
                </a:pathLst>
              </a:custGeom>
              <a:solidFill>
                <a:srgbClr val="458BAE"/>
              </a:solidFill>
              <a:ln w="9525">
                <a:noFill/>
                <a:round/>
                <a:headEnd/>
                <a:tailEnd/>
              </a:ln>
            </p:spPr>
            <p:txBody>
              <a:bodyPr/>
              <a:lstStyle/>
              <a:p>
                <a:endParaRPr lang="en-US"/>
              </a:p>
            </p:txBody>
          </p:sp>
          <p:sp>
            <p:nvSpPr>
              <p:cNvPr id="212324" name="Freeform 356"/>
              <p:cNvSpPr>
                <a:spLocks/>
              </p:cNvSpPr>
              <p:nvPr/>
            </p:nvSpPr>
            <p:spPr bwMode="auto">
              <a:xfrm>
                <a:off x="272" y="3332"/>
                <a:ext cx="91" cy="84"/>
              </a:xfrm>
              <a:custGeom>
                <a:avLst/>
                <a:gdLst/>
                <a:ahLst/>
                <a:cxnLst>
                  <a:cxn ang="0">
                    <a:pos x="0" y="0"/>
                  </a:cxn>
                  <a:cxn ang="0">
                    <a:pos x="10" y="3"/>
                  </a:cxn>
                  <a:cxn ang="0">
                    <a:pos x="91" y="84"/>
                  </a:cxn>
                  <a:cxn ang="0">
                    <a:pos x="81" y="80"/>
                  </a:cxn>
                  <a:cxn ang="0">
                    <a:pos x="0" y="0"/>
                  </a:cxn>
                </a:cxnLst>
                <a:rect l="0" t="0" r="r" b="b"/>
                <a:pathLst>
                  <a:path w="91" h="84">
                    <a:moveTo>
                      <a:pt x="0" y="0"/>
                    </a:moveTo>
                    <a:lnTo>
                      <a:pt x="10" y="3"/>
                    </a:lnTo>
                    <a:lnTo>
                      <a:pt x="91" y="84"/>
                    </a:lnTo>
                    <a:lnTo>
                      <a:pt x="81" y="80"/>
                    </a:lnTo>
                    <a:lnTo>
                      <a:pt x="0" y="0"/>
                    </a:lnTo>
                    <a:close/>
                  </a:path>
                </a:pathLst>
              </a:custGeom>
              <a:solidFill>
                <a:srgbClr val="448AAD"/>
              </a:solidFill>
              <a:ln w="9525">
                <a:noFill/>
                <a:round/>
                <a:headEnd/>
                <a:tailEnd/>
              </a:ln>
            </p:spPr>
            <p:txBody>
              <a:bodyPr/>
              <a:lstStyle/>
              <a:p>
                <a:endParaRPr lang="en-US"/>
              </a:p>
            </p:txBody>
          </p:sp>
          <p:sp>
            <p:nvSpPr>
              <p:cNvPr id="212325" name="Freeform 357"/>
              <p:cNvSpPr>
                <a:spLocks/>
              </p:cNvSpPr>
              <p:nvPr/>
            </p:nvSpPr>
            <p:spPr bwMode="auto">
              <a:xfrm>
                <a:off x="282" y="3335"/>
                <a:ext cx="102" cy="86"/>
              </a:xfrm>
              <a:custGeom>
                <a:avLst/>
                <a:gdLst/>
                <a:ahLst/>
                <a:cxnLst>
                  <a:cxn ang="0">
                    <a:pos x="0" y="0"/>
                  </a:cxn>
                  <a:cxn ang="0">
                    <a:pos x="21" y="5"/>
                  </a:cxn>
                  <a:cxn ang="0">
                    <a:pos x="102" y="86"/>
                  </a:cxn>
                  <a:cxn ang="0">
                    <a:pos x="81" y="81"/>
                  </a:cxn>
                  <a:cxn ang="0">
                    <a:pos x="0" y="0"/>
                  </a:cxn>
                </a:cxnLst>
                <a:rect l="0" t="0" r="r" b="b"/>
                <a:pathLst>
                  <a:path w="102" h="86">
                    <a:moveTo>
                      <a:pt x="0" y="0"/>
                    </a:moveTo>
                    <a:lnTo>
                      <a:pt x="21" y="5"/>
                    </a:lnTo>
                    <a:lnTo>
                      <a:pt x="102" y="86"/>
                    </a:lnTo>
                    <a:lnTo>
                      <a:pt x="81" y="81"/>
                    </a:lnTo>
                    <a:lnTo>
                      <a:pt x="0" y="0"/>
                    </a:lnTo>
                    <a:close/>
                  </a:path>
                </a:pathLst>
              </a:custGeom>
              <a:solidFill>
                <a:srgbClr val="4489AC"/>
              </a:solidFill>
              <a:ln w="9525">
                <a:noFill/>
                <a:round/>
                <a:headEnd/>
                <a:tailEnd/>
              </a:ln>
            </p:spPr>
            <p:txBody>
              <a:bodyPr/>
              <a:lstStyle/>
              <a:p>
                <a:endParaRPr lang="en-US"/>
              </a:p>
            </p:txBody>
          </p:sp>
          <p:sp>
            <p:nvSpPr>
              <p:cNvPr id="212326" name="Line 358"/>
              <p:cNvSpPr>
                <a:spLocks noChangeShapeType="1"/>
              </p:cNvSpPr>
              <p:nvPr/>
            </p:nvSpPr>
            <p:spPr bwMode="auto">
              <a:xfrm>
                <a:off x="282" y="3335"/>
                <a:ext cx="81" cy="81"/>
              </a:xfrm>
              <a:prstGeom prst="line">
                <a:avLst/>
              </a:prstGeom>
              <a:noFill/>
              <a:ln w="1588">
                <a:solidFill>
                  <a:srgbClr val="4489AC"/>
                </a:solidFill>
                <a:miter lim="800000"/>
                <a:headEnd/>
                <a:tailEnd/>
              </a:ln>
            </p:spPr>
            <p:txBody>
              <a:bodyPr/>
              <a:lstStyle/>
              <a:p>
                <a:endParaRPr lang="en-US"/>
              </a:p>
            </p:txBody>
          </p:sp>
          <p:sp>
            <p:nvSpPr>
              <p:cNvPr id="212327" name="Freeform 359"/>
              <p:cNvSpPr>
                <a:spLocks/>
              </p:cNvSpPr>
              <p:nvPr/>
            </p:nvSpPr>
            <p:spPr bwMode="auto">
              <a:xfrm>
                <a:off x="282" y="3335"/>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489AC"/>
              </a:solidFill>
              <a:ln w="9525">
                <a:noFill/>
                <a:round/>
                <a:headEnd/>
                <a:tailEnd/>
              </a:ln>
            </p:spPr>
            <p:txBody>
              <a:bodyPr/>
              <a:lstStyle/>
              <a:p>
                <a:endParaRPr lang="en-US"/>
              </a:p>
            </p:txBody>
          </p:sp>
          <p:sp>
            <p:nvSpPr>
              <p:cNvPr id="212328" name="Freeform 360"/>
              <p:cNvSpPr>
                <a:spLocks/>
              </p:cNvSpPr>
              <p:nvPr/>
            </p:nvSpPr>
            <p:spPr bwMode="auto">
              <a:xfrm>
                <a:off x="289" y="3337"/>
                <a:ext cx="88" cy="82"/>
              </a:xfrm>
              <a:custGeom>
                <a:avLst/>
                <a:gdLst/>
                <a:ahLst/>
                <a:cxnLst>
                  <a:cxn ang="0">
                    <a:pos x="0" y="0"/>
                  </a:cxn>
                  <a:cxn ang="0">
                    <a:pos x="7" y="2"/>
                  </a:cxn>
                  <a:cxn ang="0">
                    <a:pos x="88" y="82"/>
                  </a:cxn>
                  <a:cxn ang="0">
                    <a:pos x="81" y="80"/>
                  </a:cxn>
                  <a:cxn ang="0">
                    <a:pos x="0" y="0"/>
                  </a:cxn>
                </a:cxnLst>
                <a:rect l="0" t="0" r="r" b="b"/>
                <a:pathLst>
                  <a:path w="88" h="82">
                    <a:moveTo>
                      <a:pt x="0" y="0"/>
                    </a:moveTo>
                    <a:lnTo>
                      <a:pt x="7" y="2"/>
                    </a:lnTo>
                    <a:lnTo>
                      <a:pt x="88" y="82"/>
                    </a:lnTo>
                    <a:lnTo>
                      <a:pt x="81" y="80"/>
                    </a:lnTo>
                    <a:lnTo>
                      <a:pt x="0" y="0"/>
                    </a:lnTo>
                    <a:close/>
                  </a:path>
                </a:pathLst>
              </a:custGeom>
              <a:solidFill>
                <a:srgbClr val="4388AB"/>
              </a:solidFill>
              <a:ln w="9525">
                <a:noFill/>
                <a:round/>
                <a:headEnd/>
                <a:tailEnd/>
              </a:ln>
            </p:spPr>
            <p:txBody>
              <a:bodyPr/>
              <a:lstStyle/>
              <a:p>
                <a:endParaRPr lang="en-US"/>
              </a:p>
            </p:txBody>
          </p:sp>
          <p:sp>
            <p:nvSpPr>
              <p:cNvPr id="212329" name="Freeform 361"/>
              <p:cNvSpPr>
                <a:spLocks/>
              </p:cNvSpPr>
              <p:nvPr/>
            </p:nvSpPr>
            <p:spPr bwMode="auto">
              <a:xfrm>
                <a:off x="296" y="3339"/>
                <a:ext cx="88" cy="82"/>
              </a:xfrm>
              <a:custGeom>
                <a:avLst/>
                <a:gdLst/>
                <a:ahLst/>
                <a:cxnLst>
                  <a:cxn ang="0">
                    <a:pos x="0" y="0"/>
                  </a:cxn>
                  <a:cxn ang="0">
                    <a:pos x="7" y="1"/>
                  </a:cxn>
                  <a:cxn ang="0">
                    <a:pos x="88" y="82"/>
                  </a:cxn>
                  <a:cxn ang="0">
                    <a:pos x="81" y="80"/>
                  </a:cxn>
                  <a:cxn ang="0">
                    <a:pos x="0" y="0"/>
                  </a:cxn>
                </a:cxnLst>
                <a:rect l="0" t="0" r="r" b="b"/>
                <a:pathLst>
                  <a:path w="88" h="82">
                    <a:moveTo>
                      <a:pt x="0" y="0"/>
                    </a:moveTo>
                    <a:lnTo>
                      <a:pt x="7" y="1"/>
                    </a:lnTo>
                    <a:lnTo>
                      <a:pt x="88" y="82"/>
                    </a:lnTo>
                    <a:lnTo>
                      <a:pt x="81" y="80"/>
                    </a:lnTo>
                    <a:lnTo>
                      <a:pt x="0" y="0"/>
                    </a:lnTo>
                    <a:close/>
                  </a:path>
                </a:pathLst>
              </a:custGeom>
              <a:solidFill>
                <a:srgbClr val="4387AA"/>
              </a:solidFill>
              <a:ln w="9525">
                <a:noFill/>
                <a:round/>
                <a:headEnd/>
                <a:tailEnd/>
              </a:ln>
            </p:spPr>
            <p:txBody>
              <a:bodyPr/>
              <a:lstStyle/>
              <a:p>
                <a:endParaRPr lang="en-US"/>
              </a:p>
            </p:txBody>
          </p:sp>
          <p:sp>
            <p:nvSpPr>
              <p:cNvPr id="212330" name="Freeform 362"/>
              <p:cNvSpPr>
                <a:spLocks/>
              </p:cNvSpPr>
              <p:nvPr/>
            </p:nvSpPr>
            <p:spPr bwMode="auto">
              <a:xfrm>
                <a:off x="303" y="3340"/>
                <a:ext cx="102" cy="86"/>
              </a:xfrm>
              <a:custGeom>
                <a:avLst/>
                <a:gdLst/>
                <a:ahLst/>
                <a:cxnLst>
                  <a:cxn ang="0">
                    <a:pos x="0" y="0"/>
                  </a:cxn>
                  <a:cxn ang="0">
                    <a:pos x="21" y="5"/>
                  </a:cxn>
                  <a:cxn ang="0">
                    <a:pos x="102" y="86"/>
                  </a:cxn>
                  <a:cxn ang="0">
                    <a:pos x="81" y="81"/>
                  </a:cxn>
                  <a:cxn ang="0">
                    <a:pos x="0" y="0"/>
                  </a:cxn>
                </a:cxnLst>
                <a:rect l="0" t="0" r="r" b="b"/>
                <a:pathLst>
                  <a:path w="102" h="86">
                    <a:moveTo>
                      <a:pt x="0" y="0"/>
                    </a:moveTo>
                    <a:lnTo>
                      <a:pt x="21" y="5"/>
                    </a:lnTo>
                    <a:lnTo>
                      <a:pt x="102" y="86"/>
                    </a:lnTo>
                    <a:lnTo>
                      <a:pt x="81" y="81"/>
                    </a:lnTo>
                    <a:lnTo>
                      <a:pt x="0" y="0"/>
                    </a:lnTo>
                    <a:close/>
                  </a:path>
                </a:pathLst>
              </a:custGeom>
              <a:solidFill>
                <a:srgbClr val="4387A9"/>
              </a:solidFill>
              <a:ln w="9525">
                <a:noFill/>
                <a:round/>
                <a:headEnd/>
                <a:tailEnd/>
              </a:ln>
            </p:spPr>
            <p:txBody>
              <a:bodyPr/>
              <a:lstStyle/>
              <a:p>
                <a:endParaRPr lang="en-US"/>
              </a:p>
            </p:txBody>
          </p:sp>
          <p:sp>
            <p:nvSpPr>
              <p:cNvPr id="212331" name="Line 363"/>
              <p:cNvSpPr>
                <a:spLocks noChangeShapeType="1"/>
              </p:cNvSpPr>
              <p:nvPr/>
            </p:nvSpPr>
            <p:spPr bwMode="auto">
              <a:xfrm>
                <a:off x="303" y="3340"/>
                <a:ext cx="81" cy="81"/>
              </a:xfrm>
              <a:prstGeom prst="line">
                <a:avLst/>
              </a:prstGeom>
              <a:noFill/>
              <a:ln w="1588">
                <a:solidFill>
                  <a:srgbClr val="4387A9"/>
                </a:solidFill>
                <a:miter lim="800000"/>
                <a:headEnd/>
                <a:tailEnd/>
              </a:ln>
            </p:spPr>
            <p:txBody>
              <a:bodyPr/>
              <a:lstStyle/>
              <a:p>
                <a:endParaRPr lang="en-US"/>
              </a:p>
            </p:txBody>
          </p:sp>
          <p:sp>
            <p:nvSpPr>
              <p:cNvPr id="212332" name="Freeform 364"/>
              <p:cNvSpPr>
                <a:spLocks/>
              </p:cNvSpPr>
              <p:nvPr/>
            </p:nvSpPr>
            <p:spPr bwMode="auto">
              <a:xfrm>
                <a:off x="303" y="3340"/>
                <a:ext cx="91" cy="83"/>
              </a:xfrm>
              <a:custGeom>
                <a:avLst/>
                <a:gdLst/>
                <a:ahLst/>
                <a:cxnLst>
                  <a:cxn ang="0">
                    <a:pos x="0" y="0"/>
                  </a:cxn>
                  <a:cxn ang="0">
                    <a:pos x="10" y="3"/>
                  </a:cxn>
                  <a:cxn ang="0">
                    <a:pos x="91" y="83"/>
                  </a:cxn>
                  <a:cxn ang="0">
                    <a:pos x="81" y="81"/>
                  </a:cxn>
                  <a:cxn ang="0">
                    <a:pos x="0" y="0"/>
                  </a:cxn>
                </a:cxnLst>
                <a:rect l="0" t="0" r="r" b="b"/>
                <a:pathLst>
                  <a:path w="91" h="83">
                    <a:moveTo>
                      <a:pt x="0" y="0"/>
                    </a:moveTo>
                    <a:lnTo>
                      <a:pt x="10" y="3"/>
                    </a:lnTo>
                    <a:lnTo>
                      <a:pt x="91" y="83"/>
                    </a:lnTo>
                    <a:lnTo>
                      <a:pt x="81" y="81"/>
                    </a:lnTo>
                    <a:lnTo>
                      <a:pt x="0" y="0"/>
                    </a:lnTo>
                    <a:close/>
                  </a:path>
                </a:pathLst>
              </a:custGeom>
              <a:solidFill>
                <a:srgbClr val="4387A9"/>
              </a:solidFill>
              <a:ln w="9525">
                <a:noFill/>
                <a:round/>
                <a:headEnd/>
                <a:tailEnd/>
              </a:ln>
            </p:spPr>
            <p:txBody>
              <a:bodyPr/>
              <a:lstStyle/>
              <a:p>
                <a:endParaRPr lang="en-US"/>
              </a:p>
            </p:txBody>
          </p:sp>
          <p:sp>
            <p:nvSpPr>
              <p:cNvPr id="212333" name="Freeform 365"/>
              <p:cNvSpPr>
                <a:spLocks/>
              </p:cNvSpPr>
              <p:nvPr/>
            </p:nvSpPr>
            <p:spPr bwMode="auto">
              <a:xfrm>
                <a:off x="313" y="3343"/>
                <a:ext cx="92" cy="83"/>
              </a:xfrm>
              <a:custGeom>
                <a:avLst/>
                <a:gdLst/>
                <a:ahLst/>
                <a:cxnLst>
                  <a:cxn ang="0">
                    <a:pos x="0" y="0"/>
                  </a:cxn>
                  <a:cxn ang="0">
                    <a:pos x="11" y="2"/>
                  </a:cxn>
                  <a:cxn ang="0">
                    <a:pos x="92" y="83"/>
                  </a:cxn>
                  <a:cxn ang="0">
                    <a:pos x="81" y="80"/>
                  </a:cxn>
                  <a:cxn ang="0">
                    <a:pos x="0" y="0"/>
                  </a:cxn>
                </a:cxnLst>
                <a:rect l="0" t="0" r="r" b="b"/>
                <a:pathLst>
                  <a:path w="92" h="83">
                    <a:moveTo>
                      <a:pt x="0" y="0"/>
                    </a:moveTo>
                    <a:lnTo>
                      <a:pt x="11" y="2"/>
                    </a:lnTo>
                    <a:lnTo>
                      <a:pt x="92" y="83"/>
                    </a:lnTo>
                    <a:lnTo>
                      <a:pt x="81" y="80"/>
                    </a:lnTo>
                    <a:lnTo>
                      <a:pt x="0" y="0"/>
                    </a:lnTo>
                    <a:close/>
                  </a:path>
                </a:pathLst>
              </a:custGeom>
              <a:solidFill>
                <a:srgbClr val="4286A8"/>
              </a:solidFill>
              <a:ln w="9525">
                <a:noFill/>
                <a:round/>
                <a:headEnd/>
                <a:tailEnd/>
              </a:ln>
            </p:spPr>
            <p:txBody>
              <a:bodyPr/>
              <a:lstStyle/>
              <a:p>
                <a:endParaRPr lang="en-US"/>
              </a:p>
            </p:txBody>
          </p:sp>
          <p:sp>
            <p:nvSpPr>
              <p:cNvPr id="212334" name="Freeform 366"/>
              <p:cNvSpPr>
                <a:spLocks/>
              </p:cNvSpPr>
              <p:nvPr/>
            </p:nvSpPr>
            <p:spPr bwMode="auto">
              <a:xfrm>
                <a:off x="324" y="3345"/>
                <a:ext cx="102" cy="85"/>
              </a:xfrm>
              <a:custGeom>
                <a:avLst/>
                <a:gdLst/>
                <a:ahLst/>
                <a:cxnLst>
                  <a:cxn ang="0">
                    <a:pos x="0" y="0"/>
                  </a:cxn>
                  <a:cxn ang="0">
                    <a:pos x="22" y="4"/>
                  </a:cxn>
                  <a:cxn ang="0">
                    <a:pos x="102" y="85"/>
                  </a:cxn>
                  <a:cxn ang="0">
                    <a:pos x="81" y="81"/>
                  </a:cxn>
                  <a:cxn ang="0">
                    <a:pos x="0" y="0"/>
                  </a:cxn>
                </a:cxnLst>
                <a:rect l="0" t="0" r="r" b="b"/>
                <a:pathLst>
                  <a:path w="102" h="85">
                    <a:moveTo>
                      <a:pt x="0" y="0"/>
                    </a:moveTo>
                    <a:lnTo>
                      <a:pt x="22" y="4"/>
                    </a:lnTo>
                    <a:lnTo>
                      <a:pt x="102" y="85"/>
                    </a:lnTo>
                    <a:lnTo>
                      <a:pt x="81" y="81"/>
                    </a:lnTo>
                    <a:lnTo>
                      <a:pt x="0" y="0"/>
                    </a:lnTo>
                    <a:close/>
                  </a:path>
                </a:pathLst>
              </a:custGeom>
              <a:solidFill>
                <a:srgbClr val="4285A7"/>
              </a:solidFill>
              <a:ln w="9525">
                <a:noFill/>
                <a:round/>
                <a:headEnd/>
                <a:tailEnd/>
              </a:ln>
            </p:spPr>
            <p:txBody>
              <a:bodyPr/>
              <a:lstStyle/>
              <a:p>
                <a:endParaRPr lang="en-US"/>
              </a:p>
            </p:txBody>
          </p:sp>
          <p:sp>
            <p:nvSpPr>
              <p:cNvPr id="212335" name="Line 367"/>
              <p:cNvSpPr>
                <a:spLocks noChangeShapeType="1"/>
              </p:cNvSpPr>
              <p:nvPr/>
            </p:nvSpPr>
            <p:spPr bwMode="auto">
              <a:xfrm>
                <a:off x="324" y="3345"/>
                <a:ext cx="81" cy="81"/>
              </a:xfrm>
              <a:prstGeom prst="line">
                <a:avLst/>
              </a:prstGeom>
              <a:noFill/>
              <a:ln w="1588">
                <a:solidFill>
                  <a:srgbClr val="4285A7"/>
                </a:solidFill>
                <a:miter lim="800000"/>
                <a:headEnd/>
                <a:tailEnd/>
              </a:ln>
            </p:spPr>
            <p:txBody>
              <a:bodyPr/>
              <a:lstStyle/>
              <a:p>
                <a:endParaRPr lang="en-US"/>
              </a:p>
            </p:txBody>
          </p:sp>
          <p:sp>
            <p:nvSpPr>
              <p:cNvPr id="212336" name="Freeform 368"/>
              <p:cNvSpPr>
                <a:spLocks/>
              </p:cNvSpPr>
              <p:nvPr/>
            </p:nvSpPr>
            <p:spPr bwMode="auto">
              <a:xfrm>
                <a:off x="324" y="3345"/>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285A7"/>
              </a:solidFill>
              <a:ln w="9525">
                <a:noFill/>
                <a:round/>
                <a:headEnd/>
                <a:tailEnd/>
              </a:ln>
            </p:spPr>
            <p:txBody>
              <a:bodyPr/>
              <a:lstStyle/>
              <a:p>
                <a:endParaRPr lang="en-US"/>
              </a:p>
            </p:txBody>
          </p:sp>
          <p:sp>
            <p:nvSpPr>
              <p:cNvPr id="212337" name="Freeform 369"/>
              <p:cNvSpPr>
                <a:spLocks/>
              </p:cNvSpPr>
              <p:nvPr/>
            </p:nvSpPr>
            <p:spPr bwMode="auto">
              <a:xfrm>
                <a:off x="331" y="3347"/>
                <a:ext cx="88" cy="81"/>
              </a:xfrm>
              <a:custGeom>
                <a:avLst/>
                <a:gdLst/>
                <a:ahLst/>
                <a:cxnLst>
                  <a:cxn ang="0">
                    <a:pos x="0" y="0"/>
                  </a:cxn>
                  <a:cxn ang="0">
                    <a:pos x="7" y="1"/>
                  </a:cxn>
                  <a:cxn ang="0">
                    <a:pos x="88" y="81"/>
                  </a:cxn>
                  <a:cxn ang="0">
                    <a:pos x="81" y="80"/>
                  </a:cxn>
                  <a:cxn ang="0">
                    <a:pos x="0" y="0"/>
                  </a:cxn>
                </a:cxnLst>
                <a:rect l="0" t="0" r="r" b="b"/>
                <a:pathLst>
                  <a:path w="88" h="81">
                    <a:moveTo>
                      <a:pt x="0" y="0"/>
                    </a:moveTo>
                    <a:lnTo>
                      <a:pt x="7" y="1"/>
                    </a:lnTo>
                    <a:lnTo>
                      <a:pt x="88" y="81"/>
                    </a:lnTo>
                    <a:lnTo>
                      <a:pt x="81" y="80"/>
                    </a:lnTo>
                    <a:lnTo>
                      <a:pt x="0" y="0"/>
                    </a:lnTo>
                    <a:close/>
                  </a:path>
                </a:pathLst>
              </a:custGeom>
              <a:solidFill>
                <a:srgbClr val="4184A6"/>
              </a:solidFill>
              <a:ln w="9525">
                <a:noFill/>
                <a:round/>
                <a:headEnd/>
                <a:tailEnd/>
              </a:ln>
            </p:spPr>
            <p:txBody>
              <a:bodyPr/>
              <a:lstStyle/>
              <a:p>
                <a:endParaRPr lang="en-US"/>
              </a:p>
            </p:txBody>
          </p:sp>
          <p:sp>
            <p:nvSpPr>
              <p:cNvPr id="212338" name="Freeform 370"/>
              <p:cNvSpPr>
                <a:spLocks/>
              </p:cNvSpPr>
              <p:nvPr/>
            </p:nvSpPr>
            <p:spPr bwMode="auto">
              <a:xfrm>
                <a:off x="338" y="3348"/>
                <a:ext cx="88" cy="82"/>
              </a:xfrm>
              <a:custGeom>
                <a:avLst/>
                <a:gdLst/>
                <a:ahLst/>
                <a:cxnLst>
                  <a:cxn ang="0">
                    <a:pos x="0" y="0"/>
                  </a:cxn>
                  <a:cxn ang="0">
                    <a:pos x="8" y="1"/>
                  </a:cxn>
                  <a:cxn ang="0">
                    <a:pos x="88" y="82"/>
                  </a:cxn>
                  <a:cxn ang="0">
                    <a:pos x="81" y="80"/>
                  </a:cxn>
                  <a:cxn ang="0">
                    <a:pos x="0" y="0"/>
                  </a:cxn>
                </a:cxnLst>
                <a:rect l="0" t="0" r="r" b="b"/>
                <a:pathLst>
                  <a:path w="88" h="82">
                    <a:moveTo>
                      <a:pt x="0" y="0"/>
                    </a:moveTo>
                    <a:lnTo>
                      <a:pt x="8" y="1"/>
                    </a:lnTo>
                    <a:lnTo>
                      <a:pt x="88" y="82"/>
                    </a:lnTo>
                    <a:lnTo>
                      <a:pt x="81" y="80"/>
                    </a:lnTo>
                    <a:lnTo>
                      <a:pt x="0" y="0"/>
                    </a:lnTo>
                    <a:close/>
                  </a:path>
                </a:pathLst>
              </a:custGeom>
              <a:solidFill>
                <a:srgbClr val="4183A5"/>
              </a:solidFill>
              <a:ln w="9525">
                <a:noFill/>
                <a:round/>
                <a:headEnd/>
                <a:tailEnd/>
              </a:ln>
            </p:spPr>
            <p:txBody>
              <a:bodyPr/>
              <a:lstStyle/>
              <a:p>
                <a:endParaRPr lang="en-US"/>
              </a:p>
            </p:txBody>
          </p:sp>
          <p:sp>
            <p:nvSpPr>
              <p:cNvPr id="212339" name="Freeform 371"/>
              <p:cNvSpPr>
                <a:spLocks/>
              </p:cNvSpPr>
              <p:nvPr/>
            </p:nvSpPr>
            <p:spPr bwMode="auto">
              <a:xfrm>
                <a:off x="346" y="3349"/>
                <a:ext cx="102" cy="84"/>
              </a:xfrm>
              <a:custGeom>
                <a:avLst/>
                <a:gdLst/>
                <a:ahLst/>
                <a:cxnLst>
                  <a:cxn ang="0">
                    <a:pos x="0" y="0"/>
                  </a:cxn>
                  <a:cxn ang="0">
                    <a:pos x="22" y="4"/>
                  </a:cxn>
                  <a:cxn ang="0">
                    <a:pos x="102" y="84"/>
                  </a:cxn>
                  <a:cxn ang="0">
                    <a:pos x="80" y="81"/>
                  </a:cxn>
                  <a:cxn ang="0">
                    <a:pos x="0" y="0"/>
                  </a:cxn>
                </a:cxnLst>
                <a:rect l="0" t="0" r="r" b="b"/>
                <a:pathLst>
                  <a:path w="102" h="84">
                    <a:moveTo>
                      <a:pt x="0" y="0"/>
                    </a:moveTo>
                    <a:lnTo>
                      <a:pt x="22" y="4"/>
                    </a:lnTo>
                    <a:lnTo>
                      <a:pt x="102" y="84"/>
                    </a:lnTo>
                    <a:lnTo>
                      <a:pt x="80" y="81"/>
                    </a:lnTo>
                    <a:lnTo>
                      <a:pt x="0" y="0"/>
                    </a:lnTo>
                    <a:close/>
                  </a:path>
                </a:pathLst>
              </a:custGeom>
              <a:solidFill>
                <a:srgbClr val="4183A4"/>
              </a:solidFill>
              <a:ln w="9525">
                <a:noFill/>
                <a:round/>
                <a:headEnd/>
                <a:tailEnd/>
              </a:ln>
            </p:spPr>
            <p:txBody>
              <a:bodyPr/>
              <a:lstStyle/>
              <a:p>
                <a:endParaRPr lang="en-US"/>
              </a:p>
            </p:txBody>
          </p:sp>
          <p:sp>
            <p:nvSpPr>
              <p:cNvPr id="212340" name="Line 372"/>
              <p:cNvSpPr>
                <a:spLocks noChangeShapeType="1"/>
              </p:cNvSpPr>
              <p:nvPr/>
            </p:nvSpPr>
            <p:spPr bwMode="auto">
              <a:xfrm>
                <a:off x="346" y="3349"/>
                <a:ext cx="80" cy="81"/>
              </a:xfrm>
              <a:prstGeom prst="line">
                <a:avLst/>
              </a:prstGeom>
              <a:noFill/>
              <a:ln w="1588">
                <a:solidFill>
                  <a:srgbClr val="4183A4"/>
                </a:solidFill>
                <a:miter lim="800000"/>
                <a:headEnd/>
                <a:tailEnd/>
              </a:ln>
            </p:spPr>
            <p:txBody>
              <a:bodyPr/>
              <a:lstStyle/>
              <a:p>
                <a:endParaRPr lang="en-US"/>
              </a:p>
            </p:txBody>
          </p:sp>
          <p:sp>
            <p:nvSpPr>
              <p:cNvPr id="212341" name="Freeform 373"/>
              <p:cNvSpPr>
                <a:spLocks/>
              </p:cNvSpPr>
              <p:nvPr/>
            </p:nvSpPr>
            <p:spPr bwMode="auto">
              <a:xfrm>
                <a:off x="346" y="3349"/>
                <a:ext cx="91" cy="82"/>
              </a:xfrm>
              <a:custGeom>
                <a:avLst/>
                <a:gdLst/>
                <a:ahLst/>
                <a:cxnLst>
                  <a:cxn ang="0">
                    <a:pos x="0" y="0"/>
                  </a:cxn>
                  <a:cxn ang="0">
                    <a:pos x="11" y="2"/>
                  </a:cxn>
                  <a:cxn ang="0">
                    <a:pos x="91" y="82"/>
                  </a:cxn>
                  <a:cxn ang="0">
                    <a:pos x="80" y="81"/>
                  </a:cxn>
                  <a:cxn ang="0">
                    <a:pos x="0" y="0"/>
                  </a:cxn>
                </a:cxnLst>
                <a:rect l="0" t="0" r="r" b="b"/>
                <a:pathLst>
                  <a:path w="91" h="82">
                    <a:moveTo>
                      <a:pt x="0" y="0"/>
                    </a:moveTo>
                    <a:lnTo>
                      <a:pt x="11" y="2"/>
                    </a:lnTo>
                    <a:lnTo>
                      <a:pt x="91" y="82"/>
                    </a:lnTo>
                    <a:lnTo>
                      <a:pt x="80" y="81"/>
                    </a:lnTo>
                    <a:lnTo>
                      <a:pt x="0" y="0"/>
                    </a:lnTo>
                    <a:close/>
                  </a:path>
                </a:pathLst>
              </a:custGeom>
              <a:solidFill>
                <a:srgbClr val="4183A4"/>
              </a:solidFill>
              <a:ln w="9525">
                <a:noFill/>
                <a:round/>
                <a:headEnd/>
                <a:tailEnd/>
              </a:ln>
            </p:spPr>
            <p:txBody>
              <a:bodyPr/>
              <a:lstStyle/>
              <a:p>
                <a:endParaRPr lang="en-US"/>
              </a:p>
            </p:txBody>
          </p:sp>
          <p:sp>
            <p:nvSpPr>
              <p:cNvPr id="212342" name="Freeform 374"/>
              <p:cNvSpPr>
                <a:spLocks/>
              </p:cNvSpPr>
              <p:nvPr/>
            </p:nvSpPr>
            <p:spPr bwMode="auto">
              <a:xfrm>
                <a:off x="357" y="3351"/>
                <a:ext cx="91" cy="82"/>
              </a:xfrm>
              <a:custGeom>
                <a:avLst/>
                <a:gdLst/>
                <a:ahLst/>
                <a:cxnLst>
                  <a:cxn ang="0">
                    <a:pos x="0" y="0"/>
                  </a:cxn>
                  <a:cxn ang="0">
                    <a:pos x="11" y="2"/>
                  </a:cxn>
                  <a:cxn ang="0">
                    <a:pos x="91" y="82"/>
                  </a:cxn>
                  <a:cxn ang="0">
                    <a:pos x="80" y="80"/>
                  </a:cxn>
                  <a:cxn ang="0">
                    <a:pos x="0" y="0"/>
                  </a:cxn>
                </a:cxnLst>
                <a:rect l="0" t="0" r="r" b="b"/>
                <a:pathLst>
                  <a:path w="91" h="82">
                    <a:moveTo>
                      <a:pt x="0" y="0"/>
                    </a:moveTo>
                    <a:lnTo>
                      <a:pt x="11" y="2"/>
                    </a:lnTo>
                    <a:lnTo>
                      <a:pt x="91" y="82"/>
                    </a:lnTo>
                    <a:lnTo>
                      <a:pt x="80" y="80"/>
                    </a:lnTo>
                    <a:lnTo>
                      <a:pt x="0" y="0"/>
                    </a:lnTo>
                    <a:close/>
                  </a:path>
                </a:pathLst>
              </a:custGeom>
              <a:solidFill>
                <a:srgbClr val="4082A3"/>
              </a:solidFill>
              <a:ln w="9525">
                <a:noFill/>
                <a:round/>
                <a:headEnd/>
                <a:tailEnd/>
              </a:ln>
            </p:spPr>
            <p:txBody>
              <a:bodyPr/>
              <a:lstStyle/>
              <a:p>
                <a:endParaRPr lang="en-US"/>
              </a:p>
            </p:txBody>
          </p:sp>
          <p:sp>
            <p:nvSpPr>
              <p:cNvPr id="212343" name="Freeform 375"/>
              <p:cNvSpPr>
                <a:spLocks/>
              </p:cNvSpPr>
              <p:nvPr/>
            </p:nvSpPr>
            <p:spPr bwMode="auto">
              <a:xfrm>
                <a:off x="368" y="3353"/>
                <a:ext cx="103" cy="83"/>
              </a:xfrm>
              <a:custGeom>
                <a:avLst/>
                <a:gdLst/>
                <a:ahLst/>
                <a:cxnLst>
                  <a:cxn ang="0">
                    <a:pos x="0" y="0"/>
                  </a:cxn>
                  <a:cxn ang="0">
                    <a:pos x="22" y="2"/>
                  </a:cxn>
                  <a:cxn ang="0">
                    <a:pos x="103" y="83"/>
                  </a:cxn>
                  <a:cxn ang="0">
                    <a:pos x="80" y="80"/>
                  </a:cxn>
                  <a:cxn ang="0">
                    <a:pos x="0" y="0"/>
                  </a:cxn>
                </a:cxnLst>
                <a:rect l="0" t="0" r="r" b="b"/>
                <a:pathLst>
                  <a:path w="103" h="83">
                    <a:moveTo>
                      <a:pt x="0" y="0"/>
                    </a:moveTo>
                    <a:lnTo>
                      <a:pt x="22" y="2"/>
                    </a:lnTo>
                    <a:lnTo>
                      <a:pt x="103" y="83"/>
                    </a:lnTo>
                    <a:lnTo>
                      <a:pt x="80" y="80"/>
                    </a:lnTo>
                    <a:lnTo>
                      <a:pt x="0" y="0"/>
                    </a:lnTo>
                    <a:close/>
                  </a:path>
                </a:pathLst>
              </a:custGeom>
              <a:solidFill>
                <a:srgbClr val="4081A2"/>
              </a:solidFill>
              <a:ln w="9525">
                <a:noFill/>
                <a:round/>
                <a:headEnd/>
                <a:tailEnd/>
              </a:ln>
            </p:spPr>
            <p:txBody>
              <a:bodyPr/>
              <a:lstStyle/>
              <a:p>
                <a:endParaRPr lang="en-US"/>
              </a:p>
            </p:txBody>
          </p:sp>
          <p:sp>
            <p:nvSpPr>
              <p:cNvPr id="212344" name="Line 376"/>
              <p:cNvSpPr>
                <a:spLocks noChangeShapeType="1"/>
              </p:cNvSpPr>
              <p:nvPr/>
            </p:nvSpPr>
            <p:spPr bwMode="auto">
              <a:xfrm>
                <a:off x="368" y="3353"/>
                <a:ext cx="80" cy="80"/>
              </a:xfrm>
              <a:prstGeom prst="line">
                <a:avLst/>
              </a:prstGeom>
              <a:noFill/>
              <a:ln w="1588">
                <a:solidFill>
                  <a:srgbClr val="4081A2"/>
                </a:solidFill>
                <a:miter lim="800000"/>
                <a:headEnd/>
                <a:tailEnd/>
              </a:ln>
            </p:spPr>
            <p:txBody>
              <a:bodyPr/>
              <a:lstStyle/>
              <a:p>
                <a:endParaRPr lang="en-US"/>
              </a:p>
            </p:txBody>
          </p:sp>
          <p:sp>
            <p:nvSpPr>
              <p:cNvPr id="212345" name="Freeform 377"/>
              <p:cNvSpPr>
                <a:spLocks/>
              </p:cNvSpPr>
              <p:nvPr/>
            </p:nvSpPr>
            <p:spPr bwMode="auto">
              <a:xfrm>
                <a:off x="368" y="3353"/>
                <a:ext cx="88" cy="81"/>
              </a:xfrm>
              <a:custGeom>
                <a:avLst/>
                <a:gdLst/>
                <a:ahLst/>
                <a:cxnLst>
                  <a:cxn ang="0">
                    <a:pos x="0" y="0"/>
                  </a:cxn>
                  <a:cxn ang="0">
                    <a:pos x="7" y="1"/>
                  </a:cxn>
                  <a:cxn ang="0">
                    <a:pos x="88" y="81"/>
                  </a:cxn>
                  <a:cxn ang="0">
                    <a:pos x="80" y="80"/>
                  </a:cxn>
                  <a:cxn ang="0">
                    <a:pos x="0" y="0"/>
                  </a:cxn>
                </a:cxnLst>
                <a:rect l="0" t="0" r="r" b="b"/>
                <a:pathLst>
                  <a:path w="88" h="81">
                    <a:moveTo>
                      <a:pt x="0" y="0"/>
                    </a:moveTo>
                    <a:lnTo>
                      <a:pt x="7" y="1"/>
                    </a:lnTo>
                    <a:lnTo>
                      <a:pt x="88" y="81"/>
                    </a:lnTo>
                    <a:lnTo>
                      <a:pt x="80" y="80"/>
                    </a:lnTo>
                    <a:lnTo>
                      <a:pt x="0" y="0"/>
                    </a:lnTo>
                    <a:close/>
                  </a:path>
                </a:pathLst>
              </a:custGeom>
              <a:solidFill>
                <a:srgbClr val="4081A2"/>
              </a:solidFill>
              <a:ln w="9525">
                <a:noFill/>
                <a:round/>
                <a:headEnd/>
                <a:tailEnd/>
              </a:ln>
            </p:spPr>
            <p:txBody>
              <a:bodyPr/>
              <a:lstStyle/>
              <a:p>
                <a:endParaRPr lang="en-US"/>
              </a:p>
            </p:txBody>
          </p:sp>
          <p:sp>
            <p:nvSpPr>
              <p:cNvPr id="212346" name="Freeform 378"/>
              <p:cNvSpPr>
                <a:spLocks/>
              </p:cNvSpPr>
              <p:nvPr/>
            </p:nvSpPr>
            <p:spPr bwMode="auto">
              <a:xfrm>
                <a:off x="375" y="3354"/>
                <a:ext cx="88" cy="81"/>
              </a:xfrm>
              <a:custGeom>
                <a:avLst/>
                <a:gdLst/>
                <a:ahLst/>
                <a:cxnLst>
                  <a:cxn ang="0">
                    <a:pos x="0" y="0"/>
                  </a:cxn>
                  <a:cxn ang="0">
                    <a:pos x="8" y="0"/>
                  </a:cxn>
                  <a:cxn ang="0">
                    <a:pos x="88" y="81"/>
                  </a:cxn>
                  <a:cxn ang="0">
                    <a:pos x="81" y="80"/>
                  </a:cxn>
                  <a:cxn ang="0">
                    <a:pos x="0" y="0"/>
                  </a:cxn>
                </a:cxnLst>
                <a:rect l="0" t="0" r="r" b="b"/>
                <a:pathLst>
                  <a:path w="88" h="81">
                    <a:moveTo>
                      <a:pt x="0" y="0"/>
                    </a:moveTo>
                    <a:lnTo>
                      <a:pt x="8" y="0"/>
                    </a:lnTo>
                    <a:lnTo>
                      <a:pt x="88" y="81"/>
                    </a:lnTo>
                    <a:lnTo>
                      <a:pt x="81" y="80"/>
                    </a:lnTo>
                    <a:lnTo>
                      <a:pt x="0" y="0"/>
                    </a:lnTo>
                    <a:close/>
                  </a:path>
                </a:pathLst>
              </a:custGeom>
              <a:solidFill>
                <a:srgbClr val="3F80A1"/>
              </a:solidFill>
              <a:ln w="9525">
                <a:noFill/>
                <a:round/>
                <a:headEnd/>
                <a:tailEnd/>
              </a:ln>
            </p:spPr>
            <p:txBody>
              <a:bodyPr/>
              <a:lstStyle/>
              <a:p>
                <a:endParaRPr lang="en-US"/>
              </a:p>
            </p:txBody>
          </p:sp>
          <p:sp>
            <p:nvSpPr>
              <p:cNvPr id="212347" name="Freeform 379"/>
              <p:cNvSpPr>
                <a:spLocks/>
              </p:cNvSpPr>
              <p:nvPr/>
            </p:nvSpPr>
            <p:spPr bwMode="auto">
              <a:xfrm>
                <a:off x="383" y="3354"/>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3F7FA0"/>
              </a:solidFill>
              <a:ln w="9525">
                <a:noFill/>
                <a:round/>
                <a:headEnd/>
                <a:tailEnd/>
              </a:ln>
            </p:spPr>
            <p:txBody>
              <a:bodyPr/>
              <a:lstStyle/>
              <a:p>
                <a:endParaRPr lang="en-US"/>
              </a:p>
            </p:txBody>
          </p:sp>
          <p:sp>
            <p:nvSpPr>
              <p:cNvPr id="212348" name="Freeform 380"/>
              <p:cNvSpPr>
                <a:spLocks/>
              </p:cNvSpPr>
              <p:nvPr/>
            </p:nvSpPr>
            <p:spPr bwMode="auto">
              <a:xfrm>
                <a:off x="390" y="3355"/>
                <a:ext cx="104" cy="83"/>
              </a:xfrm>
              <a:custGeom>
                <a:avLst/>
                <a:gdLst/>
                <a:ahLst/>
                <a:cxnLst>
                  <a:cxn ang="0">
                    <a:pos x="0" y="0"/>
                  </a:cxn>
                  <a:cxn ang="0">
                    <a:pos x="23" y="2"/>
                  </a:cxn>
                  <a:cxn ang="0">
                    <a:pos x="104" y="83"/>
                  </a:cxn>
                  <a:cxn ang="0">
                    <a:pos x="81" y="81"/>
                  </a:cxn>
                  <a:cxn ang="0">
                    <a:pos x="0" y="0"/>
                  </a:cxn>
                </a:cxnLst>
                <a:rect l="0" t="0" r="r" b="b"/>
                <a:pathLst>
                  <a:path w="104" h="83">
                    <a:moveTo>
                      <a:pt x="0" y="0"/>
                    </a:moveTo>
                    <a:lnTo>
                      <a:pt x="23" y="2"/>
                    </a:lnTo>
                    <a:lnTo>
                      <a:pt x="104" y="83"/>
                    </a:lnTo>
                    <a:lnTo>
                      <a:pt x="81" y="81"/>
                    </a:lnTo>
                    <a:lnTo>
                      <a:pt x="0" y="0"/>
                    </a:lnTo>
                    <a:close/>
                  </a:path>
                </a:pathLst>
              </a:custGeom>
              <a:solidFill>
                <a:srgbClr val="3F7F9F"/>
              </a:solidFill>
              <a:ln w="9525">
                <a:noFill/>
                <a:round/>
                <a:headEnd/>
                <a:tailEnd/>
              </a:ln>
            </p:spPr>
            <p:txBody>
              <a:bodyPr/>
              <a:lstStyle/>
              <a:p>
                <a:endParaRPr lang="en-US"/>
              </a:p>
            </p:txBody>
          </p:sp>
          <p:sp>
            <p:nvSpPr>
              <p:cNvPr id="212349" name="Line 381"/>
              <p:cNvSpPr>
                <a:spLocks noChangeShapeType="1"/>
              </p:cNvSpPr>
              <p:nvPr/>
            </p:nvSpPr>
            <p:spPr bwMode="auto">
              <a:xfrm>
                <a:off x="390" y="3355"/>
                <a:ext cx="81" cy="81"/>
              </a:xfrm>
              <a:prstGeom prst="line">
                <a:avLst/>
              </a:prstGeom>
              <a:noFill/>
              <a:ln w="1588">
                <a:solidFill>
                  <a:srgbClr val="3F7F9F"/>
                </a:solidFill>
                <a:miter lim="800000"/>
                <a:headEnd/>
                <a:tailEnd/>
              </a:ln>
            </p:spPr>
            <p:txBody>
              <a:bodyPr/>
              <a:lstStyle/>
              <a:p>
                <a:endParaRPr lang="en-US"/>
              </a:p>
            </p:txBody>
          </p:sp>
          <p:sp>
            <p:nvSpPr>
              <p:cNvPr id="212350" name="Freeform 382"/>
              <p:cNvSpPr>
                <a:spLocks/>
              </p:cNvSpPr>
              <p:nvPr/>
            </p:nvSpPr>
            <p:spPr bwMode="auto">
              <a:xfrm>
                <a:off x="390" y="3355"/>
                <a:ext cx="92" cy="82"/>
              </a:xfrm>
              <a:custGeom>
                <a:avLst/>
                <a:gdLst/>
                <a:ahLst/>
                <a:cxnLst>
                  <a:cxn ang="0">
                    <a:pos x="0" y="0"/>
                  </a:cxn>
                  <a:cxn ang="0">
                    <a:pos x="12" y="1"/>
                  </a:cxn>
                  <a:cxn ang="0">
                    <a:pos x="92" y="82"/>
                  </a:cxn>
                  <a:cxn ang="0">
                    <a:pos x="81" y="81"/>
                  </a:cxn>
                  <a:cxn ang="0">
                    <a:pos x="0" y="0"/>
                  </a:cxn>
                </a:cxnLst>
                <a:rect l="0" t="0" r="r" b="b"/>
                <a:pathLst>
                  <a:path w="92" h="82">
                    <a:moveTo>
                      <a:pt x="0" y="0"/>
                    </a:moveTo>
                    <a:lnTo>
                      <a:pt x="12" y="1"/>
                    </a:lnTo>
                    <a:lnTo>
                      <a:pt x="92" y="82"/>
                    </a:lnTo>
                    <a:lnTo>
                      <a:pt x="81" y="81"/>
                    </a:lnTo>
                    <a:lnTo>
                      <a:pt x="0" y="0"/>
                    </a:lnTo>
                    <a:close/>
                  </a:path>
                </a:pathLst>
              </a:custGeom>
              <a:solidFill>
                <a:srgbClr val="3F7F9F"/>
              </a:solidFill>
              <a:ln w="9525">
                <a:noFill/>
                <a:round/>
                <a:headEnd/>
                <a:tailEnd/>
              </a:ln>
            </p:spPr>
            <p:txBody>
              <a:bodyPr/>
              <a:lstStyle/>
              <a:p>
                <a:endParaRPr lang="en-US"/>
              </a:p>
            </p:txBody>
          </p:sp>
          <p:sp>
            <p:nvSpPr>
              <p:cNvPr id="212351" name="Freeform 383"/>
              <p:cNvSpPr>
                <a:spLocks/>
              </p:cNvSpPr>
              <p:nvPr/>
            </p:nvSpPr>
            <p:spPr bwMode="auto">
              <a:xfrm>
                <a:off x="402" y="3356"/>
                <a:ext cx="92" cy="82"/>
              </a:xfrm>
              <a:custGeom>
                <a:avLst/>
                <a:gdLst/>
                <a:ahLst/>
                <a:cxnLst>
                  <a:cxn ang="0">
                    <a:pos x="0" y="0"/>
                  </a:cxn>
                  <a:cxn ang="0">
                    <a:pos x="11" y="1"/>
                  </a:cxn>
                  <a:cxn ang="0">
                    <a:pos x="92" y="82"/>
                  </a:cxn>
                  <a:cxn ang="0">
                    <a:pos x="80" y="81"/>
                  </a:cxn>
                  <a:cxn ang="0">
                    <a:pos x="0" y="0"/>
                  </a:cxn>
                </a:cxnLst>
                <a:rect l="0" t="0" r="r" b="b"/>
                <a:pathLst>
                  <a:path w="92" h="82">
                    <a:moveTo>
                      <a:pt x="0" y="0"/>
                    </a:moveTo>
                    <a:lnTo>
                      <a:pt x="11" y="1"/>
                    </a:lnTo>
                    <a:lnTo>
                      <a:pt x="92" y="82"/>
                    </a:lnTo>
                    <a:lnTo>
                      <a:pt x="80" y="81"/>
                    </a:lnTo>
                    <a:lnTo>
                      <a:pt x="0" y="0"/>
                    </a:lnTo>
                    <a:close/>
                  </a:path>
                </a:pathLst>
              </a:custGeom>
              <a:solidFill>
                <a:srgbClr val="3E7E9E"/>
              </a:solidFill>
              <a:ln w="9525">
                <a:noFill/>
                <a:round/>
                <a:headEnd/>
                <a:tailEnd/>
              </a:ln>
            </p:spPr>
            <p:txBody>
              <a:bodyPr/>
              <a:lstStyle/>
              <a:p>
                <a:endParaRPr lang="en-US"/>
              </a:p>
            </p:txBody>
          </p:sp>
          <p:sp>
            <p:nvSpPr>
              <p:cNvPr id="212352" name="Freeform 384"/>
              <p:cNvSpPr>
                <a:spLocks/>
              </p:cNvSpPr>
              <p:nvPr/>
            </p:nvSpPr>
            <p:spPr bwMode="auto">
              <a:xfrm>
                <a:off x="413" y="3357"/>
                <a:ext cx="104" cy="82"/>
              </a:xfrm>
              <a:custGeom>
                <a:avLst/>
                <a:gdLst/>
                <a:ahLst/>
                <a:cxnLst>
                  <a:cxn ang="0">
                    <a:pos x="0" y="0"/>
                  </a:cxn>
                  <a:cxn ang="0">
                    <a:pos x="23" y="1"/>
                  </a:cxn>
                  <a:cxn ang="0">
                    <a:pos x="104" y="82"/>
                  </a:cxn>
                  <a:cxn ang="0">
                    <a:pos x="81" y="81"/>
                  </a:cxn>
                  <a:cxn ang="0">
                    <a:pos x="0" y="0"/>
                  </a:cxn>
                </a:cxnLst>
                <a:rect l="0" t="0" r="r" b="b"/>
                <a:pathLst>
                  <a:path w="104" h="82">
                    <a:moveTo>
                      <a:pt x="0" y="0"/>
                    </a:moveTo>
                    <a:lnTo>
                      <a:pt x="23" y="1"/>
                    </a:lnTo>
                    <a:lnTo>
                      <a:pt x="104" y="82"/>
                    </a:lnTo>
                    <a:lnTo>
                      <a:pt x="81" y="81"/>
                    </a:lnTo>
                    <a:lnTo>
                      <a:pt x="0" y="0"/>
                    </a:lnTo>
                    <a:close/>
                  </a:path>
                </a:pathLst>
              </a:custGeom>
              <a:solidFill>
                <a:srgbClr val="3E7D9D"/>
              </a:solidFill>
              <a:ln w="9525">
                <a:noFill/>
                <a:round/>
                <a:headEnd/>
                <a:tailEnd/>
              </a:ln>
            </p:spPr>
            <p:txBody>
              <a:bodyPr/>
              <a:lstStyle/>
              <a:p>
                <a:endParaRPr lang="en-US"/>
              </a:p>
            </p:txBody>
          </p:sp>
          <p:sp>
            <p:nvSpPr>
              <p:cNvPr id="212353" name="Line 385"/>
              <p:cNvSpPr>
                <a:spLocks noChangeShapeType="1"/>
              </p:cNvSpPr>
              <p:nvPr/>
            </p:nvSpPr>
            <p:spPr bwMode="auto">
              <a:xfrm>
                <a:off x="413" y="3357"/>
                <a:ext cx="81" cy="81"/>
              </a:xfrm>
              <a:prstGeom prst="line">
                <a:avLst/>
              </a:prstGeom>
              <a:noFill/>
              <a:ln w="1588">
                <a:solidFill>
                  <a:srgbClr val="3E7D9D"/>
                </a:solidFill>
                <a:miter lim="800000"/>
                <a:headEnd/>
                <a:tailEnd/>
              </a:ln>
            </p:spPr>
            <p:txBody>
              <a:bodyPr/>
              <a:lstStyle/>
              <a:p>
                <a:endParaRPr lang="en-US"/>
              </a:p>
            </p:txBody>
          </p:sp>
          <p:sp>
            <p:nvSpPr>
              <p:cNvPr id="212354" name="Freeform 386"/>
              <p:cNvSpPr>
                <a:spLocks/>
              </p:cNvSpPr>
              <p:nvPr/>
            </p:nvSpPr>
            <p:spPr bwMode="auto">
              <a:xfrm>
                <a:off x="413" y="3357"/>
                <a:ext cx="88" cy="81"/>
              </a:xfrm>
              <a:custGeom>
                <a:avLst/>
                <a:gdLst/>
                <a:ahLst/>
                <a:cxnLst>
                  <a:cxn ang="0">
                    <a:pos x="0" y="0"/>
                  </a:cxn>
                  <a:cxn ang="0">
                    <a:pos x="8" y="1"/>
                  </a:cxn>
                  <a:cxn ang="0">
                    <a:pos x="88" y="81"/>
                  </a:cxn>
                  <a:cxn ang="0">
                    <a:pos x="81" y="81"/>
                  </a:cxn>
                  <a:cxn ang="0">
                    <a:pos x="0" y="0"/>
                  </a:cxn>
                </a:cxnLst>
                <a:rect l="0" t="0" r="r" b="b"/>
                <a:pathLst>
                  <a:path w="88" h="81">
                    <a:moveTo>
                      <a:pt x="0" y="0"/>
                    </a:moveTo>
                    <a:lnTo>
                      <a:pt x="8" y="1"/>
                    </a:lnTo>
                    <a:lnTo>
                      <a:pt x="88" y="81"/>
                    </a:lnTo>
                    <a:lnTo>
                      <a:pt x="81" y="81"/>
                    </a:lnTo>
                    <a:lnTo>
                      <a:pt x="0" y="0"/>
                    </a:lnTo>
                    <a:close/>
                  </a:path>
                </a:pathLst>
              </a:custGeom>
              <a:solidFill>
                <a:srgbClr val="3E7D9D"/>
              </a:solidFill>
              <a:ln w="9525">
                <a:noFill/>
                <a:round/>
                <a:headEnd/>
                <a:tailEnd/>
              </a:ln>
            </p:spPr>
            <p:txBody>
              <a:bodyPr/>
              <a:lstStyle/>
              <a:p>
                <a:endParaRPr lang="en-US"/>
              </a:p>
            </p:txBody>
          </p:sp>
          <p:sp>
            <p:nvSpPr>
              <p:cNvPr id="212355" name="Freeform 387"/>
              <p:cNvSpPr>
                <a:spLocks/>
              </p:cNvSpPr>
              <p:nvPr/>
            </p:nvSpPr>
            <p:spPr bwMode="auto">
              <a:xfrm>
                <a:off x="421" y="3358"/>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D7C9C"/>
              </a:solidFill>
              <a:ln w="9525">
                <a:noFill/>
                <a:round/>
                <a:headEnd/>
                <a:tailEnd/>
              </a:ln>
            </p:spPr>
            <p:txBody>
              <a:bodyPr/>
              <a:lstStyle/>
              <a:p>
                <a:endParaRPr lang="en-US"/>
              </a:p>
            </p:txBody>
          </p:sp>
          <p:sp>
            <p:nvSpPr>
              <p:cNvPr id="212356" name="Freeform 388"/>
              <p:cNvSpPr>
                <a:spLocks/>
              </p:cNvSpPr>
              <p:nvPr/>
            </p:nvSpPr>
            <p:spPr bwMode="auto">
              <a:xfrm>
                <a:off x="428" y="3358"/>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B9B"/>
              </a:solidFill>
              <a:ln w="9525">
                <a:noFill/>
                <a:round/>
                <a:headEnd/>
                <a:tailEnd/>
              </a:ln>
            </p:spPr>
            <p:txBody>
              <a:bodyPr/>
              <a:lstStyle/>
              <a:p>
                <a:endParaRPr lang="en-US"/>
              </a:p>
            </p:txBody>
          </p:sp>
          <p:sp>
            <p:nvSpPr>
              <p:cNvPr id="212357" name="Freeform 389"/>
              <p:cNvSpPr>
                <a:spLocks/>
              </p:cNvSpPr>
              <p:nvPr/>
            </p:nvSpPr>
            <p:spPr bwMode="auto">
              <a:xfrm>
                <a:off x="436" y="3358"/>
                <a:ext cx="104" cy="81"/>
              </a:xfrm>
              <a:custGeom>
                <a:avLst/>
                <a:gdLst/>
                <a:ahLst/>
                <a:cxnLst>
                  <a:cxn ang="0">
                    <a:pos x="0" y="0"/>
                  </a:cxn>
                  <a:cxn ang="0">
                    <a:pos x="24" y="1"/>
                  </a:cxn>
                  <a:cxn ang="0">
                    <a:pos x="104" y="81"/>
                  </a:cxn>
                  <a:cxn ang="0">
                    <a:pos x="81" y="81"/>
                  </a:cxn>
                  <a:cxn ang="0">
                    <a:pos x="0" y="0"/>
                  </a:cxn>
                </a:cxnLst>
                <a:rect l="0" t="0" r="r" b="b"/>
                <a:pathLst>
                  <a:path w="104" h="81">
                    <a:moveTo>
                      <a:pt x="0" y="0"/>
                    </a:moveTo>
                    <a:lnTo>
                      <a:pt x="24" y="1"/>
                    </a:lnTo>
                    <a:lnTo>
                      <a:pt x="104" y="81"/>
                    </a:lnTo>
                    <a:lnTo>
                      <a:pt x="81" y="81"/>
                    </a:lnTo>
                    <a:lnTo>
                      <a:pt x="0" y="0"/>
                    </a:lnTo>
                    <a:close/>
                  </a:path>
                </a:pathLst>
              </a:custGeom>
              <a:solidFill>
                <a:srgbClr val="3D7B9A"/>
              </a:solidFill>
              <a:ln w="9525">
                <a:noFill/>
                <a:round/>
                <a:headEnd/>
                <a:tailEnd/>
              </a:ln>
            </p:spPr>
            <p:txBody>
              <a:bodyPr/>
              <a:lstStyle/>
              <a:p>
                <a:endParaRPr lang="en-US"/>
              </a:p>
            </p:txBody>
          </p:sp>
          <p:sp>
            <p:nvSpPr>
              <p:cNvPr id="212358" name="Line 390"/>
              <p:cNvSpPr>
                <a:spLocks noChangeShapeType="1"/>
              </p:cNvSpPr>
              <p:nvPr/>
            </p:nvSpPr>
            <p:spPr bwMode="auto">
              <a:xfrm>
                <a:off x="436" y="3358"/>
                <a:ext cx="81" cy="81"/>
              </a:xfrm>
              <a:prstGeom prst="line">
                <a:avLst/>
              </a:prstGeom>
              <a:noFill/>
              <a:ln w="1588">
                <a:solidFill>
                  <a:srgbClr val="3D7B9A"/>
                </a:solidFill>
                <a:miter lim="800000"/>
                <a:headEnd/>
                <a:tailEnd/>
              </a:ln>
            </p:spPr>
            <p:txBody>
              <a:bodyPr/>
              <a:lstStyle/>
              <a:p>
                <a:endParaRPr lang="en-US"/>
              </a:p>
            </p:txBody>
          </p:sp>
          <p:sp>
            <p:nvSpPr>
              <p:cNvPr id="212359" name="Freeform 391"/>
              <p:cNvSpPr>
                <a:spLocks/>
              </p:cNvSpPr>
              <p:nvPr/>
            </p:nvSpPr>
            <p:spPr bwMode="auto">
              <a:xfrm>
                <a:off x="436" y="3358"/>
                <a:ext cx="93" cy="81"/>
              </a:xfrm>
              <a:custGeom>
                <a:avLst/>
                <a:gdLst/>
                <a:ahLst/>
                <a:cxnLst>
                  <a:cxn ang="0">
                    <a:pos x="0" y="0"/>
                  </a:cxn>
                  <a:cxn ang="0">
                    <a:pos x="12" y="1"/>
                  </a:cxn>
                  <a:cxn ang="0">
                    <a:pos x="93" y="81"/>
                  </a:cxn>
                  <a:cxn ang="0">
                    <a:pos x="81" y="81"/>
                  </a:cxn>
                  <a:cxn ang="0">
                    <a:pos x="0" y="0"/>
                  </a:cxn>
                </a:cxnLst>
                <a:rect l="0" t="0" r="r" b="b"/>
                <a:pathLst>
                  <a:path w="93" h="81">
                    <a:moveTo>
                      <a:pt x="0" y="0"/>
                    </a:moveTo>
                    <a:lnTo>
                      <a:pt x="12" y="1"/>
                    </a:lnTo>
                    <a:lnTo>
                      <a:pt x="93" y="81"/>
                    </a:lnTo>
                    <a:lnTo>
                      <a:pt x="81" y="81"/>
                    </a:lnTo>
                    <a:lnTo>
                      <a:pt x="0" y="0"/>
                    </a:lnTo>
                    <a:close/>
                  </a:path>
                </a:pathLst>
              </a:custGeom>
              <a:solidFill>
                <a:srgbClr val="3D7B9A"/>
              </a:solidFill>
              <a:ln w="9525">
                <a:noFill/>
                <a:round/>
                <a:headEnd/>
                <a:tailEnd/>
              </a:ln>
            </p:spPr>
            <p:txBody>
              <a:bodyPr/>
              <a:lstStyle/>
              <a:p>
                <a:endParaRPr lang="en-US"/>
              </a:p>
            </p:txBody>
          </p:sp>
          <p:sp>
            <p:nvSpPr>
              <p:cNvPr id="212360" name="Freeform 392"/>
              <p:cNvSpPr>
                <a:spLocks/>
              </p:cNvSpPr>
              <p:nvPr/>
            </p:nvSpPr>
            <p:spPr bwMode="auto">
              <a:xfrm>
                <a:off x="448" y="3359"/>
                <a:ext cx="92" cy="80"/>
              </a:xfrm>
              <a:custGeom>
                <a:avLst/>
                <a:gdLst/>
                <a:ahLst/>
                <a:cxnLst>
                  <a:cxn ang="0">
                    <a:pos x="0" y="0"/>
                  </a:cxn>
                  <a:cxn ang="0">
                    <a:pos x="12" y="0"/>
                  </a:cxn>
                  <a:cxn ang="0">
                    <a:pos x="92" y="80"/>
                  </a:cxn>
                  <a:cxn ang="0">
                    <a:pos x="81" y="80"/>
                  </a:cxn>
                  <a:cxn ang="0">
                    <a:pos x="0" y="0"/>
                  </a:cxn>
                </a:cxnLst>
                <a:rect l="0" t="0" r="r" b="b"/>
                <a:pathLst>
                  <a:path w="92" h="80">
                    <a:moveTo>
                      <a:pt x="0" y="0"/>
                    </a:moveTo>
                    <a:lnTo>
                      <a:pt x="12" y="0"/>
                    </a:lnTo>
                    <a:lnTo>
                      <a:pt x="92" y="80"/>
                    </a:lnTo>
                    <a:lnTo>
                      <a:pt x="81" y="80"/>
                    </a:lnTo>
                    <a:lnTo>
                      <a:pt x="0" y="0"/>
                    </a:lnTo>
                    <a:close/>
                  </a:path>
                </a:pathLst>
              </a:custGeom>
              <a:solidFill>
                <a:srgbClr val="3C7A99"/>
              </a:solidFill>
              <a:ln w="9525">
                <a:noFill/>
                <a:round/>
                <a:headEnd/>
                <a:tailEnd/>
              </a:ln>
            </p:spPr>
            <p:txBody>
              <a:bodyPr/>
              <a:lstStyle/>
              <a:p>
                <a:endParaRPr lang="en-US"/>
              </a:p>
            </p:txBody>
          </p:sp>
          <p:sp>
            <p:nvSpPr>
              <p:cNvPr id="212361" name="Freeform 393"/>
              <p:cNvSpPr>
                <a:spLocks/>
              </p:cNvSpPr>
              <p:nvPr/>
            </p:nvSpPr>
            <p:spPr bwMode="auto">
              <a:xfrm>
                <a:off x="460" y="3358"/>
                <a:ext cx="104" cy="81"/>
              </a:xfrm>
              <a:custGeom>
                <a:avLst/>
                <a:gdLst/>
                <a:ahLst/>
                <a:cxnLst>
                  <a:cxn ang="0">
                    <a:pos x="0" y="1"/>
                  </a:cxn>
                  <a:cxn ang="0">
                    <a:pos x="23" y="0"/>
                  </a:cxn>
                  <a:cxn ang="0">
                    <a:pos x="104" y="81"/>
                  </a:cxn>
                  <a:cxn ang="0">
                    <a:pos x="80" y="81"/>
                  </a:cxn>
                  <a:cxn ang="0">
                    <a:pos x="0" y="1"/>
                  </a:cxn>
                </a:cxnLst>
                <a:rect l="0" t="0" r="r" b="b"/>
                <a:pathLst>
                  <a:path w="104" h="81">
                    <a:moveTo>
                      <a:pt x="0" y="1"/>
                    </a:moveTo>
                    <a:lnTo>
                      <a:pt x="23" y="0"/>
                    </a:lnTo>
                    <a:lnTo>
                      <a:pt x="104" y="81"/>
                    </a:lnTo>
                    <a:lnTo>
                      <a:pt x="80" y="81"/>
                    </a:lnTo>
                    <a:lnTo>
                      <a:pt x="0" y="1"/>
                    </a:lnTo>
                    <a:close/>
                  </a:path>
                </a:pathLst>
              </a:custGeom>
              <a:solidFill>
                <a:srgbClr val="3C7998"/>
              </a:solidFill>
              <a:ln w="9525">
                <a:noFill/>
                <a:round/>
                <a:headEnd/>
                <a:tailEnd/>
              </a:ln>
            </p:spPr>
            <p:txBody>
              <a:bodyPr/>
              <a:lstStyle/>
              <a:p>
                <a:endParaRPr lang="en-US"/>
              </a:p>
            </p:txBody>
          </p:sp>
          <p:sp>
            <p:nvSpPr>
              <p:cNvPr id="212362" name="Line 394"/>
              <p:cNvSpPr>
                <a:spLocks noChangeShapeType="1"/>
              </p:cNvSpPr>
              <p:nvPr/>
            </p:nvSpPr>
            <p:spPr bwMode="auto">
              <a:xfrm>
                <a:off x="460" y="3359"/>
                <a:ext cx="80" cy="80"/>
              </a:xfrm>
              <a:prstGeom prst="line">
                <a:avLst/>
              </a:prstGeom>
              <a:noFill/>
              <a:ln w="1588">
                <a:solidFill>
                  <a:srgbClr val="3C7998"/>
                </a:solidFill>
                <a:miter lim="800000"/>
                <a:headEnd/>
                <a:tailEnd/>
              </a:ln>
            </p:spPr>
            <p:txBody>
              <a:bodyPr/>
              <a:lstStyle/>
              <a:p>
                <a:endParaRPr lang="en-US"/>
              </a:p>
            </p:txBody>
          </p:sp>
          <p:sp>
            <p:nvSpPr>
              <p:cNvPr id="212363" name="Freeform 395"/>
              <p:cNvSpPr>
                <a:spLocks/>
              </p:cNvSpPr>
              <p:nvPr/>
            </p:nvSpPr>
            <p:spPr bwMode="auto">
              <a:xfrm>
                <a:off x="460" y="3359"/>
                <a:ext cx="92" cy="80"/>
              </a:xfrm>
              <a:custGeom>
                <a:avLst/>
                <a:gdLst/>
                <a:ahLst/>
                <a:cxnLst>
                  <a:cxn ang="0">
                    <a:pos x="0" y="0"/>
                  </a:cxn>
                  <a:cxn ang="0">
                    <a:pos x="11" y="0"/>
                  </a:cxn>
                  <a:cxn ang="0">
                    <a:pos x="92" y="80"/>
                  </a:cxn>
                  <a:cxn ang="0">
                    <a:pos x="80" y="80"/>
                  </a:cxn>
                  <a:cxn ang="0">
                    <a:pos x="0" y="0"/>
                  </a:cxn>
                </a:cxnLst>
                <a:rect l="0" t="0" r="r" b="b"/>
                <a:pathLst>
                  <a:path w="92" h="80">
                    <a:moveTo>
                      <a:pt x="0" y="0"/>
                    </a:moveTo>
                    <a:lnTo>
                      <a:pt x="11" y="0"/>
                    </a:lnTo>
                    <a:lnTo>
                      <a:pt x="92" y="80"/>
                    </a:lnTo>
                    <a:lnTo>
                      <a:pt x="80" y="80"/>
                    </a:lnTo>
                    <a:lnTo>
                      <a:pt x="0" y="0"/>
                    </a:lnTo>
                    <a:close/>
                  </a:path>
                </a:pathLst>
              </a:custGeom>
              <a:solidFill>
                <a:srgbClr val="3C7998"/>
              </a:solidFill>
              <a:ln w="9525">
                <a:noFill/>
                <a:round/>
                <a:headEnd/>
                <a:tailEnd/>
              </a:ln>
            </p:spPr>
            <p:txBody>
              <a:bodyPr/>
              <a:lstStyle/>
              <a:p>
                <a:endParaRPr lang="en-US"/>
              </a:p>
            </p:txBody>
          </p:sp>
          <p:sp>
            <p:nvSpPr>
              <p:cNvPr id="212364" name="Freeform 396"/>
              <p:cNvSpPr>
                <a:spLocks/>
              </p:cNvSpPr>
              <p:nvPr/>
            </p:nvSpPr>
            <p:spPr bwMode="auto">
              <a:xfrm>
                <a:off x="471" y="3358"/>
                <a:ext cx="93" cy="81"/>
              </a:xfrm>
              <a:custGeom>
                <a:avLst/>
                <a:gdLst/>
                <a:ahLst/>
                <a:cxnLst>
                  <a:cxn ang="0">
                    <a:pos x="0" y="1"/>
                  </a:cxn>
                  <a:cxn ang="0">
                    <a:pos x="12" y="0"/>
                  </a:cxn>
                  <a:cxn ang="0">
                    <a:pos x="93" y="81"/>
                  </a:cxn>
                  <a:cxn ang="0">
                    <a:pos x="81" y="81"/>
                  </a:cxn>
                  <a:cxn ang="0">
                    <a:pos x="0" y="1"/>
                  </a:cxn>
                </a:cxnLst>
                <a:rect l="0" t="0" r="r" b="b"/>
                <a:pathLst>
                  <a:path w="93" h="81">
                    <a:moveTo>
                      <a:pt x="0" y="1"/>
                    </a:moveTo>
                    <a:lnTo>
                      <a:pt x="12" y="0"/>
                    </a:lnTo>
                    <a:lnTo>
                      <a:pt x="93" y="81"/>
                    </a:lnTo>
                    <a:lnTo>
                      <a:pt x="81" y="81"/>
                    </a:lnTo>
                    <a:lnTo>
                      <a:pt x="0" y="1"/>
                    </a:lnTo>
                    <a:close/>
                  </a:path>
                </a:pathLst>
              </a:custGeom>
              <a:solidFill>
                <a:srgbClr val="3C7A99"/>
              </a:solidFill>
              <a:ln w="9525">
                <a:noFill/>
                <a:round/>
                <a:headEnd/>
                <a:tailEnd/>
              </a:ln>
            </p:spPr>
            <p:txBody>
              <a:bodyPr/>
              <a:lstStyle/>
              <a:p>
                <a:endParaRPr lang="en-US"/>
              </a:p>
            </p:txBody>
          </p:sp>
          <p:sp>
            <p:nvSpPr>
              <p:cNvPr id="212365" name="Freeform 397"/>
              <p:cNvSpPr>
                <a:spLocks/>
              </p:cNvSpPr>
              <p:nvPr/>
            </p:nvSpPr>
            <p:spPr bwMode="auto">
              <a:xfrm>
                <a:off x="483" y="3357"/>
                <a:ext cx="104" cy="82"/>
              </a:xfrm>
              <a:custGeom>
                <a:avLst/>
                <a:gdLst/>
                <a:ahLst/>
                <a:cxnLst>
                  <a:cxn ang="0">
                    <a:pos x="0" y="1"/>
                  </a:cxn>
                  <a:cxn ang="0">
                    <a:pos x="23" y="0"/>
                  </a:cxn>
                  <a:cxn ang="0">
                    <a:pos x="104" y="81"/>
                  </a:cxn>
                  <a:cxn ang="0">
                    <a:pos x="81" y="82"/>
                  </a:cxn>
                  <a:cxn ang="0">
                    <a:pos x="0" y="1"/>
                  </a:cxn>
                </a:cxnLst>
                <a:rect l="0" t="0" r="r" b="b"/>
                <a:pathLst>
                  <a:path w="104" h="82">
                    <a:moveTo>
                      <a:pt x="0" y="1"/>
                    </a:moveTo>
                    <a:lnTo>
                      <a:pt x="23" y="0"/>
                    </a:lnTo>
                    <a:lnTo>
                      <a:pt x="104" y="81"/>
                    </a:lnTo>
                    <a:lnTo>
                      <a:pt x="81" y="82"/>
                    </a:lnTo>
                    <a:lnTo>
                      <a:pt x="0" y="1"/>
                    </a:lnTo>
                    <a:close/>
                  </a:path>
                </a:pathLst>
              </a:custGeom>
              <a:solidFill>
                <a:srgbClr val="3D7B9A"/>
              </a:solidFill>
              <a:ln w="9525">
                <a:noFill/>
                <a:round/>
                <a:headEnd/>
                <a:tailEnd/>
              </a:ln>
            </p:spPr>
            <p:txBody>
              <a:bodyPr/>
              <a:lstStyle/>
              <a:p>
                <a:endParaRPr lang="en-US"/>
              </a:p>
            </p:txBody>
          </p:sp>
          <p:sp>
            <p:nvSpPr>
              <p:cNvPr id="212366" name="Line 398"/>
              <p:cNvSpPr>
                <a:spLocks noChangeShapeType="1"/>
              </p:cNvSpPr>
              <p:nvPr/>
            </p:nvSpPr>
            <p:spPr bwMode="auto">
              <a:xfrm>
                <a:off x="483" y="3358"/>
                <a:ext cx="81" cy="81"/>
              </a:xfrm>
              <a:prstGeom prst="line">
                <a:avLst/>
              </a:prstGeom>
              <a:noFill/>
              <a:ln w="1588">
                <a:solidFill>
                  <a:srgbClr val="3D7B9A"/>
                </a:solidFill>
                <a:miter lim="800000"/>
                <a:headEnd/>
                <a:tailEnd/>
              </a:ln>
            </p:spPr>
            <p:txBody>
              <a:bodyPr/>
              <a:lstStyle/>
              <a:p>
                <a:endParaRPr lang="en-US"/>
              </a:p>
            </p:txBody>
          </p:sp>
          <p:sp>
            <p:nvSpPr>
              <p:cNvPr id="212367" name="Freeform 399"/>
              <p:cNvSpPr>
                <a:spLocks/>
              </p:cNvSpPr>
              <p:nvPr/>
            </p:nvSpPr>
            <p:spPr bwMode="auto">
              <a:xfrm>
                <a:off x="483" y="3358"/>
                <a:ext cx="88" cy="81"/>
              </a:xfrm>
              <a:custGeom>
                <a:avLst/>
                <a:gdLst/>
                <a:ahLst/>
                <a:cxnLst>
                  <a:cxn ang="0">
                    <a:pos x="0" y="0"/>
                  </a:cxn>
                  <a:cxn ang="0">
                    <a:pos x="8" y="0"/>
                  </a:cxn>
                  <a:cxn ang="0">
                    <a:pos x="88" y="81"/>
                  </a:cxn>
                  <a:cxn ang="0">
                    <a:pos x="81" y="81"/>
                  </a:cxn>
                  <a:cxn ang="0">
                    <a:pos x="0" y="0"/>
                  </a:cxn>
                </a:cxnLst>
                <a:rect l="0" t="0" r="r" b="b"/>
                <a:pathLst>
                  <a:path w="88" h="81">
                    <a:moveTo>
                      <a:pt x="0" y="0"/>
                    </a:moveTo>
                    <a:lnTo>
                      <a:pt x="8" y="0"/>
                    </a:lnTo>
                    <a:lnTo>
                      <a:pt x="88" y="81"/>
                    </a:lnTo>
                    <a:lnTo>
                      <a:pt x="81" y="81"/>
                    </a:lnTo>
                    <a:lnTo>
                      <a:pt x="0" y="0"/>
                    </a:lnTo>
                    <a:close/>
                  </a:path>
                </a:pathLst>
              </a:custGeom>
              <a:solidFill>
                <a:srgbClr val="3D7B9A"/>
              </a:solidFill>
              <a:ln w="9525">
                <a:noFill/>
                <a:round/>
                <a:headEnd/>
                <a:tailEnd/>
              </a:ln>
            </p:spPr>
            <p:txBody>
              <a:bodyPr/>
              <a:lstStyle/>
              <a:p>
                <a:endParaRPr lang="en-US"/>
              </a:p>
            </p:txBody>
          </p:sp>
          <p:sp>
            <p:nvSpPr>
              <p:cNvPr id="212368" name="Freeform 400"/>
              <p:cNvSpPr>
                <a:spLocks/>
              </p:cNvSpPr>
              <p:nvPr/>
            </p:nvSpPr>
            <p:spPr bwMode="auto">
              <a:xfrm>
                <a:off x="491" y="3358"/>
                <a:ext cx="88" cy="81"/>
              </a:xfrm>
              <a:custGeom>
                <a:avLst/>
                <a:gdLst/>
                <a:ahLst/>
                <a:cxnLst>
                  <a:cxn ang="0">
                    <a:pos x="0" y="0"/>
                  </a:cxn>
                  <a:cxn ang="0">
                    <a:pos x="8" y="0"/>
                  </a:cxn>
                  <a:cxn ang="0">
                    <a:pos x="88" y="80"/>
                  </a:cxn>
                  <a:cxn ang="0">
                    <a:pos x="80" y="81"/>
                  </a:cxn>
                  <a:cxn ang="0">
                    <a:pos x="0" y="0"/>
                  </a:cxn>
                </a:cxnLst>
                <a:rect l="0" t="0" r="r" b="b"/>
                <a:pathLst>
                  <a:path w="88" h="81">
                    <a:moveTo>
                      <a:pt x="0" y="0"/>
                    </a:moveTo>
                    <a:lnTo>
                      <a:pt x="8" y="0"/>
                    </a:lnTo>
                    <a:lnTo>
                      <a:pt x="88" y="80"/>
                    </a:lnTo>
                    <a:lnTo>
                      <a:pt x="80" y="81"/>
                    </a:lnTo>
                    <a:lnTo>
                      <a:pt x="0" y="0"/>
                    </a:lnTo>
                    <a:close/>
                  </a:path>
                </a:pathLst>
              </a:custGeom>
              <a:solidFill>
                <a:srgbClr val="3D7B9B"/>
              </a:solidFill>
              <a:ln w="9525">
                <a:noFill/>
                <a:round/>
                <a:headEnd/>
                <a:tailEnd/>
              </a:ln>
            </p:spPr>
            <p:txBody>
              <a:bodyPr/>
              <a:lstStyle/>
              <a:p>
                <a:endParaRPr lang="en-US"/>
              </a:p>
            </p:txBody>
          </p:sp>
          <p:sp>
            <p:nvSpPr>
              <p:cNvPr id="212369" name="Freeform 401"/>
              <p:cNvSpPr>
                <a:spLocks/>
              </p:cNvSpPr>
              <p:nvPr/>
            </p:nvSpPr>
            <p:spPr bwMode="auto">
              <a:xfrm>
                <a:off x="499" y="3357"/>
                <a:ext cx="88" cy="81"/>
              </a:xfrm>
              <a:custGeom>
                <a:avLst/>
                <a:gdLst/>
                <a:ahLst/>
                <a:cxnLst>
                  <a:cxn ang="0">
                    <a:pos x="0" y="1"/>
                  </a:cxn>
                  <a:cxn ang="0">
                    <a:pos x="7" y="0"/>
                  </a:cxn>
                  <a:cxn ang="0">
                    <a:pos x="88" y="81"/>
                  </a:cxn>
                  <a:cxn ang="0">
                    <a:pos x="80" y="81"/>
                  </a:cxn>
                  <a:cxn ang="0">
                    <a:pos x="0" y="1"/>
                  </a:cxn>
                </a:cxnLst>
                <a:rect l="0" t="0" r="r" b="b"/>
                <a:pathLst>
                  <a:path w="88" h="81">
                    <a:moveTo>
                      <a:pt x="0" y="1"/>
                    </a:moveTo>
                    <a:lnTo>
                      <a:pt x="7" y="0"/>
                    </a:lnTo>
                    <a:lnTo>
                      <a:pt x="88" y="81"/>
                    </a:lnTo>
                    <a:lnTo>
                      <a:pt x="80" y="81"/>
                    </a:lnTo>
                    <a:lnTo>
                      <a:pt x="0" y="1"/>
                    </a:lnTo>
                    <a:close/>
                  </a:path>
                </a:pathLst>
              </a:custGeom>
              <a:solidFill>
                <a:srgbClr val="3D7C9C"/>
              </a:solidFill>
              <a:ln w="9525">
                <a:noFill/>
                <a:round/>
                <a:headEnd/>
                <a:tailEnd/>
              </a:ln>
            </p:spPr>
            <p:txBody>
              <a:bodyPr/>
              <a:lstStyle/>
              <a:p>
                <a:endParaRPr lang="en-US"/>
              </a:p>
            </p:txBody>
          </p:sp>
          <p:sp>
            <p:nvSpPr>
              <p:cNvPr id="212370" name="Freeform 402"/>
              <p:cNvSpPr>
                <a:spLocks/>
              </p:cNvSpPr>
              <p:nvPr/>
            </p:nvSpPr>
            <p:spPr bwMode="auto">
              <a:xfrm>
                <a:off x="506" y="3355"/>
                <a:ext cx="104" cy="83"/>
              </a:xfrm>
              <a:custGeom>
                <a:avLst/>
                <a:gdLst/>
                <a:ahLst/>
                <a:cxnLst>
                  <a:cxn ang="0">
                    <a:pos x="0" y="2"/>
                  </a:cxn>
                  <a:cxn ang="0">
                    <a:pos x="23" y="0"/>
                  </a:cxn>
                  <a:cxn ang="0">
                    <a:pos x="104" y="81"/>
                  </a:cxn>
                  <a:cxn ang="0">
                    <a:pos x="81" y="83"/>
                  </a:cxn>
                  <a:cxn ang="0">
                    <a:pos x="0" y="2"/>
                  </a:cxn>
                </a:cxnLst>
                <a:rect l="0" t="0" r="r" b="b"/>
                <a:pathLst>
                  <a:path w="104" h="83">
                    <a:moveTo>
                      <a:pt x="0" y="2"/>
                    </a:moveTo>
                    <a:lnTo>
                      <a:pt x="23" y="0"/>
                    </a:lnTo>
                    <a:lnTo>
                      <a:pt x="104" y="81"/>
                    </a:lnTo>
                    <a:lnTo>
                      <a:pt x="81" y="83"/>
                    </a:lnTo>
                    <a:lnTo>
                      <a:pt x="0" y="2"/>
                    </a:lnTo>
                    <a:close/>
                  </a:path>
                </a:pathLst>
              </a:custGeom>
              <a:solidFill>
                <a:srgbClr val="3E7D9D"/>
              </a:solidFill>
              <a:ln w="9525">
                <a:noFill/>
                <a:round/>
                <a:headEnd/>
                <a:tailEnd/>
              </a:ln>
            </p:spPr>
            <p:txBody>
              <a:bodyPr/>
              <a:lstStyle/>
              <a:p>
                <a:endParaRPr lang="en-US"/>
              </a:p>
            </p:txBody>
          </p:sp>
          <p:sp>
            <p:nvSpPr>
              <p:cNvPr id="212371" name="Line 403"/>
              <p:cNvSpPr>
                <a:spLocks noChangeShapeType="1"/>
              </p:cNvSpPr>
              <p:nvPr/>
            </p:nvSpPr>
            <p:spPr bwMode="auto">
              <a:xfrm>
                <a:off x="506" y="3357"/>
                <a:ext cx="81" cy="81"/>
              </a:xfrm>
              <a:prstGeom prst="line">
                <a:avLst/>
              </a:prstGeom>
              <a:noFill/>
              <a:ln w="1588">
                <a:solidFill>
                  <a:srgbClr val="3E7D9D"/>
                </a:solidFill>
                <a:miter lim="800000"/>
                <a:headEnd/>
                <a:tailEnd/>
              </a:ln>
            </p:spPr>
            <p:txBody>
              <a:bodyPr/>
              <a:lstStyle/>
              <a:p>
                <a:endParaRPr lang="en-US"/>
              </a:p>
            </p:txBody>
          </p:sp>
          <p:sp>
            <p:nvSpPr>
              <p:cNvPr id="212372" name="Freeform 404"/>
              <p:cNvSpPr>
                <a:spLocks/>
              </p:cNvSpPr>
              <p:nvPr/>
            </p:nvSpPr>
            <p:spPr bwMode="auto">
              <a:xfrm>
                <a:off x="506" y="3356"/>
                <a:ext cx="92" cy="82"/>
              </a:xfrm>
              <a:custGeom>
                <a:avLst/>
                <a:gdLst/>
                <a:ahLst/>
                <a:cxnLst>
                  <a:cxn ang="0">
                    <a:pos x="0" y="1"/>
                  </a:cxn>
                  <a:cxn ang="0">
                    <a:pos x="12" y="0"/>
                  </a:cxn>
                  <a:cxn ang="0">
                    <a:pos x="92" y="81"/>
                  </a:cxn>
                  <a:cxn ang="0">
                    <a:pos x="81" y="82"/>
                  </a:cxn>
                  <a:cxn ang="0">
                    <a:pos x="0" y="1"/>
                  </a:cxn>
                </a:cxnLst>
                <a:rect l="0" t="0" r="r" b="b"/>
                <a:pathLst>
                  <a:path w="92" h="82">
                    <a:moveTo>
                      <a:pt x="0" y="1"/>
                    </a:moveTo>
                    <a:lnTo>
                      <a:pt x="12" y="0"/>
                    </a:lnTo>
                    <a:lnTo>
                      <a:pt x="92" y="81"/>
                    </a:lnTo>
                    <a:lnTo>
                      <a:pt x="81" y="82"/>
                    </a:lnTo>
                    <a:lnTo>
                      <a:pt x="0" y="1"/>
                    </a:lnTo>
                    <a:close/>
                  </a:path>
                </a:pathLst>
              </a:custGeom>
              <a:solidFill>
                <a:srgbClr val="3E7D9D"/>
              </a:solidFill>
              <a:ln w="9525">
                <a:noFill/>
                <a:round/>
                <a:headEnd/>
                <a:tailEnd/>
              </a:ln>
            </p:spPr>
            <p:txBody>
              <a:bodyPr/>
              <a:lstStyle/>
              <a:p>
                <a:endParaRPr lang="en-US"/>
              </a:p>
            </p:txBody>
          </p:sp>
          <p:sp>
            <p:nvSpPr>
              <p:cNvPr id="212373" name="Freeform 405"/>
              <p:cNvSpPr>
                <a:spLocks/>
              </p:cNvSpPr>
              <p:nvPr/>
            </p:nvSpPr>
            <p:spPr bwMode="auto">
              <a:xfrm>
                <a:off x="518" y="3355"/>
                <a:ext cx="92" cy="82"/>
              </a:xfrm>
              <a:custGeom>
                <a:avLst/>
                <a:gdLst/>
                <a:ahLst/>
                <a:cxnLst>
                  <a:cxn ang="0">
                    <a:pos x="0" y="1"/>
                  </a:cxn>
                  <a:cxn ang="0">
                    <a:pos x="11" y="0"/>
                  </a:cxn>
                  <a:cxn ang="0">
                    <a:pos x="92" y="81"/>
                  </a:cxn>
                  <a:cxn ang="0">
                    <a:pos x="80" y="82"/>
                  </a:cxn>
                  <a:cxn ang="0">
                    <a:pos x="0" y="1"/>
                  </a:cxn>
                </a:cxnLst>
                <a:rect l="0" t="0" r="r" b="b"/>
                <a:pathLst>
                  <a:path w="92" h="82">
                    <a:moveTo>
                      <a:pt x="0" y="1"/>
                    </a:moveTo>
                    <a:lnTo>
                      <a:pt x="11" y="0"/>
                    </a:lnTo>
                    <a:lnTo>
                      <a:pt x="92" y="81"/>
                    </a:lnTo>
                    <a:lnTo>
                      <a:pt x="80" y="82"/>
                    </a:lnTo>
                    <a:lnTo>
                      <a:pt x="0" y="1"/>
                    </a:lnTo>
                    <a:close/>
                  </a:path>
                </a:pathLst>
              </a:custGeom>
              <a:solidFill>
                <a:srgbClr val="3E7E9E"/>
              </a:solidFill>
              <a:ln w="9525">
                <a:noFill/>
                <a:round/>
                <a:headEnd/>
                <a:tailEnd/>
              </a:ln>
            </p:spPr>
            <p:txBody>
              <a:bodyPr/>
              <a:lstStyle/>
              <a:p>
                <a:endParaRPr lang="en-US"/>
              </a:p>
            </p:txBody>
          </p:sp>
          <p:sp>
            <p:nvSpPr>
              <p:cNvPr id="212374" name="Freeform 406"/>
              <p:cNvSpPr>
                <a:spLocks/>
              </p:cNvSpPr>
              <p:nvPr/>
            </p:nvSpPr>
            <p:spPr bwMode="auto">
              <a:xfrm>
                <a:off x="529" y="3353"/>
                <a:ext cx="103" cy="83"/>
              </a:xfrm>
              <a:custGeom>
                <a:avLst/>
                <a:gdLst/>
                <a:ahLst/>
                <a:cxnLst>
                  <a:cxn ang="0">
                    <a:pos x="0" y="2"/>
                  </a:cxn>
                  <a:cxn ang="0">
                    <a:pos x="23" y="0"/>
                  </a:cxn>
                  <a:cxn ang="0">
                    <a:pos x="103" y="80"/>
                  </a:cxn>
                  <a:cxn ang="0">
                    <a:pos x="81" y="83"/>
                  </a:cxn>
                  <a:cxn ang="0">
                    <a:pos x="0" y="2"/>
                  </a:cxn>
                </a:cxnLst>
                <a:rect l="0" t="0" r="r" b="b"/>
                <a:pathLst>
                  <a:path w="103" h="83">
                    <a:moveTo>
                      <a:pt x="0" y="2"/>
                    </a:moveTo>
                    <a:lnTo>
                      <a:pt x="23" y="0"/>
                    </a:lnTo>
                    <a:lnTo>
                      <a:pt x="103" y="80"/>
                    </a:lnTo>
                    <a:lnTo>
                      <a:pt x="81" y="83"/>
                    </a:lnTo>
                    <a:lnTo>
                      <a:pt x="0" y="2"/>
                    </a:lnTo>
                    <a:close/>
                  </a:path>
                </a:pathLst>
              </a:custGeom>
              <a:solidFill>
                <a:srgbClr val="3F7F9F"/>
              </a:solidFill>
              <a:ln w="9525">
                <a:noFill/>
                <a:round/>
                <a:headEnd/>
                <a:tailEnd/>
              </a:ln>
            </p:spPr>
            <p:txBody>
              <a:bodyPr/>
              <a:lstStyle/>
              <a:p>
                <a:endParaRPr lang="en-US"/>
              </a:p>
            </p:txBody>
          </p:sp>
          <p:sp>
            <p:nvSpPr>
              <p:cNvPr id="212375" name="Line 407"/>
              <p:cNvSpPr>
                <a:spLocks noChangeShapeType="1"/>
              </p:cNvSpPr>
              <p:nvPr/>
            </p:nvSpPr>
            <p:spPr bwMode="auto">
              <a:xfrm>
                <a:off x="529" y="3355"/>
                <a:ext cx="81" cy="81"/>
              </a:xfrm>
              <a:prstGeom prst="line">
                <a:avLst/>
              </a:prstGeom>
              <a:noFill/>
              <a:ln w="1588">
                <a:solidFill>
                  <a:srgbClr val="3F7F9F"/>
                </a:solidFill>
                <a:miter lim="800000"/>
                <a:headEnd/>
                <a:tailEnd/>
              </a:ln>
            </p:spPr>
            <p:txBody>
              <a:bodyPr/>
              <a:lstStyle/>
              <a:p>
                <a:endParaRPr lang="en-US"/>
              </a:p>
            </p:txBody>
          </p:sp>
          <p:sp>
            <p:nvSpPr>
              <p:cNvPr id="212376" name="Freeform 408"/>
              <p:cNvSpPr>
                <a:spLocks/>
              </p:cNvSpPr>
              <p:nvPr/>
            </p:nvSpPr>
            <p:spPr bwMode="auto">
              <a:xfrm>
                <a:off x="529" y="3354"/>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3F7F9F"/>
              </a:solidFill>
              <a:ln w="9525">
                <a:noFill/>
                <a:round/>
                <a:headEnd/>
                <a:tailEnd/>
              </a:ln>
            </p:spPr>
            <p:txBody>
              <a:bodyPr/>
              <a:lstStyle/>
              <a:p>
                <a:endParaRPr lang="en-US"/>
              </a:p>
            </p:txBody>
          </p:sp>
          <p:sp>
            <p:nvSpPr>
              <p:cNvPr id="212377" name="Freeform 409"/>
              <p:cNvSpPr>
                <a:spLocks/>
              </p:cNvSpPr>
              <p:nvPr/>
            </p:nvSpPr>
            <p:spPr bwMode="auto">
              <a:xfrm>
                <a:off x="537" y="3354"/>
                <a:ext cx="88" cy="81"/>
              </a:xfrm>
              <a:custGeom>
                <a:avLst/>
                <a:gdLst/>
                <a:ahLst/>
                <a:cxnLst>
                  <a:cxn ang="0">
                    <a:pos x="0" y="0"/>
                  </a:cxn>
                  <a:cxn ang="0">
                    <a:pos x="7" y="0"/>
                  </a:cxn>
                  <a:cxn ang="0">
                    <a:pos x="88" y="80"/>
                  </a:cxn>
                  <a:cxn ang="0">
                    <a:pos x="80" y="81"/>
                  </a:cxn>
                  <a:cxn ang="0">
                    <a:pos x="0" y="0"/>
                  </a:cxn>
                </a:cxnLst>
                <a:rect l="0" t="0" r="r" b="b"/>
                <a:pathLst>
                  <a:path w="88" h="81">
                    <a:moveTo>
                      <a:pt x="0" y="0"/>
                    </a:moveTo>
                    <a:lnTo>
                      <a:pt x="7" y="0"/>
                    </a:lnTo>
                    <a:lnTo>
                      <a:pt x="88" y="80"/>
                    </a:lnTo>
                    <a:lnTo>
                      <a:pt x="80" y="81"/>
                    </a:lnTo>
                    <a:lnTo>
                      <a:pt x="0" y="0"/>
                    </a:lnTo>
                    <a:close/>
                  </a:path>
                </a:pathLst>
              </a:custGeom>
              <a:solidFill>
                <a:srgbClr val="3F7FA0"/>
              </a:solidFill>
              <a:ln w="9525">
                <a:noFill/>
                <a:round/>
                <a:headEnd/>
                <a:tailEnd/>
              </a:ln>
            </p:spPr>
            <p:txBody>
              <a:bodyPr/>
              <a:lstStyle/>
              <a:p>
                <a:endParaRPr lang="en-US"/>
              </a:p>
            </p:txBody>
          </p:sp>
          <p:sp>
            <p:nvSpPr>
              <p:cNvPr id="212378" name="Freeform 410"/>
              <p:cNvSpPr>
                <a:spLocks/>
              </p:cNvSpPr>
              <p:nvPr/>
            </p:nvSpPr>
            <p:spPr bwMode="auto">
              <a:xfrm>
                <a:off x="544" y="3353"/>
                <a:ext cx="88" cy="81"/>
              </a:xfrm>
              <a:custGeom>
                <a:avLst/>
                <a:gdLst/>
                <a:ahLst/>
                <a:cxnLst>
                  <a:cxn ang="0">
                    <a:pos x="0" y="1"/>
                  </a:cxn>
                  <a:cxn ang="0">
                    <a:pos x="8" y="0"/>
                  </a:cxn>
                  <a:cxn ang="0">
                    <a:pos x="88" y="80"/>
                  </a:cxn>
                  <a:cxn ang="0">
                    <a:pos x="81" y="81"/>
                  </a:cxn>
                  <a:cxn ang="0">
                    <a:pos x="0" y="1"/>
                  </a:cxn>
                </a:cxnLst>
                <a:rect l="0" t="0" r="r" b="b"/>
                <a:pathLst>
                  <a:path w="88" h="81">
                    <a:moveTo>
                      <a:pt x="0" y="1"/>
                    </a:moveTo>
                    <a:lnTo>
                      <a:pt x="8" y="0"/>
                    </a:lnTo>
                    <a:lnTo>
                      <a:pt x="88" y="80"/>
                    </a:lnTo>
                    <a:lnTo>
                      <a:pt x="81" y="81"/>
                    </a:lnTo>
                    <a:lnTo>
                      <a:pt x="0" y="1"/>
                    </a:lnTo>
                    <a:close/>
                  </a:path>
                </a:pathLst>
              </a:custGeom>
              <a:solidFill>
                <a:srgbClr val="3F80A1"/>
              </a:solidFill>
              <a:ln w="9525">
                <a:noFill/>
                <a:round/>
                <a:headEnd/>
                <a:tailEnd/>
              </a:ln>
            </p:spPr>
            <p:txBody>
              <a:bodyPr/>
              <a:lstStyle/>
              <a:p>
                <a:endParaRPr lang="en-US"/>
              </a:p>
            </p:txBody>
          </p:sp>
          <p:sp>
            <p:nvSpPr>
              <p:cNvPr id="212379" name="Freeform 411"/>
              <p:cNvSpPr>
                <a:spLocks/>
              </p:cNvSpPr>
              <p:nvPr/>
            </p:nvSpPr>
            <p:spPr bwMode="auto">
              <a:xfrm>
                <a:off x="552" y="3349"/>
                <a:ext cx="102" cy="84"/>
              </a:xfrm>
              <a:custGeom>
                <a:avLst/>
                <a:gdLst/>
                <a:ahLst/>
                <a:cxnLst>
                  <a:cxn ang="0">
                    <a:pos x="0" y="4"/>
                  </a:cxn>
                  <a:cxn ang="0">
                    <a:pos x="22" y="0"/>
                  </a:cxn>
                  <a:cxn ang="0">
                    <a:pos x="102" y="81"/>
                  </a:cxn>
                  <a:cxn ang="0">
                    <a:pos x="80" y="84"/>
                  </a:cxn>
                  <a:cxn ang="0">
                    <a:pos x="0" y="4"/>
                  </a:cxn>
                </a:cxnLst>
                <a:rect l="0" t="0" r="r" b="b"/>
                <a:pathLst>
                  <a:path w="102" h="84">
                    <a:moveTo>
                      <a:pt x="0" y="4"/>
                    </a:moveTo>
                    <a:lnTo>
                      <a:pt x="22" y="0"/>
                    </a:lnTo>
                    <a:lnTo>
                      <a:pt x="102" y="81"/>
                    </a:lnTo>
                    <a:lnTo>
                      <a:pt x="80" y="84"/>
                    </a:lnTo>
                    <a:lnTo>
                      <a:pt x="0" y="4"/>
                    </a:lnTo>
                    <a:close/>
                  </a:path>
                </a:pathLst>
              </a:custGeom>
              <a:solidFill>
                <a:srgbClr val="4081A2"/>
              </a:solidFill>
              <a:ln w="9525">
                <a:noFill/>
                <a:round/>
                <a:headEnd/>
                <a:tailEnd/>
              </a:ln>
            </p:spPr>
            <p:txBody>
              <a:bodyPr/>
              <a:lstStyle/>
              <a:p>
                <a:endParaRPr lang="en-US"/>
              </a:p>
            </p:txBody>
          </p:sp>
          <p:sp>
            <p:nvSpPr>
              <p:cNvPr id="212380" name="Line 412"/>
              <p:cNvSpPr>
                <a:spLocks noChangeShapeType="1"/>
              </p:cNvSpPr>
              <p:nvPr/>
            </p:nvSpPr>
            <p:spPr bwMode="auto">
              <a:xfrm>
                <a:off x="552" y="3353"/>
                <a:ext cx="80" cy="80"/>
              </a:xfrm>
              <a:prstGeom prst="line">
                <a:avLst/>
              </a:prstGeom>
              <a:noFill/>
              <a:ln w="1588">
                <a:solidFill>
                  <a:srgbClr val="4081A2"/>
                </a:solidFill>
                <a:miter lim="800000"/>
                <a:headEnd/>
                <a:tailEnd/>
              </a:ln>
            </p:spPr>
            <p:txBody>
              <a:bodyPr/>
              <a:lstStyle/>
              <a:p>
                <a:endParaRPr lang="en-US"/>
              </a:p>
            </p:txBody>
          </p:sp>
          <p:sp>
            <p:nvSpPr>
              <p:cNvPr id="212381" name="Freeform 413"/>
              <p:cNvSpPr>
                <a:spLocks/>
              </p:cNvSpPr>
              <p:nvPr/>
            </p:nvSpPr>
            <p:spPr bwMode="auto">
              <a:xfrm>
                <a:off x="552" y="3351"/>
                <a:ext cx="91" cy="82"/>
              </a:xfrm>
              <a:custGeom>
                <a:avLst/>
                <a:gdLst/>
                <a:ahLst/>
                <a:cxnLst>
                  <a:cxn ang="0">
                    <a:pos x="0" y="2"/>
                  </a:cxn>
                  <a:cxn ang="0">
                    <a:pos x="11" y="0"/>
                  </a:cxn>
                  <a:cxn ang="0">
                    <a:pos x="91" y="80"/>
                  </a:cxn>
                  <a:cxn ang="0">
                    <a:pos x="80" y="82"/>
                  </a:cxn>
                  <a:cxn ang="0">
                    <a:pos x="0" y="2"/>
                  </a:cxn>
                </a:cxnLst>
                <a:rect l="0" t="0" r="r" b="b"/>
                <a:pathLst>
                  <a:path w="91" h="82">
                    <a:moveTo>
                      <a:pt x="0" y="2"/>
                    </a:moveTo>
                    <a:lnTo>
                      <a:pt x="11" y="0"/>
                    </a:lnTo>
                    <a:lnTo>
                      <a:pt x="91" y="80"/>
                    </a:lnTo>
                    <a:lnTo>
                      <a:pt x="80" y="82"/>
                    </a:lnTo>
                    <a:lnTo>
                      <a:pt x="0" y="2"/>
                    </a:lnTo>
                    <a:close/>
                  </a:path>
                </a:pathLst>
              </a:custGeom>
              <a:solidFill>
                <a:srgbClr val="4081A2"/>
              </a:solidFill>
              <a:ln w="9525">
                <a:noFill/>
                <a:round/>
                <a:headEnd/>
                <a:tailEnd/>
              </a:ln>
            </p:spPr>
            <p:txBody>
              <a:bodyPr/>
              <a:lstStyle/>
              <a:p>
                <a:endParaRPr lang="en-US"/>
              </a:p>
            </p:txBody>
          </p:sp>
          <p:sp>
            <p:nvSpPr>
              <p:cNvPr id="212382" name="Freeform 414"/>
              <p:cNvSpPr>
                <a:spLocks/>
              </p:cNvSpPr>
              <p:nvPr/>
            </p:nvSpPr>
            <p:spPr bwMode="auto">
              <a:xfrm>
                <a:off x="563" y="3349"/>
                <a:ext cx="91" cy="82"/>
              </a:xfrm>
              <a:custGeom>
                <a:avLst/>
                <a:gdLst/>
                <a:ahLst/>
                <a:cxnLst>
                  <a:cxn ang="0">
                    <a:pos x="0" y="2"/>
                  </a:cxn>
                  <a:cxn ang="0">
                    <a:pos x="11" y="0"/>
                  </a:cxn>
                  <a:cxn ang="0">
                    <a:pos x="91" y="81"/>
                  </a:cxn>
                  <a:cxn ang="0">
                    <a:pos x="80" y="82"/>
                  </a:cxn>
                  <a:cxn ang="0">
                    <a:pos x="0" y="2"/>
                  </a:cxn>
                </a:cxnLst>
                <a:rect l="0" t="0" r="r" b="b"/>
                <a:pathLst>
                  <a:path w="91" h="82">
                    <a:moveTo>
                      <a:pt x="0" y="2"/>
                    </a:moveTo>
                    <a:lnTo>
                      <a:pt x="11" y="0"/>
                    </a:lnTo>
                    <a:lnTo>
                      <a:pt x="91" y="81"/>
                    </a:lnTo>
                    <a:lnTo>
                      <a:pt x="80" y="82"/>
                    </a:lnTo>
                    <a:lnTo>
                      <a:pt x="0" y="2"/>
                    </a:lnTo>
                    <a:close/>
                  </a:path>
                </a:pathLst>
              </a:custGeom>
              <a:solidFill>
                <a:srgbClr val="4082A3"/>
              </a:solidFill>
              <a:ln w="9525">
                <a:noFill/>
                <a:round/>
                <a:headEnd/>
                <a:tailEnd/>
              </a:ln>
            </p:spPr>
            <p:txBody>
              <a:bodyPr/>
              <a:lstStyle/>
              <a:p>
                <a:endParaRPr lang="en-US"/>
              </a:p>
            </p:txBody>
          </p:sp>
          <p:sp>
            <p:nvSpPr>
              <p:cNvPr id="212383" name="Freeform 415"/>
              <p:cNvSpPr>
                <a:spLocks/>
              </p:cNvSpPr>
              <p:nvPr/>
            </p:nvSpPr>
            <p:spPr bwMode="auto">
              <a:xfrm>
                <a:off x="574" y="3345"/>
                <a:ext cx="102" cy="85"/>
              </a:xfrm>
              <a:custGeom>
                <a:avLst/>
                <a:gdLst/>
                <a:ahLst/>
                <a:cxnLst>
                  <a:cxn ang="0">
                    <a:pos x="0" y="4"/>
                  </a:cxn>
                  <a:cxn ang="0">
                    <a:pos x="21" y="0"/>
                  </a:cxn>
                  <a:cxn ang="0">
                    <a:pos x="102" y="81"/>
                  </a:cxn>
                  <a:cxn ang="0">
                    <a:pos x="80" y="85"/>
                  </a:cxn>
                  <a:cxn ang="0">
                    <a:pos x="0" y="4"/>
                  </a:cxn>
                </a:cxnLst>
                <a:rect l="0" t="0" r="r" b="b"/>
                <a:pathLst>
                  <a:path w="102" h="85">
                    <a:moveTo>
                      <a:pt x="0" y="4"/>
                    </a:moveTo>
                    <a:lnTo>
                      <a:pt x="21" y="0"/>
                    </a:lnTo>
                    <a:lnTo>
                      <a:pt x="102" y="81"/>
                    </a:lnTo>
                    <a:lnTo>
                      <a:pt x="80" y="85"/>
                    </a:lnTo>
                    <a:lnTo>
                      <a:pt x="0" y="4"/>
                    </a:lnTo>
                    <a:close/>
                  </a:path>
                </a:pathLst>
              </a:custGeom>
              <a:solidFill>
                <a:srgbClr val="4183A4"/>
              </a:solidFill>
              <a:ln w="9525">
                <a:noFill/>
                <a:round/>
                <a:headEnd/>
                <a:tailEnd/>
              </a:ln>
            </p:spPr>
            <p:txBody>
              <a:bodyPr/>
              <a:lstStyle/>
              <a:p>
                <a:endParaRPr lang="en-US"/>
              </a:p>
            </p:txBody>
          </p:sp>
          <p:sp>
            <p:nvSpPr>
              <p:cNvPr id="212384" name="Line 416"/>
              <p:cNvSpPr>
                <a:spLocks noChangeShapeType="1"/>
              </p:cNvSpPr>
              <p:nvPr/>
            </p:nvSpPr>
            <p:spPr bwMode="auto">
              <a:xfrm>
                <a:off x="574" y="3349"/>
                <a:ext cx="80" cy="81"/>
              </a:xfrm>
              <a:prstGeom prst="line">
                <a:avLst/>
              </a:prstGeom>
              <a:noFill/>
              <a:ln w="1588">
                <a:solidFill>
                  <a:srgbClr val="4183A4"/>
                </a:solidFill>
                <a:miter lim="800000"/>
                <a:headEnd/>
                <a:tailEnd/>
              </a:ln>
            </p:spPr>
            <p:txBody>
              <a:bodyPr/>
              <a:lstStyle/>
              <a:p>
                <a:endParaRPr lang="en-US"/>
              </a:p>
            </p:txBody>
          </p:sp>
          <p:sp>
            <p:nvSpPr>
              <p:cNvPr id="212385" name="Freeform 417"/>
              <p:cNvSpPr>
                <a:spLocks/>
              </p:cNvSpPr>
              <p:nvPr/>
            </p:nvSpPr>
            <p:spPr bwMode="auto">
              <a:xfrm>
                <a:off x="574" y="3348"/>
                <a:ext cx="88" cy="82"/>
              </a:xfrm>
              <a:custGeom>
                <a:avLst/>
                <a:gdLst/>
                <a:ahLst/>
                <a:cxnLst>
                  <a:cxn ang="0">
                    <a:pos x="0" y="1"/>
                  </a:cxn>
                  <a:cxn ang="0">
                    <a:pos x="7" y="0"/>
                  </a:cxn>
                  <a:cxn ang="0">
                    <a:pos x="88" y="80"/>
                  </a:cxn>
                  <a:cxn ang="0">
                    <a:pos x="80" y="82"/>
                  </a:cxn>
                  <a:cxn ang="0">
                    <a:pos x="0" y="1"/>
                  </a:cxn>
                </a:cxnLst>
                <a:rect l="0" t="0" r="r" b="b"/>
                <a:pathLst>
                  <a:path w="88" h="82">
                    <a:moveTo>
                      <a:pt x="0" y="1"/>
                    </a:moveTo>
                    <a:lnTo>
                      <a:pt x="7" y="0"/>
                    </a:lnTo>
                    <a:lnTo>
                      <a:pt x="88" y="80"/>
                    </a:lnTo>
                    <a:lnTo>
                      <a:pt x="80" y="82"/>
                    </a:lnTo>
                    <a:lnTo>
                      <a:pt x="0" y="1"/>
                    </a:lnTo>
                    <a:close/>
                  </a:path>
                </a:pathLst>
              </a:custGeom>
              <a:solidFill>
                <a:srgbClr val="4183A4"/>
              </a:solidFill>
              <a:ln w="9525">
                <a:noFill/>
                <a:round/>
                <a:headEnd/>
                <a:tailEnd/>
              </a:ln>
            </p:spPr>
            <p:txBody>
              <a:bodyPr/>
              <a:lstStyle/>
              <a:p>
                <a:endParaRPr lang="en-US"/>
              </a:p>
            </p:txBody>
          </p:sp>
          <p:sp>
            <p:nvSpPr>
              <p:cNvPr id="212386" name="Freeform 418"/>
              <p:cNvSpPr>
                <a:spLocks/>
              </p:cNvSpPr>
              <p:nvPr/>
            </p:nvSpPr>
            <p:spPr bwMode="auto">
              <a:xfrm>
                <a:off x="581" y="3347"/>
                <a:ext cx="88" cy="81"/>
              </a:xfrm>
              <a:custGeom>
                <a:avLst/>
                <a:gdLst/>
                <a:ahLst/>
                <a:cxnLst>
                  <a:cxn ang="0">
                    <a:pos x="0" y="1"/>
                  </a:cxn>
                  <a:cxn ang="0">
                    <a:pos x="7" y="0"/>
                  </a:cxn>
                  <a:cxn ang="0">
                    <a:pos x="88" y="80"/>
                  </a:cxn>
                  <a:cxn ang="0">
                    <a:pos x="81" y="81"/>
                  </a:cxn>
                  <a:cxn ang="0">
                    <a:pos x="0" y="1"/>
                  </a:cxn>
                </a:cxnLst>
                <a:rect l="0" t="0" r="r" b="b"/>
                <a:pathLst>
                  <a:path w="88" h="81">
                    <a:moveTo>
                      <a:pt x="0" y="1"/>
                    </a:moveTo>
                    <a:lnTo>
                      <a:pt x="7" y="0"/>
                    </a:lnTo>
                    <a:lnTo>
                      <a:pt x="88" y="80"/>
                    </a:lnTo>
                    <a:lnTo>
                      <a:pt x="81" y="81"/>
                    </a:lnTo>
                    <a:lnTo>
                      <a:pt x="0" y="1"/>
                    </a:lnTo>
                    <a:close/>
                  </a:path>
                </a:pathLst>
              </a:custGeom>
              <a:solidFill>
                <a:srgbClr val="4183A5"/>
              </a:solidFill>
              <a:ln w="9525">
                <a:noFill/>
                <a:round/>
                <a:headEnd/>
                <a:tailEnd/>
              </a:ln>
            </p:spPr>
            <p:txBody>
              <a:bodyPr/>
              <a:lstStyle/>
              <a:p>
                <a:endParaRPr lang="en-US"/>
              </a:p>
            </p:txBody>
          </p:sp>
          <p:sp>
            <p:nvSpPr>
              <p:cNvPr id="212387" name="Freeform 419"/>
              <p:cNvSpPr>
                <a:spLocks/>
              </p:cNvSpPr>
              <p:nvPr/>
            </p:nvSpPr>
            <p:spPr bwMode="auto">
              <a:xfrm>
                <a:off x="588" y="3345"/>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184A6"/>
              </a:solidFill>
              <a:ln w="9525">
                <a:noFill/>
                <a:round/>
                <a:headEnd/>
                <a:tailEnd/>
              </a:ln>
            </p:spPr>
            <p:txBody>
              <a:bodyPr/>
              <a:lstStyle/>
              <a:p>
                <a:endParaRPr lang="en-US"/>
              </a:p>
            </p:txBody>
          </p:sp>
          <p:sp>
            <p:nvSpPr>
              <p:cNvPr id="212388" name="Freeform 420"/>
              <p:cNvSpPr>
                <a:spLocks/>
              </p:cNvSpPr>
              <p:nvPr/>
            </p:nvSpPr>
            <p:spPr bwMode="auto">
              <a:xfrm>
                <a:off x="595" y="3340"/>
                <a:ext cx="102" cy="86"/>
              </a:xfrm>
              <a:custGeom>
                <a:avLst/>
                <a:gdLst/>
                <a:ahLst/>
                <a:cxnLst>
                  <a:cxn ang="0">
                    <a:pos x="0" y="5"/>
                  </a:cxn>
                  <a:cxn ang="0">
                    <a:pos x="22" y="0"/>
                  </a:cxn>
                  <a:cxn ang="0">
                    <a:pos x="102" y="81"/>
                  </a:cxn>
                  <a:cxn ang="0">
                    <a:pos x="81" y="86"/>
                  </a:cxn>
                  <a:cxn ang="0">
                    <a:pos x="0" y="5"/>
                  </a:cxn>
                </a:cxnLst>
                <a:rect l="0" t="0" r="r" b="b"/>
                <a:pathLst>
                  <a:path w="102" h="86">
                    <a:moveTo>
                      <a:pt x="0" y="5"/>
                    </a:moveTo>
                    <a:lnTo>
                      <a:pt x="22" y="0"/>
                    </a:lnTo>
                    <a:lnTo>
                      <a:pt x="102" y="81"/>
                    </a:lnTo>
                    <a:lnTo>
                      <a:pt x="81" y="86"/>
                    </a:lnTo>
                    <a:lnTo>
                      <a:pt x="0" y="5"/>
                    </a:lnTo>
                    <a:close/>
                  </a:path>
                </a:pathLst>
              </a:custGeom>
              <a:solidFill>
                <a:srgbClr val="4285A7"/>
              </a:solidFill>
              <a:ln w="9525">
                <a:noFill/>
                <a:round/>
                <a:headEnd/>
                <a:tailEnd/>
              </a:ln>
            </p:spPr>
            <p:txBody>
              <a:bodyPr/>
              <a:lstStyle/>
              <a:p>
                <a:endParaRPr lang="en-US"/>
              </a:p>
            </p:txBody>
          </p:sp>
          <p:sp>
            <p:nvSpPr>
              <p:cNvPr id="212389" name="Line 421"/>
              <p:cNvSpPr>
                <a:spLocks noChangeShapeType="1"/>
              </p:cNvSpPr>
              <p:nvPr/>
            </p:nvSpPr>
            <p:spPr bwMode="auto">
              <a:xfrm>
                <a:off x="595" y="3345"/>
                <a:ext cx="81" cy="81"/>
              </a:xfrm>
              <a:prstGeom prst="line">
                <a:avLst/>
              </a:prstGeom>
              <a:noFill/>
              <a:ln w="1588">
                <a:solidFill>
                  <a:srgbClr val="4285A7"/>
                </a:solidFill>
                <a:miter lim="800000"/>
                <a:headEnd/>
                <a:tailEnd/>
              </a:ln>
            </p:spPr>
            <p:txBody>
              <a:bodyPr/>
              <a:lstStyle/>
              <a:p>
                <a:endParaRPr lang="en-US"/>
              </a:p>
            </p:txBody>
          </p:sp>
          <p:sp>
            <p:nvSpPr>
              <p:cNvPr id="212390" name="Freeform 422"/>
              <p:cNvSpPr>
                <a:spLocks/>
              </p:cNvSpPr>
              <p:nvPr/>
            </p:nvSpPr>
            <p:spPr bwMode="auto">
              <a:xfrm>
                <a:off x="595" y="3343"/>
                <a:ext cx="91" cy="83"/>
              </a:xfrm>
              <a:custGeom>
                <a:avLst/>
                <a:gdLst/>
                <a:ahLst/>
                <a:cxnLst>
                  <a:cxn ang="0">
                    <a:pos x="0" y="2"/>
                  </a:cxn>
                  <a:cxn ang="0">
                    <a:pos x="11" y="0"/>
                  </a:cxn>
                  <a:cxn ang="0">
                    <a:pos x="91" y="80"/>
                  </a:cxn>
                  <a:cxn ang="0">
                    <a:pos x="81" y="83"/>
                  </a:cxn>
                  <a:cxn ang="0">
                    <a:pos x="0" y="2"/>
                  </a:cxn>
                </a:cxnLst>
                <a:rect l="0" t="0" r="r" b="b"/>
                <a:pathLst>
                  <a:path w="91" h="83">
                    <a:moveTo>
                      <a:pt x="0" y="2"/>
                    </a:moveTo>
                    <a:lnTo>
                      <a:pt x="11" y="0"/>
                    </a:lnTo>
                    <a:lnTo>
                      <a:pt x="91" y="80"/>
                    </a:lnTo>
                    <a:lnTo>
                      <a:pt x="81" y="83"/>
                    </a:lnTo>
                    <a:lnTo>
                      <a:pt x="0" y="2"/>
                    </a:lnTo>
                    <a:close/>
                  </a:path>
                </a:pathLst>
              </a:custGeom>
              <a:solidFill>
                <a:srgbClr val="4285A7"/>
              </a:solidFill>
              <a:ln w="9525">
                <a:noFill/>
                <a:round/>
                <a:headEnd/>
                <a:tailEnd/>
              </a:ln>
            </p:spPr>
            <p:txBody>
              <a:bodyPr/>
              <a:lstStyle/>
              <a:p>
                <a:endParaRPr lang="en-US"/>
              </a:p>
            </p:txBody>
          </p:sp>
          <p:sp>
            <p:nvSpPr>
              <p:cNvPr id="212391" name="Freeform 423"/>
              <p:cNvSpPr>
                <a:spLocks/>
              </p:cNvSpPr>
              <p:nvPr/>
            </p:nvSpPr>
            <p:spPr bwMode="auto">
              <a:xfrm>
                <a:off x="606" y="3340"/>
                <a:ext cx="91" cy="83"/>
              </a:xfrm>
              <a:custGeom>
                <a:avLst/>
                <a:gdLst/>
                <a:ahLst/>
                <a:cxnLst>
                  <a:cxn ang="0">
                    <a:pos x="0" y="3"/>
                  </a:cxn>
                  <a:cxn ang="0">
                    <a:pos x="11" y="0"/>
                  </a:cxn>
                  <a:cxn ang="0">
                    <a:pos x="91" y="81"/>
                  </a:cxn>
                  <a:cxn ang="0">
                    <a:pos x="80" y="83"/>
                  </a:cxn>
                  <a:cxn ang="0">
                    <a:pos x="0" y="3"/>
                  </a:cxn>
                </a:cxnLst>
                <a:rect l="0" t="0" r="r" b="b"/>
                <a:pathLst>
                  <a:path w="91" h="83">
                    <a:moveTo>
                      <a:pt x="0" y="3"/>
                    </a:moveTo>
                    <a:lnTo>
                      <a:pt x="11" y="0"/>
                    </a:lnTo>
                    <a:lnTo>
                      <a:pt x="91" y="81"/>
                    </a:lnTo>
                    <a:lnTo>
                      <a:pt x="80" y="83"/>
                    </a:lnTo>
                    <a:lnTo>
                      <a:pt x="0" y="3"/>
                    </a:lnTo>
                    <a:close/>
                  </a:path>
                </a:pathLst>
              </a:custGeom>
              <a:solidFill>
                <a:srgbClr val="4286A8"/>
              </a:solidFill>
              <a:ln w="9525">
                <a:noFill/>
                <a:round/>
                <a:headEnd/>
                <a:tailEnd/>
              </a:ln>
            </p:spPr>
            <p:txBody>
              <a:bodyPr/>
              <a:lstStyle/>
              <a:p>
                <a:endParaRPr lang="en-US"/>
              </a:p>
            </p:txBody>
          </p:sp>
          <p:sp>
            <p:nvSpPr>
              <p:cNvPr id="212392" name="Freeform 424"/>
              <p:cNvSpPr>
                <a:spLocks/>
              </p:cNvSpPr>
              <p:nvPr/>
            </p:nvSpPr>
            <p:spPr bwMode="auto">
              <a:xfrm>
                <a:off x="617" y="3335"/>
                <a:ext cx="101" cy="86"/>
              </a:xfrm>
              <a:custGeom>
                <a:avLst/>
                <a:gdLst/>
                <a:ahLst/>
                <a:cxnLst>
                  <a:cxn ang="0">
                    <a:pos x="0" y="5"/>
                  </a:cxn>
                  <a:cxn ang="0">
                    <a:pos x="20" y="0"/>
                  </a:cxn>
                  <a:cxn ang="0">
                    <a:pos x="101" y="81"/>
                  </a:cxn>
                  <a:cxn ang="0">
                    <a:pos x="80" y="86"/>
                  </a:cxn>
                  <a:cxn ang="0">
                    <a:pos x="0" y="5"/>
                  </a:cxn>
                </a:cxnLst>
                <a:rect l="0" t="0" r="r" b="b"/>
                <a:pathLst>
                  <a:path w="101" h="86">
                    <a:moveTo>
                      <a:pt x="0" y="5"/>
                    </a:moveTo>
                    <a:lnTo>
                      <a:pt x="20" y="0"/>
                    </a:lnTo>
                    <a:lnTo>
                      <a:pt x="101" y="81"/>
                    </a:lnTo>
                    <a:lnTo>
                      <a:pt x="80" y="86"/>
                    </a:lnTo>
                    <a:lnTo>
                      <a:pt x="0" y="5"/>
                    </a:lnTo>
                    <a:close/>
                  </a:path>
                </a:pathLst>
              </a:custGeom>
              <a:solidFill>
                <a:srgbClr val="4387A9"/>
              </a:solidFill>
              <a:ln w="9525">
                <a:noFill/>
                <a:round/>
                <a:headEnd/>
                <a:tailEnd/>
              </a:ln>
            </p:spPr>
            <p:txBody>
              <a:bodyPr/>
              <a:lstStyle/>
              <a:p>
                <a:endParaRPr lang="en-US"/>
              </a:p>
            </p:txBody>
          </p:sp>
          <p:sp>
            <p:nvSpPr>
              <p:cNvPr id="212393" name="Line 425"/>
              <p:cNvSpPr>
                <a:spLocks noChangeShapeType="1"/>
              </p:cNvSpPr>
              <p:nvPr/>
            </p:nvSpPr>
            <p:spPr bwMode="auto">
              <a:xfrm>
                <a:off x="617" y="3340"/>
                <a:ext cx="80" cy="81"/>
              </a:xfrm>
              <a:prstGeom prst="line">
                <a:avLst/>
              </a:prstGeom>
              <a:noFill/>
              <a:ln w="1588">
                <a:solidFill>
                  <a:srgbClr val="4387A9"/>
                </a:solidFill>
                <a:miter lim="800000"/>
                <a:headEnd/>
                <a:tailEnd/>
              </a:ln>
            </p:spPr>
            <p:txBody>
              <a:bodyPr/>
              <a:lstStyle/>
              <a:p>
                <a:endParaRPr lang="en-US"/>
              </a:p>
            </p:txBody>
          </p:sp>
          <p:sp>
            <p:nvSpPr>
              <p:cNvPr id="212394" name="Freeform 426"/>
              <p:cNvSpPr>
                <a:spLocks/>
              </p:cNvSpPr>
              <p:nvPr/>
            </p:nvSpPr>
            <p:spPr bwMode="auto">
              <a:xfrm>
                <a:off x="617" y="3339"/>
                <a:ext cx="87" cy="82"/>
              </a:xfrm>
              <a:custGeom>
                <a:avLst/>
                <a:gdLst/>
                <a:ahLst/>
                <a:cxnLst>
                  <a:cxn ang="0">
                    <a:pos x="0" y="1"/>
                  </a:cxn>
                  <a:cxn ang="0">
                    <a:pos x="6" y="0"/>
                  </a:cxn>
                  <a:cxn ang="0">
                    <a:pos x="87" y="80"/>
                  </a:cxn>
                  <a:cxn ang="0">
                    <a:pos x="80" y="82"/>
                  </a:cxn>
                  <a:cxn ang="0">
                    <a:pos x="0" y="1"/>
                  </a:cxn>
                </a:cxnLst>
                <a:rect l="0" t="0" r="r" b="b"/>
                <a:pathLst>
                  <a:path w="87" h="82">
                    <a:moveTo>
                      <a:pt x="0" y="1"/>
                    </a:moveTo>
                    <a:lnTo>
                      <a:pt x="6" y="0"/>
                    </a:lnTo>
                    <a:lnTo>
                      <a:pt x="87" y="80"/>
                    </a:lnTo>
                    <a:lnTo>
                      <a:pt x="80" y="82"/>
                    </a:lnTo>
                    <a:lnTo>
                      <a:pt x="0" y="1"/>
                    </a:lnTo>
                    <a:close/>
                  </a:path>
                </a:pathLst>
              </a:custGeom>
              <a:solidFill>
                <a:srgbClr val="4387A9"/>
              </a:solidFill>
              <a:ln w="9525">
                <a:noFill/>
                <a:round/>
                <a:headEnd/>
                <a:tailEnd/>
              </a:ln>
            </p:spPr>
            <p:txBody>
              <a:bodyPr/>
              <a:lstStyle/>
              <a:p>
                <a:endParaRPr lang="en-US"/>
              </a:p>
            </p:txBody>
          </p:sp>
          <p:sp>
            <p:nvSpPr>
              <p:cNvPr id="212395" name="Freeform 427"/>
              <p:cNvSpPr>
                <a:spLocks/>
              </p:cNvSpPr>
              <p:nvPr/>
            </p:nvSpPr>
            <p:spPr bwMode="auto">
              <a:xfrm>
                <a:off x="623" y="3337"/>
                <a:ext cx="88" cy="82"/>
              </a:xfrm>
              <a:custGeom>
                <a:avLst/>
                <a:gdLst/>
                <a:ahLst/>
                <a:cxnLst>
                  <a:cxn ang="0">
                    <a:pos x="0" y="2"/>
                  </a:cxn>
                  <a:cxn ang="0">
                    <a:pos x="7" y="0"/>
                  </a:cxn>
                  <a:cxn ang="0">
                    <a:pos x="88" y="80"/>
                  </a:cxn>
                  <a:cxn ang="0">
                    <a:pos x="81" y="82"/>
                  </a:cxn>
                  <a:cxn ang="0">
                    <a:pos x="0" y="2"/>
                  </a:cxn>
                </a:cxnLst>
                <a:rect l="0" t="0" r="r" b="b"/>
                <a:pathLst>
                  <a:path w="88" h="82">
                    <a:moveTo>
                      <a:pt x="0" y="2"/>
                    </a:moveTo>
                    <a:lnTo>
                      <a:pt x="7" y="0"/>
                    </a:lnTo>
                    <a:lnTo>
                      <a:pt x="88" y="80"/>
                    </a:lnTo>
                    <a:lnTo>
                      <a:pt x="81" y="82"/>
                    </a:lnTo>
                    <a:lnTo>
                      <a:pt x="0" y="2"/>
                    </a:lnTo>
                    <a:close/>
                  </a:path>
                </a:pathLst>
              </a:custGeom>
              <a:solidFill>
                <a:srgbClr val="4387AA"/>
              </a:solidFill>
              <a:ln w="9525">
                <a:noFill/>
                <a:round/>
                <a:headEnd/>
                <a:tailEnd/>
              </a:ln>
            </p:spPr>
            <p:txBody>
              <a:bodyPr/>
              <a:lstStyle/>
              <a:p>
                <a:endParaRPr lang="en-US"/>
              </a:p>
            </p:txBody>
          </p:sp>
          <p:sp>
            <p:nvSpPr>
              <p:cNvPr id="212396" name="Freeform 428"/>
              <p:cNvSpPr>
                <a:spLocks/>
              </p:cNvSpPr>
              <p:nvPr/>
            </p:nvSpPr>
            <p:spPr bwMode="auto">
              <a:xfrm>
                <a:off x="630" y="3335"/>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388AB"/>
              </a:solidFill>
              <a:ln w="9525">
                <a:noFill/>
                <a:round/>
                <a:headEnd/>
                <a:tailEnd/>
              </a:ln>
            </p:spPr>
            <p:txBody>
              <a:bodyPr/>
              <a:lstStyle/>
              <a:p>
                <a:endParaRPr lang="en-US"/>
              </a:p>
            </p:txBody>
          </p:sp>
          <p:sp>
            <p:nvSpPr>
              <p:cNvPr id="212397" name="Freeform 429"/>
              <p:cNvSpPr>
                <a:spLocks/>
              </p:cNvSpPr>
              <p:nvPr/>
            </p:nvSpPr>
            <p:spPr bwMode="auto">
              <a:xfrm>
                <a:off x="637" y="3329"/>
                <a:ext cx="101" cy="87"/>
              </a:xfrm>
              <a:custGeom>
                <a:avLst/>
                <a:gdLst/>
                <a:ahLst/>
                <a:cxnLst>
                  <a:cxn ang="0">
                    <a:pos x="0" y="6"/>
                  </a:cxn>
                  <a:cxn ang="0">
                    <a:pos x="20" y="0"/>
                  </a:cxn>
                  <a:cxn ang="0">
                    <a:pos x="101" y="80"/>
                  </a:cxn>
                  <a:cxn ang="0">
                    <a:pos x="81" y="87"/>
                  </a:cxn>
                  <a:cxn ang="0">
                    <a:pos x="0" y="6"/>
                  </a:cxn>
                </a:cxnLst>
                <a:rect l="0" t="0" r="r" b="b"/>
                <a:pathLst>
                  <a:path w="101" h="87">
                    <a:moveTo>
                      <a:pt x="0" y="6"/>
                    </a:moveTo>
                    <a:lnTo>
                      <a:pt x="20" y="0"/>
                    </a:lnTo>
                    <a:lnTo>
                      <a:pt x="101" y="80"/>
                    </a:lnTo>
                    <a:lnTo>
                      <a:pt x="81" y="87"/>
                    </a:lnTo>
                    <a:lnTo>
                      <a:pt x="0" y="6"/>
                    </a:lnTo>
                    <a:close/>
                  </a:path>
                </a:pathLst>
              </a:custGeom>
              <a:solidFill>
                <a:srgbClr val="4489AC"/>
              </a:solidFill>
              <a:ln w="9525">
                <a:noFill/>
                <a:round/>
                <a:headEnd/>
                <a:tailEnd/>
              </a:ln>
            </p:spPr>
            <p:txBody>
              <a:bodyPr/>
              <a:lstStyle/>
              <a:p>
                <a:endParaRPr lang="en-US"/>
              </a:p>
            </p:txBody>
          </p:sp>
          <p:sp>
            <p:nvSpPr>
              <p:cNvPr id="212398" name="Line 430"/>
              <p:cNvSpPr>
                <a:spLocks noChangeShapeType="1"/>
              </p:cNvSpPr>
              <p:nvPr/>
            </p:nvSpPr>
            <p:spPr bwMode="auto">
              <a:xfrm>
                <a:off x="637" y="3335"/>
                <a:ext cx="81" cy="81"/>
              </a:xfrm>
              <a:prstGeom prst="line">
                <a:avLst/>
              </a:prstGeom>
              <a:noFill/>
              <a:ln w="1588">
                <a:solidFill>
                  <a:srgbClr val="4489AC"/>
                </a:solidFill>
                <a:miter lim="800000"/>
                <a:headEnd/>
                <a:tailEnd/>
              </a:ln>
            </p:spPr>
            <p:txBody>
              <a:bodyPr/>
              <a:lstStyle/>
              <a:p>
                <a:endParaRPr lang="en-US"/>
              </a:p>
            </p:txBody>
          </p:sp>
          <p:sp>
            <p:nvSpPr>
              <p:cNvPr id="212399" name="Freeform 431"/>
              <p:cNvSpPr>
                <a:spLocks/>
              </p:cNvSpPr>
              <p:nvPr/>
            </p:nvSpPr>
            <p:spPr bwMode="auto">
              <a:xfrm>
                <a:off x="637" y="3332"/>
                <a:ext cx="91" cy="84"/>
              </a:xfrm>
              <a:custGeom>
                <a:avLst/>
                <a:gdLst/>
                <a:ahLst/>
                <a:cxnLst>
                  <a:cxn ang="0">
                    <a:pos x="0" y="3"/>
                  </a:cxn>
                  <a:cxn ang="0">
                    <a:pos x="10" y="0"/>
                  </a:cxn>
                  <a:cxn ang="0">
                    <a:pos x="91" y="80"/>
                  </a:cxn>
                  <a:cxn ang="0">
                    <a:pos x="81" y="84"/>
                  </a:cxn>
                  <a:cxn ang="0">
                    <a:pos x="0" y="3"/>
                  </a:cxn>
                </a:cxnLst>
                <a:rect l="0" t="0" r="r" b="b"/>
                <a:pathLst>
                  <a:path w="91" h="84">
                    <a:moveTo>
                      <a:pt x="0" y="3"/>
                    </a:moveTo>
                    <a:lnTo>
                      <a:pt x="10" y="0"/>
                    </a:lnTo>
                    <a:lnTo>
                      <a:pt x="91" y="80"/>
                    </a:lnTo>
                    <a:lnTo>
                      <a:pt x="81" y="84"/>
                    </a:lnTo>
                    <a:lnTo>
                      <a:pt x="0" y="3"/>
                    </a:lnTo>
                    <a:close/>
                  </a:path>
                </a:pathLst>
              </a:custGeom>
              <a:solidFill>
                <a:srgbClr val="4489AC"/>
              </a:solidFill>
              <a:ln w="9525">
                <a:noFill/>
                <a:round/>
                <a:headEnd/>
                <a:tailEnd/>
              </a:ln>
            </p:spPr>
            <p:txBody>
              <a:bodyPr/>
              <a:lstStyle/>
              <a:p>
                <a:endParaRPr lang="en-US"/>
              </a:p>
            </p:txBody>
          </p:sp>
          <p:sp>
            <p:nvSpPr>
              <p:cNvPr id="212400" name="Freeform 432"/>
              <p:cNvSpPr>
                <a:spLocks/>
              </p:cNvSpPr>
              <p:nvPr/>
            </p:nvSpPr>
            <p:spPr bwMode="auto">
              <a:xfrm>
                <a:off x="647" y="3329"/>
                <a:ext cx="91" cy="83"/>
              </a:xfrm>
              <a:custGeom>
                <a:avLst/>
                <a:gdLst/>
                <a:ahLst/>
                <a:cxnLst>
                  <a:cxn ang="0">
                    <a:pos x="0" y="3"/>
                  </a:cxn>
                  <a:cxn ang="0">
                    <a:pos x="10" y="0"/>
                  </a:cxn>
                  <a:cxn ang="0">
                    <a:pos x="91" y="80"/>
                  </a:cxn>
                  <a:cxn ang="0">
                    <a:pos x="81" y="83"/>
                  </a:cxn>
                  <a:cxn ang="0">
                    <a:pos x="0" y="3"/>
                  </a:cxn>
                </a:cxnLst>
                <a:rect l="0" t="0" r="r" b="b"/>
                <a:pathLst>
                  <a:path w="91" h="83">
                    <a:moveTo>
                      <a:pt x="0" y="3"/>
                    </a:moveTo>
                    <a:lnTo>
                      <a:pt x="10" y="0"/>
                    </a:lnTo>
                    <a:lnTo>
                      <a:pt x="91" y="80"/>
                    </a:lnTo>
                    <a:lnTo>
                      <a:pt x="81" y="83"/>
                    </a:lnTo>
                    <a:lnTo>
                      <a:pt x="0" y="3"/>
                    </a:lnTo>
                    <a:close/>
                  </a:path>
                </a:pathLst>
              </a:custGeom>
              <a:solidFill>
                <a:srgbClr val="448AAD"/>
              </a:solidFill>
              <a:ln w="9525">
                <a:noFill/>
                <a:round/>
                <a:headEnd/>
                <a:tailEnd/>
              </a:ln>
            </p:spPr>
            <p:txBody>
              <a:bodyPr/>
              <a:lstStyle/>
              <a:p>
                <a:endParaRPr lang="en-US"/>
              </a:p>
            </p:txBody>
          </p:sp>
          <p:sp>
            <p:nvSpPr>
              <p:cNvPr id="212401" name="Freeform 433"/>
              <p:cNvSpPr>
                <a:spLocks/>
              </p:cNvSpPr>
              <p:nvPr/>
            </p:nvSpPr>
            <p:spPr bwMode="auto">
              <a:xfrm>
                <a:off x="657" y="3322"/>
                <a:ext cx="101" cy="87"/>
              </a:xfrm>
              <a:custGeom>
                <a:avLst/>
                <a:gdLst/>
                <a:ahLst/>
                <a:cxnLst>
                  <a:cxn ang="0">
                    <a:pos x="0" y="7"/>
                  </a:cxn>
                  <a:cxn ang="0">
                    <a:pos x="20" y="0"/>
                  </a:cxn>
                  <a:cxn ang="0">
                    <a:pos x="101" y="81"/>
                  </a:cxn>
                  <a:cxn ang="0">
                    <a:pos x="81" y="87"/>
                  </a:cxn>
                  <a:cxn ang="0">
                    <a:pos x="0" y="7"/>
                  </a:cxn>
                </a:cxnLst>
                <a:rect l="0" t="0" r="r" b="b"/>
                <a:pathLst>
                  <a:path w="101" h="87">
                    <a:moveTo>
                      <a:pt x="0" y="7"/>
                    </a:moveTo>
                    <a:lnTo>
                      <a:pt x="20" y="0"/>
                    </a:lnTo>
                    <a:lnTo>
                      <a:pt x="101" y="81"/>
                    </a:lnTo>
                    <a:lnTo>
                      <a:pt x="81" y="87"/>
                    </a:lnTo>
                    <a:lnTo>
                      <a:pt x="0" y="7"/>
                    </a:lnTo>
                    <a:close/>
                  </a:path>
                </a:pathLst>
              </a:custGeom>
              <a:solidFill>
                <a:srgbClr val="458BAE"/>
              </a:solidFill>
              <a:ln w="9525">
                <a:noFill/>
                <a:round/>
                <a:headEnd/>
                <a:tailEnd/>
              </a:ln>
            </p:spPr>
            <p:txBody>
              <a:bodyPr/>
              <a:lstStyle/>
              <a:p>
                <a:endParaRPr lang="en-US"/>
              </a:p>
            </p:txBody>
          </p:sp>
          <p:sp>
            <p:nvSpPr>
              <p:cNvPr id="212402" name="Line 434"/>
              <p:cNvSpPr>
                <a:spLocks noChangeShapeType="1"/>
              </p:cNvSpPr>
              <p:nvPr/>
            </p:nvSpPr>
            <p:spPr bwMode="auto">
              <a:xfrm>
                <a:off x="657" y="3329"/>
                <a:ext cx="81" cy="80"/>
              </a:xfrm>
              <a:prstGeom prst="line">
                <a:avLst/>
              </a:prstGeom>
              <a:noFill/>
              <a:ln w="1588">
                <a:solidFill>
                  <a:srgbClr val="458BAE"/>
                </a:solidFill>
                <a:miter lim="800000"/>
                <a:headEnd/>
                <a:tailEnd/>
              </a:ln>
            </p:spPr>
            <p:txBody>
              <a:bodyPr/>
              <a:lstStyle/>
              <a:p>
                <a:endParaRPr lang="en-US"/>
              </a:p>
            </p:txBody>
          </p:sp>
          <p:sp>
            <p:nvSpPr>
              <p:cNvPr id="212403" name="Freeform 435"/>
              <p:cNvSpPr>
                <a:spLocks/>
              </p:cNvSpPr>
              <p:nvPr/>
            </p:nvSpPr>
            <p:spPr bwMode="auto">
              <a:xfrm>
                <a:off x="657" y="3327"/>
                <a:ext cx="88" cy="82"/>
              </a:xfrm>
              <a:custGeom>
                <a:avLst/>
                <a:gdLst/>
                <a:ahLst/>
                <a:cxnLst>
                  <a:cxn ang="0">
                    <a:pos x="0" y="2"/>
                  </a:cxn>
                  <a:cxn ang="0">
                    <a:pos x="7" y="0"/>
                  </a:cxn>
                  <a:cxn ang="0">
                    <a:pos x="88" y="80"/>
                  </a:cxn>
                  <a:cxn ang="0">
                    <a:pos x="81" y="82"/>
                  </a:cxn>
                  <a:cxn ang="0">
                    <a:pos x="0" y="2"/>
                  </a:cxn>
                </a:cxnLst>
                <a:rect l="0" t="0" r="r" b="b"/>
                <a:pathLst>
                  <a:path w="88" h="82">
                    <a:moveTo>
                      <a:pt x="0" y="2"/>
                    </a:moveTo>
                    <a:lnTo>
                      <a:pt x="7" y="0"/>
                    </a:lnTo>
                    <a:lnTo>
                      <a:pt x="88" y="80"/>
                    </a:lnTo>
                    <a:lnTo>
                      <a:pt x="81" y="82"/>
                    </a:lnTo>
                    <a:lnTo>
                      <a:pt x="0" y="2"/>
                    </a:lnTo>
                    <a:close/>
                  </a:path>
                </a:pathLst>
              </a:custGeom>
              <a:solidFill>
                <a:srgbClr val="458BAE"/>
              </a:solidFill>
              <a:ln w="9525">
                <a:noFill/>
                <a:round/>
                <a:headEnd/>
                <a:tailEnd/>
              </a:ln>
            </p:spPr>
            <p:txBody>
              <a:bodyPr/>
              <a:lstStyle/>
              <a:p>
                <a:endParaRPr lang="en-US"/>
              </a:p>
            </p:txBody>
          </p:sp>
          <p:sp>
            <p:nvSpPr>
              <p:cNvPr id="212404" name="Freeform 436"/>
              <p:cNvSpPr>
                <a:spLocks/>
              </p:cNvSpPr>
              <p:nvPr/>
            </p:nvSpPr>
            <p:spPr bwMode="auto">
              <a:xfrm>
                <a:off x="664" y="3324"/>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58BAF"/>
              </a:solidFill>
              <a:ln w="9525">
                <a:noFill/>
                <a:round/>
                <a:headEnd/>
                <a:tailEnd/>
              </a:ln>
            </p:spPr>
            <p:txBody>
              <a:bodyPr/>
              <a:lstStyle/>
              <a:p>
                <a:endParaRPr lang="en-US"/>
              </a:p>
            </p:txBody>
          </p:sp>
          <p:sp>
            <p:nvSpPr>
              <p:cNvPr id="212405" name="Freeform 437"/>
              <p:cNvSpPr>
                <a:spLocks/>
              </p:cNvSpPr>
              <p:nvPr/>
            </p:nvSpPr>
            <p:spPr bwMode="auto">
              <a:xfrm>
                <a:off x="670" y="3322"/>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58CB0"/>
              </a:solidFill>
              <a:ln w="9525">
                <a:noFill/>
                <a:round/>
                <a:headEnd/>
                <a:tailEnd/>
              </a:ln>
            </p:spPr>
            <p:txBody>
              <a:bodyPr/>
              <a:lstStyle/>
              <a:p>
                <a:endParaRPr lang="en-US"/>
              </a:p>
            </p:txBody>
          </p:sp>
          <p:sp>
            <p:nvSpPr>
              <p:cNvPr id="212406" name="Freeform 438"/>
              <p:cNvSpPr>
                <a:spLocks/>
              </p:cNvSpPr>
              <p:nvPr/>
            </p:nvSpPr>
            <p:spPr bwMode="auto">
              <a:xfrm>
                <a:off x="677" y="3315"/>
                <a:ext cx="100" cy="88"/>
              </a:xfrm>
              <a:custGeom>
                <a:avLst/>
                <a:gdLst/>
                <a:ahLst/>
                <a:cxnLst>
                  <a:cxn ang="0">
                    <a:pos x="0" y="7"/>
                  </a:cxn>
                  <a:cxn ang="0">
                    <a:pos x="19" y="0"/>
                  </a:cxn>
                  <a:cxn ang="0">
                    <a:pos x="100" y="80"/>
                  </a:cxn>
                  <a:cxn ang="0">
                    <a:pos x="81" y="88"/>
                  </a:cxn>
                  <a:cxn ang="0">
                    <a:pos x="0" y="7"/>
                  </a:cxn>
                </a:cxnLst>
                <a:rect l="0" t="0" r="r" b="b"/>
                <a:pathLst>
                  <a:path w="100" h="88">
                    <a:moveTo>
                      <a:pt x="0" y="7"/>
                    </a:moveTo>
                    <a:lnTo>
                      <a:pt x="19" y="0"/>
                    </a:lnTo>
                    <a:lnTo>
                      <a:pt x="100" y="80"/>
                    </a:lnTo>
                    <a:lnTo>
                      <a:pt x="81" y="88"/>
                    </a:lnTo>
                    <a:lnTo>
                      <a:pt x="0" y="7"/>
                    </a:lnTo>
                    <a:close/>
                  </a:path>
                </a:pathLst>
              </a:custGeom>
              <a:solidFill>
                <a:srgbClr val="468DB1"/>
              </a:solidFill>
              <a:ln w="9525">
                <a:noFill/>
                <a:round/>
                <a:headEnd/>
                <a:tailEnd/>
              </a:ln>
            </p:spPr>
            <p:txBody>
              <a:bodyPr/>
              <a:lstStyle/>
              <a:p>
                <a:endParaRPr lang="en-US"/>
              </a:p>
            </p:txBody>
          </p:sp>
          <p:sp>
            <p:nvSpPr>
              <p:cNvPr id="212407" name="Line 439"/>
              <p:cNvSpPr>
                <a:spLocks noChangeShapeType="1"/>
              </p:cNvSpPr>
              <p:nvPr/>
            </p:nvSpPr>
            <p:spPr bwMode="auto">
              <a:xfrm>
                <a:off x="677" y="3322"/>
                <a:ext cx="81" cy="81"/>
              </a:xfrm>
              <a:prstGeom prst="line">
                <a:avLst/>
              </a:prstGeom>
              <a:noFill/>
              <a:ln w="1588">
                <a:solidFill>
                  <a:srgbClr val="468DB1"/>
                </a:solidFill>
                <a:miter lim="800000"/>
                <a:headEnd/>
                <a:tailEnd/>
              </a:ln>
            </p:spPr>
            <p:txBody>
              <a:bodyPr/>
              <a:lstStyle/>
              <a:p>
                <a:endParaRPr lang="en-US"/>
              </a:p>
            </p:txBody>
          </p:sp>
          <p:sp>
            <p:nvSpPr>
              <p:cNvPr id="212408" name="Freeform 440"/>
              <p:cNvSpPr>
                <a:spLocks/>
              </p:cNvSpPr>
              <p:nvPr/>
            </p:nvSpPr>
            <p:spPr bwMode="auto">
              <a:xfrm>
                <a:off x="677" y="3318"/>
                <a:ext cx="90" cy="85"/>
              </a:xfrm>
              <a:custGeom>
                <a:avLst/>
                <a:gdLst/>
                <a:ahLst/>
                <a:cxnLst>
                  <a:cxn ang="0">
                    <a:pos x="0" y="4"/>
                  </a:cxn>
                  <a:cxn ang="0">
                    <a:pos x="10" y="0"/>
                  </a:cxn>
                  <a:cxn ang="0">
                    <a:pos x="90" y="81"/>
                  </a:cxn>
                  <a:cxn ang="0">
                    <a:pos x="81" y="85"/>
                  </a:cxn>
                  <a:cxn ang="0">
                    <a:pos x="0" y="4"/>
                  </a:cxn>
                </a:cxnLst>
                <a:rect l="0" t="0" r="r" b="b"/>
                <a:pathLst>
                  <a:path w="90" h="85">
                    <a:moveTo>
                      <a:pt x="0" y="4"/>
                    </a:moveTo>
                    <a:lnTo>
                      <a:pt x="10" y="0"/>
                    </a:lnTo>
                    <a:lnTo>
                      <a:pt x="90" y="81"/>
                    </a:lnTo>
                    <a:lnTo>
                      <a:pt x="81" y="85"/>
                    </a:lnTo>
                    <a:lnTo>
                      <a:pt x="0" y="4"/>
                    </a:lnTo>
                    <a:close/>
                  </a:path>
                </a:pathLst>
              </a:custGeom>
              <a:solidFill>
                <a:srgbClr val="468DB1"/>
              </a:solidFill>
              <a:ln w="9525">
                <a:noFill/>
                <a:round/>
                <a:headEnd/>
                <a:tailEnd/>
              </a:ln>
            </p:spPr>
            <p:txBody>
              <a:bodyPr/>
              <a:lstStyle/>
              <a:p>
                <a:endParaRPr lang="en-US"/>
              </a:p>
            </p:txBody>
          </p:sp>
          <p:sp>
            <p:nvSpPr>
              <p:cNvPr id="212409" name="Freeform 441"/>
              <p:cNvSpPr>
                <a:spLocks/>
              </p:cNvSpPr>
              <p:nvPr/>
            </p:nvSpPr>
            <p:spPr bwMode="auto">
              <a:xfrm>
                <a:off x="687" y="3315"/>
                <a:ext cx="90" cy="84"/>
              </a:xfrm>
              <a:custGeom>
                <a:avLst/>
                <a:gdLst/>
                <a:ahLst/>
                <a:cxnLst>
                  <a:cxn ang="0">
                    <a:pos x="0" y="3"/>
                  </a:cxn>
                  <a:cxn ang="0">
                    <a:pos x="9" y="0"/>
                  </a:cxn>
                  <a:cxn ang="0">
                    <a:pos x="90" y="80"/>
                  </a:cxn>
                  <a:cxn ang="0">
                    <a:pos x="80" y="84"/>
                  </a:cxn>
                  <a:cxn ang="0">
                    <a:pos x="0" y="3"/>
                  </a:cxn>
                </a:cxnLst>
                <a:rect l="0" t="0" r="r" b="b"/>
                <a:pathLst>
                  <a:path w="90" h="84">
                    <a:moveTo>
                      <a:pt x="0" y="3"/>
                    </a:moveTo>
                    <a:lnTo>
                      <a:pt x="9" y="0"/>
                    </a:lnTo>
                    <a:lnTo>
                      <a:pt x="90" y="80"/>
                    </a:lnTo>
                    <a:lnTo>
                      <a:pt x="80" y="84"/>
                    </a:lnTo>
                    <a:lnTo>
                      <a:pt x="0" y="3"/>
                    </a:lnTo>
                    <a:close/>
                  </a:path>
                </a:pathLst>
              </a:custGeom>
              <a:solidFill>
                <a:srgbClr val="468EB2"/>
              </a:solidFill>
              <a:ln w="9525">
                <a:noFill/>
                <a:round/>
                <a:headEnd/>
                <a:tailEnd/>
              </a:ln>
            </p:spPr>
            <p:txBody>
              <a:bodyPr/>
              <a:lstStyle/>
              <a:p>
                <a:endParaRPr lang="en-US"/>
              </a:p>
            </p:txBody>
          </p:sp>
          <p:sp>
            <p:nvSpPr>
              <p:cNvPr id="212410" name="Freeform 442"/>
              <p:cNvSpPr>
                <a:spLocks/>
              </p:cNvSpPr>
              <p:nvPr/>
            </p:nvSpPr>
            <p:spPr bwMode="auto">
              <a:xfrm>
                <a:off x="696" y="3307"/>
                <a:ext cx="99" cy="88"/>
              </a:xfrm>
              <a:custGeom>
                <a:avLst/>
                <a:gdLst/>
                <a:ahLst/>
                <a:cxnLst>
                  <a:cxn ang="0">
                    <a:pos x="0" y="8"/>
                  </a:cxn>
                  <a:cxn ang="0">
                    <a:pos x="19" y="0"/>
                  </a:cxn>
                  <a:cxn ang="0">
                    <a:pos x="99" y="80"/>
                  </a:cxn>
                  <a:cxn ang="0">
                    <a:pos x="81" y="88"/>
                  </a:cxn>
                  <a:cxn ang="0">
                    <a:pos x="0" y="8"/>
                  </a:cxn>
                </a:cxnLst>
                <a:rect l="0" t="0" r="r" b="b"/>
                <a:pathLst>
                  <a:path w="99" h="88">
                    <a:moveTo>
                      <a:pt x="0" y="8"/>
                    </a:moveTo>
                    <a:lnTo>
                      <a:pt x="19" y="0"/>
                    </a:lnTo>
                    <a:lnTo>
                      <a:pt x="99" y="80"/>
                    </a:lnTo>
                    <a:lnTo>
                      <a:pt x="81" y="88"/>
                    </a:lnTo>
                    <a:lnTo>
                      <a:pt x="0" y="8"/>
                    </a:lnTo>
                    <a:close/>
                  </a:path>
                </a:pathLst>
              </a:custGeom>
              <a:solidFill>
                <a:srgbClr val="478FB3"/>
              </a:solidFill>
              <a:ln w="9525">
                <a:noFill/>
                <a:round/>
                <a:headEnd/>
                <a:tailEnd/>
              </a:ln>
            </p:spPr>
            <p:txBody>
              <a:bodyPr/>
              <a:lstStyle/>
              <a:p>
                <a:endParaRPr lang="en-US"/>
              </a:p>
            </p:txBody>
          </p:sp>
          <p:sp>
            <p:nvSpPr>
              <p:cNvPr id="212411" name="Line 443"/>
              <p:cNvSpPr>
                <a:spLocks noChangeShapeType="1"/>
              </p:cNvSpPr>
              <p:nvPr/>
            </p:nvSpPr>
            <p:spPr bwMode="auto">
              <a:xfrm>
                <a:off x="696" y="3315"/>
                <a:ext cx="81" cy="80"/>
              </a:xfrm>
              <a:prstGeom prst="line">
                <a:avLst/>
              </a:prstGeom>
              <a:noFill/>
              <a:ln w="1588">
                <a:solidFill>
                  <a:srgbClr val="478FB3"/>
                </a:solidFill>
                <a:miter lim="800000"/>
                <a:headEnd/>
                <a:tailEnd/>
              </a:ln>
            </p:spPr>
            <p:txBody>
              <a:bodyPr/>
              <a:lstStyle/>
              <a:p>
                <a:endParaRPr lang="en-US"/>
              </a:p>
            </p:txBody>
          </p:sp>
          <p:sp>
            <p:nvSpPr>
              <p:cNvPr id="212412" name="Freeform 444"/>
              <p:cNvSpPr>
                <a:spLocks/>
              </p:cNvSpPr>
              <p:nvPr/>
            </p:nvSpPr>
            <p:spPr bwMode="auto">
              <a:xfrm>
                <a:off x="696" y="3312"/>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78FB3"/>
              </a:solidFill>
              <a:ln w="9525">
                <a:noFill/>
                <a:round/>
                <a:headEnd/>
                <a:tailEnd/>
              </a:ln>
            </p:spPr>
            <p:txBody>
              <a:bodyPr/>
              <a:lstStyle/>
              <a:p>
                <a:endParaRPr lang="en-US"/>
              </a:p>
            </p:txBody>
          </p:sp>
          <p:sp>
            <p:nvSpPr>
              <p:cNvPr id="212413" name="Freeform 445"/>
              <p:cNvSpPr>
                <a:spLocks/>
              </p:cNvSpPr>
              <p:nvPr/>
            </p:nvSpPr>
            <p:spPr bwMode="auto">
              <a:xfrm>
                <a:off x="702" y="3310"/>
                <a:ext cx="87" cy="83"/>
              </a:xfrm>
              <a:custGeom>
                <a:avLst/>
                <a:gdLst/>
                <a:ahLst/>
                <a:cxnLst>
                  <a:cxn ang="0">
                    <a:pos x="0" y="2"/>
                  </a:cxn>
                  <a:cxn ang="0">
                    <a:pos x="6" y="0"/>
                  </a:cxn>
                  <a:cxn ang="0">
                    <a:pos x="87" y="80"/>
                  </a:cxn>
                  <a:cxn ang="0">
                    <a:pos x="81" y="83"/>
                  </a:cxn>
                  <a:cxn ang="0">
                    <a:pos x="0" y="2"/>
                  </a:cxn>
                </a:cxnLst>
                <a:rect l="0" t="0" r="r" b="b"/>
                <a:pathLst>
                  <a:path w="87" h="83">
                    <a:moveTo>
                      <a:pt x="0" y="2"/>
                    </a:moveTo>
                    <a:lnTo>
                      <a:pt x="6" y="0"/>
                    </a:lnTo>
                    <a:lnTo>
                      <a:pt x="87" y="80"/>
                    </a:lnTo>
                    <a:lnTo>
                      <a:pt x="81" y="83"/>
                    </a:lnTo>
                    <a:lnTo>
                      <a:pt x="0" y="2"/>
                    </a:lnTo>
                    <a:close/>
                  </a:path>
                </a:pathLst>
              </a:custGeom>
              <a:solidFill>
                <a:srgbClr val="478FB4"/>
              </a:solidFill>
              <a:ln w="9525">
                <a:noFill/>
                <a:round/>
                <a:headEnd/>
                <a:tailEnd/>
              </a:ln>
            </p:spPr>
            <p:txBody>
              <a:bodyPr/>
              <a:lstStyle/>
              <a:p>
                <a:endParaRPr lang="en-US"/>
              </a:p>
            </p:txBody>
          </p:sp>
          <p:sp>
            <p:nvSpPr>
              <p:cNvPr id="212414" name="Freeform 446"/>
              <p:cNvSpPr>
                <a:spLocks/>
              </p:cNvSpPr>
              <p:nvPr/>
            </p:nvSpPr>
            <p:spPr bwMode="auto">
              <a:xfrm>
                <a:off x="708" y="3307"/>
                <a:ext cx="87" cy="83"/>
              </a:xfrm>
              <a:custGeom>
                <a:avLst/>
                <a:gdLst/>
                <a:ahLst/>
                <a:cxnLst>
                  <a:cxn ang="0">
                    <a:pos x="0" y="3"/>
                  </a:cxn>
                  <a:cxn ang="0">
                    <a:pos x="7" y="0"/>
                  </a:cxn>
                  <a:cxn ang="0">
                    <a:pos x="87" y="80"/>
                  </a:cxn>
                  <a:cxn ang="0">
                    <a:pos x="81" y="83"/>
                  </a:cxn>
                  <a:cxn ang="0">
                    <a:pos x="0" y="3"/>
                  </a:cxn>
                </a:cxnLst>
                <a:rect l="0" t="0" r="r" b="b"/>
                <a:pathLst>
                  <a:path w="87" h="83">
                    <a:moveTo>
                      <a:pt x="0" y="3"/>
                    </a:moveTo>
                    <a:lnTo>
                      <a:pt x="7" y="0"/>
                    </a:lnTo>
                    <a:lnTo>
                      <a:pt x="87" y="80"/>
                    </a:lnTo>
                    <a:lnTo>
                      <a:pt x="81" y="83"/>
                    </a:lnTo>
                    <a:lnTo>
                      <a:pt x="0" y="3"/>
                    </a:lnTo>
                    <a:close/>
                  </a:path>
                </a:pathLst>
              </a:custGeom>
              <a:solidFill>
                <a:srgbClr val="4790B5"/>
              </a:solidFill>
              <a:ln w="9525">
                <a:noFill/>
                <a:round/>
                <a:headEnd/>
                <a:tailEnd/>
              </a:ln>
            </p:spPr>
            <p:txBody>
              <a:bodyPr/>
              <a:lstStyle/>
              <a:p>
                <a:endParaRPr lang="en-US"/>
              </a:p>
            </p:txBody>
          </p:sp>
          <p:sp>
            <p:nvSpPr>
              <p:cNvPr id="212415" name="Freeform 447"/>
              <p:cNvSpPr>
                <a:spLocks/>
              </p:cNvSpPr>
              <p:nvPr/>
            </p:nvSpPr>
            <p:spPr bwMode="auto">
              <a:xfrm>
                <a:off x="715" y="3298"/>
                <a:ext cx="98" cy="89"/>
              </a:xfrm>
              <a:custGeom>
                <a:avLst/>
                <a:gdLst/>
                <a:ahLst/>
                <a:cxnLst>
                  <a:cxn ang="0">
                    <a:pos x="0" y="9"/>
                  </a:cxn>
                  <a:cxn ang="0">
                    <a:pos x="17" y="0"/>
                  </a:cxn>
                  <a:cxn ang="0">
                    <a:pos x="98" y="81"/>
                  </a:cxn>
                  <a:cxn ang="0">
                    <a:pos x="80" y="89"/>
                  </a:cxn>
                  <a:cxn ang="0">
                    <a:pos x="0" y="9"/>
                  </a:cxn>
                </a:cxnLst>
                <a:rect l="0" t="0" r="r" b="b"/>
                <a:pathLst>
                  <a:path w="98" h="89">
                    <a:moveTo>
                      <a:pt x="0" y="9"/>
                    </a:moveTo>
                    <a:lnTo>
                      <a:pt x="17" y="0"/>
                    </a:lnTo>
                    <a:lnTo>
                      <a:pt x="98" y="81"/>
                    </a:lnTo>
                    <a:lnTo>
                      <a:pt x="80" y="89"/>
                    </a:lnTo>
                    <a:lnTo>
                      <a:pt x="0" y="9"/>
                    </a:lnTo>
                    <a:close/>
                  </a:path>
                </a:pathLst>
              </a:custGeom>
              <a:solidFill>
                <a:srgbClr val="4891B6"/>
              </a:solidFill>
              <a:ln w="9525">
                <a:noFill/>
                <a:round/>
                <a:headEnd/>
                <a:tailEnd/>
              </a:ln>
            </p:spPr>
            <p:txBody>
              <a:bodyPr/>
              <a:lstStyle/>
              <a:p>
                <a:endParaRPr lang="en-US"/>
              </a:p>
            </p:txBody>
          </p:sp>
          <p:sp>
            <p:nvSpPr>
              <p:cNvPr id="212416" name="Line 448"/>
              <p:cNvSpPr>
                <a:spLocks noChangeShapeType="1"/>
              </p:cNvSpPr>
              <p:nvPr/>
            </p:nvSpPr>
            <p:spPr bwMode="auto">
              <a:xfrm>
                <a:off x="715" y="3307"/>
                <a:ext cx="80" cy="80"/>
              </a:xfrm>
              <a:prstGeom prst="line">
                <a:avLst/>
              </a:prstGeom>
              <a:noFill/>
              <a:ln w="1588">
                <a:solidFill>
                  <a:srgbClr val="4891B6"/>
                </a:solidFill>
                <a:miter lim="800000"/>
                <a:headEnd/>
                <a:tailEnd/>
              </a:ln>
            </p:spPr>
            <p:txBody>
              <a:bodyPr/>
              <a:lstStyle/>
              <a:p>
                <a:endParaRPr lang="en-US"/>
              </a:p>
            </p:txBody>
          </p:sp>
          <p:sp>
            <p:nvSpPr>
              <p:cNvPr id="212417" name="Freeform 449"/>
              <p:cNvSpPr>
                <a:spLocks/>
              </p:cNvSpPr>
              <p:nvPr/>
            </p:nvSpPr>
            <p:spPr bwMode="auto">
              <a:xfrm>
                <a:off x="715" y="3303"/>
                <a:ext cx="89" cy="84"/>
              </a:xfrm>
              <a:custGeom>
                <a:avLst/>
                <a:gdLst/>
                <a:ahLst/>
                <a:cxnLst>
                  <a:cxn ang="0">
                    <a:pos x="0" y="4"/>
                  </a:cxn>
                  <a:cxn ang="0">
                    <a:pos x="9" y="0"/>
                  </a:cxn>
                  <a:cxn ang="0">
                    <a:pos x="89" y="80"/>
                  </a:cxn>
                  <a:cxn ang="0">
                    <a:pos x="80" y="84"/>
                  </a:cxn>
                  <a:cxn ang="0">
                    <a:pos x="0" y="4"/>
                  </a:cxn>
                </a:cxnLst>
                <a:rect l="0" t="0" r="r" b="b"/>
                <a:pathLst>
                  <a:path w="89" h="84">
                    <a:moveTo>
                      <a:pt x="0" y="4"/>
                    </a:moveTo>
                    <a:lnTo>
                      <a:pt x="9" y="0"/>
                    </a:lnTo>
                    <a:lnTo>
                      <a:pt x="89" y="80"/>
                    </a:lnTo>
                    <a:lnTo>
                      <a:pt x="80" y="84"/>
                    </a:lnTo>
                    <a:lnTo>
                      <a:pt x="0" y="4"/>
                    </a:lnTo>
                    <a:close/>
                  </a:path>
                </a:pathLst>
              </a:custGeom>
              <a:solidFill>
                <a:srgbClr val="4891B6"/>
              </a:solidFill>
              <a:ln w="9525">
                <a:noFill/>
                <a:round/>
                <a:headEnd/>
                <a:tailEnd/>
              </a:ln>
            </p:spPr>
            <p:txBody>
              <a:bodyPr/>
              <a:lstStyle/>
              <a:p>
                <a:endParaRPr lang="en-US"/>
              </a:p>
            </p:txBody>
          </p:sp>
          <p:sp>
            <p:nvSpPr>
              <p:cNvPr id="212418" name="Freeform 450"/>
              <p:cNvSpPr>
                <a:spLocks/>
              </p:cNvSpPr>
              <p:nvPr/>
            </p:nvSpPr>
            <p:spPr bwMode="auto">
              <a:xfrm>
                <a:off x="724" y="3298"/>
                <a:ext cx="89" cy="85"/>
              </a:xfrm>
              <a:custGeom>
                <a:avLst/>
                <a:gdLst/>
                <a:ahLst/>
                <a:cxnLst>
                  <a:cxn ang="0">
                    <a:pos x="0" y="5"/>
                  </a:cxn>
                  <a:cxn ang="0">
                    <a:pos x="8" y="0"/>
                  </a:cxn>
                  <a:cxn ang="0">
                    <a:pos x="89" y="81"/>
                  </a:cxn>
                  <a:cxn ang="0">
                    <a:pos x="80" y="85"/>
                  </a:cxn>
                  <a:cxn ang="0">
                    <a:pos x="0" y="5"/>
                  </a:cxn>
                </a:cxnLst>
                <a:rect l="0" t="0" r="r" b="b"/>
                <a:pathLst>
                  <a:path w="89" h="85">
                    <a:moveTo>
                      <a:pt x="0" y="5"/>
                    </a:moveTo>
                    <a:lnTo>
                      <a:pt x="8" y="0"/>
                    </a:lnTo>
                    <a:lnTo>
                      <a:pt x="89" y="81"/>
                    </a:lnTo>
                    <a:lnTo>
                      <a:pt x="80" y="85"/>
                    </a:lnTo>
                    <a:lnTo>
                      <a:pt x="0" y="5"/>
                    </a:lnTo>
                    <a:close/>
                  </a:path>
                </a:pathLst>
              </a:custGeom>
              <a:solidFill>
                <a:srgbClr val="4892B7"/>
              </a:solidFill>
              <a:ln w="9525">
                <a:noFill/>
                <a:round/>
                <a:headEnd/>
                <a:tailEnd/>
              </a:ln>
            </p:spPr>
            <p:txBody>
              <a:bodyPr/>
              <a:lstStyle/>
              <a:p>
                <a:endParaRPr lang="en-US"/>
              </a:p>
            </p:txBody>
          </p:sp>
          <p:sp>
            <p:nvSpPr>
              <p:cNvPr id="212419" name="Freeform 451"/>
              <p:cNvSpPr>
                <a:spLocks/>
              </p:cNvSpPr>
              <p:nvPr/>
            </p:nvSpPr>
            <p:spPr bwMode="auto">
              <a:xfrm>
                <a:off x="732" y="3289"/>
                <a:ext cx="98" cy="90"/>
              </a:xfrm>
              <a:custGeom>
                <a:avLst/>
                <a:gdLst/>
                <a:ahLst/>
                <a:cxnLst>
                  <a:cxn ang="0">
                    <a:pos x="0" y="9"/>
                  </a:cxn>
                  <a:cxn ang="0">
                    <a:pos x="18" y="0"/>
                  </a:cxn>
                  <a:cxn ang="0">
                    <a:pos x="98" y="81"/>
                  </a:cxn>
                  <a:cxn ang="0">
                    <a:pos x="81" y="90"/>
                  </a:cxn>
                  <a:cxn ang="0">
                    <a:pos x="0" y="9"/>
                  </a:cxn>
                </a:cxnLst>
                <a:rect l="0" t="0" r="r" b="b"/>
                <a:pathLst>
                  <a:path w="98" h="90">
                    <a:moveTo>
                      <a:pt x="0" y="9"/>
                    </a:moveTo>
                    <a:lnTo>
                      <a:pt x="18" y="0"/>
                    </a:lnTo>
                    <a:lnTo>
                      <a:pt x="98" y="81"/>
                    </a:lnTo>
                    <a:lnTo>
                      <a:pt x="81" y="90"/>
                    </a:lnTo>
                    <a:lnTo>
                      <a:pt x="0" y="9"/>
                    </a:lnTo>
                    <a:close/>
                  </a:path>
                </a:pathLst>
              </a:custGeom>
              <a:solidFill>
                <a:srgbClr val="4993B8"/>
              </a:solidFill>
              <a:ln w="9525">
                <a:noFill/>
                <a:round/>
                <a:headEnd/>
                <a:tailEnd/>
              </a:ln>
            </p:spPr>
            <p:txBody>
              <a:bodyPr/>
              <a:lstStyle/>
              <a:p>
                <a:endParaRPr lang="en-US"/>
              </a:p>
            </p:txBody>
          </p:sp>
          <p:sp>
            <p:nvSpPr>
              <p:cNvPr id="212420" name="Line 452"/>
              <p:cNvSpPr>
                <a:spLocks noChangeShapeType="1"/>
              </p:cNvSpPr>
              <p:nvPr/>
            </p:nvSpPr>
            <p:spPr bwMode="auto">
              <a:xfrm>
                <a:off x="732" y="3298"/>
                <a:ext cx="81" cy="81"/>
              </a:xfrm>
              <a:prstGeom prst="line">
                <a:avLst/>
              </a:prstGeom>
              <a:noFill/>
              <a:ln w="1588">
                <a:solidFill>
                  <a:srgbClr val="4993B8"/>
                </a:solidFill>
                <a:miter lim="800000"/>
                <a:headEnd/>
                <a:tailEnd/>
              </a:ln>
            </p:spPr>
            <p:txBody>
              <a:bodyPr/>
              <a:lstStyle/>
              <a:p>
                <a:endParaRPr lang="en-US"/>
              </a:p>
            </p:txBody>
          </p:sp>
          <p:sp>
            <p:nvSpPr>
              <p:cNvPr id="212421" name="Freeform 453"/>
              <p:cNvSpPr>
                <a:spLocks/>
              </p:cNvSpPr>
              <p:nvPr/>
            </p:nvSpPr>
            <p:spPr bwMode="auto">
              <a:xfrm>
                <a:off x="732" y="3295"/>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993B8"/>
              </a:solidFill>
              <a:ln w="9525">
                <a:noFill/>
                <a:round/>
                <a:headEnd/>
                <a:tailEnd/>
              </a:ln>
            </p:spPr>
            <p:txBody>
              <a:bodyPr/>
              <a:lstStyle/>
              <a:p>
                <a:endParaRPr lang="en-US"/>
              </a:p>
            </p:txBody>
          </p:sp>
          <p:sp>
            <p:nvSpPr>
              <p:cNvPr id="212422" name="Freeform 454"/>
              <p:cNvSpPr>
                <a:spLocks/>
              </p:cNvSpPr>
              <p:nvPr/>
            </p:nvSpPr>
            <p:spPr bwMode="auto">
              <a:xfrm>
                <a:off x="738" y="3292"/>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993B9"/>
              </a:solidFill>
              <a:ln w="9525">
                <a:noFill/>
                <a:round/>
                <a:headEnd/>
                <a:tailEnd/>
              </a:ln>
            </p:spPr>
            <p:txBody>
              <a:bodyPr/>
              <a:lstStyle/>
              <a:p>
                <a:endParaRPr lang="en-US"/>
              </a:p>
            </p:txBody>
          </p:sp>
          <p:sp>
            <p:nvSpPr>
              <p:cNvPr id="212423" name="Freeform 455"/>
              <p:cNvSpPr>
                <a:spLocks/>
              </p:cNvSpPr>
              <p:nvPr/>
            </p:nvSpPr>
            <p:spPr bwMode="auto">
              <a:xfrm>
                <a:off x="744" y="3289"/>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4BA"/>
              </a:solidFill>
              <a:ln w="9525">
                <a:noFill/>
                <a:round/>
                <a:headEnd/>
                <a:tailEnd/>
              </a:ln>
            </p:spPr>
            <p:txBody>
              <a:bodyPr/>
              <a:lstStyle/>
              <a:p>
                <a:endParaRPr lang="en-US"/>
              </a:p>
            </p:txBody>
          </p:sp>
          <p:sp>
            <p:nvSpPr>
              <p:cNvPr id="212424" name="Freeform 456"/>
              <p:cNvSpPr>
                <a:spLocks/>
              </p:cNvSpPr>
              <p:nvPr/>
            </p:nvSpPr>
            <p:spPr bwMode="auto">
              <a:xfrm>
                <a:off x="750" y="3280"/>
                <a:ext cx="97" cy="90"/>
              </a:xfrm>
              <a:custGeom>
                <a:avLst/>
                <a:gdLst/>
                <a:ahLst/>
                <a:cxnLst>
                  <a:cxn ang="0">
                    <a:pos x="0" y="9"/>
                  </a:cxn>
                  <a:cxn ang="0">
                    <a:pos x="16" y="0"/>
                  </a:cxn>
                  <a:cxn ang="0">
                    <a:pos x="97" y="80"/>
                  </a:cxn>
                  <a:cxn ang="0">
                    <a:pos x="80" y="90"/>
                  </a:cxn>
                  <a:cxn ang="0">
                    <a:pos x="0" y="9"/>
                  </a:cxn>
                </a:cxnLst>
                <a:rect l="0" t="0" r="r" b="b"/>
                <a:pathLst>
                  <a:path w="97" h="90">
                    <a:moveTo>
                      <a:pt x="0" y="9"/>
                    </a:moveTo>
                    <a:lnTo>
                      <a:pt x="16" y="0"/>
                    </a:lnTo>
                    <a:lnTo>
                      <a:pt x="97" y="80"/>
                    </a:lnTo>
                    <a:lnTo>
                      <a:pt x="80" y="90"/>
                    </a:lnTo>
                    <a:lnTo>
                      <a:pt x="0" y="9"/>
                    </a:lnTo>
                    <a:close/>
                  </a:path>
                </a:pathLst>
              </a:custGeom>
              <a:solidFill>
                <a:srgbClr val="4A95BB"/>
              </a:solidFill>
              <a:ln w="9525">
                <a:noFill/>
                <a:round/>
                <a:headEnd/>
                <a:tailEnd/>
              </a:ln>
            </p:spPr>
            <p:txBody>
              <a:bodyPr/>
              <a:lstStyle/>
              <a:p>
                <a:endParaRPr lang="en-US"/>
              </a:p>
            </p:txBody>
          </p:sp>
          <p:sp>
            <p:nvSpPr>
              <p:cNvPr id="212425" name="Line 457"/>
              <p:cNvSpPr>
                <a:spLocks noChangeShapeType="1"/>
              </p:cNvSpPr>
              <p:nvPr/>
            </p:nvSpPr>
            <p:spPr bwMode="auto">
              <a:xfrm>
                <a:off x="750" y="3289"/>
                <a:ext cx="80" cy="81"/>
              </a:xfrm>
              <a:prstGeom prst="line">
                <a:avLst/>
              </a:prstGeom>
              <a:noFill/>
              <a:ln w="1588">
                <a:solidFill>
                  <a:srgbClr val="4A95BB"/>
                </a:solidFill>
                <a:miter lim="800000"/>
                <a:headEnd/>
                <a:tailEnd/>
              </a:ln>
            </p:spPr>
            <p:txBody>
              <a:bodyPr/>
              <a:lstStyle/>
              <a:p>
                <a:endParaRPr lang="en-US"/>
              </a:p>
            </p:txBody>
          </p:sp>
          <p:sp>
            <p:nvSpPr>
              <p:cNvPr id="212426" name="Freeform 458"/>
              <p:cNvSpPr>
                <a:spLocks/>
              </p:cNvSpPr>
              <p:nvPr/>
            </p:nvSpPr>
            <p:spPr bwMode="auto">
              <a:xfrm>
                <a:off x="750" y="3286"/>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A95BB"/>
              </a:solidFill>
              <a:ln w="9525">
                <a:noFill/>
                <a:round/>
                <a:headEnd/>
                <a:tailEnd/>
              </a:ln>
            </p:spPr>
            <p:txBody>
              <a:bodyPr/>
              <a:lstStyle/>
              <a:p>
                <a:endParaRPr lang="en-US"/>
              </a:p>
            </p:txBody>
          </p:sp>
          <p:sp>
            <p:nvSpPr>
              <p:cNvPr id="212427" name="Freeform 459"/>
              <p:cNvSpPr>
                <a:spLocks/>
              </p:cNvSpPr>
              <p:nvPr/>
            </p:nvSpPr>
            <p:spPr bwMode="auto">
              <a:xfrm>
                <a:off x="755" y="3283"/>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A96BC"/>
              </a:solidFill>
              <a:ln w="9525">
                <a:noFill/>
                <a:round/>
                <a:headEnd/>
                <a:tailEnd/>
              </a:ln>
            </p:spPr>
            <p:txBody>
              <a:bodyPr/>
              <a:lstStyle/>
              <a:p>
                <a:endParaRPr lang="en-US"/>
              </a:p>
            </p:txBody>
          </p:sp>
          <p:sp>
            <p:nvSpPr>
              <p:cNvPr id="212428" name="Freeform 460"/>
              <p:cNvSpPr>
                <a:spLocks/>
              </p:cNvSpPr>
              <p:nvPr/>
            </p:nvSpPr>
            <p:spPr bwMode="auto">
              <a:xfrm>
                <a:off x="761" y="3280"/>
                <a:ext cx="86" cy="84"/>
              </a:xfrm>
              <a:custGeom>
                <a:avLst/>
                <a:gdLst/>
                <a:ahLst/>
                <a:cxnLst>
                  <a:cxn ang="0">
                    <a:pos x="0" y="3"/>
                  </a:cxn>
                  <a:cxn ang="0">
                    <a:pos x="5" y="0"/>
                  </a:cxn>
                  <a:cxn ang="0">
                    <a:pos x="86" y="80"/>
                  </a:cxn>
                  <a:cxn ang="0">
                    <a:pos x="80" y="84"/>
                  </a:cxn>
                  <a:cxn ang="0">
                    <a:pos x="0" y="3"/>
                  </a:cxn>
                </a:cxnLst>
                <a:rect l="0" t="0" r="r" b="b"/>
                <a:pathLst>
                  <a:path w="86" h="84">
                    <a:moveTo>
                      <a:pt x="0" y="3"/>
                    </a:moveTo>
                    <a:lnTo>
                      <a:pt x="5" y="0"/>
                    </a:lnTo>
                    <a:lnTo>
                      <a:pt x="86" y="80"/>
                    </a:lnTo>
                    <a:lnTo>
                      <a:pt x="80" y="84"/>
                    </a:lnTo>
                    <a:lnTo>
                      <a:pt x="0" y="3"/>
                    </a:lnTo>
                    <a:close/>
                  </a:path>
                </a:pathLst>
              </a:custGeom>
              <a:solidFill>
                <a:srgbClr val="4B97BD"/>
              </a:solidFill>
              <a:ln w="9525">
                <a:noFill/>
                <a:round/>
                <a:headEnd/>
                <a:tailEnd/>
              </a:ln>
            </p:spPr>
            <p:txBody>
              <a:bodyPr/>
              <a:lstStyle/>
              <a:p>
                <a:endParaRPr lang="en-US"/>
              </a:p>
            </p:txBody>
          </p:sp>
          <p:sp>
            <p:nvSpPr>
              <p:cNvPr id="212429" name="Freeform 461"/>
              <p:cNvSpPr>
                <a:spLocks/>
              </p:cNvSpPr>
              <p:nvPr/>
            </p:nvSpPr>
            <p:spPr bwMode="auto">
              <a:xfrm>
                <a:off x="766" y="3270"/>
                <a:ext cx="97" cy="90"/>
              </a:xfrm>
              <a:custGeom>
                <a:avLst/>
                <a:gdLst/>
                <a:ahLst/>
                <a:cxnLst>
                  <a:cxn ang="0">
                    <a:pos x="0" y="10"/>
                  </a:cxn>
                  <a:cxn ang="0">
                    <a:pos x="16" y="0"/>
                  </a:cxn>
                  <a:cxn ang="0">
                    <a:pos x="97" y="80"/>
                  </a:cxn>
                  <a:cxn ang="0">
                    <a:pos x="81" y="90"/>
                  </a:cxn>
                  <a:cxn ang="0">
                    <a:pos x="0" y="10"/>
                  </a:cxn>
                </a:cxnLst>
                <a:rect l="0" t="0" r="r" b="b"/>
                <a:pathLst>
                  <a:path w="97" h="90">
                    <a:moveTo>
                      <a:pt x="0" y="10"/>
                    </a:moveTo>
                    <a:lnTo>
                      <a:pt x="16" y="0"/>
                    </a:lnTo>
                    <a:lnTo>
                      <a:pt x="97" y="80"/>
                    </a:lnTo>
                    <a:lnTo>
                      <a:pt x="81" y="90"/>
                    </a:lnTo>
                    <a:lnTo>
                      <a:pt x="0" y="10"/>
                    </a:lnTo>
                    <a:close/>
                  </a:path>
                </a:pathLst>
              </a:custGeom>
              <a:solidFill>
                <a:srgbClr val="4C98BE"/>
              </a:solidFill>
              <a:ln w="9525">
                <a:noFill/>
                <a:round/>
                <a:headEnd/>
                <a:tailEnd/>
              </a:ln>
            </p:spPr>
            <p:txBody>
              <a:bodyPr/>
              <a:lstStyle/>
              <a:p>
                <a:endParaRPr lang="en-US"/>
              </a:p>
            </p:txBody>
          </p:sp>
          <p:sp>
            <p:nvSpPr>
              <p:cNvPr id="212430" name="Line 462"/>
              <p:cNvSpPr>
                <a:spLocks noChangeShapeType="1"/>
              </p:cNvSpPr>
              <p:nvPr/>
            </p:nvSpPr>
            <p:spPr bwMode="auto">
              <a:xfrm>
                <a:off x="766" y="3280"/>
                <a:ext cx="81" cy="80"/>
              </a:xfrm>
              <a:prstGeom prst="line">
                <a:avLst/>
              </a:prstGeom>
              <a:noFill/>
              <a:ln w="1588">
                <a:solidFill>
                  <a:srgbClr val="4C98BE"/>
                </a:solidFill>
                <a:miter lim="800000"/>
                <a:headEnd/>
                <a:tailEnd/>
              </a:ln>
            </p:spPr>
            <p:txBody>
              <a:bodyPr/>
              <a:lstStyle/>
              <a:p>
                <a:endParaRPr lang="en-US"/>
              </a:p>
            </p:txBody>
          </p:sp>
          <p:sp>
            <p:nvSpPr>
              <p:cNvPr id="212431" name="Freeform 463"/>
              <p:cNvSpPr>
                <a:spLocks/>
              </p:cNvSpPr>
              <p:nvPr/>
            </p:nvSpPr>
            <p:spPr bwMode="auto">
              <a:xfrm>
                <a:off x="766" y="3275"/>
                <a:ext cx="89" cy="85"/>
              </a:xfrm>
              <a:custGeom>
                <a:avLst/>
                <a:gdLst/>
                <a:ahLst/>
                <a:cxnLst>
                  <a:cxn ang="0">
                    <a:pos x="0" y="5"/>
                  </a:cxn>
                  <a:cxn ang="0">
                    <a:pos x="8" y="0"/>
                  </a:cxn>
                  <a:cxn ang="0">
                    <a:pos x="89" y="80"/>
                  </a:cxn>
                  <a:cxn ang="0">
                    <a:pos x="81" y="85"/>
                  </a:cxn>
                  <a:cxn ang="0">
                    <a:pos x="0" y="5"/>
                  </a:cxn>
                </a:cxnLst>
                <a:rect l="0" t="0" r="r" b="b"/>
                <a:pathLst>
                  <a:path w="89" h="85">
                    <a:moveTo>
                      <a:pt x="0" y="5"/>
                    </a:moveTo>
                    <a:lnTo>
                      <a:pt x="8" y="0"/>
                    </a:lnTo>
                    <a:lnTo>
                      <a:pt x="89" y="80"/>
                    </a:lnTo>
                    <a:lnTo>
                      <a:pt x="81" y="85"/>
                    </a:lnTo>
                    <a:lnTo>
                      <a:pt x="0" y="5"/>
                    </a:lnTo>
                    <a:close/>
                  </a:path>
                </a:pathLst>
              </a:custGeom>
              <a:solidFill>
                <a:srgbClr val="4C98BE"/>
              </a:solidFill>
              <a:ln w="9525">
                <a:noFill/>
                <a:round/>
                <a:headEnd/>
                <a:tailEnd/>
              </a:ln>
            </p:spPr>
            <p:txBody>
              <a:bodyPr/>
              <a:lstStyle/>
              <a:p>
                <a:endParaRPr lang="en-US"/>
              </a:p>
            </p:txBody>
          </p:sp>
          <p:sp>
            <p:nvSpPr>
              <p:cNvPr id="212432" name="Freeform 464"/>
              <p:cNvSpPr>
                <a:spLocks/>
              </p:cNvSpPr>
              <p:nvPr/>
            </p:nvSpPr>
            <p:spPr bwMode="auto">
              <a:xfrm>
                <a:off x="774" y="3270"/>
                <a:ext cx="89" cy="85"/>
              </a:xfrm>
              <a:custGeom>
                <a:avLst/>
                <a:gdLst/>
                <a:ahLst/>
                <a:cxnLst>
                  <a:cxn ang="0">
                    <a:pos x="0" y="5"/>
                  </a:cxn>
                  <a:cxn ang="0">
                    <a:pos x="8" y="0"/>
                  </a:cxn>
                  <a:cxn ang="0">
                    <a:pos x="89" y="80"/>
                  </a:cxn>
                  <a:cxn ang="0">
                    <a:pos x="81" y="85"/>
                  </a:cxn>
                  <a:cxn ang="0">
                    <a:pos x="0" y="5"/>
                  </a:cxn>
                </a:cxnLst>
                <a:rect l="0" t="0" r="r" b="b"/>
                <a:pathLst>
                  <a:path w="89" h="85">
                    <a:moveTo>
                      <a:pt x="0" y="5"/>
                    </a:moveTo>
                    <a:lnTo>
                      <a:pt x="8" y="0"/>
                    </a:lnTo>
                    <a:lnTo>
                      <a:pt x="89" y="80"/>
                    </a:lnTo>
                    <a:lnTo>
                      <a:pt x="81" y="85"/>
                    </a:lnTo>
                    <a:lnTo>
                      <a:pt x="0" y="5"/>
                    </a:lnTo>
                    <a:close/>
                  </a:path>
                </a:pathLst>
              </a:custGeom>
              <a:solidFill>
                <a:srgbClr val="4C99BF"/>
              </a:solidFill>
              <a:ln w="9525">
                <a:noFill/>
                <a:round/>
                <a:headEnd/>
                <a:tailEnd/>
              </a:ln>
            </p:spPr>
            <p:txBody>
              <a:bodyPr/>
              <a:lstStyle/>
              <a:p>
                <a:endParaRPr lang="en-US"/>
              </a:p>
            </p:txBody>
          </p:sp>
          <p:sp>
            <p:nvSpPr>
              <p:cNvPr id="212433" name="Freeform 465"/>
              <p:cNvSpPr>
                <a:spLocks/>
              </p:cNvSpPr>
              <p:nvPr/>
            </p:nvSpPr>
            <p:spPr bwMode="auto">
              <a:xfrm>
                <a:off x="782" y="3259"/>
                <a:ext cx="96" cy="91"/>
              </a:xfrm>
              <a:custGeom>
                <a:avLst/>
                <a:gdLst/>
                <a:ahLst/>
                <a:cxnLst>
                  <a:cxn ang="0">
                    <a:pos x="0" y="11"/>
                  </a:cxn>
                  <a:cxn ang="0">
                    <a:pos x="15" y="0"/>
                  </a:cxn>
                  <a:cxn ang="0">
                    <a:pos x="96" y="81"/>
                  </a:cxn>
                  <a:cxn ang="0">
                    <a:pos x="81" y="91"/>
                  </a:cxn>
                  <a:cxn ang="0">
                    <a:pos x="0" y="11"/>
                  </a:cxn>
                </a:cxnLst>
                <a:rect l="0" t="0" r="r" b="b"/>
                <a:pathLst>
                  <a:path w="96" h="91">
                    <a:moveTo>
                      <a:pt x="0" y="11"/>
                    </a:moveTo>
                    <a:lnTo>
                      <a:pt x="15" y="0"/>
                    </a:lnTo>
                    <a:lnTo>
                      <a:pt x="96" y="81"/>
                    </a:lnTo>
                    <a:lnTo>
                      <a:pt x="81" y="91"/>
                    </a:lnTo>
                    <a:lnTo>
                      <a:pt x="0" y="11"/>
                    </a:lnTo>
                    <a:close/>
                  </a:path>
                </a:pathLst>
              </a:custGeom>
              <a:solidFill>
                <a:srgbClr val="4D9AC0"/>
              </a:solidFill>
              <a:ln w="9525">
                <a:noFill/>
                <a:round/>
                <a:headEnd/>
                <a:tailEnd/>
              </a:ln>
            </p:spPr>
            <p:txBody>
              <a:bodyPr/>
              <a:lstStyle/>
              <a:p>
                <a:endParaRPr lang="en-US"/>
              </a:p>
            </p:txBody>
          </p:sp>
          <p:sp>
            <p:nvSpPr>
              <p:cNvPr id="212434" name="Line 466"/>
              <p:cNvSpPr>
                <a:spLocks noChangeShapeType="1"/>
              </p:cNvSpPr>
              <p:nvPr/>
            </p:nvSpPr>
            <p:spPr bwMode="auto">
              <a:xfrm>
                <a:off x="782" y="3270"/>
                <a:ext cx="81" cy="80"/>
              </a:xfrm>
              <a:prstGeom prst="line">
                <a:avLst/>
              </a:prstGeom>
              <a:noFill/>
              <a:ln w="1588">
                <a:solidFill>
                  <a:srgbClr val="4D9AC0"/>
                </a:solidFill>
                <a:miter lim="800000"/>
                <a:headEnd/>
                <a:tailEnd/>
              </a:ln>
            </p:spPr>
            <p:txBody>
              <a:bodyPr/>
              <a:lstStyle/>
              <a:p>
                <a:endParaRPr lang="en-US"/>
              </a:p>
            </p:txBody>
          </p:sp>
          <p:sp>
            <p:nvSpPr>
              <p:cNvPr id="212435" name="Freeform 467"/>
              <p:cNvSpPr>
                <a:spLocks/>
              </p:cNvSpPr>
              <p:nvPr/>
            </p:nvSpPr>
            <p:spPr bwMode="auto">
              <a:xfrm>
                <a:off x="782" y="3266"/>
                <a:ext cx="86" cy="84"/>
              </a:xfrm>
              <a:custGeom>
                <a:avLst/>
                <a:gdLst/>
                <a:ahLst/>
                <a:cxnLst>
                  <a:cxn ang="0">
                    <a:pos x="0" y="4"/>
                  </a:cxn>
                  <a:cxn ang="0">
                    <a:pos x="5" y="0"/>
                  </a:cxn>
                  <a:cxn ang="0">
                    <a:pos x="86" y="81"/>
                  </a:cxn>
                  <a:cxn ang="0">
                    <a:pos x="81" y="84"/>
                  </a:cxn>
                  <a:cxn ang="0">
                    <a:pos x="0" y="4"/>
                  </a:cxn>
                </a:cxnLst>
                <a:rect l="0" t="0" r="r" b="b"/>
                <a:pathLst>
                  <a:path w="86" h="84">
                    <a:moveTo>
                      <a:pt x="0" y="4"/>
                    </a:moveTo>
                    <a:lnTo>
                      <a:pt x="5" y="0"/>
                    </a:lnTo>
                    <a:lnTo>
                      <a:pt x="86" y="81"/>
                    </a:lnTo>
                    <a:lnTo>
                      <a:pt x="81" y="84"/>
                    </a:lnTo>
                    <a:lnTo>
                      <a:pt x="0" y="4"/>
                    </a:lnTo>
                    <a:close/>
                  </a:path>
                </a:pathLst>
              </a:custGeom>
              <a:solidFill>
                <a:srgbClr val="4D9AC0"/>
              </a:solidFill>
              <a:ln w="9525">
                <a:noFill/>
                <a:round/>
                <a:headEnd/>
                <a:tailEnd/>
              </a:ln>
            </p:spPr>
            <p:txBody>
              <a:bodyPr/>
              <a:lstStyle/>
              <a:p>
                <a:endParaRPr lang="en-US"/>
              </a:p>
            </p:txBody>
          </p:sp>
          <p:sp>
            <p:nvSpPr>
              <p:cNvPr id="212436" name="Freeform 468"/>
              <p:cNvSpPr>
                <a:spLocks/>
              </p:cNvSpPr>
              <p:nvPr/>
            </p:nvSpPr>
            <p:spPr bwMode="auto">
              <a:xfrm>
                <a:off x="787" y="3263"/>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D9AC1"/>
              </a:solidFill>
              <a:ln w="9525">
                <a:noFill/>
                <a:round/>
                <a:headEnd/>
                <a:tailEnd/>
              </a:ln>
            </p:spPr>
            <p:txBody>
              <a:bodyPr/>
              <a:lstStyle/>
              <a:p>
                <a:endParaRPr lang="en-US"/>
              </a:p>
            </p:txBody>
          </p:sp>
          <p:sp>
            <p:nvSpPr>
              <p:cNvPr id="212437" name="Freeform 469"/>
              <p:cNvSpPr>
                <a:spLocks/>
              </p:cNvSpPr>
              <p:nvPr/>
            </p:nvSpPr>
            <p:spPr bwMode="auto">
              <a:xfrm>
                <a:off x="792" y="3259"/>
                <a:ext cx="86" cy="84"/>
              </a:xfrm>
              <a:custGeom>
                <a:avLst/>
                <a:gdLst/>
                <a:ahLst/>
                <a:cxnLst>
                  <a:cxn ang="0">
                    <a:pos x="0" y="4"/>
                  </a:cxn>
                  <a:cxn ang="0">
                    <a:pos x="5" y="0"/>
                  </a:cxn>
                  <a:cxn ang="0">
                    <a:pos x="86" y="81"/>
                  </a:cxn>
                  <a:cxn ang="0">
                    <a:pos x="81" y="84"/>
                  </a:cxn>
                  <a:cxn ang="0">
                    <a:pos x="0" y="4"/>
                  </a:cxn>
                </a:cxnLst>
                <a:rect l="0" t="0" r="r" b="b"/>
                <a:pathLst>
                  <a:path w="86" h="84">
                    <a:moveTo>
                      <a:pt x="0" y="4"/>
                    </a:moveTo>
                    <a:lnTo>
                      <a:pt x="5" y="0"/>
                    </a:lnTo>
                    <a:lnTo>
                      <a:pt x="86" y="81"/>
                    </a:lnTo>
                    <a:lnTo>
                      <a:pt x="81" y="84"/>
                    </a:lnTo>
                    <a:lnTo>
                      <a:pt x="0" y="4"/>
                    </a:lnTo>
                    <a:close/>
                  </a:path>
                </a:pathLst>
              </a:custGeom>
              <a:solidFill>
                <a:srgbClr val="4D9BC2"/>
              </a:solidFill>
              <a:ln w="9525">
                <a:noFill/>
                <a:round/>
                <a:headEnd/>
                <a:tailEnd/>
              </a:ln>
            </p:spPr>
            <p:txBody>
              <a:bodyPr/>
              <a:lstStyle/>
              <a:p>
                <a:endParaRPr lang="en-US"/>
              </a:p>
            </p:txBody>
          </p:sp>
          <p:sp>
            <p:nvSpPr>
              <p:cNvPr id="212438" name="Freeform 470"/>
              <p:cNvSpPr>
                <a:spLocks/>
              </p:cNvSpPr>
              <p:nvPr/>
            </p:nvSpPr>
            <p:spPr bwMode="auto">
              <a:xfrm>
                <a:off x="797" y="3248"/>
                <a:ext cx="95" cy="92"/>
              </a:xfrm>
              <a:custGeom>
                <a:avLst/>
                <a:gdLst/>
                <a:ahLst/>
                <a:cxnLst>
                  <a:cxn ang="0">
                    <a:pos x="0" y="11"/>
                  </a:cxn>
                  <a:cxn ang="0">
                    <a:pos x="14" y="0"/>
                  </a:cxn>
                  <a:cxn ang="0">
                    <a:pos x="95" y="81"/>
                  </a:cxn>
                  <a:cxn ang="0">
                    <a:pos x="81" y="92"/>
                  </a:cxn>
                  <a:cxn ang="0">
                    <a:pos x="0" y="11"/>
                  </a:cxn>
                </a:cxnLst>
                <a:rect l="0" t="0" r="r" b="b"/>
                <a:pathLst>
                  <a:path w="95" h="92">
                    <a:moveTo>
                      <a:pt x="0" y="11"/>
                    </a:moveTo>
                    <a:lnTo>
                      <a:pt x="14" y="0"/>
                    </a:lnTo>
                    <a:lnTo>
                      <a:pt x="95" y="81"/>
                    </a:lnTo>
                    <a:lnTo>
                      <a:pt x="81" y="92"/>
                    </a:lnTo>
                    <a:lnTo>
                      <a:pt x="0" y="11"/>
                    </a:lnTo>
                    <a:close/>
                  </a:path>
                </a:pathLst>
              </a:custGeom>
              <a:solidFill>
                <a:srgbClr val="4E9CC3"/>
              </a:solidFill>
              <a:ln w="9525">
                <a:noFill/>
                <a:round/>
                <a:headEnd/>
                <a:tailEnd/>
              </a:ln>
            </p:spPr>
            <p:txBody>
              <a:bodyPr/>
              <a:lstStyle/>
              <a:p>
                <a:endParaRPr lang="en-US"/>
              </a:p>
            </p:txBody>
          </p:sp>
          <p:sp>
            <p:nvSpPr>
              <p:cNvPr id="212439" name="Line 471"/>
              <p:cNvSpPr>
                <a:spLocks noChangeShapeType="1"/>
              </p:cNvSpPr>
              <p:nvPr/>
            </p:nvSpPr>
            <p:spPr bwMode="auto">
              <a:xfrm>
                <a:off x="797" y="3259"/>
                <a:ext cx="81" cy="81"/>
              </a:xfrm>
              <a:prstGeom prst="line">
                <a:avLst/>
              </a:prstGeom>
              <a:noFill/>
              <a:ln w="1588">
                <a:solidFill>
                  <a:srgbClr val="4E9CC3"/>
                </a:solidFill>
                <a:miter lim="800000"/>
                <a:headEnd/>
                <a:tailEnd/>
              </a:ln>
            </p:spPr>
            <p:txBody>
              <a:bodyPr/>
              <a:lstStyle/>
              <a:p>
                <a:endParaRPr lang="en-US"/>
              </a:p>
            </p:txBody>
          </p:sp>
          <p:sp>
            <p:nvSpPr>
              <p:cNvPr id="212440" name="Freeform 472"/>
              <p:cNvSpPr>
                <a:spLocks/>
              </p:cNvSpPr>
              <p:nvPr/>
            </p:nvSpPr>
            <p:spPr bwMode="auto">
              <a:xfrm>
                <a:off x="797" y="3255"/>
                <a:ext cx="86" cy="85"/>
              </a:xfrm>
              <a:custGeom>
                <a:avLst/>
                <a:gdLst/>
                <a:ahLst/>
                <a:cxnLst>
                  <a:cxn ang="0">
                    <a:pos x="0" y="4"/>
                  </a:cxn>
                  <a:cxn ang="0">
                    <a:pos x="5" y="0"/>
                  </a:cxn>
                  <a:cxn ang="0">
                    <a:pos x="86" y="81"/>
                  </a:cxn>
                  <a:cxn ang="0">
                    <a:pos x="81" y="85"/>
                  </a:cxn>
                  <a:cxn ang="0">
                    <a:pos x="0" y="4"/>
                  </a:cxn>
                </a:cxnLst>
                <a:rect l="0" t="0" r="r" b="b"/>
                <a:pathLst>
                  <a:path w="86" h="85">
                    <a:moveTo>
                      <a:pt x="0" y="4"/>
                    </a:moveTo>
                    <a:lnTo>
                      <a:pt x="5" y="0"/>
                    </a:lnTo>
                    <a:lnTo>
                      <a:pt x="86" y="81"/>
                    </a:lnTo>
                    <a:lnTo>
                      <a:pt x="81" y="85"/>
                    </a:lnTo>
                    <a:lnTo>
                      <a:pt x="0" y="4"/>
                    </a:lnTo>
                    <a:close/>
                  </a:path>
                </a:pathLst>
              </a:custGeom>
              <a:solidFill>
                <a:srgbClr val="4E9CC3"/>
              </a:solidFill>
              <a:ln w="9525">
                <a:noFill/>
                <a:round/>
                <a:headEnd/>
                <a:tailEnd/>
              </a:ln>
            </p:spPr>
            <p:txBody>
              <a:bodyPr/>
              <a:lstStyle/>
              <a:p>
                <a:endParaRPr lang="en-US"/>
              </a:p>
            </p:txBody>
          </p:sp>
          <p:sp>
            <p:nvSpPr>
              <p:cNvPr id="212441" name="Freeform 473"/>
              <p:cNvSpPr>
                <a:spLocks/>
              </p:cNvSpPr>
              <p:nvPr/>
            </p:nvSpPr>
            <p:spPr bwMode="auto">
              <a:xfrm>
                <a:off x="802" y="3252"/>
                <a:ext cx="85" cy="84"/>
              </a:xfrm>
              <a:custGeom>
                <a:avLst/>
                <a:gdLst/>
                <a:ahLst/>
                <a:cxnLst>
                  <a:cxn ang="0">
                    <a:pos x="0" y="3"/>
                  </a:cxn>
                  <a:cxn ang="0">
                    <a:pos x="5" y="0"/>
                  </a:cxn>
                  <a:cxn ang="0">
                    <a:pos x="85" y="80"/>
                  </a:cxn>
                  <a:cxn ang="0">
                    <a:pos x="81" y="84"/>
                  </a:cxn>
                  <a:cxn ang="0">
                    <a:pos x="0" y="3"/>
                  </a:cxn>
                </a:cxnLst>
                <a:rect l="0" t="0" r="r" b="b"/>
                <a:pathLst>
                  <a:path w="85" h="84">
                    <a:moveTo>
                      <a:pt x="0" y="3"/>
                    </a:moveTo>
                    <a:lnTo>
                      <a:pt x="5" y="0"/>
                    </a:lnTo>
                    <a:lnTo>
                      <a:pt x="85" y="80"/>
                    </a:lnTo>
                    <a:lnTo>
                      <a:pt x="81" y="84"/>
                    </a:lnTo>
                    <a:lnTo>
                      <a:pt x="0" y="3"/>
                    </a:lnTo>
                    <a:close/>
                  </a:path>
                </a:pathLst>
              </a:custGeom>
              <a:solidFill>
                <a:srgbClr val="4E9CC4"/>
              </a:solidFill>
              <a:ln w="9525">
                <a:noFill/>
                <a:round/>
                <a:headEnd/>
                <a:tailEnd/>
              </a:ln>
            </p:spPr>
            <p:txBody>
              <a:bodyPr/>
              <a:lstStyle/>
              <a:p>
                <a:endParaRPr lang="en-US"/>
              </a:p>
            </p:txBody>
          </p:sp>
          <p:sp>
            <p:nvSpPr>
              <p:cNvPr id="212442" name="Freeform 474"/>
              <p:cNvSpPr>
                <a:spLocks/>
              </p:cNvSpPr>
              <p:nvPr/>
            </p:nvSpPr>
            <p:spPr bwMode="auto">
              <a:xfrm>
                <a:off x="807" y="3248"/>
                <a:ext cx="85" cy="84"/>
              </a:xfrm>
              <a:custGeom>
                <a:avLst/>
                <a:gdLst/>
                <a:ahLst/>
                <a:cxnLst>
                  <a:cxn ang="0">
                    <a:pos x="0" y="4"/>
                  </a:cxn>
                  <a:cxn ang="0">
                    <a:pos x="4" y="0"/>
                  </a:cxn>
                  <a:cxn ang="0">
                    <a:pos x="85" y="81"/>
                  </a:cxn>
                  <a:cxn ang="0">
                    <a:pos x="80" y="84"/>
                  </a:cxn>
                  <a:cxn ang="0">
                    <a:pos x="0" y="4"/>
                  </a:cxn>
                </a:cxnLst>
                <a:rect l="0" t="0" r="r" b="b"/>
                <a:pathLst>
                  <a:path w="85" h="84">
                    <a:moveTo>
                      <a:pt x="0" y="4"/>
                    </a:moveTo>
                    <a:lnTo>
                      <a:pt x="4" y="0"/>
                    </a:lnTo>
                    <a:lnTo>
                      <a:pt x="85" y="81"/>
                    </a:lnTo>
                    <a:lnTo>
                      <a:pt x="80" y="84"/>
                    </a:lnTo>
                    <a:lnTo>
                      <a:pt x="0" y="4"/>
                    </a:lnTo>
                    <a:close/>
                  </a:path>
                </a:pathLst>
              </a:custGeom>
              <a:solidFill>
                <a:srgbClr val="4E9DC5"/>
              </a:solidFill>
              <a:ln w="9525">
                <a:noFill/>
                <a:round/>
                <a:headEnd/>
                <a:tailEnd/>
              </a:ln>
            </p:spPr>
            <p:txBody>
              <a:bodyPr/>
              <a:lstStyle/>
              <a:p>
                <a:endParaRPr lang="en-US"/>
              </a:p>
            </p:txBody>
          </p:sp>
          <p:sp>
            <p:nvSpPr>
              <p:cNvPr id="212443" name="Freeform 475"/>
              <p:cNvSpPr>
                <a:spLocks/>
              </p:cNvSpPr>
              <p:nvPr/>
            </p:nvSpPr>
            <p:spPr bwMode="auto">
              <a:xfrm>
                <a:off x="811" y="3237"/>
                <a:ext cx="95" cy="92"/>
              </a:xfrm>
              <a:custGeom>
                <a:avLst/>
                <a:gdLst/>
                <a:ahLst/>
                <a:cxnLst>
                  <a:cxn ang="0">
                    <a:pos x="0" y="11"/>
                  </a:cxn>
                  <a:cxn ang="0">
                    <a:pos x="14" y="0"/>
                  </a:cxn>
                  <a:cxn ang="0">
                    <a:pos x="95" y="80"/>
                  </a:cxn>
                  <a:cxn ang="0">
                    <a:pos x="81" y="92"/>
                  </a:cxn>
                  <a:cxn ang="0">
                    <a:pos x="0" y="11"/>
                  </a:cxn>
                </a:cxnLst>
                <a:rect l="0" t="0" r="r" b="b"/>
                <a:pathLst>
                  <a:path w="95" h="92">
                    <a:moveTo>
                      <a:pt x="0" y="11"/>
                    </a:moveTo>
                    <a:lnTo>
                      <a:pt x="14" y="0"/>
                    </a:lnTo>
                    <a:lnTo>
                      <a:pt x="95" y="80"/>
                    </a:lnTo>
                    <a:lnTo>
                      <a:pt x="81" y="92"/>
                    </a:lnTo>
                    <a:lnTo>
                      <a:pt x="0" y="11"/>
                    </a:lnTo>
                    <a:close/>
                  </a:path>
                </a:pathLst>
              </a:custGeom>
              <a:solidFill>
                <a:srgbClr val="4F9EC6"/>
              </a:solidFill>
              <a:ln w="9525">
                <a:noFill/>
                <a:round/>
                <a:headEnd/>
                <a:tailEnd/>
              </a:ln>
            </p:spPr>
            <p:txBody>
              <a:bodyPr/>
              <a:lstStyle/>
              <a:p>
                <a:endParaRPr lang="en-US"/>
              </a:p>
            </p:txBody>
          </p:sp>
          <p:sp>
            <p:nvSpPr>
              <p:cNvPr id="212444" name="Line 476"/>
              <p:cNvSpPr>
                <a:spLocks noChangeShapeType="1"/>
              </p:cNvSpPr>
              <p:nvPr/>
            </p:nvSpPr>
            <p:spPr bwMode="auto">
              <a:xfrm>
                <a:off x="811" y="3248"/>
                <a:ext cx="81" cy="81"/>
              </a:xfrm>
              <a:prstGeom prst="line">
                <a:avLst/>
              </a:prstGeom>
              <a:noFill/>
              <a:ln w="1588">
                <a:solidFill>
                  <a:srgbClr val="4F9EC6"/>
                </a:solidFill>
                <a:miter lim="800000"/>
                <a:headEnd/>
                <a:tailEnd/>
              </a:ln>
            </p:spPr>
            <p:txBody>
              <a:bodyPr/>
              <a:lstStyle/>
              <a:p>
                <a:endParaRPr lang="en-US"/>
              </a:p>
            </p:txBody>
          </p:sp>
          <p:sp>
            <p:nvSpPr>
              <p:cNvPr id="212445" name="Freeform 477"/>
              <p:cNvSpPr>
                <a:spLocks/>
              </p:cNvSpPr>
              <p:nvPr/>
            </p:nvSpPr>
            <p:spPr bwMode="auto">
              <a:xfrm>
                <a:off x="811" y="3242"/>
                <a:ext cx="88" cy="87"/>
              </a:xfrm>
              <a:custGeom>
                <a:avLst/>
                <a:gdLst/>
                <a:ahLst/>
                <a:cxnLst>
                  <a:cxn ang="0">
                    <a:pos x="0" y="6"/>
                  </a:cxn>
                  <a:cxn ang="0">
                    <a:pos x="7" y="0"/>
                  </a:cxn>
                  <a:cxn ang="0">
                    <a:pos x="88" y="81"/>
                  </a:cxn>
                  <a:cxn ang="0">
                    <a:pos x="81" y="87"/>
                  </a:cxn>
                  <a:cxn ang="0">
                    <a:pos x="0" y="6"/>
                  </a:cxn>
                </a:cxnLst>
                <a:rect l="0" t="0" r="r" b="b"/>
                <a:pathLst>
                  <a:path w="88" h="87">
                    <a:moveTo>
                      <a:pt x="0" y="6"/>
                    </a:moveTo>
                    <a:lnTo>
                      <a:pt x="7" y="0"/>
                    </a:lnTo>
                    <a:lnTo>
                      <a:pt x="88" y="81"/>
                    </a:lnTo>
                    <a:lnTo>
                      <a:pt x="81" y="87"/>
                    </a:lnTo>
                    <a:lnTo>
                      <a:pt x="0" y="6"/>
                    </a:lnTo>
                    <a:close/>
                  </a:path>
                </a:pathLst>
              </a:custGeom>
              <a:solidFill>
                <a:srgbClr val="4F9EC6"/>
              </a:solidFill>
              <a:ln w="9525">
                <a:noFill/>
                <a:round/>
                <a:headEnd/>
                <a:tailEnd/>
              </a:ln>
            </p:spPr>
            <p:txBody>
              <a:bodyPr/>
              <a:lstStyle/>
              <a:p>
                <a:endParaRPr lang="en-US"/>
              </a:p>
            </p:txBody>
          </p:sp>
          <p:sp>
            <p:nvSpPr>
              <p:cNvPr id="212446" name="Freeform 478"/>
              <p:cNvSpPr>
                <a:spLocks/>
              </p:cNvSpPr>
              <p:nvPr/>
            </p:nvSpPr>
            <p:spPr bwMode="auto">
              <a:xfrm>
                <a:off x="818" y="3237"/>
                <a:ext cx="88" cy="86"/>
              </a:xfrm>
              <a:custGeom>
                <a:avLst/>
                <a:gdLst/>
                <a:ahLst/>
                <a:cxnLst>
                  <a:cxn ang="0">
                    <a:pos x="0" y="5"/>
                  </a:cxn>
                  <a:cxn ang="0">
                    <a:pos x="7" y="0"/>
                  </a:cxn>
                  <a:cxn ang="0">
                    <a:pos x="88" y="80"/>
                  </a:cxn>
                  <a:cxn ang="0">
                    <a:pos x="81" y="86"/>
                  </a:cxn>
                  <a:cxn ang="0">
                    <a:pos x="0" y="5"/>
                  </a:cxn>
                </a:cxnLst>
                <a:rect l="0" t="0" r="r" b="b"/>
                <a:pathLst>
                  <a:path w="88" h="86">
                    <a:moveTo>
                      <a:pt x="0" y="5"/>
                    </a:moveTo>
                    <a:lnTo>
                      <a:pt x="7" y="0"/>
                    </a:lnTo>
                    <a:lnTo>
                      <a:pt x="88" y="80"/>
                    </a:lnTo>
                    <a:lnTo>
                      <a:pt x="81" y="86"/>
                    </a:lnTo>
                    <a:lnTo>
                      <a:pt x="0" y="5"/>
                    </a:lnTo>
                    <a:close/>
                  </a:path>
                </a:pathLst>
              </a:custGeom>
              <a:solidFill>
                <a:srgbClr val="4F9FC7"/>
              </a:solidFill>
              <a:ln w="9525">
                <a:noFill/>
                <a:round/>
                <a:headEnd/>
                <a:tailEnd/>
              </a:ln>
            </p:spPr>
            <p:txBody>
              <a:bodyPr/>
              <a:lstStyle/>
              <a:p>
                <a:endParaRPr lang="en-US"/>
              </a:p>
            </p:txBody>
          </p:sp>
          <p:sp>
            <p:nvSpPr>
              <p:cNvPr id="212447" name="Freeform 479"/>
              <p:cNvSpPr>
                <a:spLocks/>
              </p:cNvSpPr>
              <p:nvPr/>
            </p:nvSpPr>
            <p:spPr bwMode="auto">
              <a:xfrm>
                <a:off x="825" y="3225"/>
                <a:ext cx="93" cy="92"/>
              </a:xfrm>
              <a:custGeom>
                <a:avLst/>
                <a:gdLst/>
                <a:ahLst/>
                <a:cxnLst>
                  <a:cxn ang="0">
                    <a:pos x="0" y="12"/>
                  </a:cxn>
                  <a:cxn ang="0">
                    <a:pos x="13" y="0"/>
                  </a:cxn>
                  <a:cxn ang="0">
                    <a:pos x="93" y="80"/>
                  </a:cxn>
                  <a:cxn ang="0">
                    <a:pos x="81" y="92"/>
                  </a:cxn>
                  <a:cxn ang="0">
                    <a:pos x="0" y="12"/>
                  </a:cxn>
                </a:cxnLst>
                <a:rect l="0" t="0" r="r" b="b"/>
                <a:pathLst>
                  <a:path w="93" h="92">
                    <a:moveTo>
                      <a:pt x="0" y="12"/>
                    </a:moveTo>
                    <a:lnTo>
                      <a:pt x="13" y="0"/>
                    </a:lnTo>
                    <a:lnTo>
                      <a:pt x="93" y="80"/>
                    </a:lnTo>
                    <a:lnTo>
                      <a:pt x="81" y="92"/>
                    </a:lnTo>
                    <a:lnTo>
                      <a:pt x="0" y="12"/>
                    </a:lnTo>
                    <a:close/>
                  </a:path>
                </a:pathLst>
              </a:custGeom>
              <a:solidFill>
                <a:srgbClr val="50A0C8"/>
              </a:solidFill>
              <a:ln w="9525">
                <a:noFill/>
                <a:round/>
                <a:headEnd/>
                <a:tailEnd/>
              </a:ln>
            </p:spPr>
            <p:txBody>
              <a:bodyPr/>
              <a:lstStyle/>
              <a:p>
                <a:endParaRPr lang="en-US"/>
              </a:p>
            </p:txBody>
          </p:sp>
          <p:sp>
            <p:nvSpPr>
              <p:cNvPr id="212448" name="Line 480"/>
              <p:cNvSpPr>
                <a:spLocks noChangeShapeType="1"/>
              </p:cNvSpPr>
              <p:nvPr/>
            </p:nvSpPr>
            <p:spPr bwMode="auto">
              <a:xfrm>
                <a:off x="825" y="3237"/>
                <a:ext cx="81" cy="80"/>
              </a:xfrm>
              <a:prstGeom prst="line">
                <a:avLst/>
              </a:prstGeom>
              <a:noFill/>
              <a:ln w="1588">
                <a:solidFill>
                  <a:srgbClr val="50A0C8"/>
                </a:solidFill>
                <a:miter lim="800000"/>
                <a:headEnd/>
                <a:tailEnd/>
              </a:ln>
            </p:spPr>
            <p:txBody>
              <a:bodyPr/>
              <a:lstStyle/>
              <a:p>
                <a:endParaRPr lang="en-US"/>
              </a:p>
            </p:txBody>
          </p:sp>
          <p:sp>
            <p:nvSpPr>
              <p:cNvPr id="212449" name="Freeform 481"/>
              <p:cNvSpPr>
                <a:spLocks/>
              </p:cNvSpPr>
              <p:nvPr/>
            </p:nvSpPr>
            <p:spPr bwMode="auto">
              <a:xfrm>
                <a:off x="825" y="3233"/>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0A0C8"/>
              </a:solidFill>
              <a:ln w="9525">
                <a:noFill/>
                <a:round/>
                <a:headEnd/>
                <a:tailEnd/>
              </a:ln>
            </p:spPr>
            <p:txBody>
              <a:bodyPr/>
              <a:lstStyle/>
              <a:p>
                <a:endParaRPr lang="en-US"/>
              </a:p>
            </p:txBody>
          </p:sp>
          <p:sp>
            <p:nvSpPr>
              <p:cNvPr id="212450" name="Freeform 482"/>
              <p:cNvSpPr>
                <a:spLocks/>
              </p:cNvSpPr>
              <p:nvPr/>
            </p:nvSpPr>
            <p:spPr bwMode="auto">
              <a:xfrm>
                <a:off x="829" y="3229"/>
                <a:ext cx="85" cy="84"/>
              </a:xfrm>
              <a:custGeom>
                <a:avLst/>
                <a:gdLst/>
                <a:ahLst/>
                <a:cxnLst>
                  <a:cxn ang="0">
                    <a:pos x="0" y="4"/>
                  </a:cxn>
                  <a:cxn ang="0">
                    <a:pos x="5" y="0"/>
                  </a:cxn>
                  <a:cxn ang="0">
                    <a:pos x="85" y="80"/>
                  </a:cxn>
                  <a:cxn ang="0">
                    <a:pos x="81" y="84"/>
                  </a:cxn>
                  <a:cxn ang="0">
                    <a:pos x="0" y="4"/>
                  </a:cxn>
                </a:cxnLst>
                <a:rect l="0" t="0" r="r" b="b"/>
                <a:pathLst>
                  <a:path w="85" h="84">
                    <a:moveTo>
                      <a:pt x="0" y="4"/>
                    </a:moveTo>
                    <a:lnTo>
                      <a:pt x="5" y="0"/>
                    </a:lnTo>
                    <a:lnTo>
                      <a:pt x="85" y="80"/>
                    </a:lnTo>
                    <a:lnTo>
                      <a:pt x="81" y="84"/>
                    </a:lnTo>
                    <a:lnTo>
                      <a:pt x="0" y="4"/>
                    </a:lnTo>
                    <a:close/>
                  </a:path>
                </a:pathLst>
              </a:custGeom>
              <a:solidFill>
                <a:srgbClr val="50A0C9"/>
              </a:solidFill>
              <a:ln w="9525">
                <a:noFill/>
                <a:round/>
                <a:headEnd/>
                <a:tailEnd/>
              </a:ln>
            </p:spPr>
            <p:txBody>
              <a:bodyPr/>
              <a:lstStyle/>
              <a:p>
                <a:endParaRPr lang="en-US"/>
              </a:p>
            </p:txBody>
          </p:sp>
          <p:sp>
            <p:nvSpPr>
              <p:cNvPr id="212451" name="Freeform 483"/>
              <p:cNvSpPr>
                <a:spLocks/>
              </p:cNvSpPr>
              <p:nvPr/>
            </p:nvSpPr>
            <p:spPr bwMode="auto">
              <a:xfrm>
                <a:off x="834" y="3225"/>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0A1CA"/>
              </a:solidFill>
              <a:ln w="9525">
                <a:noFill/>
                <a:round/>
                <a:headEnd/>
                <a:tailEnd/>
              </a:ln>
            </p:spPr>
            <p:txBody>
              <a:bodyPr/>
              <a:lstStyle/>
              <a:p>
                <a:endParaRPr lang="en-US"/>
              </a:p>
            </p:txBody>
          </p:sp>
          <p:sp>
            <p:nvSpPr>
              <p:cNvPr id="212452" name="Freeform 484"/>
              <p:cNvSpPr>
                <a:spLocks/>
              </p:cNvSpPr>
              <p:nvPr/>
            </p:nvSpPr>
            <p:spPr bwMode="auto">
              <a:xfrm>
                <a:off x="838" y="3212"/>
                <a:ext cx="92" cy="93"/>
              </a:xfrm>
              <a:custGeom>
                <a:avLst/>
                <a:gdLst/>
                <a:ahLst/>
                <a:cxnLst>
                  <a:cxn ang="0">
                    <a:pos x="0" y="13"/>
                  </a:cxn>
                  <a:cxn ang="0">
                    <a:pos x="12" y="0"/>
                  </a:cxn>
                  <a:cxn ang="0">
                    <a:pos x="92" y="81"/>
                  </a:cxn>
                  <a:cxn ang="0">
                    <a:pos x="80" y="93"/>
                  </a:cxn>
                  <a:cxn ang="0">
                    <a:pos x="0" y="13"/>
                  </a:cxn>
                </a:cxnLst>
                <a:rect l="0" t="0" r="r" b="b"/>
                <a:pathLst>
                  <a:path w="92" h="93">
                    <a:moveTo>
                      <a:pt x="0" y="13"/>
                    </a:moveTo>
                    <a:lnTo>
                      <a:pt x="12" y="0"/>
                    </a:lnTo>
                    <a:lnTo>
                      <a:pt x="92" y="81"/>
                    </a:lnTo>
                    <a:lnTo>
                      <a:pt x="80" y="93"/>
                    </a:lnTo>
                    <a:lnTo>
                      <a:pt x="0" y="13"/>
                    </a:lnTo>
                    <a:close/>
                  </a:path>
                </a:pathLst>
              </a:custGeom>
              <a:solidFill>
                <a:srgbClr val="51A2CB"/>
              </a:solidFill>
              <a:ln w="9525">
                <a:noFill/>
                <a:round/>
                <a:headEnd/>
                <a:tailEnd/>
              </a:ln>
            </p:spPr>
            <p:txBody>
              <a:bodyPr/>
              <a:lstStyle/>
              <a:p>
                <a:endParaRPr lang="en-US"/>
              </a:p>
            </p:txBody>
          </p:sp>
          <p:sp>
            <p:nvSpPr>
              <p:cNvPr id="212453" name="Line 485"/>
              <p:cNvSpPr>
                <a:spLocks noChangeShapeType="1"/>
              </p:cNvSpPr>
              <p:nvPr/>
            </p:nvSpPr>
            <p:spPr bwMode="auto">
              <a:xfrm>
                <a:off x="838" y="3225"/>
                <a:ext cx="80" cy="80"/>
              </a:xfrm>
              <a:prstGeom prst="line">
                <a:avLst/>
              </a:prstGeom>
              <a:noFill/>
              <a:ln w="1588">
                <a:solidFill>
                  <a:srgbClr val="51A2CB"/>
                </a:solidFill>
                <a:miter lim="800000"/>
                <a:headEnd/>
                <a:tailEnd/>
              </a:ln>
            </p:spPr>
            <p:txBody>
              <a:bodyPr/>
              <a:lstStyle/>
              <a:p>
                <a:endParaRPr lang="en-US"/>
              </a:p>
            </p:txBody>
          </p:sp>
          <p:sp>
            <p:nvSpPr>
              <p:cNvPr id="212454" name="Freeform 486"/>
              <p:cNvSpPr>
                <a:spLocks/>
              </p:cNvSpPr>
              <p:nvPr/>
            </p:nvSpPr>
            <p:spPr bwMode="auto">
              <a:xfrm>
                <a:off x="838" y="3221"/>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1A2CB"/>
              </a:solidFill>
              <a:ln w="9525">
                <a:noFill/>
                <a:round/>
                <a:headEnd/>
                <a:tailEnd/>
              </a:ln>
            </p:spPr>
            <p:txBody>
              <a:bodyPr/>
              <a:lstStyle/>
              <a:p>
                <a:endParaRPr lang="en-US"/>
              </a:p>
            </p:txBody>
          </p:sp>
          <p:sp>
            <p:nvSpPr>
              <p:cNvPr id="212455" name="Freeform 487"/>
              <p:cNvSpPr>
                <a:spLocks/>
              </p:cNvSpPr>
              <p:nvPr/>
            </p:nvSpPr>
            <p:spPr bwMode="auto">
              <a:xfrm>
                <a:off x="842" y="3217"/>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1A2CC"/>
              </a:solidFill>
              <a:ln w="9525">
                <a:noFill/>
                <a:round/>
                <a:headEnd/>
                <a:tailEnd/>
              </a:ln>
            </p:spPr>
            <p:txBody>
              <a:bodyPr/>
              <a:lstStyle/>
              <a:p>
                <a:endParaRPr lang="en-US"/>
              </a:p>
            </p:txBody>
          </p:sp>
          <p:sp>
            <p:nvSpPr>
              <p:cNvPr id="212456" name="Freeform 488"/>
              <p:cNvSpPr>
                <a:spLocks/>
              </p:cNvSpPr>
              <p:nvPr/>
            </p:nvSpPr>
            <p:spPr bwMode="auto">
              <a:xfrm>
                <a:off x="846" y="3212"/>
                <a:ext cx="84" cy="85"/>
              </a:xfrm>
              <a:custGeom>
                <a:avLst/>
                <a:gdLst/>
                <a:ahLst/>
                <a:cxnLst>
                  <a:cxn ang="0">
                    <a:pos x="0" y="5"/>
                  </a:cxn>
                  <a:cxn ang="0">
                    <a:pos x="4" y="0"/>
                  </a:cxn>
                  <a:cxn ang="0">
                    <a:pos x="84" y="81"/>
                  </a:cxn>
                  <a:cxn ang="0">
                    <a:pos x="80" y="85"/>
                  </a:cxn>
                  <a:cxn ang="0">
                    <a:pos x="0" y="5"/>
                  </a:cxn>
                </a:cxnLst>
                <a:rect l="0" t="0" r="r" b="b"/>
                <a:pathLst>
                  <a:path w="84" h="85">
                    <a:moveTo>
                      <a:pt x="0" y="5"/>
                    </a:moveTo>
                    <a:lnTo>
                      <a:pt x="4" y="0"/>
                    </a:lnTo>
                    <a:lnTo>
                      <a:pt x="84" y="81"/>
                    </a:lnTo>
                    <a:lnTo>
                      <a:pt x="80" y="85"/>
                    </a:lnTo>
                    <a:lnTo>
                      <a:pt x="0" y="5"/>
                    </a:lnTo>
                    <a:close/>
                  </a:path>
                </a:pathLst>
              </a:custGeom>
              <a:solidFill>
                <a:srgbClr val="51A3CD"/>
              </a:solidFill>
              <a:ln w="9525">
                <a:noFill/>
                <a:round/>
                <a:headEnd/>
                <a:tailEnd/>
              </a:ln>
            </p:spPr>
            <p:txBody>
              <a:bodyPr/>
              <a:lstStyle/>
              <a:p>
                <a:endParaRPr lang="en-US"/>
              </a:p>
            </p:txBody>
          </p:sp>
          <p:sp>
            <p:nvSpPr>
              <p:cNvPr id="212457" name="Freeform 489"/>
              <p:cNvSpPr>
                <a:spLocks/>
              </p:cNvSpPr>
              <p:nvPr/>
            </p:nvSpPr>
            <p:spPr bwMode="auto">
              <a:xfrm>
                <a:off x="850" y="3200"/>
                <a:ext cx="91" cy="93"/>
              </a:xfrm>
              <a:custGeom>
                <a:avLst/>
                <a:gdLst/>
                <a:ahLst/>
                <a:cxnLst>
                  <a:cxn ang="0">
                    <a:pos x="0" y="12"/>
                  </a:cxn>
                  <a:cxn ang="0">
                    <a:pos x="11" y="0"/>
                  </a:cxn>
                  <a:cxn ang="0">
                    <a:pos x="91" y="80"/>
                  </a:cxn>
                  <a:cxn ang="0">
                    <a:pos x="80" y="93"/>
                  </a:cxn>
                  <a:cxn ang="0">
                    <a:pos x="0" y="12"/>
                  </a:cxn>
                </a:cxnLst>
                <a:rect l="0" t="0" r="r" b="b"/>
                <a:pathLst>
                  <a:path w="91" h="93">
                    <a:moveTo>
                      <a:pt x="0" y="12"/>
                    </a:moveTo>
                    <a:lnTo>
                      <a:pt x="11" y="0"/>
                    </a:lnTo>
                    <a:lnTo>
                      <a:pt x="91" y="80"/>
                    </a:lnTo>
                    <a:lnTo>
                      <a:pt x="80" y="93"/>
                    </a:lnTo>
                    <a:lnTo>
                      <a:pt x="0" y="12"/>
                    </a:lnTo>
                    <a:close/>
                  </a:path>
                </a:pathLst>
              </a:custGeom>
              <a:solidFill>
                <a:srgbClr val="52A4CE"/>
              </a:solidFill>
              <a:ln w="9525">
                <a:noFill/>
                <a:round/>
                <a:headEnd/>
                <a:tailEnd/>
              </a:ln>
            </p:spPr>
            <p:txBody>
              <a:bodyPr/>
              <a:lstStyle/>
              <a:p>
                <a:endParaRPr lang="en-US"/>
              </a:p>
            </p:txBody>
          </p:sp>
          <p:sp>
            <p:nvSpPr>
              <p:cNvPr id="212458" name="Line 490"/>
              <p:cNvSpPr>
                <a:spLocks noChangeShapeType="1"/>
              </p:cNvSpPr>
              <p:nvPr/>
            </p:nvSpPr>
            <p:spPr bwMode="auto">
              <a:xfrm>
                <a:off x="850" y="3212"/>
                <a:ext cx="80" cy="81"/>
              </a:xfrm>
              <a:prstGeom prst="line">
                <a:avLst/>
              </a:prstGeom>
              <a:noFill/>
              <a:ln w="1588">
                <a:solidFill>
                  <a:srgbClr val="52A4CE"/>
                </a:solidFill>
                <a:miter lim="800000"/>
                <a:headEnd/>
                <a:tailEnd/>
              </a:ln>
            </p:spPr>
            <p:txBody>
              <a:bodyPr/>
              <a:lstStyle/>
              <a:p>
                <a:endParaRPr lang="en-US"/>
              </a:p>
            </p:txBody>
          </p:sp>
          <p:sp>
            <p:nvSpPr>
              <p:cNvPr id="212459" name="Freeform 491"/>
              <p:cNvSpPr>
                <a:spLocks/>
              </p:cNvSpPr>
              <p:nvPr/>
            </p:nvSpPr>
            <p:spPr bwMode="auto">
              <a:xfrm>
                <a:off x="850" y="3208"/>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4CE"/>
              </a:solidFill>
              <a:ln w="9525">
                <a:noFill/>
                <a:round/>
                <a:headEnd/>
                <a:tailEnd/>
              </a:ln>
            </p:spPr>
            <p:txBody>
              <a:bodyPr/>
              <a:lstStyle/>
              <a:p>
                <a:endParaRPr lang="en-US"/>
              </a:p>
            </p:txBody>
          </p:sp>
          <p:sp>
            <p:nvSpPr>
              <p:cNvPr id="212460" name="Freeform 492"/>
              <p:cNvSpPr>
                <a:spLocks/>
              </p:cNvSpPr>
              <p:nvPr/>
            </p:nvSpPr>
            <p:spPr bwMode="auto">
              <a:xfrm>
                <a:off x="853" y="3204"/>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2A5CE"/>
              </a:solidFill>
              <a:ln w="9525">
                <a:noFill/>
                <a:round/>
                <a:headEnd/>
                <a:tailEnd/>
              </a:ln>
            </p:spPr>
            <p:txBody>
              <a:bodyPr/>
              <a:lstStyle/>
              <a:p>
                <a:endParaRPr lang="en-US"/>
              </a:p>
            </p:txBody>
          </p:sp>
          <p:sp>
            <p:nvSpPr>
              <p:cNvPr id="212461" name="Freeform 493"/>
              <p:cNvSpPr>
                <a:spLocks/>
              </p:cNvSpPr>
              <p:nvPr/>
            </p:nvSpPr>
            <p:spPr bwMode="auto">
              <a:xfrm>
                <a:off x="857" y="3200"/>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2A6CF"/>
              </a:solidFill>
              <a:ln w="9525">
                <a:noFill/>
                <a:round/>
                <a:headEnd/>
                <a:tailEnd/>
              </a:ln>
            </p:spPr>
            <p:txBody>
              <a:bodyPr/>
              <a:lstStyle/>
              <a:p>
                <a:endParaRPr lang="en-US"/>
              </a:p>
            </p:txBody>
          </p:sp>
          <p:sp>
            <p:nvSpPr>
              <p:cNvPr id="212462" name="Freeform 494"/>
              <p:cNvSpPr>
                <a:spLocks/>
              </p:cNvSpPr>
              <p:nvPr/>
            </p:nvSpPr>
            <p:spPr bwMode="auto">
              <a:xfrm>
                <a:off x="861" y="3187"/>
                <a:ext cx="90" cy="93"/>
              </a:xfrm>
              <a:custGeom>
                <a:avLst/>
                <a:gdLst/>
                <a:ahLst/>
                <a:cxnLst>
                  <a:cxn ang="0">
                    <a:pos x="0" y="13"/>
                  </a:cxn>
                  <a:cxn ang="0">
                    <a:pos x="10" y="0"/>
                  </a:cxn>
                  <a:cxn ang="0">
                    <a:pos x="90" y="80"/>
                  </a:cxn>
                  <a:cxn ang="0">
                    <a:pos x="80" y="93"/>
                  </a:cxn>
                  <a:cxn ang="0">
                    <a:pos x="0" y="13"/>
                  </a:cxn>
                </a:cxnLst>
                <a:rect l="0" t="0" r="r" b="b"/>
                <a:pathLst>
                  <a:path w="90" h="93">
                    <a:moveTo>
                      <a:pt x="0" y="13"/>
                    </a:moveTo>
                    <a:lnTo>
                      <a:pt x="10" y="0"/>
                    </a:lnTo>
                    <a:lnTo>
                      <a:pt x="90" y="80"/>
                    </a:lnTo>
                    <a:lnTo>
                      <a:pt x="80" y="93"/>
                    </a:lnTo>
                    <a:lnTo>
                      <a:pt x="0" y="13"/>
                    </a:lnTo>
                    <a:close/>
                  </a:path>
                </a:pathLst>
              </a:custGeom>
              <a:solidFill>
                <a:srgbClr val="53A7D0"/>
              </a:solidFill>
              <a:ln w="9525">
                <a:noFill/>
                <a:round/>
                <a:headEnd/>
                <a:tailEnd/>
              </a:ln>
            </p:spPr>
            <p:txBody>
              <a:bodyPr/>
              <a:lstStyle/>
              <a:p>
                <a:endParaRPr lang="en-US"/>
              </a:p>
            </p:txBody>
          </p:sp>
          <p:sp>
            <p:nvSpPr>
              <p:cNvPr id="212463" name="Line 495"/>
              <p:cNvSpPr>
                <a:spLocks noChangeShapeType="1"/>
              </p:cNvSpPr>
              <p:nvPr/>
            </p:nvSpPr>
            <p:spPr bwMode="auto">
              <a:xfrm>
                <a:off x="861" y="3200"/>
                <a:ext cx="80" cy="80"/>
              </a:xfrm>
              <a:prstGeom prst="line">
                <a:avLst/>
              </a:prstGeom>
              <a:noFill/>
              <a:ln w="1588">
                <a:solidFill>
                  <a:srgbClr val="53A7D0"/>
                </a:solidFill>
                <a:miter lim="800000"/>
                <a:headEnd/>
                <a:tailEnd/>
              </a:ln>
            </p:spPr>
            <p:txBody>
              <a:bodyPr/>
              <a:lstStyle/>
              <a:p>
                <a:endParaRPr lang="en-US"/>
              </a:p>
            </p:txBody>
          </p:sp>
          <p:sp>
            <p:nvSpPr>
              <p:cNvPr id="212464" name="Freeform 496"/>
              <p:cNvSpPr>
                <a:spLocks/>
              </p:cNvSpPr>
              <p:nvPr/>
            </p:nvSpPr>
            <p:spPr bwMode="auto">
              <a:xfrm>
                <a:off x="861" y="3195"/>
                <a:ext cx="84" cy="85"/>
              </a:xfrm>
              <a:custGeom>
                <a:avLst/>
                <a:gdLst/>
                <a:ahLst/>
                <a:cxnLst>
                  <a:cxn ang="0">
                    <a:pos x="0" y="5"/>
                  </a:cxn>
                  <a:cxn ang="0">
                    <a:pos x="3" y="0"/>
                  </a:cxn>
                  <a:cxn ang="0">
                    <a:pos x="84" y="81"/>
                  </a:cxn>
                  <a:cxn ang="0">
                    <a:pos x="80" y="85"/>
                  </a:cxn>
                  <a:cxn ang="0">
                    <a:pos x="0" y="5"/>
                  </a:cxn>
                </a:cxnLst>
                <a:rect l="0" t="0" r="r" b="b"/>
                <a:pathLst>
                  <a:path w="84" h="85">
                    <a:moveTo>
                      <a:pt x="0" y="5"/>
                    </a:moveTo>
                    <a:lnTo>
                      <a:pt x="3" y="0"/>
                    </a:lnTo>
                    <a:lnTo>
                      <a:pt x="84" y="81"/>
                    </a:lnTo>
                    <a:lnTo>
                      <a:pt x="80" y="85"/>
                    </a:lnTo>
                    <a:lnTo>
                      <a:pt x="0" y="5"/>
                    </a:lnTo>
                    <a:close/>
                  </a:path>
                </a:pathLst>
              </a:custGeom>
              <a:solidFill>
                <a:srgbClr val="53A7D0"/>
              </a:solidFill>
              <a:ln w="9525">
                <a:noFill/>
                <a:round/>
                <a:headEnd/>
                <a:tailEnd/>
              </a:ln>
            </p:spPr>
            <p:txBody>
              <a:bodyPr/>
              <a:lstStyle/>
              <a:p>
                <a:endParaRPr lang="en-US"/>
              </a:p>
            </p:txBody>
          </p:sp>
          <p:sp>
            <p:nvSpPr>
              <p:cNvPr id="212465" name="Freeform 497"/>
              <p:cNvSpPr>
                <a:spLocks/>
              </p:cNvSpPr>
              <p:nvPr/>
            </p:nvSpPr>
            <p:spPr bwMode="auto">
              <a:xfrm>
                <a:off x="864" y="3191"/>
                <a:ext cx="84" cy="85"/>
              </a:xfrm>
              <a:custGeom>
                <a:avLst/>
                <a:gdLst/>
                <a:ahLst/>
                <a:cxnLst>
                  <a:cxn ang="0">
                    <a:pos x="0" y="4"/>
                  </a:cxn>
                  <a:cxn ang="0">
                    <a:pos x="3" y="0"/>
                  </a:cxn>
                  <a:cxn ang="0">
                    <a:pos x="84" y="81"/>
                  </a:cxn>
                  <a:cxn ang="0">
                    <a:pos x="81" y="85"/>
                  </a:cxn>
                  <a:cxn ang="0">
                    <a:pos x="0" y="4"/>
                  </a:cxn>
                </a:cxnLst>
                <a:rect l="0" t="0" r="r" b="b"/>
                <a:pathLst>
                  <a:path w="84" h="85">
                    <a:moveTo>
                      <a:pt x="0" y="4"/>
                    </a:moveTo>
                    <a:lnTo>
                      <a:pt x="3" y="0"/>
                    </a:lnTo>
                    <a:lnTo>
                      <a:pt x="84" y="81"/>
                    </a:lnTo>
                    <a:lnTo>
                      <a:pt x="81" y="85"/>
                    </a:lnTo>
                    <a:lnTo>
                      <a:pt x="0" y="4"/>
                    </a:lnTo>
                    <a:close/>
                  </a:path>
                </a:pathLst>
              </a:custGeom>
              <a:solidFill>
                <a:srgbClr val="53A7D1"/>
              </a:solidFill>
              <a:ln w="9525">
                <a:noFill/>
                <a:round/>
                <a:headEnd/>
                <a:tailEnd/>
              </a:ln>
            </p:spPr>
            <p:txBody>
              <a:bodyPr/>
              <a:lstStyle/>
              <a:p>
                <a:endParaRPr lang="en-US"/>
              </a:p>
            </p:txBody>
          </p:sp>
          <p:sp>
            <p:nvSpPr>
              <p:cNvPr id="212466" name="Freeform 498"/>
              <p:cNvSpPr>
                <a:spLocks/>
              </p:cNvSpPr>
              <p:nvPr/>
            </p:nvSpPr>
            <p:spPr bwMode="auto">
              <a:xfrm>
                <a:off x="867" y="3187"/>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3A8D2"/>
              </a:solidFill>
              <a:ln w="9525">
                <a:noFill/>
                <a:round/>
                <a:headEnd/>
                <a:tailEnd/>
              </a:ln>
            </p:spPr>
            <p:txBody>
              <a:bodyPr/>
              <a:lstStyle/>
              <a:p>
                <a:endParaRPr lang="en-US"/>
              </a:p>
            </p:txBody>
          </p:sp>
          <p:sp>
            <p:nvSpPr>
              <p:cNvPr id="212467" name="Freeform 499"/>
              <p:cNvSpPr>
                <a:spLocks/>
              </p:cNvSpPr>
              <p:nvPr/>
            </p:nvSpPr>
            <p:spPr bwMode="auto">
              <a:xfrm>
                <a:off x="871" y="3173"/>
                <a:ext cx="89" cy="94"/>
              </a:xfrm>
              <a:custGeom>
                <a:avLst/>
                <a:gdLst/>
                <a:ahLst/>
                <a:cxnLst>
                  <a:cxn ang="0">
                    <a:pos x="0" y="14"/>
                  </a:cxn>
                  <a:cxn ang="0">
                    <a:pos x="9" y="0"/>
                  </a:cxn>
                  <a:cxn ang="0">
                    <a:pos x="89" y="81"/>
                  </a:cxn>
                  <a:cxn ang="0">
                    <a:pos x="80" y="94"/>
                  </a:cxn>
                  <a:cxn ang="0">
                    <a:pos x="0" y="14"/>
                  </a:cxn>
                </a:cxnLst>
                <a:rect l="0" t="0" r="r" b="b"/>
                <a:pathLst>
                  <a:path w="89" h="94">
                    <a:moveTo>
                      <a:pt x="0" y="14"/>
                    </a:moveTo>
                    <a:lnTo>
                      <a:pt x="9" y="0"/>
                    </a:lnTo>
                    <a:lnTo>
                      <a:pt x="89" y="81"/>
                    </a:lnTo>
                    <a:lnTo>
                      <a:pt x="80" y="94"/>
                    </a:lnTo>
                    <a:lnTo>
                      <a:pt x="0" y="14"/>
                    </a:lnTo>
                    <a:close/>
                  </a:path>
                </a:pathLst>
              </a:custGeom>
              <a:solidFill>
                <a:srgbClr val="54A9D3"/>
              </a:solidFill>
              <a:ln w="9525">
                <a:noFill/>
                <a:round/>
                <a:headEnd/>
                <a:tailEnd/>
              </a:ln>
            </p:spPr>
            <p:txBody>
              <a:bodyPr/>
              <a:lstStyle/>
              <a:p>
                <a:endParaRPr lang="en-US"/>
              </a:p>
            </p:txBody>
          </p:sp>
          <p:sp>
            <p:nvSpPr>
              <p:cNvPr id="212468" name="Line 500"/>
              <p:cNvSpPr>
                <a:spLocks noChangeShapeType="1"/>
              </p:cNvSpPr>
              <p:nvPr/>
            </p:nvSpPr>
            <p:spPr bwMode="auto">
              <a:xfrm>
                <a:off x="871" y="3187"/>
                <a:ext cx="80" cy="80"/>
              </a:xfrm>
              <a:prstGeom prst="line">
                <a:avLst/>
              </a:prstGeom>
              <a:noFill/>
              <a:ln w="1588">
                <a:solidFill>
                  <a:srgbClr val="54A9D3"/>
                </a:solidFill>
                <a:miter lim="800000"/>
                <a:headEnd/>
                <a:tailEnd/>
              </a:ln>
            </p:spPr>
            <p:txBody>
              <a:bodyPr/>
              <a:lstStyle/>
              <a:p>
                <a:endParaRPr lang="en-US"/>
              </a:p>
            </p:txBody>
          </p:sp>
          <p:sp>
            <p:nvSpPr>
              <p:cNvPr id="212469" name="Freeform 501"/>
              <p:cNvSpPr>
                <a:spLocks/>
              </p:cNvSpPr>
              <p:nvPr/>
            </p:nvSpPr>
            <p:spPr bwMode="auto">
              <a:xfrm>
                <a:off x="871" y="3180"/>
                <a:ext cx="85" cy="87"/>
              </a:xfrm>
              <a:custGeom>
                <a:avLst/>
                <a:gdLst/>
                <a:ahLst/>
                <a:cxnLst>
                  <a:cxn ang="0">
                    <a:pos x="0" y="7"/>
                  </a:cxn>
                  <a:cxn ang="0">
                    <a:pos x="4" y="0"/>
                  </a:cxn>
                  <a:cxn ang="0">
                    <a:pos x="85" y="80"/>
                  </a:cxn>
                  <a:cxn ang="0">
                    <a:pos x="80" y="87"/>
                  </a:cxn>
                  <a:cxn ang="0">
                    <a:pos x="0" y="7"/>
                  </a:cxn>
                </a:cxnLst>
                <a:rect l="0" t="0" r="r" b="b"/>
                <a:pathLst>
                  <a:path w="85" h="87">
                    <a:moveTo>
                      <a:pt x="0" y="7"/>
                    </a:moveTo>
                    <a:lnTo>
                      <a:pt x="4" y="0"/>
                    </a:lnTo>
                    <a:lnTo>
                      <a:pt x="85" y="80"/>
                    </a:lnTo>
                    <a:lnTo>
                      <a:pt x="80" y="87"/>
                    </a:lnTo>
                    <a:lnTo>
                      <a:pt x="0" y="7"/>
                    </a:lnTo>
                    <a:close/>
                  </a:path>
                </a:pathLst>
              </a:custGeom>
              <a:solidFill>
                <a:srgbClr val="54A9D3"/>
              </a:solidFill>
              <a:ln w="9525">
                <a:noFill/>
                <a:round/>
                <a:headEnd/>
                <a:tailEnd/>
              </a:ln>
            </p:spPr>
            <p:txBody>
              <a:bodyPr/>
              <a:lstStyle/>
              <a:p>
                <a:endParaRPr lang="en-US"/>
              </a:p>
            </p:txBody>
          </p:sp>
          <p:sp>
            <p:nvSpPr>
              <p:cNvPr id="212470" name="Freeform 502"/>
              <p:cNvSpPr>
                <a:spLocks/>
              </p:cNvSpPr>
              <p:nvPr/>
            </p:nvSpPr>
            <p:spPr bwMode="auto">
              <a:xfrm>
                <a:off x="875" y="3173"/>
                <a:ext cx="85" cy="87"/>
              </a:xfrm>
              <a:custGeom>
                <a:avLst/>
                <a:gdLst/>
                <a:ahLst/>
                <a:cxnLst>
                  <a:cxn ang="0">
                    <a:pos x="0" y="7"/>
                  </a:cxn>
                  <a:cxn ang="0">
                    <a:pos x="5" y="0"/>
                  </a:cxn>
                  <a:cxn ang="0">
                    <a:pos x="85" y="81"/>
                  </a:cxn>
                  <a:cxn ang="0">
                    <a:pos x="81" y="87"/>
                  </a:cxn>
                  <a:cxn ang="0">
                    <a:pos x="0" y="7"/>
                  </a:cxn>
                </a:cxnLst>
                <a:rect l="0" t="0" r="r" b="b"/>
                <a:pathLst>
                  <a:path w="85" h="87">
                    <a:moveTo>
                      <a:pt x="0" y="7"/>
                    </a:moveTo>
                    <a:lnTo>
                      <a:pt x="5" y="0"/>
                    </a:lnTo>
                    <a:lnTo>
                      <a:pt x="85" y="81"/>
                    </a:lnTo>
                    <a:lnTo>
                      <a:pt x="81" y="87"/>
                    </a:lnTo>
                    <a:lnTo>
                      <a:pt x="0" y="7"/>
                    </a:lnTo>
                    <a:close/>
                  </a:path>
                </a:pathLst>
              </a:custGeom>
              <a:solidFill>
                <a:srgbClr val="54AAD4"/>
              </a:solidFill>
              <a:ln w="9525">
                <a:noFill/>
                <a:round/>
                <a:headEnd/>
                <a:tailEnd/>
              </a:ln>
            </p:spPr>
            <p:txBody>
              <a:bodyPr/>
              <a:lstStyle/>
              <a:p>
                <a:endParaRPr lang="en-US"/>
              </a:p>
            </p:txBody>
          </p:sp>
          <p:sp>
            <p:nvSpPr>
              <p:cNvPr id="212471" name="Freeform 503"/>
              <p:cNvSpPr>
                <a:spLocks/>
              </p:cNvSpPr>
              <p:nvPr/>
            </p:nvSpPr>
            <p:spPr bwMode="auto">
              <a:xfrm>
                <a:off x="880" y="3159"/>
                <a:ext cx="89" cy="95"/>
              </a:xfrm>
              <a:custGeom>
                <a:avLst/>
                <a:gdLst/>
                <a:ahLst/>
                <a:cxnLst>
                  <a:cxn ang="0">
                    <a:pos x="0" y="14"/>
                  </a:cxn>
                  <a:cxn ang="0">
                    <a:pos x="8" y="0"/>
                  </a:cxn>
                  <a:cxn ang="0">
                    <a:pos x="89" y="81"/>
                  </a:cxn>
                  <a:cxn ang="0">
                    <a:pos x="80" y="95"/>
                  </a:cxn>
                  <a:cxn ang="0">
                    <a:pos x="0" y="14"/>
                  </a:cxn>
                </a:cxnLst>
                <a:rect l="0" t="0" r="r" b="b"/>
                <a:pathLst>
                  <a:path w="89" h="95">
                    <a:moveTo>
                      <a:pt x="0" y="14"/>
                    </a:moveTo>
                    <a:lnTo>
                      <a:pt x="8" y="0"/>
                    </a:lnTo>
                    <a:lnTo>
                      <a:pt x="89" y="81"/>
                    </a:lnTo>
                    <a:lnTo>
                      <a:pt x="80" y="95"/>
                    </a:lnTo>
                    <a:lnTo>
                      <a:pt x="0" y="14"/>
                    </a:lnTo>
                    <a:close/>
                  </a:path>
                </a:pathLst>
              </a:custGeom>
              <a:solidFill>
                <a:srgbClr val="55ABD5"/>
              </a:solidFill>
              <a:ln w="9525">
                <a:noFill/>
                <a:round/>
                <a:headEnd/>
                <a:tailEnd/>
              </a:ln>
            </p:spPr>
            <p:txBody>
              <a:bodyPr/>
              <a:lstStyle/>
              <a:p>
                <a:endParaRPr lang="en-US"/>
              </a:p>
            </p:txBody>
          </p:sp>
          <p:sp>
            <p:nvSpPr>
              <p:cNvPr id="212472" name="Line 504"/>
              <p:cNvSpPr>
                <a:spLocks noChangeShapeType="1"/>
              </p:cNvSpPr>
              <p:nvPr/>
            </p:nvSpPr>
            <p:spPr bwMode="auto">
              <a:xfrm>
                <a:off x="880" y="3173"/>
                <a:ext cx="80" cy="81"/>
              </a:xfrm>
              <a:prstGeom prst="line">
                <a:avLst/>
              </a:prstGeom>
              <a:noFill/>
              <a:ln w="1588">
                <a:solidFill>
                  <a:srgbClr val="55ABD5"/>
                </a:solidFill>
                <a:miter lim="800000"/>
                <a:headEnd/>
                <a:tailEnd/>
              </a:ln>
            </p:spPr>
            <p:txBody>
              <a:bodyPr/>
              <a:lstStyle/>
              <a:p>
                <a:endParaRPr lang="en-US"/>
              </a:p>
            </p:txBody>
          </p:sp>
          <p:sp>
            <p:nvSpPr>
              <p:cNvPr id="212473" name="Freeform 505"/>
              <p:cNvSpPr>
                <a:spLocks/>
              </p:cNvSpPr>
              <p:nvPr/>
            </p:nvSpPr>
            <p:spPr bwMode="auto">
              <a:xfrm>
                <a:off x="880" y="3169"/>
                <a:ext cx="83" cy="85"/>
              </a:xfrm>
              <a:custGeom>
                <a:avLst/>
                <a:gdLst/>
                <a:ahLst/>
                <a:cxnLst>
                  <a:cxn ang="0">
                    <a:pos x="0" y="4"/>
                  </a:cxn>
                  <a:cxn ang="0">
                    <a:pos x="3" y="0"/>
                  </a:cxn>
                  <a:cxn ang="0">
                    <a:pos x="83" y="80"/>
                  </a:cxn>
                  <a:cxn ang="0">
                    <a:pos x="80" y="85"/>
                  </a:cxn>
                  <a:cxn ang="0">
                    <a:pos x="0" y="4"/>
                  </a:cxn>
                </a:cxnLst>
                <a:rect l="0" t="0" r="r" b="b"/>
                <a:pathLst>
                  <a:path w="83" h="85">
                    <a:moveTo>
                      <a:pt x="0" y="4"/>
                    </a:moveTo>
                    <a:lnTo>
                      <a:pt x="3" y="0"/>
                    </a:lnTo>
                    <a:lnTo>
                      <a:pt x="83" y="80"/>
                    </a:lnTo>
                    <a:lnTo>
                      <a:pt x="80" y="85"/>
                    </a:lnTo>
                    <a:lnTo>
                      <a:pt x="0" y="4"/>
                    </a:lnTo>
                    <a:close/>
                  </a:path>
                </a:pathLst>
              </a:custGeom>
              <a:solidFill>
                <a:srgbClr val="55ABD5"/>
              </a:solidFill>
              <a:ln w="9525">
                <a:noFill/>
                <a:round/>
                <a:headEnd/>
                <a:tailEnd/>
              </a:ln>
            </p:spPr>
            <p:txBody>
              <a:bodyPr/>
              <a:lstStyle/>
              <a:p>
                <a:endParaRPr lang="en-US"/>
              </a:p>
            </p:txBody>
          </p:sp>
          <p:sp>
            <p:nvSpPr>
              <p:cNvPr id="212474" name="Freeform 506"/>
              <p:cNvSpPr>
                <a:spLocks/>
              </p:cNvSpPr>
              <p:nvPr/>
            </p:nvSpPr>
            <p:spPr bwMode="auto">
              <a:xfrm>
                <a:off x="883" y="3164"/>
                <a:ext cx="83" cy="85"/>
              </a:xfrm>
              <a:custGeom>
                <a:avLst/>
                <a:gdLst/>
                <a:ahLst/>
                <a:cxnLst>
                  <a:cxn ang="0">
                    <a:pos x="0" y="5"/>
                  </a:cxn>
                  <a:cxn ang="0">
                    <a:pos x="2" y="0"/>
                  </a:cxn>
                  <a:cxn ang="0">
                    <a:pos x="83" y="81"/>
                  </a:cxn>
                  <a:cxn ang="0">
                    <a:pos x="80" y="85"/>
                  </a:cxn>
                  <a:cxn ang="0">
                    <a:pos x="0" y="5"/>
                  </a:cxn>
                </a:cxnLst>
                <a:rect l="0" t="0" r="r" b="b"/>
                <a:pathLst>
                  <a:path w="83" h="85">
                    <a:moveTo>
                      <a:pt x="0" y="5"/>
                    </a:moveTo>
                    <a:lnTo>
                      <a:pt x="2" y="0"/>
                    </a:lnTo>
                    <a:lnTo>
                      <a:pt x="83" y="81"/>
                    </a:lnTo>
                    <a:lnTo>
                      <a:pt x="80" y="85"/>
                    </a:lnTo>
                    <a:lnTo>
                      <a:pt x="0" y="5"/>
                    </a:lnTo>
                    <a:close/>
                  </a:path>
                </a:pathLst>
              </a:custGeom>
              <a:solidFill>
                <a:srgbClr val="55ABD6"/>
              </a:solidFill>
              <a:ln w="9525">
                <a:noFill/>
                <a:round/>
                <a:headEnd/>
                <a:tailEnd/>
              </a:ln>
            </p:spPr>
            <p:txBody>
              <a:bodyPr/>
              <a:lstStyle/>
              <a:p>
                <a:endParaRPr lang="en-US"/>
              </a:p>
            </p:txBody>
          </p:sp>
          <p:sp>
            <p:nvSpPr>
              <p:cNvPr id="212475" name="Freeform 507"/>
              <p:cNvSpPr>
                <a:spLocks/>
              </p:cNvSpPr>
              <p:nvPr/>
            </p:nvSpPr>
            <p:spPr bwMode="auto">
              <a:xfrm>
                <a:off x="885" y="3159"/>
                <a:ext cx="84" cy="86"/>
              </a:xfrm>
              <a:custGeom>
                <a:avLst/>
                <a:gdLst/>
                <a:ahLst/>
                <a:cxnLst>
                  <a:cxn ang="0">
                    <a:pos x="0" y="5"/>
                  </a:cxn>
                  <a:cxn ang="0">
                    <a:pos x="3" y="0"/>
                  </a:cxn>
                  <a:cxn ang="0">
                    <a:pos x="84" y="81"/>
                  </a:cxn>
                  <a:cxn ang="0">
                    <a:pos x="81" y="86"/>
                  </a:cxn>
                  <a:cxn ang="0">
                    <a:pos x="0" y="5"/>
                  </a:cxn>
                </a:cxnLst>
                <a:rect l="0" t="0" r="r" b="b"/>
                <a:pathLst>
                  <a:path w="84" h="86">
                    <a:moveTo>
                      <a:pt x="0" y="5"/>
                    </a:moveTo>
                    <a:lnTo>
                      <a:pt x="3" y="0"/>
                    </a:lnTo>
                    <a:lnTo>
                      <a:pt x="84" y="81"/>
                    </a:lnTo>
                    <a:lnTo>
                      <a:pt x="81" y="86"/>
                    </a:lnTo>
                    <a:lnTo>
                      <a:pt x="0" y="5"/>
                    </a:lnTo>
                    <a:close/>
                  </a:path>
                </a:pathLst>
              </a:custGeom>
              <a:solidFill>
                <a:srgbClr val="55ABD7"/>
              </a:solidFill>
              <a:ln w="9525">
                <a:noFill/>
                <a:round/>
                <a:headEnd/>
                <a:tailEnd/>
              </a:ln>
            </p:spPr>
            <p:txBody>
              <a:bodyPr/>
              <a:lstStyle/>
              <a:p>
                <a:endParaRPr lang="en-US"/>
              </a:p>
            </p:txBody>
          </p:sp>
          <p:sp>
            <p:nvSpPr>
              <p:cNvPr id="212476" name="Freeform 508"/>
              <p:cNvSpPr>
                <a:spLocks/>
              </p:cNvSpPr>
              <p:nvPr/>
            </p:nvSpPr>
            <p:spPr bwMode="auto">
              <a:xfrm>
                <a:off x="888" y="3145"/>
                <a:ext cx="88" cy="95"/>
              </a:xfrm>
              <a:custGeom>
                <a:avLst/>
                <a:gdLst/>
                <a:ahLst/>
                <a:cxnLst>
                  <a:cxn ang="0">
                    <a:pos x="0" y="14"/>
                  </a:cxn>
                  <a:cxn ang="0">
                    <a:pos x="7" y="0"/>
                  </a:cxn>
                  <a:cxn ang="0">
                    <a:pos x="88" y="81"/>
                  </a:cxn>
                  <a:cxn ang="0">
                    <a:pos x="81" y="95"/>
                  </a:cxn>
                  <a:cxn ang="0">
                    <a:pos x="0" y="14"/>
                  </a:cxn>
                </a:cxnLst>
                <a:rect l="0" t="0" r="r" b="b"/>
                <a:pathLst>
                  <a:path w="88" h="95">
                    <a:moveTo>
                      <a:pt x="0" y="14"/>
                    </a:moveTo>
                    <a:lnTo>
                      <a:pt x="7" y="0"/>
                    </a:lnTo>
                    <a:lnTo>
                      <a:pt x="88" y="81"/>
                    </a:lnTo>
                    <a:lnTo>
                      <a:pt x="81" y="95"/>
                    </a:lnTo>
                    <a:lnTo>
                      <a:pt x="0" y="14"/>
                    </a:lnTo>
                    <a:close/>
                  </a:path>
                </a:pathLst>
              </a:custGeom>
              <a:solidFill>
                <a:srgbClr val="56ACD8"/>
              </a:solidFill>
              <a:ln w="9525">
                <a:noFill/>
                <a:round/>
                <a:headEnd/>
                <a:tailEnd/>
              </a:ln>
            </p:spPr>
            <p:txBody>
              <a:bodyPr/>
              <a:lstStyle/>
              <a:p>
                <a:endParaRPr lang="en-US"/>
              </a:p>
            </p:txBody>
          </p:sp>
        </p:grpSp>
        <p:sp>
          <p:nvSpPr>
            <p:cNvPr id="212478" name="Line 510"/>
            <p:cNvSpPr>
              <a:spLocks noChangeShapeType="1"/>
            </p:cNvSpPr>
            <p:nvPr/>
          </p:nvSpPr>
          <p:spPr bwMode="auto">
            <a:xfrm>
              <a:off x="888" y="3159"/>
              <a:ext cx="81" cy="81"/>
            </a:xfrm>
            <a:prstGeom prst="line">
              <a:avLst/>
            </a:prstGeom>
            <a:noFill/>
            <a:ln w="1588">
              <a:solidFill>
                <a:srgbClr val="56ACD8"/>
              </a:solidFill>
              <a:miter lim="800000"/>
              <a:headEnd/>
              <a:tailEnd/>
            </a:ln>
          </p:spPr>
          <p:txBody>
            <a:bodyPr/>
            <a:lstStyle/>
            <a:p>
              <a:endParaRPr lang="en-US"/>
            </a:p>
          </p:txBody>
        </p:sp>
        <p:sp>
          <p:nvSpPr>
            <p:cNvPr id="212479" name="Freeform 511"/>
            <p:cNvSpPr>
              <a:spLocks/>
            </p:cNvSpPr>
            <p:nvPr/>
          </p:nvSpPr>
          <p:spPr bwMode="auto">
            <a:xfrm>
              <a:off x="888" y="3152"/>
              <a:ext cx="84" cy="88"/>
            </a:xfrm>
            <a:custGeom>
              <a:avLst/>
              <a:gdLst/>
              <a:ahLst/>
              <a:cxnLst>
                <a:cxn ang="0">
                  <a:pos x="0" y="7"/>
                </a:cxn>
                <a:cxn ang="0">
                  <a:pos x="4" y="0"/>
                </a:cxn>
                <a:cxn ang="0">
                  <a:pos x="84" y="81"/>
                </a:cxn>
                <a:cxn ang="0">
                  <a:pos x="81" y="88"/>
                </a:cxn>
                <a:cxn ang="0">
                  <a:pos x="0" y="7"/>
                </a:cxn>
              </a:cxnLst>
              <a:rect l="0" t="0" r="r" b="b"/>
              <a:pathLst>
                <a:path w="84" h="88">
                  <a:moveTo>
                    <a:pt x="0" y="7"/>
                  </a:moveTo>
                  <a:lnTo>
                    <a:pt x="4" y="0"/>
                  </a:lnTo>
                  <a:lnTo>
                    <a:pt x="84" y="81"/>
                  </a:lnTo>
                  <a:lnTo>
                    <a:pt x="81" y="88"/>
                  </a:lnTo>
                  <a:lnTo>
                    <a:pt x="0" y="7"/>
                  </a:lnTo>
                  <a:close/>
                </a:path>
              </a:pathLst>
            </a:custGeom>
            <a:solidFill>
              <a:srgbClr val="56ACD8"/>
            </a:solidFill>
            <a:ln w="9525">
              <a:noFill/>
              <a:round/>
              <a:headEnd/>
              <a:tailEnd/>
            </a:ln>
          </p:spPr>
          <p:txBody>
            <a:bodyPr/>
            <a:lstStyle/>
            <a:p>
              <a:endParaRPr lang="en-US"/>
            </a:p>
          </p:txBody>
        </p:sp>
        <p:sp>
          <p:nvSpPr>
            <p:cNvPr id="212480" name="Freeform 512"/>
            <p:cNvSpPr>
              <a:spLocks/>
            </p:cNvSpPr>
            <p:nvPr/>
          </p:nvSpPr>
          <p:spPr bwMode="auto">
            <a:xfrm>
              <a:off x="892" y="3145"/>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6ADD9"/>
            </a:solidFill>
            <a:ln w="9525">
              <a:noFill/>
              <a:round/>
              <a:headEnd/>
              <a:tailEnd/>
            </a:ln>
          </p:spPr>
          <p:txBody>
            <a:bodyPr/>
            <a:lstStyle/>
            <a:p>
              <a:endParaRPr lang="en-US"/>
            </a:p>
          </p:txBody>
        </p:sp>
        <p:sp>
          <p:nvSpPr>
            <p:cNvPr id="212481" name="Freeform 513"/>
            <p:cNvSpPr>
              <a:spLocks/>
            </p:cNvSpPr>
            <p:nvPr/>
          </p:nvSpPr>
          <p:spPr bwMode="auto">
            <a:xfrm>
              <a:off x="895" y="3131"/>
              <a:ext cx="87" cy="95"/>
            </a:xfrm>
            <a:custGeom>
              <a:avLst/>
              <a:gdLst/>
              <a:ahLst/>
              <a:cxnLst>
                <a:cxn ang="0">
                  <a:pos x="0" y="14"/>
                </a:cxn>
                <a:cxn ang="0">
                  <a:pos x="6" y="0"/>
                </a:cxn>
                <a:cxn ang="0">
                  <a:pos x="87" y="80"/>
                </a:cxn>
                <a:cxn ang="0">
                  <a:pos x="81" y="95"/>
                </a:cxn>
                <a:cxn ang="0">
                  <a:pos x="0" y="14"/>
                </a:cxn>
              </a:cxnLst>
              <a:rect l="0" t="0" r="r" b="b"/>
              <a:pathLst>
                <a:path w="87" h="95">
                  <a:moveTo>
                    <a:pt x="0" y="14"/>
                  </a:moveTo>
                  <a:lnTo>
                    <a:pt x="6" y="0"/>
                  </a:lnTo>
                  <a:lnTo>
                    <a:pt x="87" y="80"/>
                  </a:lnTo>
                  <a:lnTo>
                    <a:pt x="81" y="95"/>
                  </a:lnTo>
                  <a:lnTo>
                    <a:pt x="0" y="14"/>
                  </a:lnTo>
                  <a:close/>
                </a:path>
              </a:pathLst>
            </a:custGeom>
            <a:solidFill>
              <a:srgbClr val="57AEDA"/>
            </a:solidFill>
            <a:ln w="9525">
              <a:noFill/>
              <a:round/>
              <a:headEnd/>
              <a:tailEnd/>
            </a:ln>
          </p:spPr>
          <p:txBody>
            <a:bodyPr/>
            <a:lstStyle/>
            <a:p>
              <a:endParaRPr lang="en-US"/>
            </a:p>
          </p:txBody>
        </p:sp>
        <p:sp>
          <p:nvSpPr>
            <p:cNvPr id="212482" name="Line 514"/>
            <p:cNvSpPr>
              <a:spLocks noChangeShapeType="1"/>
            </p:cNvSpPr>
            <p:nvPr/>
          </p:nvSpPr>
          <p:spPr bwMode="auto">
            <a:xfrm>
              <a:off x="895" y="3145"/>
              <a:ext cx="81" cy="81"/>
            </a:xfrm>
            <a:prstGeom prst="line">
              <a:avLst/>
            </a:prstGeom>
            <a:noFill/>
            <a:ln w="1588">
              <a:solidFill>
                <a:srgbClr val="57AEDA"/>
              </a:solidFill>
              <a:miter lim="800000"/>
              <a:headEnd/>
              <a:tailEnd/>
            </a:ln>
          </p:spPr>
          <p:txBody>
            <a:bodyPr/>
            <a:lstStyle/>
            <a:p>
              <a:endParaRPr lang="en-US"/>
            </a:p>
          </p:txBody>
        </p:sp>
        <p:sp>
          <p:nvSpPr>
            <p:cNvPr id="212483" name="Freeform 515"/>
            <p:cNvSpPr>
              <a:spLocks/>
            </p:cNvSpPr>
            <p:nvPr/>
          </p:nvSpPr>
          <p:spPr bwMode="auto">
            <a:xfrm>
              <a:off x="895" y="3138"/>
              <a:ext cx="84" cy="88"/>
            </a:xfrm>
            <a:custGeom>
              <a:avLst/>
              <a:gdLst/>
              <a:ahLst/>
              <a:cxnLst>
                <a:cxn ang="0">
                  <a:pos x="0" y="7"/>
                </a:cxn>
                <a:cxn ang="0">
                  <a:pos x="3" y="0"/>
                </a:cxn>
                <a:cxn ang="0">
                  <a:pos x="84" y="81"/>
                </a:cxn>
                <a:cxn ang="0">
                  <a:pos x="81" y="88"/>
                </a:cxn>
                <a:cxn ang="0">
                  <a:pos x="0" y="7"/>
                </a:cxn>
              </a:cxnLst>
              <a:rect l="0" t="0" r="r" b="b"/>
              <a:pathLst>
                <a:path w="84" h="88">
                  <a:moveTo>
                    <a:pt x="0" y="7"/>
                  </a:moveTo>
                  <a:lnTo>
                    <a:pt x="3" y="0"/>
                  </a:lnTo>
                  <a:lnTo>
                    <a:pt x="84" y="81"/>
                  </a:lnTo>
                  <a:lnTo>
                    <a:pt x="81" y="88"/>
                  </a:lnTo>
                  <a:lnTo>
                    <a:pt x="0" y="7"/>
                  </a:lnTo>
                  <a:close/>
                </a:path>
              </a:pathLst>
            </a:custGeom>
            <a:solidFill>
              <a:srgbClr val="57AEDA"/>
            </a:solidFill>
            <a:ln w="9525">
              <a:noFill/>
              <a:round/>
              <a:headEnd/>
              <a:tailEnd/>
            </a:ln>
          </p:spPr>
          <p:txBody>
            <a:bodyPr/>
            <a:lstStyle/>
            <a:p>
              <a:endParaRPr lang="en-US"/>
            </a:p>
          </p:txBody>
        </p:sp>
        <p:sp>
          <p:nvSpPr>
            <p:cNvPr id="212484" name="Freeform 516"/>
            <p:cNvSpPr>
              <a:spLocks/>
            </p:cNvSpPr>
            <p:nvPr/>
          </p:nvSpPr>
          <p:spPr bwMode="auto">
            <a:xfrm>
              <a:off x="898" y="3131"/>
              <a:ext cx="84" cy="88"/>
            </a:xfrm>
            <a:custGeom>
              <a:avLst/>
              <a:gdLst/>
              <a:ahLst/>
              <a:cxnLst>
                <a:cxn ang="0">
                  <a:pos x="0" y="7"/>
                </a:cxn>
                <a:cxn ang="0">
                  <a:pos x="3" y="0"/>
                </a:cxn>
                <a:cxn ang="0">
                  <a:pos x="84" y="80"/>
                </a:cxn>
                <a:cxn ang="0">
                  <a:pos x="81" y="88"/>
                </a:cxn>
                <a:cxn ang="0">
                  <a:pos x="0" y="7"/>
                </a:cxn>
              </a:cxnLst>
              <a:rect l="0" t="0" r="r" b="b"/>
              <a:pathLst>
                <a:path w="84" h="88">
                  <a:moveTo>
                    <a:pt x="0" y="7"/>
                  </a:moveTo>
                  <a:lnTo>
                    <a:pt x="3" y="0"/>
                  </a:lnTo>
                  <a:lnTo>
                    <a:pt x="84" y="80"/>
                  </a:lnTo>
                  <a:lnTo>
                    <a:pt x="81" y="88"/>
                  </a:lnTo>
                  <a:lnTo>
                    <a:pt x="0" y="7"/>
                  </a:lnTo>
                  <a:close/>
                </a:path>
              </a:pathLst>
            </a:custGeom>
            <a:solidFill>
              <a:srgbClr val="57AFDB"/>
            </a:solidFill>
            <a:ln w="9525">
              <a:noFill/>
              <a:round/>
              <a:headEnd/>
              <a:tailEnd/>
            </a:ln>
          </p:spPr>
          <p:txBody>
            <a:bodyPr/>
            <a:lstStyle/>
            <a:p>
              <a:endParaRPr lang="en-US"/>
            </a:p>
          </p:txBody>
        </p:sp>
        <p:sp>
          <p:nvSpPr>
            <p:cNvPr id="212485" name="Freeform 517"/>
            <p:cNvSpPr>
              <a:spLocks/>
            </p:cNvSpPr>
            <p:nvPr/>
          </p:nvSpPr>
          <p:spPr bwMode="auto">
            <a:xfrm>
              <a:off x="901" y="3116"/>
              <a:ext cx="86" cy="95"/>
            </a:xfrm>
            <a:custGeom>
              <a:avLst/>
              <a:gdLst/>
              <a:ahLst/>
              <a:cxnLst>
                <a:cxn ang="0">
                  <a:pos x="0" y="15"/>
                </a:cxn>
                <a:cxn ang="0">
                  <a:pos x="5" y="0"/>
                </a:cxn>
                <a:cxn ang="0">
                  <a:pos x="86" y="81"/>
                </a:cxn>
                <a:cxn ang="0">
                  <a:pos x="81" y="95"/>
                </a:cxn>
                <a:cxn ang="0">
                  <a:pos x="0" y="15"/>
                </a:cxn>
              </a:cxnLst>
              <a:rect l="0" t="0" r="r" b="b"/>
              <a:pathLst>
                <a:path w="86" h="95">
                  <a:moveTo>
                    <a:pt x="0" y="15"/>
                  </a:moveTo>
                  <a:lnTo>
                    <a:pt x="5" y="0"/>
                  </a:lnTo>
                  <a:lnTo>
                    <a:pt x="86" y="81"/>
                  </a:lnTo>
                  <a:lnTo>
                    <a:pt x="81" y="95"/>
                  </a:lnTo>
                  <a:lnTo>
                    <a:pt x="0" y="15"/>
                  </a:lnTo>
                  <a:close/>
                </a:path>
              </a:pathLst>
            </a:custGeom>
            <a:solidFill>
              <a:srgbClr val="58B0DC"/>
            </a:solidFill>
            <a:ln w="9525">
              <a:noFill/>
              <a:round/>
              <a:headEnd/>
              <a:tailEnd/>
            </a:ln>
          </p:spPr>
          <p:txBody>
            <a:bodyPr/>
            <a:lstStyle/>
            <a:p>
              <a:endParaRPr lang="en-US"/>
            </a:p>
          </p:txBody>
        </p:sp>
        <p:sp>
          <p:nvSpPr>
            <p:cNvPr id="212486" name="Line 518"/>
            <p:cNvSpPr>
              <a:spLocks noChangeShapeType="1"/>
            </p:cNvSpPr>
            <p:nvPr/>
          </p:nvSpPr>
          <p:spPr bwMode="auto">
            <a:xfrm>
              <a:off x="901" y="3131"/>
              <a:ext cx="81" cy="80"/>
            </a:xfrm>
            <a:prstGeom prst="line">
              <a:avLst/>
            </a:prstGeom>
            <a:noFill/>
            <a:ln w="1588">
              <a:solidFill>
                <a:srgbClr val="58B0DC"/>
              </a:solidFill>
              <a:miter lim="800000"/>
              <a:headEnd/>
              <a:tailEnd/>
            </a:ln>
          </p:spPr>
          <p:txBody>
            <a:bodyPr/>
            <a:lstStyle/>
            <a:p>
              <a:endParaRPr lang="en-US"/>
            </a:p>
          </p:txBody>
        </p:sp>
        <p:sp>
          <p:nvSpPr>
            <p:cNvPr id="212487" name="Freeform 519"/>
            <p:cNvSpPr>
              <a:spLocks/>
            </p:cNvSpPr>
            <p:nvPr/>
          </p:nvSpPr>
          <p:spPr bwMode="auto">
            <a:xfrm>
              <a:off x="906" y="3101"/>
              <a:ext cx="85" cy="96"/>
            </a:xfrm>
            <a:custGeom>
              <a:avLst/>
              <a:gdLst/>
              <a:ahLst/>
              <a:cxnLst>
                <a:cxn ang="0">
                  <a:pos x="0" y="15"/>
                </a:cxn>
                <a:cxn ang="0">
                  <a:pos x="4" y="0"/>
                </a:cxn>
                <a:cxn ang="0">
                  <a:pos x="85" y="81"/>
                </a:cxn>
                <a:cxn ang="0">
                  <a:pos x="81" y="96"/>
                </a:cxn>
                <a:cxn ang="0">
                  <a:pos x="0" y="15"/>
                </a:cxn>
              </a:cxnLst>
              <a:rect l="0" t="0" r="r" b="b"/>
              <a:pathLst>
                <a:path w="85" h="96">
                  <a:moveTo>
                    <a:pt x="0" y="15"/>
                  </a:moveTo>
                  <a:lnTo>
                    <a:pt x="4" y="0"/>
                  </a:lnTo>
                  <a:lnTo>
                    <a:pt x="85" y="81"/>
                  </a:lnTo>
                  <a:lnTo>
                    <a:pt x="81" y="96"/>
                  </a:lnTo>
                  <a:lnTo>
                    <a:pt x="0" y="15"/>
                  </a:lnTo>
                  <a:close/>
                </a:path>
              </a:pathLst>
            </a:custGeom>
            <a:solidFill>
              <a:srgbClr val="58B1DD"/>
            </a:solidFill>
            <a:ln w="9525">
              <a:noFill/>
              <a:round/>
              <a:headEnd/>
              <a:tailEnd/>
            </a:ln>
          </p:spPr>
          <p:txBody>
            <a:bodyPr/>
            <a:lstStyle/>
            <a:p>
              <a:endParaRPr lang="en-US"/>
            </a:p>
          </p:txBody>
        </p:sp>
        <p:sp>
          <p:nvSpPr>
            <p:cNvPr id="212488" name="Line 520"/>
            <p:cNvSpPr>
              <a:spLocks noChangeShapeType="1"/>
            </p:cNvSpPr>
            <p:nvPr/>
          </p:nvSpPr>
          <p:spPr bwMode="auto">
            <a:xfrm>
              <a:off x="906" y="3116"/>
              <a:ext cx="81" cy="81"/>
            </a:xfrm>
            <a:prstGeom prst="line">
              <a:avLst/>
            </a:prstGeom>
            <a:noFill/>
            <a:ln w="1588">
              <a:solidFill>
                <a:srgbClr val="58B1DD"/>
              </a:solidFill>
              <a:miter lim="800000"/>
              <a:headEnd/>
              <a:tailEnd/>
            </a:ln>
          </p:spPr>
          <p:txBody>
            <a:bodyPr/>
            <a:lstStyle/>
            <a:p>
              <a:endParaRPr lang="en-US"/>
            </a:p>
          </p:txBody>
        </p:sp>
        <p:sp>
          <p:nvSpPr>
            <p:cNvPr id="212489" name="Freeform 521"/>
            <p:cNvSpPr>
              <a:spLocks/>
            </p:cNvSpPr>
            <p:nvPr/>
          </p:nvSpPr>
          <p:spPr bwMode="auto">
            <a:xfrm>
              <a:off x="906" y="3109"/>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D"/>
            </a:solidFill>
            <a:ln w="9525">
              <a:noFill/>
              <a:round/>
              <a:headEnd/>
              <a:tailEnd/>
            </a:ln>
          </p:spPr>
          <p:txBody>
            <a:bodyPr/>
            <a:lstStyle/>
            <a:p>
              <a:endParaRPr lang="en-US"/>
            </a:p>
          </p:txBody>
        </p:sp>
        <p:sp>
          <p:nvSpPr>
            <p:cNvPr id="212490" name="Freeform 522"/>
            <p:cNvSpPr>
              <a:spLocks/>
            </p:cNvSpPr>
            <p:nvPr/>
          </p:nvSpPr>
          <p:spPr bwMode="auto">
            <a:xfrm>
              <a:off x="908" y="3101"/>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E"/>
            </a:solidFill>
            <a:ln w="9525">
              <a:noFill/>
              <a:round/>
              <a:headEnd/>
              <a:tailEnd/>
            </a:ln>
          </p:spPr>
          <p:txBody>
            <a:bodyPr/>
            <a:lstStyle/>
            <a:p>
              <a:endParaRPr lang="en-US"/>
            </a:p>
          </p:txBody>
        </p:sp>
        <p:sp>
          <p:nvSpPr>
            <p:cNvPr id="212491" name="Freeform 523"/>
            <p:cNvSpPr>
              <a:spLocks/>
            </p:cNvSpPr>
            <p:nvPr/>
          </p:nvSpPr>
          <p:spPr bwMode="auto">
            <a:xfrm>
              <a:off x="910" y="3086"/>
              <a:ext cx="84" cy="96"/>
            </a:xfrm>
            <a:custGeom>
              <a:avLst/>
              <a:gdLst/>
              <a:ahLst/>
              <a:cxnLst>
                <a:cxn ang="0">
                  <a:pos x="0" y="15"/>
                </a:cxn>
                <a:cxn ang="0">
                  <a:pos x="3" y="0"/>
                </a:cxn>
                <a:cxn ang="0">
                  <a:pos x="84" y="80"/>
                </a:cxn>
                <a:cxn ang="0">
                  <a:pos x="81" y="96"/>
                </a:cxn>
                <a:cxn ang="0">
                  <a:pos x="0" y="15"/>
                </a:cxn>
              </a:cxnLst>
              <a:rect l="0" t="0" r="r" b="b"/>
              <a:pathLst>
                <a:path w="84" h="96">
                  <a:moveTo>
                    <a:pt x="0" y="15"/>
                  </a:moveTo>
                  <a:lnTo>
                    <a:pt x="3" y="0"/>
                  </a:lnTo>
                  <a:lnTo>
                    <a:pt x="84" y="80"/>
                  </a:lnTo>
                  <a:lnTo>
                    <a:pt x="81" y="96"/>
                  </a:lnTo>
                  <a:lnTo>
                    <a:pt x="0" y="15"/>
                  </a:lnTo>
                  <a:close/>
                </a:path>
              </a:pathLst>
            </a:custGeom>
            <a:solidFill>
              <a:srgbClr val="59B2DF"/>
            </a:solidFill>
            <a:ln w="9525">
              <a:noFill/>
              <a:round/>
              <a:headEnd/>
              <a:tailEnd/>
            </a:ln>
          </p:spPr>
          <p:txBody>
            <a:bodyPr/>
            <a:lstStyle/>
            <a:p>
              <a:endParaRPr lang="en-US"/>
            </a:p>
          </p:txBody>
        </p:sp>
        <p:sp>
          <p:nvSpPr>
            <p:cNvPr id="212492" name="Line 524"/>
            <p:cNvSpPr>
              <a:spLocks noChangeShapeType="1"/>
            </p:cNvSpPr>
            <p:nvPr/>
          </p:nvSpPr>
          <p:spPr bwMode="auto">
            <a:xfrm>
              <a:off x="910" y="3101"/>
              <a:ext cx="81" cy="81"/>
            </a:xfrm>
            <a:prstGeom prst="line">
              <a:avLst/>
            </a:prstGeom>
            <a:noFill/>
            <a:ln w="1588">
              <a:solidFill>
                <a:srgbClr val="59B2DF"/>
              </a:solidFill>
              <a:miter lim="800000"/>
              <a:headEnd/>
              <a:tailEnd/>
            </a:ln>
          </p:spPr>
          <p:txBody>
            <a:bodyPr/>
            <a:lstStyle/>
            <a:p>
              <a:endParaRPr lang="en-US"/>
            </a:p>
          </p:txBody>
        </p:sp>
        <p:sp>
          <p:nvSpPr>
            <p:cNvPr id="212493" name="Freeform 525"/>
            <p:cNvSpPr>
              <a:spLocks/>
            </p:cNvSpPr>
            <p:nvPr/>
          </p:nvSpPr>
          <p:spPr bwMode="auto">
            <a:xfrm>
              <a:off x="913" y="3070"/>
              <a:ext cx="83" cy="96"/>
            </a:xfrm>
            <a:custGeom>
              <a:avLst/>
              <a:gdLst/>
              <a:ahLst/>
              <a:cxnLst>
                <a:cxn ang="0">
                  <a:pos x="0" y="16"/>
                </a:cxn>
                <a:cxn ang="0">
                  <a:pos x="2" y="0"/>
                </a:cxn>
                <a:cxn ang="0">
                  <a:pos x="83" y="81"/>
                </a:cxn>
                <a:cxn ang="0">
                  <a:pos x="81" y="96"/>
                </a:cxn>
                <a:cxn ang="0">
                  <a:pos x="0" y="16"/>
                </a:cxn>
              </a:cxnLst>
              <a:rect l="0" t="0" r="r" b="b"/>
              <a:pathLst>
                <a:path w="83" h="96">
                  <a:moveTo>
                    <a:pt x="0" y="16"/>
                  </a:moveTo>
                  <a:lnTo>
                    <a:pt x="2" y="0"/>
                  </a:lnTo>
                  <a:lnTo>
                    <a:pt x="83" y="81"/>
                  </a:lnTo>
                  <a:lnTo>
                    <a:pt x="81" y="96"/>
                  </a:lnTo>
                  <a:lnTo>
                    <a:pt x="0" y="16"/>
                  </a:lnTo>
                  <a:close/>
                </a:path>
              </a:pathLst>
            </a:custGeom>
            <a:solidFill>
              <a:srgbClr val="59B3E0"/>
            </a:solidFill>
            <a:ln w="9525">
              <a:noFill/>
              <a:round/>
              <a:headEnd/>
              <a:tailEnd/>
            </a:ln>
          </p:spPr>
          <p:txBody>
            <a:bodyPr/>
            <a:lstStyle/>
            <a:p>
              <a:endParaRPr lang="en-US"/>
            </a:p>
          </p:txBody>
        </p:sp>
        <p:sp>
          <p:nvSpPr>
            <p:cNvPr id="212494" name="Line 526"/>
            <p:cNvSpPr>
              <a:spLocks noChangeShapeType="1"/>
            </p:cNvSpPr>
            <p:nvPr/>
          </p:nvSpPr>
          <p:spPr bwMode="auto">
            <a:xfrm>
              <a:off x="913" y="3086"/>
              <a:ext cx="81" cy="80"/>
            </a:xfrm>
            <a:prstGeom prst="line">
              <a:avLst/>
            </a:prstGeom>
            <a:noFill/>
            <a:ln w="1588">
              <a:solidFill>
                <a:srgbClr val="59B3E0"/>
              </a:solidFill>
              <a:miter lim="800000"/>
              <a:headEnd/>
              <a:tailEnd/>
            </a:ln>
          </p:spPr>
          <p:txBody>
            <a:bodyPr/>
            <a:lstStyle/>
            <a:p>
              <a:endParaRPr lang="en-US"/>
            </a:p>
          </p:txBody>
        </p:sp>
        <p:sp>
          <p:nvSpPr>
            <p:cNvPr id="212495" name="Freeform 527"/>
            <p:cNvSpPr>
              <a:spLocks/>
            </p:cNvSpPr>
            <p:nvPr/>
          </p:nvSpPr>
          <p:spPr bwMode="auto">
            <a:xfrm>
              <a:off x="915" y="3055"/>
              <a:ext cx="81" cy="96"/>
            </a:xfrm>
            <a:custGeom>
              <a:avLst/>
              <a:gdLst/>
              <a:ahLst/>
              <a:cxnLst>
                <a:cxn ang="0">
                  <a:pos x="0" y="15"/>
                </a:cxn>
                <a:cxn ang="0">
                  <a:pos x="1" y="0"/>
                </a:cxn>
                <a:cxn ang="0">
                  <a:pos x="81" y="80"/>
                </a:cxn>
                <a:cxn ang="0">
                  <a:pos x="81" y="96"/>
                </a:cxn>
                <a:cxn ang="0">
                  <a:pos x="0" y="15"/>
                </a:cxn>
              </a:cxnLst>
              <a:rect l="0" t="0" r="r" b="b"/>
              <a:pathLst>
                <a:path w="81" h="96">
                  <a:moveTo>
                    <a:pt x="0" y="15"/>
                  </a:moveTo>
                  <a:lnTo>
                    <a:pt x="1" y="0"/>
                  </a:lnTo>
                  <a:lnTo>
                    <a:pt x="81" y="80"/>
                  </a:lnTo>
                  <a:lnTo>
                    <a:pt x="81" y="96"/>
                  </a:lnTo>
                  <a:lnTo>
                    <a:pt x="0" y="15"/>
                  </a:lnTo>
                  <a:close/>
                </a:path>
              </a:pathLst>
            </a:custGeom>
            <a:solidFill>
              <a:srgbClr val="59B3E0"/>
            </a:solidFill>
            <a:ln w="9525">
              <a:noFill/>
              <a:round/>
              <a:headEnd/>
              <a:tailEnd/>
            </a:ln>
          </p:spPr>
          <p:txBody>
            <a:bodyPr/>
            <a:lstStyle/>
            <a:p>
              <a:endParaRPr lang="en-US"/>
            </a:p>
          </p:txBody>
        </p:sp>
        <p:sp>
          <p:nvSpPr>
            <p:cNvPr id="212496" name="Line 528"/>
            <p:cNvSpPr>
              <a:spLocks noChangeShapeType="1"/>
            </p:cNvSpPr>
            <p:nvPr/>
          </p:nvSpPr>
          <p:spPr bwMode="auto">
            <a:xfrm>
              <a:off x="915" y="3070"/>
              <a:ext cx="81" cy="81"/>
            </a:xfrm>
            <a:prstGeom prst="line">
              <a:avLst/>
            </a:prstGeom>
            <a:noFill/>
            <a:ln w="1588">
              <a:solidFill>
                <a:srgbClr val="59B3E0"/>
              </a:solidFill>
              <a:miter lim="800000"/>
              <a:headEnd/>
              <a:tailEnd/>
            </a:ln>
          </p:spPr>
          <p:txBody>
            <a:bodyPr/>
            <a:lstStyle/>
            <a:p>
              <a:endParaRPr lang="en-US"/>
            </a:p>
          </p:txBody>
        </p:sp>
        <p:sp>
          <p:nvSpPr>
            <p:cNvPr id="212497" name="Freeform 529"/>
            <p:cNvSpPr>
              <a:spLocks/>
            </p:cNvSpPr>
            <p:nvPr/>
          </p:nvSpPr>
          <p:spPr bwMode="auto">
            <a:xfrm>
              <a:off x="915" y="3039"/>
              <a:ext cx="81" cy="96"/>
            </a:xfrm>
            <a:custGeom>
              <a:avLst/>
              <a:gdLst/>
              <a:ahLst/>
              <a:cxnLst>
                <a:cxn ang="0">
                  <a:pos x="1" y="16"/>
                </a:cxn>
                <a:cxn ang="0">
                  <a:pos x="0" y="0"/>
                </a:cxn>
                <a:cxn ang="0">
                  <a:pos x="81" y="81"/>
                </a:cxn>
                <a:cxn ang="0">
                  <a:pos x="81" y="96"/>
                </a:cxn>
                <a:cxn ang="0">
                  <a:pos x="1" y="16"/>
                </a:cxn>
              </a:cxnLst>
              <a:rect l="0" t="0" r="r" b="b"/>
              <a:pathLst>
                <a:path w="81" h="96">
                  <a:moveTo>
                    <a:pt x="1" y="16"/>
                  </a:moveTo>
                  <a:lnTo>
                    <a:pt x="0" y="0"/>
                  </a:lnTo>
                  <a:lnTo>
                    <a:pt x="81" y="81"/>
                  </a:lnTo>
                  <a:lnTo>
                    <a:pt x="81" y="96"/>
                  </a:lnTo>
                  <a:lnTo>
                    <a:pt x="1" y="16"/>
                  </a:lnTo>
                  <a:close/>
                </a:path>
              </a:pathLst>
            </a:custGeom>
            <a:solidFill>
              <a:srgbClr val="5AB4E1"/>
            </a:solidFill>
            <a:ln w="9525">
              <a:noFill/>
              <a:round/>
              <a:headEnd/>
              <a:tailEnd/>
            </a:ln>
          </p:spPr>
          <p:txBody>
            <a:bodyPr/>
            <a:lstStyle/>
            <a:p>
              <a:endParaRPr lang="en-US"/>
            </a:p>
          </p:txBody>
        </p:sp>
        <p:sp>
          <p:nvSpPr>
            <p:cNvPr id="212498" name="Line 530"/>
            <p:cNvSpPr>
              <a:spLocks noChangeShapeType="1"/>
            </p:cNvSpPr>
            <p:nvPr/>
          </p:nvSpPr>
          <p:spPr bwMode="auto">
            <a:xfrm>
              <a:off x="916" y="3055"/>
              <a:ext cx="80" cy="80"/>
            </a:xfrm>
            <a:prstGeom prst="line">
              <a:avLst/>
            </a:prstGeom>
            <a:noFill/>
            <a:ln w="1588">
              <a:solidFill>
                <a:srgbClr val="5AB4E1"/>
              </a:solidFill>
              <a:miter lim="800000"/>
              <a:headEnd/>
              <a:tailEnd/>
            </a:ln>
          </p:spPr>
          <p:txBody>
            <a:bodyPr/>
            <a:lstStyle/>
            <a:p>
              <a:endParaRPr lang="en-US"/>
            </a:p>
          </p:txBody>
        </p:sp>
        <p:sp>
          <p:nvSpPr>
            <p:cNvPr id="212499" name="Freeform 531"/>
            <p:cNvSpPr>
              <a:spLocks/>
            </p:cNvSpPr>
            <p:nvPr/>
          </p:nvSpPr>
          <p:spPr bwMode="auto">
            <a:xfrm>
              <a:off x="913" y="3024"/>
              <a:ext cx="83" cy="96"/>
            </a:xfrm>
            <a:custGeom>
              <a:avLst/>
              <a:gdLst/>
              <a:ahLst/>
              <a:cxnLst>
                <a:cxn ang="0">
                  <a:pos x="2" y="15"/>
                </a:cxn>
                <a:cxn ang="0">
                  <a:pos x="0" y="0"/>
                </a:cxn>
                <a:cxn ang="0">
                  <a:pos x="81" y="80"/>
                </a:cxn>
                <a:cxn ang="0">
                  <a:pos x="83" y="96"/>
                </a:cxn>
                <a:cxn ang="0">
                  <a:pos x="2" y="15"/>
                </a:cxn>
              </a:cxnLst>
              <a:rect l="0" t="0" r="r" b="b"/>
              <a:pathLst>
                <a:path w="83" h="96">
                  <a:moveTo>
                    <a:pt x="2" y="15"/>
                  </a:moveTo>
                  <a:lnTo>
                    <a:pt x="0" y="0"/>
                  </a:lnTo>
                  <a:lnTo>
                    <a:pt x="81" y="80"/>
                  </a:lnTo>
                  <a:lnTo>
                    <a:pt x="83" y="96"/>
                  </a:lnTo>
                  <a:lnTo>
                    <a:pt x="2" y="15"/>
                  </a:lnTo>
                  <a:close/>
                </a:path>
              </a:pathLst>
            </a:custGeom>
            <a:solidFill>
              <a:srgbClr val="59B3E0"/>
            </a:solidFill>
            <a:ln w="9525">
              <a:noFill/>
              <a:round/>
              <a:headEnd/>
              <a:tailEnd/>
            </a:ln>
          </p:spPr>
          <p:txBody>
            <a:bodyPr/>
            <a:lstStyle/>
            <a:p>
              <a:endParaRPr lang="en-US"/>
            </a:p>
          </p:txBody>
        </p:sp>
        <p:sp>
          <p:nvSpPr>
            <p:cNvPr id="212500" name="Line 532"/>
            <p:cNvSpPr>
              <a:spLocks noChangeShapeType="1"/>
            </p:cNvSpPr>
            <p:nvPr/>
          </p:nvSpPr>
          <p:spPr bwMode="auto">
            <a:xfrm>
              <a:off x="915" y="3039"/>
              <a:ext cx="81" cy="81"/>
            </a:xfrm>
            <a:prstGeom prst="line">
              <a:avLst/>
            </a:prstGeom>
            <a:noFill/>
            <a:ln w="1588">
              <a:solidFill>
                <a:srgbClr val="59B3E0"/>
              </a:solidFill>
              <a:miter lim="800000"/>
              <a:headEnd/>
              <a:tailEnd/>
            </a:ln>
          </p:spPr>
          <p:txBody>
            <a:bodyPr/>
            <a:lstStyle/>
            <a:p>
              <a:endParaRPr lang="en-US"/>
            </a:p>
          </p:txBody>
        </p:sp>
        <p:sp>
          <p:nvSpPr>
            <p:cNvPr id="212501" name="Freeform 533"/>
            <p:cNvSpPr>
              <a:spLocks/>
            </p:cNvSpPr>
            <p:nvPr/>
          </p:nvSpPr>
          <p:spPr bwMode="auto">
            <a:xfrm>
              <a:off x="910" y="3009"/>
              <a:ext cx="84" cy="95"/>
            </a:xfrm>
            <a:custGeom>
              <a:avLst/>
              <a:gdLst/>
              <a:ahLst/>
              <a:cxnLst>
                <a:cxn ang="0">
                  <a:pos x="3" y="15"/>
                </a:cxn>
                <a:cxn ang="0">
                  <a:pos x="0" y="0"/>
                </a:cxn>
                <a:cxn ang="0">
                  <a:pos x="81" y="80"/>
                </a:cxn>
                <a:cxn ang="0">
                  <a:pos x="84" y="95"/>
                </a:cxn>
                <a:cxn ang="0">
                  <a:pos x="3" y="15"/>
                </a:cxn>
              </a:cxnLst>
              <a:rect l="0" t="0" r="r" b="b"/>
              <a:pathLst>
                <a:path w="84" h="95">
                  <a:moveTo>
                    <a:pt x="3" y="15"/>
                  </a:moveTo>
                  <a:lnTo>
                    <a:pt x="0" y="0"/>
                  </a:lnTo>
                  <a:lnTo>
                    <a:pt x="81" y="80"/>
                  </a:lnTo>
                  <a:lnTo>
                    <a:pt x="84" y="95"/>
                  </a:lnTo>
                  <a:lnTo>
                    <a:pt x="3" y="15"/>
                  </a:lnTo>
                  <a:close/>
                </a:path>
              </a:pathLst>
            </a:custGeom>
            <a:solidFill>
              <a:srgbClr val="59B3E0"/>
            </a:solidFill>
            <a:ln w="9525">
              <a:noFill/>
              <a:round/>
              <a:headEnd/>
              <a:tailEnd/>
            </a:ln>
          </p:spPr>
          <p:txBody>
            <a:bodyPr/>
            <a:lstStyle/>
            <a:p>
              <a:endParaRPr lang="en-US"/>
            </a:p>
          </p:txBody>
        </p:sp>
        <p:sp>
          <p:nvSpPr>
            <p:cNvPr id="212502" name="Line 534"/>
            <p:cNvSpPr>
              <a:spLocks noChangeShapeType="1"/>
            </p:cNvSpPr>
            <p:nvPr/>
          </p:nvSpPr>
          <p:spPr bwMode="auto">
            <a:xfrm>
              <a:off x="913" y="3024"/>
              <a:ext cx="81" cy="80"/>
            </a:xfrm>
            <a:prstGeom prst="line">
              <a:avLst/>
            </a:prstGeom>
            <a:noFill/>
            <a:ln w="1588">
              <a:solidFill>
                <a:srgbClr val="59B3E0"/>
              </a:solidFill>
              <a:miter lim="800000"/>
              <a:headEnd/>
              <a:tailEnd/>
            </a:ln>
          </p:spPr>
          <p:txBody>
            <a:bodyPr/>
            <a:lstStyle/>
            <a:p>
              <a:endParaRPr lang="en-US"/>
            </a:p>
          </p:txBody>
        </p:sp>
        <p:sp>
          <p:nvSpPr>
            <p:cNvPr id="212503" name="Freeform 535"/>
            <p:cNvSpPr>
              <a:spLocks/>
            </p:cNvSpPr>
            <p:nvPr/>
          </p:nvSpPr>
          <p:spPr bwMode="auto">
            <a:xfrm>
              <a:off x="906" y="2994"/>
              <a:ext cx="85" cy="95"/>
            </a:xfrm>
            <a:custGeom>
              <a:avLst/>
              <a:gdLst/>
              <a:ahLst/>
              <a:cxnLst>
                <a:cxn ang="0">
                  <a:pos x="4" y="15"/>
                </a:cxn>
                <a:cxn ang="0">
                  <a:pos x="0" y="0"/>
                </a:cxn>
                <a:cxn ang="0">
                  <a:pos x="81" y="80"/>
                </a:cxn>
                <a:cxn ang="0">
                  <a:pos x="85" y="95"/>
                </a:cxn>
                <a:cxn ang="0">
                  <a:pos x="4" y="15"/>
                </a:cxn>
              </a:cxnLst>
              <a:rect l="0" t="0" r="r" b="b"/>
              <a:pathLst>
                <a:path w="85" h="95">
                  <a:moveTo>
                    <a:pt x="4" y="15"/>
                  </a:moveTo>
                  <a:lnTo>
                    <a:pt x="0" y="0"/>
                  </a:lnTo>
                  <a:lnTo>
                    <a:pt x="81" y="80"/>
                  </a:lnTo>
                  <a:lnTo>
                    <a:pt x="85" y="95"/>
                  </a:lnTo>
                  <a:lnTo>
                    <a:pt x="4" y="15"/>
                  </a:lnTo>
                  <a:close/>
                </a:path>
              </a:pathLst>
            </a:custGeom>
            <a:solidFill>
              <a:srgbClr val="59B2DF"/>
            </a:solidFill>
            <a:ln w="9525">
              <a:noFill/>
              <a:round/>
              <a:headEnd/>
              <a:tailEnd/>
            </a:ln>
          </p:spPr>
          <p:txBody>
            <a:bodyPr/>
            <a:lstStyle/>
            <a:p>
              <a:endParaRPr lang="en-US"/>
            </a:p>
          </p:txBody>
        </p:sp>
        <p:sp>
          <p:nvSpPr>
            <p:cNvPr id="212504" name="Line 536"/>
            <p:cNvSpPr>
              <a:spLocks noChangeShapeType="1"/>
            </p:cNvSpPr>
            <p:nvPr/>
          </p:nvSpPr>
          <p:spPr bwMode="auto">
            <a:xfrm>
              <a:off x="910" y="3009"/>
              <a:ext cx="81" cy="80"/>
            </a:xfrm>
            <a:prstGeom prst="line">
              <a:avLst/>
            </a:prstGeom>
            <a:noFill/>
            <a:ln w="1588">
              <a:solidFill>
                <a:srgbClr val="59B2DF"/>
              </a:solidFill>
              <a:miter lim="800000"/>
              <a:headEnd/>
              <a:tailEnd/>
            </a:ln>
          </p:spPr>
          <p:txBody>
            <a:bodyPr/>
            <a:lstStyle/>
            <a:p>
              <a:endParaRPr lang="en-US"/>
            </a:p>
          </p:txBody>
        </p:sp>
        <p:sp>
          <p:nvSpPr>
            <p:cNvPr id="212505" name="Freeform 537"/>
            <p:cNvSpPr>
              <a:spLocks/>
            </p:cNvSpPr>
            <p:nvPr/>
          </p:nvSpPr>
          <p:spPr bwMode="auto">
            <a:xfrm>
              <a:off x="908" y="3001"/>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9B2DF"/>
            </a:solidFill>
            <a:ln w="9525">
              <a:noFill/>
              <a:round/>
              <a:headEnd/>
              <a:tailEnd/>
            </a:ln>
          </p:spPr>
          <p:txBody>
            <a:bodyPr/>
            <a:lstStyle/>
            <a:p>
              <a:endParaRPr lang="en-US"/>
            </a:p>
          </p:txBody>
        </p:sp>
        <p:sp>
          <p:nvSpPr>
            <p:cNvPr id="212506" name="Freeform 538"/>
            <p:cNvSpPr>
              <a:spLocks/>
            </p:cNvSpPr>
            <p:nvPr/>
          </p:nvSpPr>
          <p:spPr bwMode="auto">
            <a:xfrm>
              <a:off x="906" y="2994"/>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8B1DE"/>
            </a:solidFill>
            <a:ln w="9525">
              <a:noFill/>
              <a:round/>
              <a:headEnd/>
              <a:tailEnd/>
            </a:ln>
          </p:spPr>
          <p:txBody>
            <a:bodyPr/>
            <a:lstStyle/>
            <a:p>
              <a:endParaRPr lang="en-US"/>
            </a:p>
          </p:txBody>
        </p:sp>
        <p:sp>
          <p:nvSpPr>
            <p:cNvPr id="212507" name="Freeform 539"/>
            <p:cNvSpPr>
              <a:spLocks/>
            </p:cNvSpPr>
            <p:nvPr/>
          </p:nvSpPr>
          <p:spPr bwMode="auto">
            <a:xfrm>
              <a:off x="901" y="2979"/>
              <a:ext cx="86" cy="95"/>
            </a:xfrm>
            <a:custGeom>
              <a:avLst/>
              <a:gdLst/>
              <a:ahLst/>
              <a:cxnLst>
                <a:cxn ang="0">
                  <a:pos x="5" y="15"/>
                </a:cxn>
                <a:cxn ang="0">
                  <a:pos x="0" y="0"/>
                </a:cxn>
                <a:cxn ang="0">
                  <a:pos x="81" y="80"/>
                </a:cxn>
                <a:cxn ang="0">
                  <a:pos x="86" y="95"/>
                </a:cxn>
                <a:cxn ang="0">
                  <a:pos x="5" y="15"/>
                </a:cxn>
              </a:cxnLst>
              <a:rect l="0" t="0" r="r" b="b"/>
              <a:pathLst>
                <a:path w="86" h="95">
                  <a:moveTo>
                    <a:pt x="5" y="15"/>
                  </a:moveTo>
                  <a:lnTo>
                    <a:pt x="0" y="0"/>
                  </a:lnTo>
                  <a:lnTo>
                    <a:pt x="81" y="80"/>
                  </a:lnTo>
                  <a:lnTo>
                    <a:pt x="86" y="95"/>
                  </a:lnTo>
                  <a:lnTo>
                    <a:pt x="5" y="15"/>
                  </a:lnTo>
                  <a:close/>
                </a:path>
              </a:pathLst>
            </a:custGeom>
            <a:solidFill>
              <a:srgbClr val="58B1DD"/>
            </a:solidFill>
            <a:ln w="9525">
              <a:noFill/>
              <a:round/>
              <a:headEnd/>
              <a:tailEnd/>
            </a:ln>
          </p:spPr>
          <p:txBody>
            <a:bodyPr/>
            <a:lstStyle/>
            <a:p>
              <a:endParaRPr lang="en-US"/>
            </a:p>
          </p:txBody>
        </p:sp>
        <p:sp>
          <p:nvSpPr>
            <p:cNvPr id="212508" name="Line 540"/>
            <p:cNvSpPr>
              <a:spLocks noChangeShapeType="1"/>
            </p:cNvSpPr>
            <p:nvPr/>
          </p:nvSpPr>
          <p:spPr bwMode="auto">
            <a:xfrm>
              <a:off x="906" y="2994"/>
              <a:ext cx="81" cy="80"/>
            </a:xfrm>
            <a:prstGeom prst="line">
              <a:avLst/>
            </a:prstGeom>
            <a:noFill/>
            <a:ln w="1588">
              <a:solidFill>
                <a:srgbClr val="58B1DD"/>
              </a:solidFill>
              <a:miter lim="800000"/>
              <a:headEnd/>
              <a:tailEnd/>
            </a:ln>
          </p:spPr>
          <p:txBody>
            <a:bodyPr/>
            <a:lstStyle/>
            <a:p>
              <a:endParaRPr lang="en-US"/>
            </a:p>
          </p:txBody>
        </p:sp>
        <p:sp>
          <p:nvSpPr>
            <p:cNvPr id="212509" name="Freeform 541"/>
            <p:cNvSpPr>
              <a:spLocks/>
            </p:cNvSpPr>
            <p:nvPr/>
          </p:nvSpPr>
          <p:spPr bwMode="auto">
            <a:xfrm>
              <a:off x="895" y="2964"/>
              <a:ext cx="87" cy="95"/>
            </a:xfrm>
            <a:custGeom>
              <a:avLst/>
              <a:gdLst/>
              <a:ahLst/>
              <a:cxnLst>
                <a:cxn ang="0">
                  <a:pos x="6" y="15"/>
                </a:cxn>
                <a:cxn ang="0">
                  <a:pos x="0" y="0"/>
                </a:cxn>
                <a:cxn ang="0">
                  <a:pos x="81" y="81"/>
                </a:cxn>
                <a:cxn ang="0">
                  <a:pos x="87" y="95"/>
                </a:cxn>
                <a:cxn ang="0">
                  <a:pos x="6" y="15"/>
                </a:cxn>
              </a:cxnLst>
              <a:rect l="0" t="0" r="r" b="b"/>
              <a:pathLst>
                <a:path w="87" h="95">
                  <a:moveTo>
                    <a:pt x="6" y="15"/>
                  </a:moveTo>
                  <a:lnTo>
                    <a:pt x="0" y="0"/>
                  </a:lnTo>
                  <a:lnTo>
                    <a:pt x="81" y="81"/>
                  </a:lnTo>
                  <a:lnTo>
                    <a:pt x="87" y="95"/>
                  </a:lnTo>
                  <a:lnTo>
                    <a:pt x="6" y="15"/>
                  </a:lnTo>
                  <a:close/>
                </a:path>
              </a:pathLst>
            </a:custGeom>
            <a:solidFill>
              <a:srgbClr val="58B0DC"/>
            </a:solidFill>
            <a:ln w="9525">
              <a:noFill/>
              <a:round/>
              <a:headEnd/>
              <a:tailEnd/>
            </a:ln>
          </p:spPr>
          <p:txBody>
            <a:bodyPr/>
            <a:lstStyle/>
            <a:p>
              <a:endParaRPr lang="en-US"/>
            </a:p>
          </p:txBody>
        </p:sp>
        <p:sp>
          <p:nvSpPr>
            <p:cNvPr id="212510" name="Line 542"/>
            <p:cNvSpPr>
              <a:spLocks noChangeShapeType="1"/>
            </p:cNvSpPr>
            <p:nvPr/>
          </p:nvSpPr>
          <p:spPr bwMode="auto">
            <a:xfrm>
              <a:off x="901" y="2979"/>
              <a:ext cx="81" cy="80"/>
            </a:xfrm>
            <a:prstGeom prst="line">
              <a:avLst/>
            </a:prstGeom>
            <a:noFill/>
            <a:ln w="1588">
              <a:solidFill>
                <a:srgbClr val="58B0DC"/>
              </a:solidFill>
              <a:miter lim="800000"/>
              <a:headEnd/>
              <a:tailEnd/>
            </a:ln>
          </p:spPr>
          <p:txBody>
            <a:bodyPr/>
            <a:lstStyle/>
            <a:p>
              <a:endParaRPr lang="en-US"/>
            </a:p>
          </p:txBody>
        </p:sp>
        <p:sp>
          <p:nvSpPr>
            <p:cNvPr id="212511" name="Freeform 543"/>
            <p:cNvSpPr>
              <a:spLocks/>
            </p:cNvSpPr>
            <p:nvPr/>
          </p:nvSpPr>
          <p:spPr bwMode="auto">
            <a:xfrm>
              <a:off x="898" y="2972"/>
              <a:ext cx="84" cy="87"/>
            </a:xfrm>
            <a:custGeom>
              <a:avLst/>
              <a:gdLst/>
              <a:ahLst/>
              <a:cxnLst>
                <a:cxn ang="0">
                  <a:pos x="3" y="7"/>
                </a:cxn>
                <a:cxn ang="0">
                  <a:pos x="0" y="0"/>
                </a:cxn>
                <a:cxn ang="0">
                  <a:pos x="81" y="80"/>
                </a:cxn>
                <a:cxn ang="0">
                  <a:pos x="84" y="87"/>
                </a:cxn>
                <a:cxn ang="0">
                  <a:pos x="3" y="7"/>
                </a:cxn>
              </a:cxnLst>
              <a:rect l="0" t="0" r="r" b="b"/>
              <a:pathLst>
                <a:path w="84" h="87">
                  <a:moveTo>
                    <a:pt x="3" y="7"/>
                  </a:moveTo>
                  <a:lnTo>
                    <a:pt x="0" y="0"/>
                  </a:lnTo>
                  <a:lnTo>
                    <a:pt x="81" y="80"/>
                  </a:lnTo>
                  <a:lnTo>
                    <a:pt x="84" y="87"/>
                  </a:lnTo>
                  <a:lnTo>
                    <a:pt x="3" y="7"/>
                  </a:lnTo>
                  <a:close/>
                </a:path>
              </a:pathLst>
            </a:custGeom>
            <a:solidFill>
              <a:srgbClr val="58B0DC"/>
            </a:solidFill>
            <a:ln w="9525">
              <a:noFill/>
              <a:round/>
              <a:headEnd/>
              <a:tailEnd/>
            </a:ln>
          </p:spPr>
          <p:txBody>
            <a:bodyPr/>
            <a:lstStyle/>
            <a:p>
              <a:endParaRPr lang="en-US"/>
            </a:p>
          </p:txBody>
        </p:sp>
        <p:sp>
          <p:nvSpPr>
            <p:cNvPr id="212512" name="Freeform 544"/>
            <p:cNvSpPr>
              <a:spLocks/>
            </p:cNvSpPr>
            <p:nvPr/>
          </p:nvSpPr>
          <p:spPr bwMode="auto">
            <a:xfrm>
              <a:off x="895" y="2964"/>
              <a:ext cx="84" cy="88"/>
            </a:xfrm>
            <a:custGeom>
              <a:avLst/>
              <a:gdLst/>
              <a:ahLst/>
              <a:cxnLst>
                <a:cxn ang="0">
                  <a:pos x="3" y="8"/>
                </a:cxn>
                <a:cxn ang="0">
                  <a:pos x="0" y="0"/>
                </a:cxn>
                <a:cxn ang="0">
                  <a:pos x="81" y="81"/>
                </a:cxn>
                <a:cxn ang="0">
                  <a:pos x="84" y="88"/>
                </a:cxn>
                <a:cxn ang="0">
                  <a:pos x="3" y="8"/>
                </a:cxn>
              </a:cxnLst>
              <a:rect l="0" t="0" r="r" b="b"/>
              <a:pathLst>
                <a:path w="84" h="88">
                  <a:moveTo>
                    <a:pt x="3" y="8"/>
                  </a:moveTo>
                  <a:lnTo>
                    <a:pt x="0" y="0"/>
                  </a:lnTo>
                  <a:lnTo>
                    <a:pt x="81" y="81"/>
                  </a:lnTo>
                  <a:lnTo>
                    <a:pt x="84" y="88"/>
                  </a:lnTo>
                  <a:lnTo>
                    <a:pt x="3" y="8"/>
                  </a:lnTo>
                  <a:close/>
                </a:path>
              </a:pathLst>
            </a:custGeom>
            <a:solidFill>
              <a:srgbClr val="57AFDB"/>
            </a:solidFill>
            <a:ln w="9525">
              <a:noFill/>
              <a:round/>
              <a:headEnd/>
              <a:tailEnd/>
            </a:ln>
          </p:spPr>
          <p:txBody>
            <a:bodyPr/>
            <a:lstStyle/>
            <a:p>
              <a:endParaRPr lang="en-US"/>
            </a:p>
          </p:txBody>
        </p:sp>
        <p:sp>
          <p:nvSpPr>
            <p:cNvPr id="212513" name="Freeform 545"/>
            <p:cNvSpPr>
              <a:spLocks/>
            </p:cNvSpPr>
            <p:nvPr/>
          </p:nvSpPr>
          <p:spPr bwMode="auto">
            <a:xfrm>
              <a:off x="888" y="2950"/>
              <a:ext cx="88" cy="95"/>
            </a:xfrm>
            <a:custGeom>
              <a:avLst/>
              <a:gdLst/>
              <a:ahLst/>
              <a:cxnLst>
                <a:cxn ang="0">
                  <a:pos x="7" y="14"/>
                </a:cxn>
                <a:cxn ang="0">
                  <a:pos x="0" y="0"/>
                </a:cxn>
                <a:cxn ang="0">
                  <a:pos x="81" y="81"/>
                </a:cxn>
                <a:cxn ang="0">
                  <a:pos x="88" y="95"/>
                </a:cxn>
                <a:cxn ang="0">
                  <a:pos x="7" y="14"/>
                </a:cxn>
              </a:cxnLst>
              <a:rect l="0" t="0" r="r" b="b"/>
              <a:pathLst>
                <a:path w="88" h="95">
                  <a:moveTo>
                    <a:pt x="7" y="14"/>
                  </a:moveTo>
                  <a:lnTo>
                    <a:pt x="0" y="0"/>
                  </a:lnTo>
                  <a:lnTo>
                    <a:pt x="81" y="81"/>
                  </a:lnTo>
                  <a:lnTo>
                    <a:pt x="88" y="95"/>
                  </a:lnTo>
                  <a:lnTo>
                    <a:pt x="7" y="14"/>
                  </a:lnTo>
                  <a:close/>
                </a:path>
              </a:pathLst>
            </a:custGeom>
            <a:solidFill>
              <a:srgbClr val="57AEDA"/>
            </a:solidFill>
            <a:ln w="9525">
              <a:noFill/>
              <a:round/>
              <a:headEnd/>
              <a:tailEnd/>
            </a:ln>
          </p:spPr>
          <p:txBody>
            <a:bodyPr/>
            <a:lstStyle/>
            <a:p>
              <a:endParaRPr lang="en-US"/>
            </a:p>
          </p:txBody>
        </p:sp>
        <p:sp>
          <p:nvSpPr>
            <p:cNvPr id="212514" name="Line 546"/>
            <p:cNvSpPr>
              <a:spLocks noChangeShapeType="1"/>
            </p:cNvSpPr>
            <p:nvPr/>
          </p:nvSpPr>
          <p:spPr bwMode="auto">
            <a:xfrm>
              <a:off x="895" y="2964"/>
              <a:ext cx="81" cy="81"/>
            </a:xfrm>
            <a:prstGeom prst="line">
              <a:avLst/>
            </a:prstGeom>
            <a:noFill/>
            <a:ln w="1588">
              <a:solidFill>
                <a:srgbClr val="57AEDA"/>
              </a:solidFill>
              <a:miter lim="800000"/>
              <a:headEnd/>
              <a:tailEnd/>
            </a:ln>
          </p:spPr>
          <p:txBody>
            <a:bodyPr/>
            <a:lstStyle/>
            <a:p>
              <a:endParaRPr lang="en-US"/>
            </a:p>
          </p:txBody>
        </p:sp>
        <p:sp>
          <p:nvSpPr>
            <p:cNvPr id="212515" name="Freeform 547"/>
            <p:cNvSpPr>
              <a:spLocks/>
            </p:cNvSpPr>
            <p:nvPr/>
          </p:nvSpPr>
          <p:spPr bwMode="auto">
            <a:xfrm>
              <a:off x="892" y="2957"/>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7AEDA"/>
            </a:solidFill>
            <a:ln w="9525">
              <a:noFill/>
              <a:round/>
              <a:headEnd/>
              <a:tailEnd/>
            </a:ln>
          </p:spPr>
          <p:txBody>
            <a:bodyPr/>
            <a:lstStyle/>
            <a:p>
              <a:endParaRPr lang="en-US"/>
            </a:p>
          </p:txBody>
        </p:sp>
        <p:sp>
          <p:nvSpPr>
            <p:cNvPr id="212516" name="Freeform 548"/>
            <p:cNvSpPr>
              <a:spLocks/>
            </p:cNvSpPr>
            <p:nvPr/>
          </p:nvSpPr>
          <p:spPr bwMode="auto">
            <a:xfrm>
              <a:off x="888" y="2950"/>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6ADD9"/>
            </a:solidFill>
            <a:ln w="9525">
              <a:noFill/>
              <a:round/>
              <a:headEnd/>
              <a:tailEnd/>
            </a:ln>
          </p:spPr>
          <p:txBody>
            <a:bodyPr/>
            <a:lstStyle/>
            <a:p>
              <a:endParaRPr lang="en-US"/>
            </a:p>
          </p:txBody>
        </p:sp>
        <p:sp>
          <p:nvSpPr>
            <p:cNvPr id="212517" name="Freeform 549"/>
            <p:cNvSpPr>
              <a:spLocks/>
            </p:cNvSpPr>
            <p:nvPr/>
          </p:nvSpPr>
          <p:spPr bwMode="auto">
            <a:xfrm>
              <a:off x="880" y="2937"/>
              <a:ext cx="89" cy="94"/>
            </a:xfrm>
            <a:custGeom>
              <a:avLst/>
              <a:gdLst/>
              <a:ahLst/>
              <a:cxnLst>
                <a:cxn ang="0">
                  <a:pos x="8" y="13"/>
                </a:cxn>
                <a:cxn ang="0">
                  <a:pos x="0" y="0"/>
                </a:cxn>
                <a:cxn ang="0">
                  <a:pos x="80" y="80"/>
                </a:cxn>
                <a:cxn ang="0">
                  <a:pos x="89" y="94"/>
                </a:cxn>
                <a:cxn ang="0">
                  <a:pos x="8" y="13"/>
                </a:cxn>
              </a:cxnLst>
              <a:rect l="0" t="0" r="r" b="b"/>
              <a:pathLst>
                <a:path w="89" h="94">
                  <a:moveTo>
                    <a:pt x="8" y="13"/>
                  </a:moveTo>
                  <a:lnTo>
                    <a:pt x="0" y="0"/>
                  </a:lnTo>
                  <a:lnTo>
                    <a:pt x="80" y="80"/>
                  </a:lnTo>
                  <a:lnTo>
                    <a:pt x="89" y="94"/>
                  </a:lnTo>
                  <a:lnTo>
                    <a:pt x="8" y="13"/>
                  </a:lnTo>
                  <a:close/>
                </a:path>
              </a:pathLst>
            </a:custGeom>
            <a:solidFill>
              <a:srgbClr val="56ACD8"/>
            </a:solidFill>
            <a:ln w="9525">
              <a:noFill/>
              <a:round/>
              <a:headEnd/>
              <a:tailEnd/>
            </a:ln>
          </p:spPr>
          <p:txBody>
            <a:bodyPr/>
            <a:lstStyle/>
            <a:p>
              <a:endParaRPr lang="en-US"/>
            </a:p>
          </p:txBody>
        </p:sp>
        <p:sp>
          <p:nvSpPr>
            <p:cNvPr id="212518" name="Line 550"/>
            <p:cNvSpPr>
              <a:spLocks noChangeShapeType="1"/>
            </p:cNvSpPr>
            <p:nvPr/>
          </p:nvSpPr>
          <p:spPr bwMode="auto">
            <a:xfrm>
              <a:off x="888" y="2950"/>
              <a:ext cx="81" cy="81"/>
            </a:xfrm>
            <a:prstGeom prst="line">
              <a:avLst/>
            </a:prstGeom>
            <a:noFill/>
            <a:ln w="1588">
              <a:solidFill>
                <a:srgbClr val="56ACD8"/>
              </a:solidFill>
              <a:miter lim="800000"/>
              <a:headEnd/>
              <a:tailEnd/>
            </a:ln>
          </p:spPr>
          <p:txBody>
            <a:bodyPr/>
            <a:lstStyle/>
            <a:p>
              <a:endParaRPr lang="en-US"/>
            </a:p>
          </p:txBody>
        </p:sp>
        <p:sp>
          <p:nvSpPr>
            <p:cNvPr id="212519" name="Freeform 551"/>
            <p:cNvSpPr>
              <a:spLocks/>
            </p:cNvSpPr>
            <p:nvPr/>
          </p:nvSpPr>
          <p:spPr bwMode="auto">
            <a:xfrm>
              <a:off x="885" y="2946"/>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6ACD8"/>
            </a:solidFill>
            <a:ln w="9525">
              <a:noFill/>
              <a:round/>
              <a:headEnd/>
              <a:tailEnd/>
            </a:ln>
          </p:spPr>
          <p:txBody>
            <a:bodyPr/>
            <a:lstStyle/>
            <a:p>
              <a:endParaRPr lang="en-US"/>
            </a:p>
          </p:txBody>
        </p:sp>
        <p:sp>
          <p:nvSpPr>
            <p:cNvPr id="212520" name="Freeform 552"/>
            <p:cNvSpPr>
              <a:spLocks/>
            </p:cNvSpPr>
            <p:nvPr/>
          </p:nvSpPr>
          <p:spPr bwMode="auto">
            <a:xfrm>
              <a:off x="883" y="2941"/>
              <a:ext cx="83" cy="85"/>
            </a:xfrm>
            <a:custGeom>
              <a:avLst/>
              <a:gdLst/>
              <a:ahLst/>
              <a:cxnLst>
                <a:cxn ang="0">
                  <a:pos x="2" y="5"/>
                </a:cxn>
                <a:cxn ang="0">
                  <a:pos x="0" y="0"/>
                </a:cxn>
                <a:cxn ang="0">
                  <a:pos x="80" y="81"/>
                </a:cxn>
                <a:cxn ang="0">
                  <a:pos x="83" y="85"/>
                </a:cxn>
                <a:cxn ang="0">
                  <a:pos x="2" y="5"/>
                </a:cxn>
              </a:cxnLst>
              <a:rect l="0" t="0" r="r" b="b"/>
              <a:pathLst>
                <a:path w="83" h="85">
                  <a:moveTo>
                    <a:pt x="2" y="5"/>
                  </a:moveTo>
                  <a:lnTo>
                    <a:pt x="0" y="0"/>
                  </a:lnTo>
                  <a:lnTo>
                    <a:pt x="80" y="81"/>
                  </a:lnTo>
                  <a:lnTo>
                    <a:pt x="83" y="85"/>
                  </a:lnTo>
                  <a:lnTo>
                    <a:pt x="2" y="5"/>
                  </a:lnTo>
                  <a:close/>
                </a:path>
              </a:pathLst>
            </a:custGeom>
            <a:solidFill>
              <a:srgbClr val="55ABD7"/>
            </a:solidFill>
            <a:ln w="9525">
              <a:noFill/>
              <a:round/>
              <a:headEnd/>
              <a:tailEnd/>
            </a:ln>
          </p:spPr>
          <p:txBody>
            <a:bodyPr/>
            <a:lstStyle/>
            <a:p>
              <a:endParaRPr lang="en-US"/>
            </a:p>
          </p:txBody>
        </p:sp>
        <p:sp>
          <p:nvSpPr>
            <p:cNvPr id="212521" name="Freeform 553"/>
            <p:cNvSpPr>
              <a:spLocks/>
            </p:cNvSpPr>
            <p:nvPr/>
          </p:nvSpPr>
          <p:spPr bwMode="auto">
            <a:xfrm>
              <a:off x="880" y="2937"/>
              <a:ext cx="83" cy="85"/>
            </a:xfrm>
            <a:custGeom>
              <a:avLst/>
              <a:gdLst/>
              <a:ahLst/>
              <a:cxnLst>
                <a:cxn ang="0">
                  <a:pos x="3" y="4"/>
                </a:cxn>
                <a:cxn ang="0">
                  <a:pos x="0" y="0"/>
                </a:cxn>
                <a:cxn ang="0">
                  <a:pos x="80" y="80"/>
                </a:cxn>
                <a:cxn ang="0">
                  <a:pos x="83" y="85"/>
                </a:cxn>
                <a:cxn ang="0">
                  <a:pos x="3" y="4"/>
                </a:cxn>
              </a:cxnLst>
              <a:rect l="0" t="0" r="r" b="b"/>
              <a:pathLst>
                <a:path w="83" h="85">
                  <a:moveTo>
                    <a:pt x="3" y="4"/>
                  </a:moveTo>
                  <a:lnTo>
                    <a:pt x="0" y="0"/>
                  </a:lnTo>
                  <a:lnTo>
                    <a:pt x="80" y="80"/>
                  </a:lnTo>
                  <a:lnTo>
                    <a:pt x="83" y="85"/>
                  </a:lnTo>
                  <a:lnTo>
                    <a:pt x="3" y="4"/>
                  </a:lnTo>
                  <a:close/>
                </a:path>
              </a:pathLst>
            </a:custGeom>
            <a:solidFill>
              <a:srgbClr val="55ABD6"/>
            </a:solidFill>
            <a:ln w="9525">
              <a:noFill/>
              <a:round/>
              <a:headEnd/>
              <a:tailEnd/>
            </a:ln>
          </p:spPr>
          <p:txBody>
            <a:bodyPr/>
            <a:lstStyle/>
            <a:p>
              <a:endParaRPr lang="en-US"/>
            </a:p>
          </p:txBody>
        </p:sp>
        <p:sp>
          <p:nvSpPr>
            <p:cNvPr id="212522" name="Freeform 554"/>
            <p:cNvSpPr>
              <a:spLocks/>
            </p:cNvSpPr>
            <p:nvPr/>
          </p:nvSpPr>
          <p:spPr bwMode="auto">
            <a:xfrm>
              <a:off x="871" y="2923"/>
              <a:ext cx="89" cy="94"/>
            </a:xfrm>
            <a:custGeom>
              <a:avLst/>
              <a:gdLst/>
              <a:ahLst/>
              <a:cxnLst>
                <a:cxn ang="0">
                  <a:pos x="9" y="14"/>
                </a:cxn>
                <a:cxn ang="0">
                  <a:pos x="0" y="0"/>
                </a:cxn>
                <a:cxn ang="0">
                  <a:pos x="80" y="81"/>
                </a:cxn>
                <a:cxn ang="0">
                  <a:pos x="89" y="94"/>
                </a:cxn>
                <a:cxn ang="0">
                  <a:pos x="9" y="14"/>
                </a:cxn>
              </a:cxnLst>
              <a:rect l="0" t="0" r="r" b="b"/>
              <a:pathLst>
                <a:path w="89" h="94">
                  <a:moveTo>
                    <a:pt x="9" y="14"/>
                  </a:moveTo>
                  <a:lnTo>
                    <a:pt x="0" y="0"/>
                  </a:lnTo>
                  <a:lnTo>
                    <a:pt x="80" y="81"/>
                  </a:lnTo>
                  <a:lnTo>
                    <a:pt x="89" y="94"/>
                  </a:lnTo>
                  <a:lnTo>
                    <a:pt x="9" y="14"/>
                  </a:lnTo>
                  <a:close/>
                </a:path>
              </a:pathLst>
            </a:custGeom>
            <a:solidFill>
              <a:srgbClr val="55ABD5"/>
            </a:solidFill>
            <a:ln w="9525">
              <a:noFill/>
              <a:round/>
              <a:headEnd/>
              <a:tailEnd/>
            </a:ln>
          </p:spPr>
          <p:txBody>
            <a:bodyPr/>
            <a:lstStyle/>
            <a:p>
              <a:endParaRPr lang="en-US"/>
            </a:p>
          </p:txBody>
        </p:sp>
        <p:sp>
          <p:nvSpPr>
            <p:cNvPr id="212523" name="Line 555"/>
            <p:cNvSpPr>
              <a:spLocks noChangeShapeType="1"/>
            </p:cNvSpPr>
            <p:nvPr/>
          </p:nvSpPr>
          <p:spPr bwMode="auto">
            <a:xfrm>
              <a:off x="880" y="2937"/>
              <a:ext cx="80" cy="80"/>
            </a:xfrm>
            <a:prstGeom prst="line">
              <a:avLst/>
            </a:prstGeom>
            <a:noFill/>
            <a:ln w="1588">
              <a:solidFill>
                <a:srgbClr val="55ABD5"/>
              </a:solidFill>
              <a:miter lim="800000"/>
              <a:headEnd/>
              <a:tailEnd/>
            </a:ln>
          </p:spPr>
          <p:txBody>
            <a:bodyPr/>
            <a:lstStyle/>
            <a:p>
              <a:endParaRPr lang="en-US"/>
            </a:p>
          </p:txBody>
        </p:sp>
        <p:sp>
          <p:nvSpPr>
            <p:cNvPr id="212524" name="Freeform 556"/>
            <p:cNvSpPr>
              <a:spLocks/>
            </p:cNvSpPr>
            <p:nvPr/>
          </p:nvSpPr>
          <p:spPr bwMode="auto">
            <a:xfrm>
              <a:off x="875" y="2930"/>
              <a:ext cx="85" cy="87"/>
            </a:xfrm>
            <a:custGeom>
              <a:avLst/>
              <a:gdLst/>
              <a:ahLst/>
              <a:cxnLst>
                <a:cxn ang="0">
                  <a:pos x="5" y="7"/>
                </a:cxn>
                <a:cxn ang="0">
                  <a:pos x="0" y="0"/>
                </a:cxn>
                <a:cxn ang="0">
                  <a:pos x="81" y="80"/>
                </a:cxn>
                <a:cxn ang="0">
                  <a:pos x="85" y="87"/>
                </a:cxn>
                <a:cxn ang="0">
                  <a:pos x="5" y="7"/>
                </a:cxn>
              </a:cxnLst>
              <a:rect l="0" t="0" r="r" b="b"/>
              <a:pathLst>
                <a:path w="85" h="87">
                  <a:moveTo>
                    <a:pt x="5" y="7"/>
                  </a:moveTo>
                  <a:lnTo>
                    <a:pt x="0" y="0"/>
                  </a:lnTo>
                  <a:lnTo>
                    <a:pt x="81" y="80"/>
                  </a:lnTo>
                  <a:lnTo>
                    <a:pt x="85" y="87"/>
                  </a:lnTo>
                  <a:lnTo>
                    <a:pt x="5" y="7"/>
                  </a:lnTo>
                  <a:close/>
                </a:path>
              </a:pathLst>
            </a:custGeom>
            <a:solidFill>
              <a:srgbClr val="55ABD5"/>
            </a:solidFill>
            <a:ln w="9525">
              <a:noFill/>
              <a:round/>
              <a:headEnd/>
              <a:tailEnd/>
            </a:ln>
          </p:spPr>
          <p:txBody>
            <a:bodyPr/>
            <a:lstStyle/>
            <a:p>
              <a:endParaRPr lang="en-US"/>
            </a:p>
          </p:txBody>
        </p:sp>
        <p:sp>
          <p:nvSpPr>
            <p:cNvPr id="212525" name="Freeform 557"/>
            <p:cNvSpPr>
              <a:spLocks/>
            </p:cNvSpPr>
            <p:nvPr/>
          </p:nvSpPr>
          <p:spPr bwMode="auto">
            <a:xfrm>
              <a:off x="871" y="2923"/>
              <a:ext cx="85" cy="87"/>
            </a:xfrm>
            <a:custGeom>
              <a:avLst/>
              <a:gdLst/>
              <a:ahLst/>
              <a:cxnLst>
                <a:cxn ang="0">
                  <a:pos x="4" y="7"/>
                </a:cxn>
                <a:cxn ang="0">
                  <a:pos x="0" y="0"/>
                </a:cxn>
                <a:cxn ang="0">
                  <a:pos x="80" y="81"/>
                </a:cxn>
                <a:cxn ang="0">
                  <a:pos x="85" y="87"/>
                </a:cxn>
                <a:cxn ang="0">
                  <a:pos x="4" y="7"/>
                </a:cxn>
              </a:cxnLst>
              <a:rect l="0" t="0" r="r" b="b"/>
              <a:pathLst>
                <a:path w="85" h="87">
                  <a:moveTo>
                    <a:pt x="4" y="7"/>
                  </a:moveTo>
                  <a:lnTo>
                    <a:pt x="0" y="0"/>
                  </a:lnTo>
                  <a:lnTo>
                    <a:pt x="80" y="81"/>
                  </a:lnTo>
                  <a:lnTo>
                    <a:pt x="85" y="87"/>
                  </a:lnTo>
                  <a:lnTo>
                    <a:pt x="4" y="7"/>
                  </a:lnTo>
                  <a:close/>
                </a:path>
              </a:pathLst>
            </a:custGeom>
            <a:solidFill>
              <a:srgbClr val="54AAD4"/>
            </a:solidFill>
            <a:ln w="9525">
              <a:noFill/>
              <a:round/>
              <a:headEnd/>
              <a:tailEnd/>
            </a:ln>
          </p:spPr>
          <p:txBody>
            <a:bodyPr/>
            <a:lstStyle/>
            <a:p>
              <a:endParaRPr lang="en-US"/>
            </a:p>
          </p:txBody>
        </p:sp>
        <p:sp>
          <p:nvSpPr>
            <p:cNvPr id="212526" name="Freeform 558"/>
            <p:cNvSpPr>
              <a:spLocks/>
            </p:cNvSpPr>
            <p:nvPr/>
          </p:nvSpPr>
          <p:spPr bwMode="auto">
            <a:xfrm>
              <a:off x="861" y="2910"/>
              <a:ext cx="90" cy="94"/>
            </a:xfrm>
            <a:custGeom>
              <a:avLst/>
              <a:gdLst/>
              <a:ahLst/>
              <a:cxnLst>
                <a:cxn ang="0">
                  <a:pos x="10" y="13"/>
                </a:cxn>
                <a:cxn ang="0">
                  <a:pos x="0" y="0"/>
                </a:cxn>
                <a:cxn ang="0">
                  <a:pos x="80" y="81"/>
                </a:cxn>
                <a:cxn ang="0">
                  <a:pos x="90" y="94"/>
                </a:cxn>
                <a:cxn ang="0">
                  <a:pos x="10" y="13"/>
                </a:cxn>
              </a:cxnLst>
              <a:rect l="0" t="0" r="r" b="b"/>
              <a:pathLst>
                <a:path w="90" h="94">
                  <a:moveTo>
                    <a:pt x="10" y="13"/>
                  </a:moveTo>
                  <a:lnTo>
                    <a:pt x="0" y="0"/>
                  </a:lnTo>
                  <a:lnTo>
                    <a:pt x="80" y="81"/>
                  </a:lnTo>
                  <a:lnTo>
                    <a:pt x="90" y="94"/>
                  </a:lnTo>
                  <a:lnTo>
                    <a:pt x="10" y="13"/>
                  </a:lnTo>
                  <a:close/>
                </a:path>
              </a:pathLst>
            </a:custGeom>
            <a:solidFill>
              <a:srgbClr val="54A9D3"/>
            </a:solidFill>
            <a:ln w="9525">
              <a:noFill/>
              <a:round/>
              <a:headEnd/>
              <a:tailEnd/>
            </a:ln>
          </p:spPr>
          <p:txBody>
            <a:bodyPr/>
            <a:lstStyle/>
            <a:p>
              <a:endParaRPr lang="en-US"/>
            </a:p>
          </p:txBody>
        </p:sp>
        <p:sp>
          <p:nvSpPr>
            <p:cNvPr id="212527" name="Line 559"/>
            <p:cNvSpPr>
              <a:spLocks noChangeShapeType="1"/>
            </p:cNvSpPr>
            <p:nvPr/>
          </p:nvSpPr>
          <p:spPr bwMode="auto">
            <a:xfrm>
              <a:off x="871" y="2923"/>
              <a:ext cx="80" cy="81"/>
            </a:xfrm>
            <a:prstGeom prst="line">
              <a:avLst/>
            </a:prstGeom>
            <a:noFill/>
            <a:ln w="1588">
              <a:solidFill>
                <a:srgbClr val="54A9D3"/>
              </a:solidFill>
              <a:miter lim="800000"/>
              <a:headEnd/>
              <a:tailEnd/>
            </a:ln>
          </p:spPr>
          <p:txBody>
            <a:bodyPr/>
            <a:lstStyle/>
            <a:p>
              <a:endParaRPr lang="en-US"/>
            </a:p>
          </p:txBody>
        </p:sp>
        <p:sp>
          <p:nvSpPr>
            <p:cNvPr id="212528" name="Freeform 560"/>
            <p:cNvSpPr>
              <a:spLocks/>
            </p:cNvSpPr>
            <p:nvPr/>
          </p:nvSpPr>
          <p:spPr bwMode="auto">
            <a:xfrm>
              <a:off x="850" y="2897"/>
              <a:ext cx="91" cy="94"/>
            </a:xfrm>
            <a:custGeom>
              <a:avLst/>
              <a:gdLst/>
              <a:ahLst/>
              <a:cxnLst>
                <a:cxn ang="0">
                  <a:pos x="11" y="13"/>
                </a:cxn>
                <a:cxn ang="0">
                  <a:pos x="0" y="0"/>
                </a:cxn>
                <a:cxn ang="0">
                  <a:pos x="80" y="81"/>
                </a:cxn>
                <a:cxn ang="0">
                  <a:pos x="91" y="94"/>
                </a:cxn>
                <a:cxn ang="0">
                  <a:pos x="11" y="13"/>
                </a:cxn>
              </a:cxnLst>
              <a:rect l="0" t="0" r="r" b="b"/>
              <a:pathLst>
                <a:path w="91" h="94">
                  <a:moveTo>
                    <a:pt x="11" y="13"/>
                  </a:moveTo>
                  <a:lnTo>
                    <a:pt x="0" y="0"/>
                  </a:lnTo>
                  <a:lnTo>
                    <a:pt x="80" y="81"/>
                  </a:lnTo>
                  <a:lnTo>
                    <a:pt x="91" y="94"/>
                  </a:lnTo>
                  <a:lnTo>
                    <a:pt x="11" y="13"/>
                  </a:lnTo>
                  <a:close/>
                </a:path>
              </a:pathLst>
            </a:custGeom>
            <a:solidFill>
              <a:srgbClr val="53A7D0"/>
            </a:solidFill>
            <a:ln w="9525">
              <a:noFill/>
              <a:round/>
              <a:headEnd/>
              <a:tailEnd/>
            </a:ln>
          </p:spPr>
          <p:txBody>
            <a:bodyPr/>
            <a:lstStyle/>
            <a:p>
              <a:endParaRPr lang="en-US"/>
            </a:p>
          </p:txBody>
        </p:sp>
        <p:sp>
          <p:nvSpPr>
            <p:cNvPr id="212529" name="Line 561"/>
            <p:cNvSpPr>
              <a:spLocks noChangeShapeType="1"/>
            </p:cNvSpPr>
            <p:nvPr/>
          </p:nvSpPr>
          <p:spPr bwMode="auto">
            <a:xfrm>
              <a:off x="861" y="2910"/>
              <a:ext cx="80" cy="81"/>
            </a:xfrm>
            <a:prstGeom prst="line">
              <a:avLst/>
            </a:prstGeom>
            <a:noFill/>
            <a:ln w="1588">
              <a:solidFill>
                <a:srgbClr val="53A7D0"/>
              </a:solidFill>
              <a:miter lim="800000"/>
              <a:headEnd/>
              <a:tailEnd/>
            </a:ln>
          </p:spPr>
          <p:txBody>
            <a:bodyPr/>
            <a:lstStyle/>
            <a:p>
              <a:endParaRPr lang="en-US"/>
            </a:p>
          </p:txBody>
        </p:sp>
        <p:sp>
          <p:nvSpPr>
            <p:cNvPr id="212530" name="Freeform 562"/>
            <p:cNvSpPr>
              <a:spLocks/>
            </p:cNvSpPr>
            <p:nvPr/>
          </p:nvSpPr>
          <p:spPr bwMode="auto">
            <a:xfrm>
              <a:off x="838" y="2885"/>
              <a:ext cx="92" cy="93"/>
            </a:xfrm>
            <a:custGeom>
              <a:avLst/>
              <a:gdLst/>
              <a:ahLst/>
              <a:cxnLst>
                <a:cxn ang="0">
                  <a:pos x="12" y="12"/>
                </a:cxn>
                <a:cxn ang="0">
                  <a:pos x="0" y="0"/>
                </a:cxn>
                <a:cxn ang="0">
                  <a:pos x="80" y="81"/>
                </a:cxn>
                <a:cxn ang="0">
                  <a:pos x="92" y="93"/>
                </a:cxn>
                <a:cxn ang="0">
                  <a:pos x="12" y="12"/>
                </a:cxn>
              </a:cxnLst>
              <a:rect l="0" t="0" r="r" b="b"/>
              <a:pathLst>
                <a:path w="92" h="93">
                  <a:moveTo>
                    <a:pt x="12" y="12"/>
                  </a:moveTo>
                  <a:lnTo>
                    <a:pt x="0" y="0"/>
                  </a:lnTo>
                  <a:lnTo>
                    <a:pt x="80" y="81"/>
                  </a:lnTo>
                  <a:lnTo>
                    <a:pt x="92" y="93"/>
                  </a:lnTo>
                  <a:lnTo>
                    <a:pt x="12" y="12"/>
                  </a:lnTo>
                  <a:close/>
                </a:path>
              </a:pathLst>
            </a:custGeom>
            <a:solidFill>
              <a:srgbClr val="52A4CE"/>
            </a:solidFill>
            <a:ln w="9525">
              <a:noFill/>
              <a:round/>
              <a:headEnd/>
              <a:tailEnd/>
            </a:ln>
          </p:spPr>
          <p:txBody>
            <a:bodyPr/>
            <a:lstStyle/>
            <a:p>
              <a:endParaRPr lang="en-US"/>
            </a:p>
          </p:txBody>
        </p:sp>
        <p:sp>
          <p:nvSpPr>
            <p:cNvPr id="212531" name="Line 563"/>
            <p:cNvSpPr>
              <a:spLocks noChangeShapeType="1"/>
            </p:cNvSpPr>
            <p:nvPr/>
          </p:nvSpPr>
          <p:spPr bwMode="auto">
            <a:xfrm>
              <a:off x="850" y="2897"/>
              <a:ext cx="80" cy="81"/>
            </a:xfrm>
            <a:prstGeom prst="line">
              <a:avLst/>
            </a:prstGeom>
            <a:noFill/>
            <a:ln w="1588">
              <a:solidFill>
                <a:srgbClr val="52A4CE"/>
              </a:solidFill>
              <a:miter lim="800000"/>
              <a:headEnd/>
              <a:tailEnd/>
            </a:ln>
          </p:spPr>
          <p:txBody>
            <a:bodyPr/>
            <a:lstStyle/>
            <a:p>
              <a:endParaRPr lang="en-US"/>
            </a:p>
          </p:txBody>
        </p:sp>
        <p:sp>
          <p:nvSpPr>
            <p:cNvPr id="212532" name="Freeform 564"/>
            <p:cNvSpPr>
              <a:spLocks/>
            </p:cNvSpPr>
            <p:nvPr/>
          </p:nvSpPr>
          <p:spPr bwMode="auto">
            <a:xfrm>
              <a:off x="3" y="2751"/>
              <a:ext cx="913" cy="608"/>
            </a:xfrm>
            <a:custGeom>
              <a:avLst/>
              <a:gdLst/>
              <a:ahLst/>
              <a:cxnLst>
                <a:cxn ang="0">
                  <a:pos x="410" y="2"/>
                </a:cxn>
                <a:cxn ang="0">
                  <a:pos x="343" y="9"/>
                </a:cxn>
                <a:cxn ang="0">
                  <a:pos x="279" y="24"/>
                </a:cxn>
                <a:cxn ang="0">
                  <a:pos x="220" y="44"/>
                </a:cxn>
                <a:cxn ang="0">
                  <a:pos x="166" y="69"/>
                </a:cxn>
                <a:cxn ang="0">
                  <a:pos x="119" y="100"/>
                </a:cxn>
                <a:cxn ang="0">
                  <a:pos x="78" y="134"/>
                </a:cxn>
                <a:cxn ang="0">
                  <a:pos x="46" y="172"/>
                </a:cxn>
                <a:cxn ang="0">
                  <a:pos x="21" y="213"/>
                </a:cxn>
                <a:cxn ang="0">
                  <a:pos x="6" y="258"/>
                </a:cxn>
                <a:cxn ang="0">
                  <a:pos x="0" y="304"/>
                </a:cxn>
                <a:cxn ang="0">
                  <a:pos x="6" y="350"/>
                </a:cxn>
                <a:cxn ang="0">
                  <a:pos x="21" y="394"/>
                </a:cxn>
                <a:cxn ang="0">
                  <a:pos x="46" y="436"/>
                </a:cxn>
                <a:cxn ang="0">
                  <a:pos x="78" y="474"/>
                </a:cxn>
                <a:cxn ang="0">
                  <a:pos x="119" y="508"/>
                </a:cxn>
                <a:cxn ang="0">
                  <a:pos x="166" y="538"/>
                </a:cxn>
                <a:cxn ang="0">
                  <a:pos x="220" y="564"/>
                </a:cxn>
                <a:cxn ang="0">
                  <a:pos x="279" y="584"/>
                </a:cxn>
                <a:cxn ang="0">
                  <a:pos x="343" y="598"/>
                </a:cxn>
                <a:cxn ang="0">
                  <a:pos x="410" y="606"/>
                </a:cxn>
                <a:cxn ang="0">
                  <a:pos x="480" y="607"/>
                </a:cxn>
                <a:cxn ang="0">
                  <a:pos x="549" y="602"/>
                </a:cxn>
                <a:cxn ang="0">
                  <a:pos x="613" y="589"/>
                </a:cxn>
                <a:cxn ang="0">
                  <a:pos x="674" y="571"/>
                </a:cxn>
                <a:cxn ang="0">
                  <a:pos x="729" y="547"/>
                </a:cxn>
                <a:cxn ang="0">
                  <a:pos x="779" y="519"/>
                </a:cxn>
                <a:cxn ang="0">
                  <a:pos x="822" y="486"/>
                </a:cxn>
                <a:cxn ang="0">
                  <a:pos x="858" y="449"/>
                </a:cxn>
                <a:cxn ang="0">
                  <a:pos x="885" y="408"/>
                </a:cxn>
                <a:cxn ang="0">
                  <a:pos x="903" y="365"/>
                </a:cxn>
                <a:cxn ang="0">
                  <a:pos x="912" y="319"/>
                </a:cxn>
                <a:cxn ang="0">
                  <a:pos x="910" y="273"/>
                </a:cxn>
                <a:cxn ang="0">
                  <a:pos x="898" y="228"/>
                </a:cxn>
                <a:cxn ang="0">
                  <a:pos x="877" y="186"/>
                </a:cxn>
                <a:cxn ang="0">
                  <a:pos x="847" y="146"/>
                </a:cxn>
                <a:cxn ang="0">
                  <a:pos x="808" y="111"/>
                </a:cxn>
                <a:cxn ang="0">
                  <a:pos x="763" y="79"/>
                </a:cxn>
                <a:cxn ang="0">
                  <a:pos x="712" y="52"/>
                </a:cxn>
                <a:cxn ang="0">
                  <a:pos x="654" y="30"/>
                </a:cxn>
                <a:cxn ang="0">
                  <a:pos x="592" y="14"/>
                </a:cxn>
                <a:cxn ang="0">
                  <a:pos x="526" y="3"/>
                </a:cxn>
                <a:cxn ang="0">
                  <a:pos x="457" y="0"/>
                </a:cxn>
              </a:cxnLst>
              <a:rect l="0" t="0" r="r" b="b"/>
              <a:pathLst>
                <a:path w="913" h="608">
                  <a:moveTo>
                    <a:pt x="457" y="0"/>
                  </a:moveTo>
                  <a:lnTo>
                    <a:pt x="433" y="0"/>
                  </a:lnTo>
                  <a:lnTo>
                    <a:pt x="410" y="2"/>
                  </a:lnTo>
                  <a:lnTo>
                    <a:pt x="387" y="3"/>
                  </a:lnTo>
                  <a:lnTo>
                    <a:pt x="365" y="6"/>
                  </a:lnTo>
                  <a:lnTo>
                    <a:pt x="343" y="9"/>
                  </a:lnTo>
                  <a:lnTo>
                    <a:pt x="321" y="14"/>
                  </a:lnTo>
                  <a:lnTo>
                    <a:pt x="300" y="18"/>
                  </a:lnTo>
                  <a:lnTo>
                    <a:pt x="279" y="24"/>
                  </a:lnTo>
                  <a:lnTo>
                    <a:pt x="259" y="30"/>
                  </a:lnTo>
                  <a:lnTo>
                    <a:pt x="239" y="37"/>
                  </a:lnTo>
                  <a:lnTo>
                    <a:pt x="220" y="44"/>
                  </a:lnTo>
                  <a:lnTo>
                    <a:pt x="202" y="52"/>
                  </a:lnTo>
                  <a:lnTo>
                    <a:pt x="184" y="60"/>
                  </a:lnTo>
                  <a:lnTo>
                    <a:pt x="166" y="69"/>
                  </a:lnTo>
                  <a:lnTo>
                    <a:pt x="150" y="79"/>
                  </a:lnTo>
                  <a:lnTo>
                    <a:pt x="134" y="89"/>
                  </a:lnTo>
                  <a:lnTo>
                    <a:pt x="119" y="100"/>
                  </a:lnTo>
                  <a:lnTo>
                    <a:pt x="105" y="111"/>
                  </a:lnTo>
                  <a:lnTo>
                    <a:pt x="91" y="122"/>
                  </a:lnTo>
                  <a:lnTo>
                    <a:pt x="78" y="134"/>
                  </a:lnTo>
                  <a:lnTo>
                    <a:pt x="67" y="146"/>
                  </a:lnTo>
                  <a:lnTo>
                    <a:pt x="56" y="159"/>
                  </a:lnTo>
                  <a:lnTo>
                    <a:pt x="46" y="172"/>
                  </a:lnTo>
                  <a:lnTo>
                    <a:pt x="36" y="186"/>
                  </a:lnTo>
                  <a:lnTo>
                    <a:pt x="28" y="199"/>
                  </a:lnTo>
                  <a:lnTo>
                    <a:pt x="21" y="213"/>
                  </a:lnTo>
                  <a:lnTo>
                    <a:pt x="15" y="228"/>
                  </a:lnTo>
                  <a:lnTo>
                    <a:pt x="10" y="243"/>
                  </a:lnTo>
                  <a:lnTo>
                    <a:pt x="6" y="258"/>
                  </a:lnTo>
                  <a:lnTo>
                    <a:pt x="3" y="273"/>
                  </a:lnTo>
                  <a:lnTo>
                    <a:pt x="1" y="288"/>
                  </a:lnTo>
                  <a:lnTo>
                    <a:pt x="0" y="304"/>
                  </a:lnTo>
                  <a:lnTo>
                    <a:pt x="1" y="319"/>
                  </a:lnTo>
                  <a:lnTo>
                    <a:pt x="3" y="335"/>
                  </a:lnTo>
                  <a:lnTo>
                    <a:pt x="6" y="350"/>
                  </a:lnTo>
                  <a:lnTo>
                    <a:pt x="10" y="365"/>
                  </a:lnTo>
                  <a:lnTo>
                    <a:pt x="15" y="380"/>
                  </a:lnTo>
                  <a:lnTo>
                    <a:pt x="21" y="394"/>
                  </a:lnTo>
                  <a:lnTo>
                    <a:pt x="28" y="408"/>
                  </a:lnTo>
                  <a:lnTo>
                    <a:pt x="36" y="422"/>
                  </a:lnTo>
                  <a:lnTo>
                    <a:pt x="46" y="436"/>
                  </a:lnTo>
                  <a:lnTo>
                    <a:pt x="56" y="449"/>
                  </a:lnTo>
                  <a:lnTo>
                    <a:pt x="67" y="461"/>
                  </a:lnTo>
                  <a:lnTo>
                    <a:pt x="78" y="474"/>
                  </a:lnTo>
                  <a:lnTo>
                    <a:pt x="91" y="486"/>
                  </a:lnTo>
                  <a:lnTo>
                    <a:pt x="105" y="497"/>
                  </a:lnTo>
                  <a:lnTo>
                    <a:pt x="119" y="508"/>
                  </a:lnTo>
                  <a:lnTo>
                    <a:pt x="134" y="519"/>
                  </a:lnTo>
                  <a:lnTo>
                    <a:pt x="150" y="529"/>
                  </a:lnTo>
                  <a:lnTo>
                    <a:pt x="166" y="538"/>
                  </a:lnTo>
                  <a:lnTo>
                    <a:pt x="184" y="547"/>
                  </a:lnTo>
                  <a:lnTo>
                    <a:pt x="202" y="556"/>
                  </a:lnTo>
                  <a:lnTo>
                    <a:pt x="220" y="564"/>
                  </a:lnTo>
                  <a:lnTo>
                    <a:pt x="239" y="571"/>
                  </a:lnTo>
                  <a:lnTo>
                    <a:pt x="259" y="578"/>
                  </a:lnTo>
                  <a:lnTo>
                    <a:pt x="279" y="584"/>
                  </a:lnTo>
                  <a:lnTo>
                    <a:pt x="300" y="589"/>
                  </a:lnTo>
                  <a:lnTo>
                    <a:pt x="321" y="594"/>
                  </a:lnTo>
                  <a:lnTo>
                    <a:pt x="343" y="598"/>
                  </a:lnTo>
                  <a:lnTo>
                    <a:pt x="365" y="602"/>
                  </a:lnTo>
                  <a:lnTo>
                    <a:pt x="387" y="604"/>
                  </a:lnTo>
                  <a:lnTo>
                    <a:pt x="410" y="606"/>
                  </a:lnTo>
                  <a:lnTo>
                    <a:pt x="433" y="607"/>
                  </a:lnTo>
                  <a:lnTo>
                    <a:pt x="457" y="608"/>
                  </a:lnTo>
                  <a:lnTo>
                    <a:pt x="480" y="607"/>
                  </a:lnTo>
                  <a:lnTo>
                    <a:pt x="503" y="606"/>
                  </a:lnTo>
                  <a:lnTo>
                    <a:pt x="526" y="604"/>
                  </a:lnTo>
                  <a:lnTo>
                    <a:pt x="549" y="602"/>
                  </a:lnTo>
                  <a:lnTo>
                    <a:pt x="571" y="598"/>
                  </a:lnTo>
                  <a:lnTo>
                    <a:pt x="592" y="594"/>
                  </a:lnTo>
                  <a:lnTo>
                    <a:pt x="613" y="589"/>
                  </a:lnTo>
                  <a:lnTo>
                    <a:pt x="634" y="584"/>
                  </a:lnTo>
                  <a:lnTo>
                    <a:pt x="654" y="578"/>
                  </a:lnTo>
                  <a:lnTo>
                    <a:pt x="674" y="571"/>
                  </a:lnTo>
                  <a:lnTo>
                    <a:pt x="693" y="564"/>
                  </a:lnTo>
                  <a:lnTo>
                    <a:pt x="712" y="556"/>
                  </a:lnTo>
                  <a:lnTo>
                    <a:pt x="729" y="547"/>
                  </a:lnTo>
                  <a:lnTo>
                    <a:pt x="747" y="538"/>
                  </a:lnTo>
                  <a:lnTo>
                    <a:pt x="763" y="529"/>
                  </a:lnTo>
                  <a:lnTo>
                    <a:pt x="779" y="519"/>
                  </a:lnTo>
                  <a:lnTo>
                    <a:pt x="794" y="508"/>
                  </a:lnTo>
                  <a:lnTo>
                    <a:pt x="808" y="497"/>
                  </a:lnTo>
                  <a:lnTo>
                    <a:pt x="822" y="486"/>
                  </a:lnTo>
                  <a:lnTo>
                    <a:pt x="835" y="474"/>
                  </a:lnTo>
                  <a:lnTo>
                    <a:pt x="847" y="461"/>
                  </a:lnTo>
                  <a:lnTo>
                    <a:pt x="858" y="449"/>
                  </a:lnTo>
                  <a:lnTo>
                    <a:pt x="868" y="436"/>
                  </a:lnTo>
                  <a:lnTo>
                    <a:pt x="877" y="422"/>
                  </a:lnTo>
                  <a:lnTo>
                    <a:pt x="885" y="408"/>
                  </a:lnTo>
                  <a:lnTo>
                    <a:pt x="892" y="394"/>
                  </a:lnTo>
                  <a:lnTo>
                    <a:pt x="898" y="380"/>
                  </a:lnTo>
                  <a:lnTo>
                    <a:pt x="903" y="365"/>
                  </a:lnTo>
                  <a:lnTo>
                    <a:pt x="907" y="350"/>
                  </a:lnTo>
                  <a:lnTo>
                    <a:pt x="910" y="335"/>
                  </a:lnTo>
                  <a:lnTo>
                    <a:pt x="912" y="319"/>
                  </a:lnTo>
                  <a:lnTo>
                    <a:pt x="913" y="304"/>
                  </a:lnTo>
                  <a:lnTo>
                    <a:pt x="912" y="288"/>
                  </a:lnTo>
                  <a:lnTo>
                    <a:pt x="910" y="273"/>
                  </a:lnTo>
                  <a:lnTo>
                    <a:pt x="907" y="258"/>
                  </a:lnTo>
                  <a:lnTo>
                    <a:pt x="903" y="243"/>
                  </a:lnTo>
                  <a:lnTo>
                    <a:pt x="898" y="228"/>
                  </a:lnTo>
                  <a:lnTo>
                    <a:pt x="892" y="213"/>
                  </a:lnTo>
                  <a:lnTo>
                    <a:pt x="885" y="199"/>
                  </a:lnTo>
                  <a:lnTo>
                    <a:pt x="877" y="186"/>
                  </a:lnTo>
                  <a:lnTo>
                    <a:pt x="868" y="172"/>
                  </a:lnTo>
                  <a:lnTo>
                    <a:pt x="858" y="159"/>
                  </a:lnTo>
                  <a:lnTo>
                    <a:pt x="847" y="146"/>
                  </a:lnTo>
                  <a:lnTo>
                    <a:pt x="835" y="134"/>
                  </a:lnTo>
                  <a:lnTo>
                    <a:pt x="822" y="122"/>
                  </a:lnTo>
                  <a:lnTo>
                    <a:pt x="808" y="111"/>
                  </a:lnTo>
                  <a:lnTo>
                    <a:pt x="794" y="100"/>
                  </a:lnTo>
                  <a:lnTo>
                    <a:pt x="779" y="89"/>
                  </a:lnTo>
                  <a:lnTo>
                    <a:pt x="763" y="79"/>
                  </a:lnTo>
                  <a:lnTo>
                    <a:pt x="747" y="69"/>
                  </a:lnTo>
                  <a:lnTo>
                    <a:pt x="729" y="60"/>
                  </a:lnTo>
                  <a:lnTo>
                    <a:pt x="712" y="52"/>
                  </a:lnTo>
                  <a:lnTo>
                    <a:pt x="693" y="44"/>
                  </a:lnTo>
                  <a:lnTo>
                    <a:pt x="674" y="37"/>
                  </a:lnTo>
                  <a:lnTo>
                    <a:pt x="654" y="30"/>
                  </a:lnTo>
                  <a:lnTo>
                    <a:pt x="634" y="24"/>
                  </a:lnTo>
                  <a:lnTo>
                    <a:pt x="613" y="18"/>
                  </a:lnTo>
                  <a:lnTo>
                    <a:pt x="592" y="14"/>
                  </a:lnTo>
                  <a:lnTo>
                    <a:pt x="571" y="9"/>
                  </a:lnTo>
                  <a:lnTo>
                    <a:pt x="549" y="6"/>
                  </a:lnTo>
                  <a:lnTo>
                    <a:pt x="526" y="3"/>
                  </a:lnTo>
                  <a:lnTo>
                    <a:pt x="503" y="2"/>
                  </a:lnTo>
                  <a:lnTo>
                    <a:pt x="480" y="0"/>
                  </a:lnTo>
                  <a:lnTo>
                    <a:pt x="457" y="0"/>
                  </a:lnTo>
                  <a:close/>
                </a:path>
              </a:pathLst>
            </a:custGeom>
            <a:solidFill>
              <a:srgbClr val="279C9C"/>
            </a:solidFill>
            <a:ln w="9525">
              <a:noFill/>
              <a:round/>
              <a:headEnd/>
              <a:tailEnd/>
            </a:ln>
          </p:spPr>
          <p:txBody>
            <a:bodyPr/>
            <a:lstStyle/>
            <a:p>
              <a:endParaRPr lang="en-US"/>
            </a:p>
          </p:txBody>
        </p:sp>
        <p:sp>
          <p:nvSpPr>
            <p:cNvPr id="212533" name="Line 565"/>
            <p:cNvSpPr>
              <a:spLocks noChangeShapeType="1"/>
            </p:cNvSpPr>
            <p:nvPr/>
          </p:nvSpPr>
          <p:spPr bwMode="auto">
            <a:xfrm flipH="1">
              <a:off x="436" y="2751"/>
              <a:ext cx="24" cy="1"/>
            </a:xfrm>
            <a:prstGeom prst="line">
              <a:avLst/>
            </a:prstGeom>
            <a:noFill/>
            <a:ln w="9525">
              <a:solidFill>
                <a:srgbClr val="3691A4"/>
              </a:solidFill>
              <a:miter lim="800000"/>
              <a:headEnd/>
              <a:tailEnd/>
            </a:ln>
          </p:spPr>
          <p:txBody>
            <a:bodyPr/>
            <a:lstStyle/>
            <a:p>
              <a:endParaRPr lang="en-US"/>
            </a:p>
          </p:txBody>
        </p:sp>
        <p:sp>
          <p:nvSpPr>
            <p:cNvPr id="212534" name="Line 566"/>
            <p:cNvSpPr>
              <a:spLocks noChangeShapeType="1"/>
            </p:cNvSpPr>
            <p:nvPr/>
          </p:nvSpPr>
          <p:spPr bwMode="auto">
            <a:xfrm flipH="1">
              <a:off x="413" y="2751"/>
              <a:ext cx="23" cy="2"/>
            </a:xfrm>
            <a:prstGeom prst="line">
              <a:avLst/>
            </a:prstGeom>
            <a:noFill/>
            <a:ln w="9525">
              <a:solidFill>
                <a:srgbClr val="3690A2"/>
              </a:solidFill>
              <a:miter lim="800000"/>
              <a:headEnd/>
              <a:tailEnd/>
            </a:ln>
          </p:spPr>
          <p:txBody>
            <a:bodyPr/>
            <a:lstStyle/>
            <a:p>
              <a:endParaRPr lang="en-US"/>
            </a:p>
          </p:txBody>
        </p:sp>
        <p:sp>
          <p:nvSpPr>
            <p:cNvPr id="212535" name="Line 567"/>
            <p:cNvSpPr>
              <a:spLocks noChangeShapeType="1"/>
            </p:cNvSpPr>
            <p:nvPr/>
          </p:nvSpPr>
          <p:spPr bwMode="auto">
            <a:xfrm flipH="1">
              <a:off x="390" y="2753"/>
              <a:ext cx="23" cy="1"/>
            </a:xfrm>
            <a:prstGeom prst="line">
              <a:avLst/>
            </a:prstGeom>
            <a:noFill/>
            <a:ln w="9525">
              <a:solidFill>
                <a:srgbClr val="358FA0"/>
              </a:solidFill>
              <a:miter lim="800000"/>
              <a:headEnd/>
              <a:tailEnd/>
            </a:ln>
          </p:spPr>
          <p:txBody>
            <a:bodyPr/>
            <a:lstStyle/>
            <a:p>
              <a:endParaRPr lang="en-US"/>
            </a:p>
          </p:txBody>
        </p:sp>
        <p:sp>
          <p:nvSpPr>
            <p:cNvPr id="212536" name="Line 568"/>
            <p:cNvSpPr>
              <a:spLocks noChangeShapeType="1"/>
            </p:cNvSpPr>
            <p:nvPr/>
          </p:nvSpPr>
          <p:spPr bwMode="auto">
            <a:xfrm flipH="1">
              <a:off x="368" y="2754"/>
              <a:ext cx="22" cy="3"/>
            </a:xfrm>
            <a:prstGeom prst="line">
              <a:avLst/>
            </a:prstGeom>
            <a:noFill/>
            <a:ln w="9525">
              <a:solidFill>
                <a:srgbClr val="358D9F"/>
              </a:solidFill>
              <a:miter lim="800000"/>
              <a:headEnd/>
              <a:tailEnd/>
            </a:ln>
          </p:spPr>
          <p:txBody>
            <a:bodyPr/>
            <a:lstStyle/>
            <a:p>
              <a:endParaRPr lang="en-US"/>
            </a:p>
          </p:txBody>
        </p:sp>
        <p:sp>
          <p:nvSpPr>
            <p:cNvPr id="212537" name="Line 569"/>
            <p:cNvSpPr>
              <a:spLocks noChangeShapeType="1"/>
            </p:cNvSpPr>
            <p:nvPr/>
          </p:nvSpPr>
          <p:spPr bwMode="auto">
            <a:xfrm flipH="1">
              <a:off x="346" y="2757"/>
              <a:ext cx="22" cy="3"/>
            </a:xfrm>
            <a:prstGeom prst="line">
              <a:avLst/>
            </a:prstGeom>
            <a:noFill/>
            <a:ln w="9525">
              <a:solidFill>
                <a:srgbClr val="348C9D"/>
              </a:solidFill>
              <a:miter lim="800000"/>
              <a:headEnd/>
              <a:tailEnd/>
            </a:ln>
          </p:spPr>
          <p:txBody>
            <a:bodyPr/>
            <a:lstStyle/>
            <a:p>
              <a:endParaRPr lang="en-US"/>
            </a:p>
          </p:txBody>
        </p:sp>
        <p:sp>
          <p:nvSpPr>
            <p:cNvPr id="212538" name="Line 570"/>
            <p:cNvSpPr>
              <a:spLocks noChangeShapeType="1"/>
            </p:cNvSpPr>
            <p:nvPr/>
          </p:nvSpPr>
          <p:spPr bwMode="auto">
            <a:xfrm flipH="1">
              <a:off x="324" y="2760"/>
              <a:ext cx="22" cy="5"/>
            </a:xfrm>
            <a:prstGeom prst="line">
              <a:avLst/>
            </a:prstGeom>
            <a:noFill/>
            <a:ln w="9525">
              <a:solidFill>
                <a:srgbClr val="348A9C"/>
              </a:solidFill>
              <a:miter lim="800000"/>
              <a:headEnd/>
              <a:tailEnd/>
            </a:ln>
          </p:spPr>
          <p:txBody>
            <a:bodyPr/>
            <a:lstStyle/>
            <a:p>
              <a:endParaRPr lang="en-US"/>
            </a:p>
          </p:txBody>
        </p:sp>
        <p:sp>
          <p:nvSpPr>
            <p:cNvPr id="212539" name="Line 571"/>
            <p:cNvSpPr>
              <a:spLocks noChangeShapeType="1"/>
            </p:cNvSpPr>
            <p:nvPr/>
          </p:nvSpPr>
          <p:spPr bwMode="auto">
            <a:xfrm flipH="1">
              <a:off x="303" y="2765"/>
              <a:ext cx="21" cy="4"/>
            </a:xfrm>
            <a:prstGeom prst="line">
              <a:avLst/>
            </a:prstGeom>
            <a:noFill/>
            <a:ln w="9525">
              <a:solidFill>
                <a:srgbClr val="348B9C"/>
              </a:solidFill>
              <a:miter lim="800000"/>
              <a:headEnd/>
              <a:tailEnd/>
            </a:ln>
          </p:spPr>
          <p:txBody>
            <a:bodyPr/>
            <a:lstStyle/>
            <a:p>
              <a:endParaRPr lang="en-US"/>
            </a:p>
          </p:txBody>
        </p:sp>
        <p:sp>
          <p:nvSpPr>
            <p:cNvPr id="212540" name="Line 572"/>
            <p:cNvSpPr>
              <a:spLocks noChangeShapeType="1"/>
            </p:cNvSpPr>
            <p:nvPr/>
          </p:nvSpPr>
          <p:spPr bwMode="auto">
            <a:xfrm flipH="1">
              <a:off x="282" y="2769"/>
              <a:ext cx="21" cy="6"/>
            </a:xfrm>
            <a:prstGeom prst="line">
              <a:avLst/>
            </a:prstGeom>
            <a:noFill/>
            <a:ln w="9525">
              <a:solidFill>
                <a:srgbClr val="348C9E"/>
              </a:solidFill>
              <a:miter lim="800000"/>
              <a:headEnd/>
              <a:tailEnd/>
            </a:ln>
          </p:spPr>
          <p:txBody>
            <a:bodyPr/>
            <a:lstStyle/>
            <a:p>
              <a:endParaRPr lang="en-US"/>
            </a:p>
          </p:txBody>
        </p:sp>
        <p:sp>
          <p:nvSpPr>
            <p:cNvPr id="212541" name="Line 573"/>
            <p:cNvSpPr>
              <a:spLocks noChangeShapeType="1"/>
            </p:cNvSpPr>
            <p:nvPr/>
          </p:nvSpPr>
          <p:spPr bwMode="auto">
            <a:xfrm flipH="1">
              <a:off x="262" y="2775"/>
              <a:ext cx="20" cy="6"/>
            </a:xfrm>
            <a:prstGeom prst="line">
              <a:avLst/>
            </a:prstGeom>
            <a:noFill/>
            <a:ln w="9525">
              <a:solidFill>
                <a:srgbClr val="358D9F"/>
              </a:solidFill>
              <a:miter lim="800000"/>
              <a:headEnd/>
              <a:tailEnd/>
            </a:ln>
          </p:spPr>
          <p:txBody>
            <a:bodyPr/>
            <a:lstStyle/>
            <a:p>
              <a:endParaRPr lang="en-US"/>
            </a:p>
          </p:txBody>
        </p:sp>
        <p:sp>
          <p:nvSpPr>
            <p:cNvPr id="212542" name="Line 574"/>
            <p:cNvSpPr>
              <a:spLocks noChangeShapeType="1"/>
            </p:cNvSpPr>
            <p:nvPr/>
          </p:nvSpPr>
          <p:spPr bwMode="auto">
            <a:xfrm flipH="1">
              <a:off x="242" y="2781"/>
              <a:ext cx="20" cy="7"/>
            </a:xfrm>
            <a:prstGeom prst="line">
              <a:avLst/>
            </a:prstGeom>
            <a:noFill/>
            <a:ln w="9525">
              <a:solidFill>
                <a:srgbClr val="358FA1"/>
              </a:solidFill>
              <a:miter lim="800000"/>
              <a:headEnd/>
              <a:tailEnd/>
            </a:ln>
          </p:spPr>
          <p:txBody>
            <a:bodyPr/>
            <a:lstStyle/>
            <a:p>
              <a:endParaRPr lang="en-US"/>
            </a:p>
          </p:txBody>
        </p:sp>
        <p:sp>
          <p:nvSpPr>
            <p:cNvPr id="212543" name="Line 575"/>
            <p:cNvSpPr>
              <a:spLocks noChangeShapeType="1"/>
            </p:cNvSpPr>
            <p:nvPr/>
          </p:nvSpPr>
          <p:spPr bwMode="auto">
            <a:xfrm flipH="1">
              <a:off x="223" y="2788"/>
              <a:ext cx="19" cy="7"/>
            </a:xfrm>
            <a:prstGeom prst="line">
              <a:avLst/>
            </a:prstGeom>
            <a:noFill/>
            <a:ln w="9525">
              <a:solidFill>
                <a:srgbClr val="3690A2"/>
              </a:solidFill>
              <a:miter lim="800000"/>
              <a:headEnd/>
              <a:tailEnd/>
            </a:ln>
          </p:spPr>
          <p:txBody>
            <a:bodyPr/>
            <a:lstStyle/>
            <a:p>
              <a:endParaRPr lang="en-US"/>
            </a:p>
          </p:txBody>
        </p:sp>
        <p:sp>
          <p:nvSpPr>
            <p:cNvPr id="212544" name="Line 576"/>
            <p:cNvSpPr>
              <a:spLocks noChangeShapeType="1"/>
            </p:cNvSpPr>
            <p:nvPr/>
          </p:nvSpPr>
          <p:spPr bwMode="auto">
            <a:xfrm flipH="1">
              <a:off x="205" y="2795"/>
              <a:ext cx="18" cy="8"/>
            </a:xfrm>
            <a:prstGeom prst="line">
              <a:avLst/>
            </a:prstGeom>
            <a:noFill/>
            <a:ln w="9525">
              <a:solidFill>
                <a:srgbClr val="3692A4"/>
              </a:solidFill>
              <a:miter lim="800000"/>
              <a:headEnd/>
              <a:tailEnd/>
            </a:ln>
          </p:spPr>
          <p:txBody>
            <a:bodyPr/>
            <a:lstStyle/>
            <a:p>
              <a:endParaRPr lang="en-US"/>
            </a:p>
          </p:txBody>
        </p:sp>
        <p:sp>
          <p:nvSpPr>
            <p:cNvPr id="212545" name="Line 577"/>
            <p:cNvSpPr>
              <a:spLocks noChangeShapeType="1"/>
            </p:cNvSpPr>
            <p:nvPr/>
          </p:nvSpPr>
          <p:spPr bwMode="auto">
            <a:xfrm flipH="1">
              <a:off x="187" y="2803"/>
              <a:ext cx="18" cy="8"/>
            </a:xfrm>
            <a:prstGeom prst="line">
              <a:avLst/>
            </a:prstGeom>
            <a:noFill/>
            <a:ln w="9525">
              <a:solidFill>
                <a:srgbClr val="3793A6"/>
              </a:solidFill>
              <a:miter lim="800000"/>
              <a:headEnd/>
              <a:tailEnd/>
            </a:ln>
          </p:spPr>
          <p:txBody>
            <a:bodyPr/>
            <a:lstStyle/>
            <a:p>
              <a:endParaRPr lang="en-US"/>
            </a:p>
          </p:txBody>
        </p:sp>
        <p:sp>
          <p:nvSpPr>
            <p:cNvPr id="212546" name="Line 578"/>
            <p:cNvSpPr>
              <a:spLocks noChangeShapeType="1"/>
            </p:cNvSpPr>
            <p:nvPr/>
          </p:nvSpPr>
          <p:spPr bwMode="auto">
            <a:xfrm flipH="1">
              <a:off x="169" y="2811"/>
              <a:ext cx="18" cy="9"/>
            </a:xfrm>
            <a:prstGeom prst="line">
              <a:avLst/>
            </a:prstGeom>
            <a:noFill/>
            <a:ln w="9525">
              <a:solidFill>
                <a:srgbClr val="3795A7"/>
              </a:solidFill>
              <a:miter lim="800000"/>
              <a:headEnd/>
              <a:tailEnd/>
            </a:ln>
          </p:spPr>
          <p:txBody>
            <a:bodyPr/>
            <a:lstStyle/>
            <a:p>
              <a:endParaRPr lang="en-US"/>
            </a:p>
          </p:txBody>
        </p:sp>
        <p:sp>
          <p:nvSpPr>
            <p:cNvPr id="212547" name="Line 579"/>
            <p:cNvSpPr>
              <a:spLocks noChangeShapeType="1"/>
            </p:cNvSpPr>
            <p:nvPr/>
          </p:nvSpPr>
          <p:spPr bwMode="auto">
            <a:xfrm flipH="1">
              <a:off x="153" y="2820"/>
              <a:ext cx="16" cy="10"/>
            </a:xfrm>
            <a:prstGeom prst="line">
              <a:avLst/>
            </a:prstGeom>
            <a:noFill/>
            <a:ln w="9525">
              <a:solidFill>
                <a:srgbClr val="3896A9"/>
              </a:solidFill>
              <a:miter lim="800000"/>
              <a:headEnd/>
              <a:tailEnd/>
            </a:ln>
          </p:spPr>
          <p:txBody>
            <a:bodyPr/>
            <a:lstStyle/>
            <a:p>
              <a:endParaRPr lang="en-US"/>
            </a:p>
          </p:txBody>
        </p:sp>
        <p:sp>
          <p:nvSpPr>
            <p:cNvPr id="212548" name="Line 580"/>
            <p:cNvSpPr>
              <a:spLocks noChangeShapeType="1"/>
            </p:cNvSpPr>
            <p:nvPr/>
          </p:nvSpPr>
          <p:spPr bwMode="auto">
            <a:xfrm flipH="1">
              <a:off x="137" y="2830"/>
              <a:ext cx="16" cy="10"/>
            </a:xfrm>
            <a:prstGeom prst="line">
              <a:avLst/>
            </a:prstGeom>
            <a:noFill/>
            <a:ln w="9525">
              <a:solidFill>
                <a:srgbClr val="3998AB"/>
              </a:solidFill>
              <a:miter lim="800000"/>
              <a:headEnd/>
              <a:tailEnd/>
            </a:ln>
          </p:spPr>
          <p:txBody>
            <a:bodyPr/>
            <a:lstStyle/>
            <a:p>
              <a:endParaRPr lang="en-US"/>
            </a:p>
          </p:txBody>
        </p:sp>
        <p:sp>
          <p:nvSpPr>
            <p:cNvPr id="212549" name="Line 581"/>
            <p:cNvSpPr>
              <a:spLocks noChangeShapeType="1"/>
            </p:cNvSpPr>
            <p:nvPr/>
          </p:nvSpPr>
          <p:spPr bwMode="auto">
            <a:xfrm flipH="1">
              <a:off x="122" y="2840"/>
              <a:ext cx="15" cy="11"/>
            </a:xfrm>
            <a:prstGeom prst="line">
              <a:avLst/>
            </a:prstGeom>
            <a:noFill/>
            <a:ln w="9525">
              <a:solidFill>
                <a:srgbClr val="3999AC"/>
              </a:solidFill>
              <a:miter lim="800000"/>
              <a:headEnd/>
              <a:tailEnd/>
            </a:ln>
          </p:spPr>
          <p:txBody>
            <a:bodyPr/>
            <a:lstStyle/>
            <a:p>
              <a:endParaRPr lang="en-US"/>
            </a:p>
          </p:txBody>
        </p:sp>
        <p:sp>
          <p:nvSpPr>
            <p:cNvPr id="212550" name="Line 582"/>
            <p:cNvSpPr>
              <a:spLocks noChangeShapeType="1"/>
            </p:cNvSpPr>
            <p:nvPr/>
          </p:nvSpPr>
          <p:spPr bwMode="auto">
            <a:xfrm flipH="1">
              <a:off x="108" y="2851"/>
              <a:ext cx="14" cy="11"/>
            </a:xfrm>
            <a:prstGeom prst="line">
              <a:avLst/>
            </a:prstGeom>
            <a:noFill/>
            <a:ln w="9525">
              <a:solidFill>
                <a:srgbClr val="3A9BAE"/>
              </a:solidFill>
              <a:miter lim="800000"/>
              <a:headEnd/>
              <a:tailEnd/>
            </a:ln>
          </p:spPr>
          <p:txBody>
            <a:bodyPr/>
            <a:lstStyle/>
            <a:p>
              <a:endParaRPr lang="en-US"/>
            </a:p>
          </p:txBody>
        </p:sp>
        <p:sp>
          <p:nvSpPr>
            <p:cNvPr id="212551" name="Line 583"/>
            <p:cNvSpPr>
              <a:spLocks noChangeShapeType="1"/>
            </p:cNvSpPr>
            <p:nvPr/>
          </p:nvSpPr>
          <p:spPr bwMode="auto">
            <a:xfrm flipH="1">
              <a:off x="94" y="2862"/>
              <a:ext cx="14" cy="11"/>
            </a:xfrm>
            <a:prstGeom prst="line">
              <a:avLst/>
            </a:prstGeom>
            <a:noFill/>
            <a:ln w="9525">
              <a:solidFill>
                <a:srgbClr val="3A9CB0"/>
              </a:solidFill>
              <a:miter lim="800000"/>
              <a:headEnd/>
              <a:tailEnd/>
            </a:ln>
          </p:spPr>
          <p:txBody>
            <a:bodyPr/>
            <a:lstStyle/>
            <a:p>
              <a:endParaRPr lang="en-US"/>
            </a:p>
          </p:txBody>
        </p:sp>
        <p:sp>
          <p:nvSpPr>
            <p:cNvPr id="212552" name="Line 584"/>
            <p:cNvSpPr>
              <a:spLocks noChangeShapeType="1"/>
            </p:cNvSpPr>
            <p:nvPr/>
          </p:nvSpPr>
          <p:spPr bwMode="auto">
            <a:xfrm flipH="1">
              <a:off x="81" y="2873"/>
              <a:ext cx="13" cy="12"/>
            </a:xfrm>
            <a:prstGeom prst="line">
              <a:avLst/>
            </a:prstGeom>
            <a:noFill/>
            <a:ln w="9525">
              <a:solidFill>
                <a:srgbClr val="3B9EB2"/>
              </a:solidFill>
              <a:miter lim="800000"/>
              <a:headEnd/>
              <a:tailEnd/>
            </a:ln>
          </p:spPr>
          <p:txBody>
            <a:bodyPr/>
            <a:lstStyle/>
            <a:p>
              <a:endParaRPr lang="en-US"/>
            </a:p>
          </p:txBody>
        </p:sp>
        <p:sp>
          <p:nvSpPr>
            <p:cNvPr id="212553" name="Line 585"/>
            <p:cNvSpPr>
              <a:spLocks noChangeShapeType="1"/>
            </p:cNvSpPr>
            <p:nvPr/>
          </p:nvSpPr>
          <p:spPr bwMode="auto">
            <a:xfrm flipH="1">
              <a:off x="70" y="2885"/>
              <a:ext cx="11" cy="12"/>
            </a:xfrm>
            <a:prstGeom prst="line">
              <a:avLst/>
            </a:prstGeom>
            <a:noFill/>
            <a:ln w="9525">
              <a:solidFill>
                <a:srgbClr val="3B9FB3"/>
              </a:solidFill>
              <a:miter lim="800000"/>
              <a:headEnd/>
              <a:tailEnd/>
            </a:ln>
          </p:spPr>
          <p:txBody>
            <a:bodyPr/>
            <a:lstStyle/>
            <a:p>
              <a:endParaRPr lang="en-US"/>
            </a:p>
          </p:txBody>
        </p:sp>
        <p:sp>
          <p:nvSpPr>
            <p:cNvPr id="212554" name="Line 586"/>
            <p:cNvSpPr>
              <a:spLocks noChangeShapeType="1"/>
            </p:cNvSpPr>
            <p:nvPr/>
          </p:nvSpPr>
          <p:spPr bwMode="auto">
            <a:xfrm flipH="1">
              <a:off x="59" y="2897"/>
              <a:ext cx="11" cy="13"/>
            </a:xfrm>
            <a:prstGeom prst="line">
              <a:avLst/>
            </a:prstGeom>
            <a:noFill/>
            <a:ln w="9525">
              <a:solidFill>
                <a:srgbClr val="3CA1B5"/>
              </a:solidFill>
              <a:miter lim="800000"/>
              <a:headEnd/>
              <a:tailEnd/>
            </a:ln>
          </p:spPr>
          <p:txBody>
            <a:bodyPr/>
            <a:lstStyle/>
            <a:p>
              <a:endParaRPr lang="en-US"/>
            </a:p>
          </p:txBody>
        </p:sp>
        <p:sp>
          <p:nvSpPr>
            <p:cNvPr id="212555" name="Line 587"/>
            <p:cNvSpPr>
              <a:spLocks noChangeShapeType="1"/>
            </p:cNvSpPr>
            <p:nvPr/>
          </p:nvSpPr>
          <p:spPr bwMode="auto">
            <a:xfrm flipH="1">
              <a:off x="49" y="2910"/>
              <a:ext cx="10" cy="13"/>
            </a:xfrm>
            <a:prstGeom prst="line">
              <a:avLst/>
            </a:prstGeom>
            <a:noFill/>
            <a:ln w="9525">
              <a:solidFill>
                <a:srgbClr val="3DA2B7"/>
              </a:solidFill>
              <a:miter lim="800000"/>
              <a:headEnd/>
              <a:tailEnd/>
            </a:ln>
          </p:spPr>
          <p:txBody>
            <a:bodyPr/>
            <a:lstStyle/>
            <a:p>
              <a:endParaRPr lang="en-US"/>
            </a:p>
          </p:txBody>
        </p:sp>
        <p:sp>
          <p:nvSpPr>
            <p:cNvPr id="212556" name="Line 588"/>
            <p:cNvSpPr>
              <a:spLocks noChangeShapeType="1"/>
            </p:cNvSpPr>
            <p:nvPr/>
          </p:nvSpPr>
          <p:spPr bwMode="auto">
            <a:xfrm flipH="1">
              <a:off x="39" y="2923"/>
              <a:ext cx="10" cy="14"/>
            </a:xfrm>
            <a:prstGeom prst="line">
              <a:avLst/>
            </a:prstGeom>
            <a:noFill/>
            <a:ln w="9525">
              <a:solidFill>
                <a:srgbClr val="3DA4B8"/>
              </a:solidFill>
              <a:miter lim="800000"/>
              <a:headEnd/>
              <a:tailEnd/>
            </a:ln>
          </p:spPr>
          <p:txBody>
            <a:bodyPr/>
            <a:lstStyle/>
            <a:p>
              <a:endParaRPr lang="en-US"/>
            </a:p>
          </p:txBody>
        </p:sp>
        <p:sp>
          <p:nvSpPr>
            <p:cNvPr id="212557" name="Line 589"/>
            <p:cNvSpPr>
              <a:spLocks noChangeShapeType="1"/>
            </p:cNvSpPr>
            <p:nvPr/>
          </p:nvSpPr>
          <p:spPr bwMode="auto">
            <a:xfrm flipH="1">
              <a:off x="31" y="2937"/>
              <a:ext cx="8" cy="13"/>
            </a:xfrm>
            <a:prstGeom prst="line">
              <a:avLst/>
            </a:prstGeom>
            <a:noFill/>
            <a:ln w="9525">
              <a:solidFill>
                <a:srgbClr val="3EA5BA"/>
              </a:solidFill>
              <a:miter lim="800000"/>
              <a:headEnd/>
              <a:tailEnd/>
            </a:ln>
          </p:spPr>
          <p:txBody>
            <a:bodyPr/>
            <a:lstStyle/>
            <a:p>
              <a:endParaRPr lang="en-US"/>
            </a:p>
          </p:txBody>
        </p:sp>
        <p:sp>
          <p:nvSpPr>
            <p:cNvPr id="212558" name="Line 590"/>
            <p:cNvSpPr>
              <a:spLocks noChangeShapeType="1"/>
            </p:cNvSpPr>
            <p:nvPr/>
          </p:nvSpPr>
          <p:spPr bwMode="auto">
            <a:xfrm flipH="1">
              <a:off x="24" y="2950"/>
              <a:ext cx="7" cy="14"/>
            </a:xfrm>
            <a:prstGeom prst="line">
              <a:avLst/>
            </a:prstGeom>
            <a:noFill/>
            <a:ln w="9525">
              <a:solidFill>
                <a:srgbClr val="3EA6BB"/>
              </a:solidFill>
              <a:miter lim="800000"/>
              <a:headEnd/>
              <a:tailEnd/>
            </a:ln>
          </p:spPr>
          <p:txBody>
            <a:bodyPr/>
            <a:lstStyle/>
            <a:p>
              <a:endParaRPr lang="en-US"/>
            </a:p>
          </p:txBody>
        </p:sp>
        <p:sp>
          <p:nvSpPr>
            <p:cNvPr id="212559" name="Line 591"/>
            <p:cNvSpPr>
              <a:spLocks noChangeShapeType="1"/>
            </p:cNvSpPr>
            <p:nvPr/>
          </p:nvSpPr>
          <p:spPr bwMode="auto">
            <a:xfrm flipH="1">
              <a:off x="18" y="2964"/>
              <a:ext cx="6" cy="15"/>
            </a:xfrm>
            <a:prstGeom prst="line">
              <a:avLst/>
            </a:prstGeom>
            <a:noFill/>
            <a:ln w="9525">
              <a:solidFill>
                <a:srgbClr val="3EA7BC"/>
              </a:solidFill>
              <a:miter lim="800000"/>
              <a:headEnd/>
              <a:tailEnd/>
            </a:ln>
          </p:spPr>
          <p:txBody>
            <a:bodyPr/>
            <a:lstStyle/>
            <a:p>
              <a:endParaRPr lang="en-US"/>
            </a:p>
          </p:txBody>
        </p:sp>
        <p:sp>
          <p:nvSpPr>
            <p:cNvPr id="212560" name="Line 592"/>
            <p:cNvSpPr>
              <a:spLocks noChangeShapeType="1"/>
            </p:cNvSpPr>
            <p:nvPr/>
          </p:nvSpPr>
          <p:spPr bwMode="auto">
            <a:xfrm flipH="1">
              <a:off x="13" y="2979"/>
              <a:ext cx="5" cy="15"/>
            </a:xfrm>
            <a:prstGeom prst="line">
              <a:avLst/>
            </a:prstGeom>
            <a:noFill/>
            <a:ln w="9525">
              <a:solidFill>
                <a:srgbClr val="3FA9BE"/>
              </a:solidFill>
              <a:miter lim="800000"/>
              <a:headEnd/>
              <a:tailEnd/>
            </a:ln>
          </p:spPr>
          <p:txBody>
            <a:bodyPr/>
            <a:lstStyle/>
            <a:p>
              <a:endParaRPr lang="en-US"/>
            </a:p>
          </p:txBody>
        </p:sp>
        <p:sp>
          <p:nvSpPr>
            <p:cNvPr id="212561" name="Line 593"/>
            <p:cNvSpPr>
              <a:spLocks noChangeShapeType="1"/>
            </p:cNvSpPr>
            <p:nvPr/>
          </p:nvSpPr>
          <p:spPr bwMode="auto">
            <a:xfrm flipH="1">
              <a:off x="9" y="2994"/>
              <a:ext cx="4" cy="15"/>
            </a:xfrm>
            <a:prstGeom prst="line">
              <a:avLst/>
            </a:prstGeom>
            <a:noFill/>
            <a:ln w="9525">
              <a:solidFill>
                <a:srgbClr val="3FA9BF"/>
              </a:solidFill>
              <a:miter lim="800000"/>
              <a:headEnd/>
              <a:tailEnd/>
            </a:ln>
          </p:spPr>
          <p:txBody>
            <a:bodyPr/>
            <a:lstStyle/>
            <a:p>
              <a:endParaRPr lang="en-US"/>
            </a:p>
          </p:txBody>
        </p:sp>
        <p:sp>
          <p:nvSpPr>
            <p:cNvPr id="212562" name="Line 594"/>
            <p:cNvSpPr>
              <a:spLocks noChangeShapeType="1"/>
            </p:cNvSpPr>
            <p:nvPr/>
          </p:nvSpPr>
          <p:spPr bwMode="auto">
            <a:xfrm flipH="1">
              <a:off x="6" y="3009"/>
              <a:ext cx="3" cy="15"/>
            </a:xfrm>
            <a:prstGeom prst="line">
              <a:avLst/>
            </a:prstGeom>
            <a:noFill/>
            <a:ln w="9525">
              <a:solidFill>
                <a:srgbClr val="3FAABF"/>
              </a:solidFill>
              <a:miter lim="800000"/>
              <a:headEnd/>
              <a:tailEnd/>
            </a:ln>
          </p:spPr>
          <p:txBody>
            <a:bodyPr/>
            <a:lstStyle/>
            <a:p>
              <a:endParaRPr lang="en-US"/>
            </a:p>
          </p:txBody>
        </p:sp>
        <p:sp>
          <p:nvSpPr>
            <p:cNvPr id="212563" name="Line 595"/>
            <p:cNvSpPr>
              <a:spLocks noChangeShapeType="1"/>
            </p:cNvSpPr>
            <p:nvPr/>
          </p:nvSpPr>
          <p:spPr bwMode="auto">
            <a:xfrm flipH="1">
              <a:off x="4" y="3024"/>
              <a:ext cx="2" cy="15"/>
            </a:xfrm>
            <a:prstGeom prst="line">
              <a:avLst/>
            </a:prstGeom>
            <a:noFill/>
            <a:ln w="9525">
              <a:solidFill>
                <a:srgbClr val="40ABC0"/>
              </a:solidFill>
              <a:miter lim="800000"/>
              <a:headEnd/>
              <a:tailEnd/>
            </a:ln>
          </p:spPr>
          <p:txBody>
            <a:bodyPr/>
            <a:lstStyle/>
            <a:p>
              <a:endParaRPr lang="en-US"/>
            </a:p>
          </p:txBody>
        </p:sp>
        <p:sp>
          <p:nvSpPr>
            <p:cNvPr id="212564" name="Line 596"/>
            <p:cNvSpPr>
              <a:spLocks noChangeShapeType="1"/>
            </p:cNvSpPr>
            <p:nvPr/>
          </p:nvSpPr>
          <p:spPr bwMode="auto">
            <a:xfrm flipH="1">
              <a:off x="3" y="3039"/>
              <a:ext cx="1" cy="16"/>
            </a:xfrm>
            <a:prstGeom prst="line">
              <a:avLst/>
            </a:prstGeom>
            <a:noFill/>
            <a:ln w="9525">
              <a:solidFill>
                <a:srgbClr val="40ABC0"/>
              </a:solidFill>
              <a:miter lim="800000"/>
              <a:headEnd/>
              <a:tailEnd/>
            </a:ln>
          </p:spPr>
          <p:txBody>
            <a:bodyPr/>
            <a:lstStyle/>
            <a:p>
              <a:endParaRPr lang="en-US"/>
            </a:p>
          </p:txBody>
        </p:sp>
        <p:sp>
          <p:nvSpPr>
            <p:cNvPr id="212565" name="Line 597"/>
            <p:cNvSpPr>
              <a:spLocks noChangeShapeType="1"/>
            </p:cNvSpPr>
            <p:nvPr/>
          </p:nvSpPr>
          <p:spPr bwMode="auto">
            <a:xfrm>
              <a:off x="3" y="3055"/>
              <a:ext cx="1" cy="15"/>
            </a:xfrm>
            <a:prstGeom prst="line">
              <a:avLst/>
            </a:prstGeom>
            <a:noFill/>
            <a:ln w="9525">
              <a:solidFill>
                <a:srgbClr val="40ABC0"/>
              </a:solidFill>
              <a:miter lim="800000"/>
              <a:headEnd/>
              <a:tailEnd/>
            </a:ln>
          </p:spPr>
          <p:txBody>
            <a:bodyPr/>
            <a:lstStyle/>
            <a:p>
              <a:endParaRPr lang="en-US"/>
            </a:p>
          </p:txBody>
        </p:sp>
        <p:sp>
          <p:nvSpPr>
            <p:cNvPr id="212566" name="Line 598"/>
            <p:cNvSpPr>
              <a:spLocks noChangeShapeType="1"/>
            </p:cNvSpPr>
            <p:nvPr/>
          </p:nvSpPr>
          <p:spPr bwMode="auto">
            <a:xfrm>
              <a:off x="4" y="3070"/>
              <a:ext cx="2" cy="16"/>
            </a:xfrm>
            <a:prstGeom prst="line">
              <a:avLst/>
            </a:prstGeom>
            <a:noFill/>
            <a:ln w="9525">
              <a:solidFill>
                <a:srgbClr val="40ABC0"/>
              </a:solidFill>
              <a:miter lim="800000"/>
              <a:headEnd/>
              <a:tailEnd/>
            </a:ln>
          </p:spPr>
          <p:txBody>
            <a:bodyPr/>
            <a:lstStyle/>
            <a:p>
              <a:endParaRPr lang="en-US"/>
            </a:p>
          </p:txBody>
        </p:sp>
        <p:sp>
          <p:nvSpPr>
            <p:cNvPr id="212567" name="Line 599"/>
            <p:cNvSpPr>
              <a:spLocks noChangeShapeType="1"/>
            </p:cNvSpPr>
            <p:nvPr/>
          </p:nvSpPr>
          <p:spPr bwMode="auto">
            <a:xfrm>
              <a:off x="6" y="3086"/>
              <a:ext cx="3" cy="15"/>
            </a:xfrm>
            <a:prstGeom prst="line">
              <a:avLst/>
            </a:prstGeom>
            <a:noFill/>
            <a:ln w="9525">
              <a:solidFill>
                <a:srgbClr val="3FAABF"/>
              </a:solidFill>
              <a:miter lim="800000"/>
              <a:headEnd/>
              <a:tailEnd/>
            </a:ln>
          </p:spPr>
          <p:txBody>
            <a:bodyPr/>
            <a:lstStyle/>
            <a:p>
              <a:endParaRPr lang="en-US"/>
            </a:p>
          </p:txBody>
        </p:sp>
        <p:sp>
          <p:nvSpPr>
            <p:cNvPr id="212568" name="Line 600"/>
            <p:cNvSpPr>
              <a:spLocks noChangeShapeType="1"/>
            </p:cNvSpPr>
            <p:nvPr/>
          </p:nvSpPr>
          <p:spPr bwMode="auto">
            <a:xfrm>
              <a:off x="9" y="3101"/>
              <a:ext cx="4" cy="15"/>
            </a:xfrm>
            <a:prstGeom prst="line">
              <a:avLst/>
            </a:prstGeom>
            <a:noFill/>
            <a:ln w="9525">
              <a:solidFill>
                <a:srgbClr val="3FA9BF"/>
              </a:solidFill>
              <a:miter lim="800000"/>
              <a:headEnd/>
              <a:tailEnd/>
            </a:ln>
          </p:spPr>
          <p:txBody>
            <a:bodyPr/>
            <a:lstStyle/>
            <a:p>
              <a:endParaRPr lang="en-US"/>
            </a:p>
          </p:txBody>
        </p:sp>
        <p:sp>
          <p:nvSpPr>
            <p:cNvPr id="212569" name="Line 601"/>
            <p:cNvSpPr>
              <a:spLocks noChangeShapeType="1"/>
            </p:cNvSpPr>
            <p:nvPr/>
          </p:nvSpPr>
          <p:spPr bwMode="auto">
            <a:xfrm>
              <a:off x="13" y="3116"/>
              <a:ext cx="5" cy="15"/>
            </a:xfrm>
            <a:prstGeom prst="line">
              <a:avLst/>
            </a:prstGeom>
            <a:noFill/>
            <a:ln w="9525">
              <a:solidFill>
                <a:srgbClr val="3FA9BE"/>
              </a:solidFill>
              <a:miter lim="800000"/>
              <a:headEnd/>
              <a:tailEnd/>
            </a:ln>
          </p:spPr>
          <p:txBody>
            <a:bodyPr/>
            <a:lstStyle/>
            <a:p>
              <a:endParaRPr lang="en-US"/>
            </a:p>
          </p:txBody>
        </p:sp>
        <p:sp>
          <p:nvSpPr>
            <p:cNvPr id="212570" name="Line 602"/>
            <p:cNvSpPr>
              <a:spLocks noChangeShapeType="1"/>
            </p:cNvSpPr>
            <p:nvPr/>
          </p:nvSpPr>
          <p:spPr bwMode="auto">
            <a:xfrm>
              <a:off x="18" y="3131"/>
              <a:ext cx="6" cy="14"/>
            </a:xfrm>
            <a:prstGeom prst="line">
              <a:avLst/>
            </a:prstGeom>
            <a:noFill/>
            <a:ln w="9525">
              <a:solidFill>
                <a:srgbClr val="3EA7BC"/>
              </a:solidFill>
              <a:miter lim="800000"/>
              <a:headEnd/>
              <a:tailEnd/>
            </a:ln>
          </p:spPr>
          <p:txBody>
            <a:bodyPr/>
            <a:lstStyle/>
            <a:p>
              <a:endParaRPr lang="en-US"/>
            </a:p>
          </p:txBody>
        </p:sp>
        <p:sp>
          <p:nvSpPr>
            <p:cNvPr id="212571" name="Line 603"/>
            <p:cNvSpPr>
              <a:spLocks noChangeShapeType="1"/>
            </p:cNvSpPr>
            <p:nvPr/>
          </p:nvSpPr>
          <p:spPr bwMode="auto">
            <a:xfrm>
              <a:off x="24" y="3145"/>
              <a:ext cx="7" cy="14"/>
            </a:xfrm>
            <a:prstGeom prst="line">
              <a:avLst/>
            </a:prstGeom>
            <a:noFill/>
            <a:ln w="9525">
              <a:solidFill>
                <a:srgbClr val="3EA6BB"/>
              </a:solidFill>
              <a:miter lim="800000"/>
              <a:headEnd/>
              <a:tailEnd/>
            </a:ln>
          </p:spPr>
          <p:txBody>
            <a:bodyPr/>
            <a:lstStyle/>
            <a:p>
              <a:endParaRPr lang="en-US"/>
            </a:p>
          </p:txBody>
        </p:sp>
        <p:sp>
          <p:nvSpPr>
            <p:cNvPr id="212572" name="Line 604"/>
            <p:cNvSpPr>
              <a:spLocks noChangeShapeType="1"/>
            </p:cNvSpPr>
            <p:nvPr/>
          </p:nvSpPr>
          <p:spPr bwMode="auto">
            <a:xfrm>
              <a:off x="31" y="3159"/>
              <a:ext cx="8" cy="14"/>
            </a:xfrm>
            <a:prstGeom prst="line">
              <a:avLst/>
            </a:prstGeom>
            <a:noFill/>
            <a:ln w="9525">
              <a:solidFill>
                <a:srgbClr val="3EA5BA"/>
              </a:solidFill>
              <a:miter lim="800000"/>
              <a:headEnd/>
              <a:tailEnd/>
            </a:ln>
          </p:spPr>
          <p:txBody>
            <a:bodyPr/>
            <a:lstStyle/>
            <a:p>
              <a:endParaRPr lang="en-US"/>
            </a:p>
          </p:txBody>
        </p:sp>
        <p:sp>
          <p:nvSpPr>
            <p:cNvPr id="212573" name="Line 605"/>
            <p:cNvSpPr>
              <a:spLocks noChangeShapeType="1"/>
            </p:cNvSpPr>
            <p:nvPr/>
          </p:nvSpPr>
          <p:spPr bwMode="auto">
            <a:xfrm>
              <a:off x="39" y="3173"/>
              <a:ext cx="10" cy="14"/>
            </a:xfrm>
            <a:prstGeom prst="line">
              <a:avLst/>
            </a:prstGeom>
            <a:noFill/>
            <a:ln w="9525">
              <a:solidFill>
                <a:srgbClr val="3DA4B8"/>
              </a:solidFill>
              <a:miter lim="800000"/>
              <a:headEnd/>
              <a:tailEnd/>
            </a:ln>
          </p:spPr>
          <p:txBody>
            <a:bodyPr/>
            <a:lstStyle/>
            <a:p>
              <a:endParaRPr lang="en-US"/>
            </a:p>
          </p:txBody>
        </p:sp>
        <p:sp>
          <p:nvSpPr>
            <p:cNvPr id="212574" name="Line 606"/>
            <p:cNvSpPr>
              <a:spLocks noChangeShapeType="1"/>
            </p:cNvSpPr>
            <p:nvPr/>
          </p:nvSpPr>
          <p:spPr bwMode="auto">
            <a:xfrm>
              <a:off x="49" y="3187"/>
              <a:ext cx="10" cy="13"/>
            </a:xfrm>
            <a:prstGeom prst="line">
              <a:avLst/>
            </a:prstGeom>
            <a:noFill/>
            <a:ln w="9525">
              <a:solidFill>
                <a:srgbClr val="3DA2B7"/>
              </a:solidFill>
              <a:miter lim="800000"/>
              <a:headEnd/>
              <a:tailEnd/>
            </a:ln>
          </p:spPr>
          <p:txBody>
            <a:bodyPr/>
            <a:lstStyle/>
            <a:p>
              <a:endParaRPr lang="en-US"/>
            </a:p>
          </p:txBody>
        </p:sp>
        <p:sp>
          <p:nvSpPr>
            <p:cNvPr id="212575" name="Line 607"/>
            <p:cNvSpPr>
              <a:spLocks noChangeShapeType="1"/>
            </p:cNvSpPr>
            <p:nvPr/>
          </p:nvSpPr>
          <p:spPr bwMode="auto">
            <a:xfrm>
              <a:off x="59" y="3200"/>
              <a:ext cx="11" cy="12"/>
            </a:xfrm>
            <a:prstGeom prst="line">
              <a:avLst/>
            </a:prstGeom>
            <a:noFill/>
            <a:ln w="9525">
              <a:solidFill>
                <a:srgbClr val="3CA1B5"/>
              </a:solidFill>
              <a:miter lim="800000"/>
              <a:headEnd/>
              <a:tailEnd/>
            </a:ln>
          </p:spPr>
          <p:txBody>
            <a:bodyPr/>
            <a:lstStyle/>
            <a:p>
              <a:endParaRPr lang="en-US"/>
            </a:p>
          </p:txBody>
        </p:sp>
        <p:sp>
          <p:nvSpPr>
            <p:cNvPr id="212576" name="Line 608"/>
            <p:cNvSpPr>
              <a:spLocks noChangeShapeType="1"/>
            </p:cNvSpPr>
            <p:nvPr/>
          </p:nvSpPr>
          <p:spPr bwMode="auto">
            <a:xfrm>
              <a:off x="70" y="3212"/>
              <a:ext cx="11" cy="13"/>
            </a:xfrm>
            <a:prstGeom prst="line">
              <a:avLst/>
            </a:prstGeom>
            <a:noFill/>
            <a:ln w="9525">
              <a:solidFill>
                <a:srgbClr val="3B9FB3"/>
              </a:solidFill>
              <a:miter lim="800000"/>
              <a:headEnd/>
              <a:tailEnd/>
            </a:ln>
          </p:spPr>
          <p:txBody>
            <a:bodyPr/>
            <a:lstStyle/>
            <a:p>
              <a:endParaRPr lang="en-US"/>
            </a:p>
          </p:txBody>
        </p:sp>
        <p:sp>
          <p:nvSpPr>
            <p:cNvPr id="212577" name="Line 609"/>
            <p:cNvSpPr>
              <a:spLocks noChangeShapeType="1"/>
            </p:cNvSpPr>
            <p:nvPr/>
          </p:nvSpPr>
          <p:spPr bwMode="auto">
            <a:xfrm>
              <a:off x="81" y="3225"/>
              <a:ext cx="13" cy="12"/>
            </a:xfrm>
            <a:prstGeom prst="line">
              <a:avLst/>
            </a:prstGeom>
            <a:noFill/>
            <a:ln w="9525">
              <a:solidFill>
                <a:srgbClr val="3B9EB2"/>
              </a:solidFill>
              <a:miter lim="800000"/>
              <a:headEnd/>
              <a:tailEnd/>
            </a:ln>
          </p:spPr>
          <p:txBody>
            <a:bodyPr/>
            <a:lstStyle/>
            <a:p>
              <a:endParaRPr lang="en-US"/>
            </a:p>
          </p:txBody>
        </p:sp>
        <p:sp>
          <p:nvSpPr>
            <p:cNvPr id="212578" name="Line 610"/>
            <p:cNvSpPr>
              <a:spLocks noChangeShapeType="1"/>
            </p:cNvSpPr>
            <p:nvPr/>
          </p:nvSpPr>
          <p:spPr bwMode="auto">
            <a:xfrm>
              <a:off x="94" y="3237"/>
              <a:ext cx="14" cy="11"/>
            </a:xfrm>
            <a:prstGeom prst="line">
              <a:avLst/>
            </a:prstGeom>
            <a:noFill/>
            <a:ln w="9525">
              <a:solidFill>
                <a:srgbClr val="3A9CB0"/>
              </a:solidFill>
              <a:miter lim="800000"/>
              <a:headEnd/>
              <a:tailEnd/>
            </a:ln>
          </p:spPr>
          <p:txBody>
            <a:bodyPr/>
            <a:lstStyle/>
            <a:p>
              <a:endParaRPr lang="en-US"/>
            </a:p>
          </p:txBody>
        </p:sp>
        <p:sp>
          <p:nvSpPr>
            <p:cNvPr id="212579" name="Line 611"/>
            <p:cNvSpPr>
              <a:spLocks noChangeShapeType="1"/>
            </p:cNvSpPr>
            <p:nvPr/>
          </p:nvSpPr>
          <p:spPr bwMode="auto">
            <a:xfrm>
              <a:off x="108" y="3248"/>
              <a:ext cx="14" cy="11"/>
            </a:xfrm>
            <a:prstGeom prst="line">
              <a:avLst/>
            </a:prstGeom>
            <a:noFill/>
            <a:ln w="9525">
              <a:solidFill>
                <a:srgbClr val="3A9BAE"/>
              </a:solidFill>
              <a:miter lim="800000"/>
              <a:headEnd/>
              <a:tailEnd/>
            </a:ln>
          </p:spPr>
          <p:txBody>
            <a:bodyPr/>
            <a:lstStyle/>
            <a:p>
              <a:endParaRPr lang="en-US"/>
            </a:p>
          </p:txBody>
        </p:sp>
        <p:sp>
          <p:nvSpPr>
            <p:cNvPr id="212580" name="Line 612"/>
            <p:cNvSpPr>
              <a:spLocks noChangeShapeType="1"/>
            </p:cNvSpPr>
            <p:nvPr/>
          </p:nvSpPr>
          <p:spPr bwMode="auto">
            <a:xfrm>
              <a:off x="122" y="3259"/>
              <a:ext cx="15" cy="11"/>
            </a:xfrm>
            <a:prstGeom prst="line">
              <a:avLst/>
            </a:prstGeom>
            <a:noFill/>
            <a:ln w="9525">
              <a:solidFill>
                <a:srgbClr val="3999AC"/>
              </a:solidFill>
              <a:miter lim="800000"/>
              <a:headEnd/>
              <a:tailEnd/>
            </a:ln>
          </p:spPr>
          <p:txBody>
            <a:bodyPr/>
            <a:lstStyle/>
            <a:p>
              <a:endParaRPr lang="en-US"/>
            </a:p>
          </p:txBody>
        </p:sp>
        <p:sp>
          <p:nvSpPr>
            <p:cNvPr id="212581" name="Line 613"/>
            <p:cNvSpPr>
              <a:spLocks noChangeShapeType="1"/>
            </p:cNvSpPr>
            <p:nvPr/>
          </p:nvSpPr>
          <p:spPr bwMode="auto">
            <a:xfrm>
              <a:off x="137" y="3270"/>
              <a:ext cx="16" cy="10"/>
            </a:xfrm>
            <a:prstGeom prst="line">
              <a:avLst/>
            </a:prstGeom>
            <a:noFill/>
            <a:ln w="9525">
              <a:solidFill>
                <a:srgbClr val="3998AB"/>
              </a:solidFill>
              <a:miter lim="800000"/>
              <a:headEnd/>
              <a:tailEnd/>
            </a:ln>
          </p:spPr>
          <p:txBody>
            <a:bodyPr/>
            <a:lstStyle/>
            <a:p>
              <a:endParaRPr lang="en-US"/>
            </a:p>
          </p:txBody>
        </p:sp>
        <p:sp>
          <p:nvSpPr>
            <p:cNvPr id="212582" name="Line 614"/>
            <p:cNvSpPr>
              <a:spLocks noChangeShapeType="1"/>
            </p:cNvSpPr>
            <p:nvPr/>
          </p:nvSpPr>
          <p:spPr bwMode="auto">
            <a:xfrm>
              <a:off x="153" y="3280"/>
              <a:ext cx="16" cy="9"/>
            </a:xfrm>
            <a:prstGeom prst="line">
              <a:avLst/>
            </a:prstGeom>
            <a:noFill/>
            <a:ln w="9525">
              <a:solidFill>
                <a:srgbClr val="3896A9"/>
              </a:solidFill>
              <a:miter lim="800000"/>
              <a:headEnd/>
              <a:tailEnd/>
            </a:ln>
          </p:spPr>
          <p:txBody>
            <a:bodyPr/>
            <a:lstStyle/>
            <a:p>
              <a:endParaRPr lang="en-US"/>
            </a:p>
          </p:txBody>
        </p:sp>
        <p:sp>
          <p:nvSpPr>
            <p:cNvPr id="212583" name="Line 615"/>
            <p:cNvSpPr>
              <a:spLocks noChangeShapeType="1"/>
            </p:cNvSpPr>
            <p:nvPr/>
          </p:nvSpPr>
          <p:spPr bwMode="auto">
            <a:xfrm>
              <a:off x="169" y="3289"/>
              <a:ext cx="18" cy="9"/>
            </a:xfrm>
            <a:prstGeom prst="line">
              <a:avLst/>
            </a:prstGeom>
            <a:noFill/>
            <a:ln w="9525">
              <a:solidFill>
                <a:srgbClr val="3795A7"/>
              </a:solidFill>
              <a:miter lim="800000"/>
              <a:headEnd/>
              <a:tailEnd/>
            </a:ln>
          </p:spPr>
          <p:txBody>
            <a:bodyPr/>
            <a:lstStyle/>
            <a:p>
              <a:endParaRPr lang="en-US"/>
            </a:p>
          </p:txBody>
        </p:sp>
        <p:sp>
          <p:nvSpPr>
            <p:cNvPr id="212584" name="Line 616"/>
            <p:cNvSpPr>
              <a:spLocks noChangeShapeType="1"/>
            </p:cNvSpPr>
            <p:nvPr/>
          </p:nvSpPr>
          <p:spPr bwMode="auto">
            <a:xfrm>
              <a:off x="187" y="3298"/>
              <a:ext cx="18" cy="9"/>
            </a:xfrm>
            <a:prstGeom prst="line">
              <a:avLst/>
            </a:prstGeom>
            <a:noFill/>
            <a:ln w="9525">
              <a:solidFill>
                <a:srgbClr val="3793A6"/>
              </a:solidFill>
              <a:miter lim="800000"/>
              <a:headEnd/>
              <a:tailEnd/>
            </a:ln>
          </p:spPr>
          <p:txBody>
            <a:bodyPr/>
            <a:lstStyle/>
            <a:p>
              <a:endParaRPr lang="en-US"/>
            </a:p>
          </p:txBody>
        </p:sp>
        <p:sp>
          <p:nvSpPr>
            <p:cNvPr id="212585" name="Line 617"/>
            <p:cNvSpPr>
              <a:spLocks noChangeShapeType="1"/>
            </p:cNvSpPr>
            <p:nvPr/>
          </p:nvSpPr>
          <p:spPr bwMode="auto">
            <a:xfrm>
              <a:off x="205" y="3307"/>
              <a:ext cx="18" cy="8"/>
            </a:xfrm>
            <a:prstGeom prst="line">
              <a:avLst/>
            </a:prstGeom>
            <a:noFill/>
            <a:ln w="9525">
              <a:solidFill>
                <a:srgbClr val="3692A4"/>
              </a:solidFill>
              <a:miter lim="800000"/>
              <a:headEnd/>
              <a:tailEnd/>
            </a:ln>
          </p:spPr>
          <p:txBody>
            <a:bodyPr/>
            <a:lstStyle/>
            <a:p>
              <a:endParaRPr lang="en-US"/>
            </a:p>
          </p:txBody>
        </p:sp>
        <p:sp>
          <p:nvSpPr>
            <p:cNvPr id="212586" name="Line 618"/>
            <p:cNvSpPr>
              <a:spLocks noChangeShapeType="1"/>
            </p:cNvSpPr>
            <p:nvPr/>
          </p:nvSpPr>
          <p:spPr bwMode="auto">
            <a:xfrm>
              <a:off x="223" y="3315"/>
              <a:ext cx="19" cy="7"/>
            </a:xfrm>
            <a:prstGeom prst="line">
              <a:avLst/>
            </a:prstGeom>
            <a:noFill/>
            <a:ln w="9525">
              <a:solidFill>
                <a:srgbClr val="3690A2"/>
              </a:solidFill>
              <a:miter lim="800000"/>
              <a:headEnd/>
              <a:tailEnd/>
            </a:ln>
          </p:spPr>
          <p:txBody>
            <a:bodyPr/>
            <a:lstStyle/>
            <a:p>
              <a:endParaRPr lang="en-US"/>
            </a:p>
          </p:txBody>
        </p:sp>
        <p:sp>
          <p:nvSpPr>
            <p:cNvPr id="212587" name="Line 619"/>
            <p:cNvSpPr>
              <a:spLocks noChangeShapeType="1"/>
            </p:cNvSpPr>
            <p:nvPr/>
          </p:nvSpPr>
          <p:spPr bwMode="auto">
            <a:xfrm>
              <a:off x="242" y="3322"/>
              <a:ext cx="20" cy="7"/>
            </a:xfrm>
            <a:prstGeom prst="line">
              <a:avLst/>
            </a:prstGeom>
            <a:noFill/>
            <a:ln w="9525">
              <a:solidFill>
                <a:srgbClr val="358FA1"/>
              </a:solidFill>
              <a:miter lim="800000"/>
              <a:headEnd/>
              <a:tailEnd/>
            </a:ln>
          </p:spPr>
          <p:txBody>
            <a:bodyPr/>
            <a:lstStyle/>
            <a:p>
              <a:endParaRPr lang="en-US"/>
            </a:p>
          </p:txBody>
        </p:sp>
        <p:sp>
          <p:nvSpPr>
            <p:cNvPr id="212588" name="Line 620"/>
            <p:cNvSpPr>
              <a:spLocks noChangeShapeType="1"/>
            </p:cNvSpPr>
            <p:nvPr/>
          </p:nvSpPr>
          <p:spPr bwMode="auto">
            <a:xfrm>
              <a:off x="262" y="3329"/>
              <a:ext cx="20" cy="6"/>
            </a:xfrm>
            <a:prstGeom prst="line">
              <a:avLst/>
            </a:prstGeom>
            <a:noFill/>
            <a:ln w="9525">
              <a:solidFill>
                <a:srgbClr val="358D9F"/>
              </a:solidFill>
              <a:miter lim="800000"/>
              <a:headEnd/>
              <a:tailEnd/>
            </a:ln>
          </p:spPr>
          <p:txBody>
            <a:bodyPr/>
            <a:lstStyle/>
            <a:p>
              <a:endParaRPr lang="en-US"/>
            </a:p>
          </p:txBody>
        </p:sp>
        <p:sp>
          <p:nvSpPr>
            <p:cNvPr id="212589" name="Line 621"/>
            <p:cNvSpPr>
              <a:spLocks noChangeShapeType="1"/>
            </p:cNvSpPr>
            <p:nvPr/>
          </p:nvSpPr>
          <p:spPr bwMode="auto">
            <a:xfrm>
              <a:off x="282" y="3335"/>
              <a:ext cx="21" cy="5"/>
            </a:xfrm>
            <a:prstGeom prst="line">
              <a:avLst/>
            </a:prstGeom>
            <a:noFill/>
            <a:ln w="9525">
              <a:solidFill>
                <a:srgbClr val="348C9E"/>
              </a:solidFill>
              <a:miter lim="800000"/>
              <a:headEnd/>
              <a:tailEnd/>
            </a:ln>
          </p:spPr>
          <p:txBody>
            <a:bodyPr/>
            <a:lstStyle/>
            <a:p>
              <a:endParaRPr lang="en-US"/>
            </a:p>
          </p:txBody>
        </p:sp>
        <p:sp>
          <p:nvSpPr>
            <p:cNvPr id="212590" name="Line 622"/>
            <p:cNvSpPr>
              <a:spLocks noChangeShapeType="1"/>
            </p:cNvSpPr>
            <p:nvPr/>
          </p:nvSpPr>
          <p:spPr bwMode="auto">
            <a:xfrm>
              <a:off x="303" y="3340"/>
              <a:ext cx="21" cy="5"/>
            </a:xfrm>
            <a:prstGeom prst="line">
              <a:avLst/>
            </a:prstGeom>
            <a:noFill/>
            <a:ln w="9525">
              <a:solidFill>
                <a:srgbClr val="348B9C"/>
              </a:solidFill>
              <a:miter lim="800000"/>
              <a:headEnd/>
              <a:tailEnd/>
            </a:ln>
          </p:spPr>
          <p:txBody>
            <a:bodyPr/>
            <a:lstStyle/>
            <a:p>
              <a:endParaRPr lang="en-US"/>
            </a:p>
          </p:txBody>
        </p:sp>
        <p:sp>
          <p:nvSpPr>
            <p:cNvPr id="212591" name="Line 623"/>
            <p:cNvSpPr>
              <a:spLocks noChangeShapeType="1"/>
            </p:cNvSpPr>
            <p:nvPr/>
          </p:nvSpPr>
          <p:spPr bwMode="auto">
            <a:xfrm>
              <a:off x="324" y="3345"/>
              <a:ext cx="22" cy="4"/>
            </a:xfrm>
            <a:prstGeom prst="line">
              <a:avLst/>
            </a:prstGeom>
            <a:noFill/>
            <a:ln w="9525">
              <a:solidFill>
                <a:srgbClr val="348A9C"/>
              </a:solidFill>
              <a:miter lim="800000"/>
              <a:headEnd/>
              <a:tailEnd/>
            </a:ln>
          </p:spPr>
          <p:txBody>
            <a:bodyPr/>
            <a:lstStyle/>
            <a:p>
              <a:endParaRPr lang="en-US"/>
            </a:p>
          </p:txBody>
        </p:sp>
        <p:sp>
          <p:nvSpPr>
            <p:cNvPr id="212592" name="Line 624"/>
            <p:cNvSpPr>
              <a:spLocks noChangeShapeType="1"/>
            </p:cNvSpPr>
            <p:nvPr/>
          </p:nvSpPr>
          <p:spPr bwMode="auto">
            <a:xfrm>
              <a:off x="346" y="3349"/>
              <a:ext cx="22" cy="4"/>
            </a:xfrm>
            <a:prstGeom prst="line">
              <a:avLst/>
            </a:prstGeom>
            <a:noFill/>
            <a:ln w="9525">
              <a:solidFill>
                <a:srgbClr val="348C9D"/>
              </a:solidFill>
              <a:miter lim="800000"/>
              <a:headEnd/>
              <a:tailEnd/>
            </a:ln>
          </p:spPr>
          <p:txBody>
            <a:bodyPr/>
            <a:lstStyle/>
            <a:p>
              <a:endParaRPr lang="en-US"/>
            </a:p>
          </p:txBody>
        </p:sp>
        <p:sp>
          <p:nvSpPr>
            <p:cNvPr id="212593" name="Line 625"/>
            <p:cNvSpPr>
              <a:spLocks noChangeShapeType="1"/>
            </p:cNvSpPr>
            <p:nvPr/>
          </p:nvSpPr>
          <p:spPr bwMode="auto">
            <a:xfrm>
              <a:off x="368" y="3353"/>
              <a:ext cx="22" cy="2"/>
            </a:xfrm>
            <a:prstGeom prst="line">
              <a:avLst/>
            </a:prstGeom>
            <a:noFill/>
            <a:ln w="9525">
              <a:solidFill>
                <a:srgbClr val="358D9F"/>
              </a:solidFill>
              <a:miter lim="800000"/>
              <a:headEnd/>
              <a:tailEnd/>
            </a:ln>
          </p:spPr>
          <p:txBody>
            <a:bodyPr/>
            <a:lstStyle/>
            <a:p>
              <a:endParaRPr lang="en-US"/>
            </a:p>
          </p:txBody>
        </p:sp>
        <p:sp>
          <p:nvSpPr>
            <p:cNvPr id="212594" name="Line 626"/>
            <p:cNvSpPr>
              <a:spLocks noChangeShapeType="1"/>
            </p:cNvSpPr>
            <p:nvPr/>
          </p:nvSpPr>
          <p:spPr bwMode="auto">
            <a:xfrm>
              <a:off x="390" y="3355"/>
              <a:ext cx="23" cy="2"/>
            </a:xfrm>
            <a:prstGeom prst="line">
              <a:avLst/>
            </a:prstGeom>
            <a:noFill/>
            <a:ln w="9525">
              <a:solidFill>
                <a:srgbClr val="358FA0"/>
              </a:solidFill>
              <a:miter lim="800000"/>
              <a:headEnd/>
              <a:tailEnd/>
            </a:ln>
          </p:spPr>
          <p:txBody>
            <a:bodyPr/>
            <a:lstStyle/>
            <a:p>
              <a:endParaRPr lang="en-US"/>
            </a:p>
          </p:txBody>
        </p:sp>
        <p:sp>
          <p:nvSpPr>
            <p:cNvPr id="212595" name="Line 627"/>
            <p:cNvSpPr>
              <a:spLocks noChangeShapeType="1"/>
            </p:cNvSpPr>
            <p:nvPr/>
          </p:nvSpPr>
          <p:spPr bwMode="auto">
            <a:xfrm>
              <a:off x="413" y="3357"/>
              <a:ext cx="23" cy="1"/>
            </a:xfrm>
            <a:prstGeom prst="line">
              <a:avLst/>
            </a:prstGeom>
            <a:noFill/>
            <a:ln w="9525">
              <a:solidFill>
                <a:srgbClr val="3690A2"/>
              </a:solidFill>
              <a:miter lim="800000"/>
              <a:headEnd/>
              <a:tailEnd/>
            </a:ln>
          </p:spPr>
          <p:txBody>
            <a:bodyPr/>
            <a:lstStyle/>
            <a:p>
              <a:endParaRPr lang="en-US"/>
            </a:p>
          </p:txBody>
        </p:sp>
        <p:sp>
          <p:nvSpPr>
            <p:cNvPr id="212596" name="Line 628"/>
            <p:cNvSpPr>
              <a:spLocks noChangeShapeType="1"/>
            </p:cNvSpPr>
            <p:nvPr/>
          </p:nvSpPr>
          <p:spPr bwMode="auto">
            <a:xfrm>
              <a:off x="436" y="3358"/>
              <a:ext cx="24" cy="1"/>
            </a:xfrm>
            <a:prstGeom prst="line">
              <a:avLst/>
            </a:prstGeom>
            <a:noFill/>
            <a:ln w="9525">
              <a:solidFill>
                <a:srgbClr val="3691A4"/>
              </a:solidFill>
              <a:miter lim="800000"/>
              <a:headEnd/>
              <a:tailEnd/>
            </a:ln>
          </p:spPr>
          <p:txBody>
            <a:bodyPr/>
            <a:lstStyle/>
            <a:p>
              <a:endParaRPr lang="en-US"/>
            </a:p>
          </p:txBody>
        </p:sp>
        <p:sp>
          <p:nvSpPr>
            <p:cNvPr id="212597" name="Line 629"/>
            <p:cNvSpPr>
              <a:spLocks noChangeShapeType="1"/>
            </p:cNvSpPr>
            <p:nvPr/>
          </p:nvSpPr>
          <p:spPr bwMode="auto">
            <a:xfrm flipV="1">
              <a:off x="460" y="3358"/>
              <a:ext cx="23" cy="1"/>
            </a:xfrm>
            <a:prstGeom prst="line">
              <a:avLst/>
            </a:prstGeom>
            <a:noFill/>
            <a:ln w="9525">
              <a:solidFill>
                <a:srgbClr val="3793A5"/>
              </a:solidFill>
              <a:miter lim="800000"/>
              <a:headEnd/>
              <a:tailEnd/>
            </a:ln>
          </p:spPr>
          <p:txBody>
            <a:bodyPr/>
            <a:lstStyle/>
            <a:p>
              <a:endParaRPr lang="en-US"/>
            </a:p>
          </p:txBody>
        </p:sp>
        <p:sp>
          <p:nvSpPr>
            <p:cNvPr id="212598" name="Line 630"/>
            <p:cNvSpPr>
              <a:spLocks noChangeShapeType="1"/>
            </p:cNvSpPr>
            <p:nvPr/>
          </p:nvSpPr>
          <p:spPr bwMode="auto">
            <a:xfrm flipV="1">
              <a:off x="483" y="3357"/>
              <a:ext cx="23" cy="1"/>
            </a:xfrm>
            <a:prstGeom prst="line">
              <a:avLst/>
            </a:prstGeom>
            <a:noFill/>
            <a:ln w="9525">
              <a:solidFill>
                <a:srgbClr val="3794A7"/>
              </a:solidFill>
              <a:miter lim="800000"/>
              <a:headEnd/>
              <a:tailEnd/>
            </a:ln>
          </p:spPr>
          <p:txBody>
            <a:bodyPr/>
            <a:lstStyle/>
            <a:p>
              <a:endParaRPr lang="en-US"/>
            </a:p>
          </p:txBody>
        </p:sp>
        <p:sp>
          <p:nvSpPr>
            <p:cNvPr id="212599" name="Line 631"/>
            <p:cNvSpPr>
              <a:spLocks noChangeShapeType="1"/>
            </p:cNvSpPr>
            <p:nvPr/>
          </p:nvSpPr>
          <p:spPr bwMode="auto">
            <a:xfrm flipV="1">
              <a:off x="506" y="3355"/>
              <a:ext cx="23" cy="2"/>
            </a:xfrm>
            <a:prstGeom prst="line">
              <a:avLst/>
            </a:prstGeom>
            <a:noFill/>
            <a:ln w="9525">
              <a:solidFill>
                <a:srgbClr val="3896A8"/>
              </a:solidFill>
              <a:miter lim="800000"/>
              <a:headEnd/>
              <a:tailEnd/>
            </a:ln>
          </p:spPr>
          <p:txBody>
            <a:bodyPr/>
            <a:lstStyle/>
            <a:p>
              <a:endParaRPr lang="en-US"/>
            </a:p>
          </p:txBody>
        </p:sp>
        <p:sp>
          <p:nvSpPr>
            <p:cNvPr id="212600" name="Line 632"/>
            <p:cNvSpPr>
              <a:spLocks noChangeShapeType="1"/>
            </p:cNvSpPr>
            <p:nvPr/>
          </p:nvSpPr>
          <p:spPr bwMode="auto">
            <a:xfrm flipV="1">
              <a:off x="529" y="3353"/>
              <a:ext cx="23" cy="2"/>
            </a:xfrm>
            <a:prstGeom prst="line">
              <a:avLst/>
            </a:prstGeom>
            <a:noFill/>
            <a:ln w="9525">
              <a:solidFill>
                <a:srgbClr val="3897AA"/>
              </a:solidFill>
              <a:miter lim="800000"/>
              <a:headEnd/>
              <a:tailEnd/>
            </a:ln>
          </p:spPr>
          <p:txBody>
            <a:bodyPr/>
            <a:lstStyle/>
            <a:p>
              <a:endParaRPr lang="en-US"/>
            </a:p>
          </p:txBody>
        </p:sp>
        <p:sp>
          <p:nvSpPr>
            <p:cNvPr id="212601" name="Line 633"/>
            <p:cNvSpPr>
              <a:spLocks noChangeShapeType="1"/>
            </p:cNvSpPr>
            <p:nvPr/>
          </p:nvSpPr>
          <p:spPr bwMode="auto">
            <a:xfrm flipV="1">
              <a:off x="552" y="3349"/>
              <a:ext cx="22" cy="4"/>
            </a:xfrm>
            <a:prstGeom prst="line">
              <a:avLst/>
            </a:prstGeom>
            <a:noFill/>
            <a:ln w="9525">
              <a:solidFill>
                <a:srgbClr val="3998AB"/>
              </a:solidFill>
              <a:miter lim="800000"/>
              <a:headEnd/>
              <a:tailEnd/>
            </a:ln>
          </p:spPr>
          <p:txBody>
            <a:bodyPr/>
            <a:lstStyle/>
            <a:p>
              <a:endParaRPr lang="en-US"/>
            </a:p>
          </p:txBody>
        </p:sp>
        <p:sp>
          <p:nvSpPr>
            <p:cNvPr id="212602" name="Line 634"/>
            <p:cNvSpPr>
              <a:spLocks noChangeShapeType="1"/>
            </p:cNvSpPr>
            <p:nvPr/>
          </p:nvSpPr>
          <p:spPr bwMode="auto">
            <a:xfrm flipV="1">
              <a:off x="574" y="3345"/>
              <a:ext cx="21" cy="4"/>
            </a:xfrm>
            <a:prstGeom prst="line">
              <a:avLst/>
            </a:prstGeom>
            <a:noFill/>
            <a:ln w="9525">
              <a:solidFill>
                <a:srgbClr val="399AAD"/>
              </a:solidFill>
              <a:miter lim="800000"/>
              <a:headEnd/>
              <a:tailEnd/>
            </a:ln>
          </p:spPr>
          <p:txBody>
            <a:bodyPr/>
            <a:lstStyle/>
            <a:p>
              <a:endParaRPr lang="en-US"/>
            </a:p>
          </p:txBody>
        </p:sp>
        <p:sp>
          <p:nvSpPr>
            <p:cNvPr id="212603" name="Line 635"/>
            <p:cNvSpPr>
              <a:spLocks noChangeShapeType="1"/>
            </p:cNvSpPr>
            <p:nvPr/>
          </p:nvSpPr>
          <p:spPr bwMode="auto">
            <a:xfrm flipV="1">
              <a:off x="595" y="3340"/>
              <a:ext cx="21" cy="5"/>
            </a:xfrm>
            <a:prstGeom prst="line">
              <a:avLst/>
            </a:prstGeom>
            <a:noFill/>
            <a:ln w="9525">
              <a:solidFill>
                <a:srgbClr val="3A9BAF"/>
              </a:solidFill>
              <a:miter lim="800000"/>
              <a:headEnd/>
              <a:tailEnd/>
            </a:ln>
          </p:spPr>
          <p:txBody>
            <a:bodyPr/>
            <a:lstStyle/>
            <a:p>
              <a:endParaRPr lang="en-US"/>
            </a:p>
          </p:txBody>
        </p:sp>
        <p:sp>
          <p:nvSpPr>
            <p:cNvPr id="212604" name="Line 636"/>
            <p:cNvSpPr>
              <a:spLocks noChangeShapeType="1"/>
            </p:cNvSpPr>
            <p:nvPr/>
          </p:nvSpPr>
          <p:spPr bwMode="auto">
            <a:xfrm flipV="1">
              <a:off x="616" y="3335"/>
              <a:ext cx="21" cy="5"/>
            </a:xfrm>
            <a:prstGeom prst="line">
              <a:avLst/>
            </a:prstGeom>
            <a:noFill/>
            <a:ln w="9525">
              <a:solidFill>
                <a:srgbClr val="3A9DB0"/>
              </a:solidFill>
              <a:miter lim="800000"/>
              <a:headEnd/>
              <a:tailEnd/>
            </a:ln>
          </p:spPr>
          <p:txBody>
            <a:bodyPr/>
            <a:lstStyle/>
            <a:p>
              <a:endParaRPr lang="en-US"/>
            </a:p>
          </p:txBody>
        </p:sp>
        <p:sp>
          <p:nvSpPr>
            <p:cNvPr id="212605" name="Line 637"/>
            <p:cNvSpPr>
              <a:spLocks noChangeShapeType="1"/>
            </p:cNvSpPr>
            <p:nvPr/>
          </p:nvSpPr>
          <p:spPr bwMode="auto">
            <a:xfrm flipV="1">
              <a:off x="637" y="3329"/>
              <a:ext cx="20" cy="6"/>
            </a:xfrm>
            <a:prstGeom prst="line">
              <a:avLst/>
            </a:prstGeom>
            <a:noFill/>
            <a:ln w="9525">
              <a:solidFill>
                <a:srgbClr val="3B9EB2"/>
              </a:solidFill>
              <a:miter lim="800000"/>
              <a:headEnd/>
              <a:tailEnd/>
            </a:ln>
          </p:spPr>
          <p:txBody>
            <a:bodyPr/>
            <a:lstStyle/>
            <a:p>
              <a:endParaRPr lang="en-US"/>
            </a:p>
          </p:txBody>
        </p:sp>
        <p:sp>
          <p:nvSpPr>
            <p:cNvPr id="212606" name="Line 638"/>
            <p:cNvSpPr>
              <a:spLocks noChangeShapeType="1"/>
            </p:cNvSpPr>
            <p:nvPr/>
          </p:nvSpPr>
          <p:spPr bwMode="auto">
            <a:xfrm flipV="1">
              <a:off x="657" y="3322"/>
              <a:ext cx="20" cy="7"/>
            </a:xfrm>
            <a:prstGeom prst="line">
              <a:avLst/>
            </a:prstGeom>
            <a:noFill/>
            <a:ln w="9525">
              <a:solidFill>
                <a:srgbClr val="3B9FB3"/>
              </a:solidFill>
              <a:miter lim="800000"/>
              <a:headEnd/>
              <a:tailEnd/>
            </a:ln>
          </p:spPr>
          <p:txBody>
            <a:bodyPr/>
            <a:lstStyle/>
            <a:p>
              <a:endParaRPr lang="en-US"/>
            </a:p>
          </p:txBody>
        </p:sp>
        <p:sp>
          <p:nvSpPr>
            <p:cNvPr id="212607" name="Line 639"/>
            <p:cNvSpPr>
              <a:spLocks noChangeShapeType="1"/>
            </p:cNvSpPr>
            <p:nvPr/>
          </p:nvSpPr>
          <p:spPr bwMode="auto">
            <a:xfrm flipV="1">
              <a:off x="677" y="3315"/>
              <a:ext cx="19" cy="7"/>
            </a:xfrm>
            <a:prstGeom prst="line">
              <a:avLst/>
            </a:prstGeom>
            <a:noFill/>
            <a:ln w="9525">
              <a:solidFill>
                <a:srgbClr val="3CA1B5"/>
              </a:solidFill>
              <a:miter lim="800000"/>
              <a:headEnd/>
              <a:tailEnd/>
            </a:ln>
          </p:spPr>
          <p:txBody>
            <a:bodyPr/>
            <a:lstStyle/>
            <a:p>
              <a:endParaRPr lang="en-US"/>
            </a:p>
          </p:txBody>
        </p:sp>
        <p:sp>
          <p:nvSpPr>
            <p:cNvPr id="212608" name="Line 640"/>
            <p:cNvSpPr>
              <a:spLocks noChangeShapeType="1"/>
            </p:cNvSpPr>
            <p:nvPr/>
          </p:nvSpPr>
          <p:spPr bwMode="auto">
            <a:xfrm flipV="1">
              <a:off x="696" y="3307"/>
              <a:ext cx="19" cy="8"/>
            </a:xfrm>
            <a:prstGeom prst="line">
              <a:avLst/>
            </a:prstGeom>
            <a:noFill/>
            <a:ln w="9525">
              <a:solidFill>
                <a:srgbClr val="3DA2B7"/>
              </a:solidFill>
              <a:miter lim="800000"/>
              <a:headEnd/>
              <a:tailEnd/>
            </a:ln>
          </p:spPr>
          <p:txBody>
            <a:bodyPr/>
            <a:lstStyle/>
            <a:p>
              <a:endParaRPr lang="en-US"/>
            </a:p>
          </p:txBody>
        </p:sp>
        <p:sp>
          <p:nvSpPr>
            <p:cNvPr id="212609" name="Line 641"/>
            <p:cNvSpPr>
              <a:spLocks noChangeShapeType="1"/>
            </p:cNvSpPr>
            <p:nvPr/>
          </p:nvSpPr>
          <p:spPr bwMode="auto">
            <a:xfrm flipV="1">
              <a:off x="715" y="3298"/>
              <a:ext cx="17" cy="9"/>
            </a:xfrm>
            <a:prstGeom prst="line">
              <a:avLst/>
            </a:prstGeom>
            <a:noFill/>
            <a:ln w="9525">
              <a:solidFill>
                <a:srgbClr val="3DA4B8"/>
              </a:solidFill>
              <a:miter lim="800000"/>
              <a:headEnd/>
              <a:tailEnd/>
            </a:ln>
          </p:spPr>
          <p:txBody>
            <a:bodyPr/>
            <a:lstStyle/>
            <a:p>
              <a:endParaRPr lang="en-US"/>
            </a:p>
          </p:txBody>
        </p:sp>
        <p:sp>
          <p:nvSpPr>
            <p:cNvPr id="212610" name="Line 642"/>
            <p:cNvSpPr>
              <a:spLocks noChangeShapeType="1"/>
            </p:cNvSpPr>
            <p:nvPr/>
          </p:nvSpPr>
          <p:spPr bwMode="auto">
            <a:xfrm flipV="1">
              <a:off x="732" y="3289"/>
              <a:ext cx="18" cy="9"/>
            </a:xfrm>
            <a:prstGeom prst="line">
              <a:avLst/>
            </a:prstGeom>
            <a:noFill/>
            <a:ln w="9525">
              <a:solidFill>
                <a:srgbClr val="3EA5BA"/>
              </a:solidFill>
              <a:miter lim="800000"/>
              <a:headEnd/>
              <a:tailEnd/>
            </a:ln>
          </p:spPr>
          <p:txBody>
            <a:bodyPr/>
            <a:lstStyle/>
            <a:p>
              <a:endParaRPr lang="en-US"/>
            </a:p>
          </p:txBody>
        </p:sp>
        <p:sp>
          <p:nvSpPr>
            <p:cNvPr id="212611" name="Line 643"/>
            <p:cNvSpPr>
              <a:spLocks noChangeShapeType="1"/>
            </p:cNvSpPr>
            <p:nvPr/>
          </p:nvSpPr>
          <p:spPr bwMode="auto">
            <a:xfrm flipV="1">
              <a:off x="750" y="3280"/>
              <a:ext cx="16" cy="9"/>
            </a:xfrm>
            <a:prstGeom prst="line">
              <a:avLst/>
            </a:prstGeom>
            <a:noFill/>
            <a:ln w="9525">
              <a:solidFill>
                <a:srgbClr val="3EA7BC"/>
              </a:solidFill>
              <a:miter lim="800000"/>
              <a:headEnd/>
              <a:tailEnd/>
            </a:ln>
          </p:spPr>
          <p:txBody>
            <a:bodyPr/>
            <a:lstStyle/>
            <a:p>
              <a:endParaRPr lang="en-US"/>
            </a:p>
          </p:txBody>
        </p:sp>
        <p:sp>
          <p:nvSpPr>
            <p:cNvPr id="212612" name="Line 644"/>
            <p:cNvSpPr>
              <a:spLocks noChangeShapeType="1"/>
            </p:cNvSpPr>
            <p:nvPr/>
          </p:nvSpPr>
          <p:spPr bwMode="auto">
            <a:xfrm flipV="1">
              <a:off x="766" y="3270"/>
              <a:ext cx="16" cy="10"/>
            </a:xfrm>
            <a:prstGeom prst="line">
              <a:avLst/>
            </a:prstGeom>
            <a:noFill/>
            <a:ln w="9525">
              <a:solidFill>
                <a:srgbClr val="3FA8BD"/>
              </a:solidFill>
              <a:miter lim="800000"/>
              <a:headEnd/>
              <a:tailEnd/>
            </a:ln>
          </p:spPr>
          <p:txBody>
            <a:bodyPr/>
            <a:lstStyle/>
            <a:p>
              <a:endParaRPr lang="en-US"/>
            </a:p>
          </p:txBody>
        </p:sp>
        <p:sp>
          <p:nvSpPr>
            <p:cNvPr id="212613" name="Line 645"/>
            <p:cNvSpPr>
              <a:spLocks noChangeShapeType="1"/>
            </p:cNvSpPr>
            <p:nvPr/>
          </p:nvSpPr>
          <p:spPr bwMode="auto">
            <a:xfrm flipV="1">
              <a:off x="782" y="3259"/>
              <a:ext cx="15" cy="11"/>
            </a:xfrm>
            <a:prstGeom prst="line">
              <a:avLst/>
            </a:prstGeom>
            <a:noFill/>
            <a:ln w="9525">
              <a:solidFill>
                <a:srgbClr val="3FAABF"/>
              </a:solidFill>
              <a:miter lim="800000"/>
              <a:headEnd/>
              <a:tailEnd/>
            </a:ln>
          </p:spPr>
          <p:txBody>
            <a:bodyPr/>
            <a:lstStyle/>
            <a:p>
              <a:endParaRPr lang="en-US"/>
            </a:p>
          </p:txBody>
        </p:sp>
        <p:sp>
          <p:nvSpPr>
            <p:cNvPr id="212614" name="Line 646"/>
            <p:cNvSpPr>
              <a:spLocks noChangeShapeType="1"/>
            </p:cNvSpPr>
            <p:nvPr/>
          </p:nvSpPr>
          <p:spPr bwMode="auto">
            <a:xfrm flipV="1">
              <a:off x="797" y="3248"/>
              <a:ext cx="14" cy="11"/>
            </a:xfrm>
            <a:prstGeom prst="line">
              <a:avLst/>
            </a:prstGeom>
            <a:noFill/>
            <a:ln w="9525">
              <a:solidFill>
                <a:srgbClr val="40ABC1"/>
              </a:solidFill>
              <a:miter lim="800000"/>
              <a:headEnd/>
              <a:tailEnd/>
            </a:ln>
          </p:spPr>
          <p:txBody>
            <a:bodyPr/>
            <a:lstStyle/>
            <a:p>
              <a:endParaRPr lang="en-US"/>
            </a:p>
          </p:txBody>
        </p:sp>
        <p:sp>
          <p:nvSpPr>
            <p:cNvPr id="212615" name="Line 647"/>
            <p:cNvSpPr>
              <a:spLocks noChangeShapeType="1"/>
            </p:cNvSpPr>
            <p:nvPr/>
          </p:nvSpPr>
          <p:spPr bwMode="auto">
            <a:xfrm flipV="1">
              <a:off x="811" y="3237"/>
              <a:ext cx="14" cy="11"/>
            </a:xfrm>
            <a:prstGeom prst="line">
              <a:avLst/>
            </a:prstGeom>
            <a:noFill/>
            <a:ln w="9525">
              <a:solidFill>
                <a:srgbClr val="40ADC2"/>
              </a:solidFill>
              <a:miter lim="800000"/>
              <a:headEnd/>
              <a:tailEnd/>
            </a:ln>
          </p:spPr>
          <p:txBody>
            <a:bodyPr/>
            <a:lstStyle/>
            <a:p>
              <a:endParaRPr lang="en-US"/>
            </a:p>
          </p:txBody>
        </p:sp>
        <p:sp>
          <p:nvSpPr>
            <p:cNvPr id="212616" name="Line 648"/>
            <p:cNvSpPr>
              <a:spLocks noChangeShapeType="1"/>
            </p:cNvSpPr>
            <p:nvPr/>
          </p:nvSpPr>
          <p:spPr bwMode="auto">
            <a:xfrm flipV="1">
              <a:off x="825" y="3225"/>
              <a:ext cx="13" cy="12"/>
            </a:xfrm>
            <a:prstGeom prst="line">
              <a:avLst/>
            </a:prstGeom>
            <a:noFill/>
            <a:ln w="9525">
              <a:solidFill>
                <a:srgbClr val="41AEC4"/>
              </a:solidFill>
              <a:miter lim="800000"/>
              <a:headEnd/>
              <a:tailEnd/>
            </a:ln>
          </p:spPr>
          <p:txBody>
            <a:bodyPr/>
            <a:lstStyle/>
            <a:p>
              <a:endParaRPr lang="en-US"/>
            </a:p>
          </p:txBody>
        </p:sp>
        <p:sp>
          <p:nvSpPr>
            <p:cNvPr id="212617" name="Line 649"/>
            <p:cNvSpPr>
              <a:spLocks noChangeShapeType="1"/>
            </p:cNvSpPr>
            <p:nvPr/>
          </p:nvSpPr>
          <p:spPr bwMode="auto">
            <a:xfrm flipV="1">
              <a:off x="838" y="3212"/>
              <a:ext cx="12" cy="13"/>
            </a:xfrm>
            <a:prstGeom prst="line">
              <a:avLst/>
            </a:prstGeom>
            <a:noFill/>
            <a:ln w="9525">
              <a:solidFill>
                <a:srgbClr val="42B0C6"/>
              </a:solidFill>
              <a:miter lim="800000"/>
              <a:headEnd/>
              <a:tailEnd/>
            </a:ln>
          </p:spPr>
          <p:txBody>
            <a:bodyPr/>
            <a:lstStyle/>
            <a:p>
              <a:endParaRPr lang="en-US"/>
            </a:p>
          </p:txBody>
        </p:sp>
        <p:sp>
          <p:nvSpPr>
            <p:cNvPr id="212618" name="Line 650"/>
            <p:cNvSpPr>
              <a:spLocks noChangeShapeType="1"/>
            </p:cNvSpPr>
            <p:nvPr/>
          </p:nvSpPr>
          <p:spPr bwMode="auto">
            <a:xfrm flipV="1">
              <a:off x="850" y="3200"/>
              <a:ext cx="11" cy="12"/>
            </a:xfrm>
            <a:prstGeom prst="line">
              <a:avLst/>
            </a:prstGeom>
            <a:noFill/>
            <a:ln w="9525">
              <a:solidFill>
                <a:srgbClr val="42B1C7"/>
              </a:solidFill>
              <a:miter lim="800000"/>
              <a:headEnd/>
              <a:tailEnd/>
            </a:ln>
          </p:spPr>
          <p:txBody>
            <a:bodyPr/>
            <a:lstStyle/>
            <a:p>
              <a:endParaRPr lang="en-US"/>
            </a:p>
          </p:txBody>
        </p:sp>
        <p:sp>
          <p:nvSpPr>
            <p:cNvPr id="212619" name="Line 651"/>
            <p:cNvSpPr>
              <a:spLocks noChangeShapeType="1"/>
            </p:cNvSpPr>
            <p:nvPr/>
          </p:nvSpPr>
          <p:spPr bwMode="auto">
            <a:xfrm flipV="1">
              <a:off x="861" y="3187"/>
              <a:ext cx="10" cy="13"/>
            </a:xfrm>
            <a:prstGeom prst="line">
              <a:avLst/>
            </a:prstGeom>
            <a:noFill/>
            <a:ln w="9525">
              <a:solidFill>
                <a:srgbClr val="43B3C9"/>
              </a:solidFill>
              <a:miter lim="800000"/>
              <a:headEnd/>
              <a:tailEnd/>
            </a:ln>
          </p:spPr>
          <p:txBody>
            <a:bodyPr/>
            <a:lstStyle/>
            <a:p>
              <a:endParaRPr lang="en-US"/>
            </a:p>
          </p:txBody>
        </p:sp>
        <p:sp>
          <p:nvSpPr>
            <p:cNvPr id="212620" name="Line 652"/>
            <p:cNvSpPr>
              <a:spLocks noChangeShapeType="1"/>
            </p:cNvSpPr>
            <p:nvPr/>
          </p:nvSpPr>
          <p:spPr bwMode="auto">
            <a:xfrm flipV="1">
              <a:off x="871" y="3173"/>
              <a:ext cx="9" cy="14"/>
            </a:xfrm>
            <a:prstGeom prst="line">
              <a:avLst/>
            </a:prstGeom>
            <a:noFill/>
            <a:ln w="9525">
              <a:solidFill>
                <a:srgbClr val="43B4CB"/>
              </a:solidFill>
              <a:miter lim="800000"/>
              <a:headEnd/>
              <a:tailEnd/>
            </a:ln>
          </p:spPr>
          <p:txBody>
            <a:bodyPr/>
            <a:lstStyle/>
            <a:p>
              <a:endParaRPr lang="en-US"/>
            </a:p>
          </p:txBody>
        </p:sp>
        <p:sp>
          <p:nvSpPr>
            <p:cNvPr id="212621" name="Line 653"/>
            <p:cNvSpPr>
              <a:spLocks noChangeShapeType="1"/>
            </p:cNvSpPr>
            <p:nvPr/>
          </p:nvSpPr>
          <p:spPr bwMode="auto">
            <a:xfrm flipV="1">
              <a:off x="880" y="3159"/>
              <a:ext cx="8" cy="14"/>
            </a:xfrm>
            <a:prstGeom prst="line">
              <a:avLst/>
            </a:prstGeom>
            <a:noFill/>
            <a:ln w="9525">
              <a:solidFill>
                <a:srgbClr val="44B6CC"/>
              </a:solidFill>
              <a:miter lim="800000"/>
              <a:headEnd/>
              <a:tailEnd/>
            </a:ln>
          </p:spPr>
          <p:txBody>
            <a:bodyPr/>
            <a:lstStyle/>
            <a:p>
              <a:endParaRPr lang="en-US"/>
            </a:p>
          </p:txBody>
        </p:sp>
        <p:sp>
          <p:nvSpPr>
            <p:cNvPr id="212622" name="Line 654"/>
            <p:cNvSpPr>
              <a:spLocks noChangeShapeType="1"/>
            </p:cNvSpPr>
            <p:nvPr/>
          </p:nvSpPr>
          <p:spPr bwMode="auto">
            <a:xfrm flipV="1">
              <a:off x="888" y="3145"/>
              <a:ext cx="7" cy="14"/>
            </a:xfrm>
            <a:prstGeom prst="line">
              <a:avLst/>
            </a:prstGeom>
            <a:noFill/>
            <a:ln w="9525">
              <a:solidFill>
                <a:srgbClr val="44B7CE"/>
              </a:solidFill>
              <a:miter lim="800000"/>
              <a:headEnd/>
              <a:tailEnd/>
            </a:ln>
          </p:spPr>
          <p:txBody>
            <a:bodyPr/>
            <a:lstStyle/>
            <a:p>
              <a:endParaRPr lang="en-US"/>
            </a:p>
          </p:txBody>
        </p:sp>
        <p:sp>
          <p:nvSpPr>
            <p:cNvPr id="212623" name="Line 655"/>
            <p:cNvSpPr>
              <a:spLocks noChangeShapeType="1"/>
            </p:cNvSpPr>
            <p:nvPr/>
          </p:nvSpPr>
          <p:spPr bwMode="auto">
            <a:xfrm flipV="1">
              <a:off x="895" y="3131"/>
              <a:ext cx="6" cy="14"/>
            </a:xfrm>
            <a:prstGeom prst="line">
              <a:avLst/>
            </a:prstGeom>
            <a:noFill/>
            <a:ln w="9525">
              <a:solidFill>
                <a:srgbClr val="45B8CF"/>
              </a:solidFill>
              <a:miter lim="800000"/>
              <a:headEnd/>
              <a:tailEnd/>
            </a:ln>
          </p:spPr>
          <p:txBody>
            <a:bodyPr/>
            <a:lstStyle/>
            <a:p>
              <a:endParaRPr lang="en-US"/>
            </a:p>
          </p:txBody>
        </p:sp>
        <p:sp>
          <p:nvSpPr>
            <p:cNvPr id="212624" name="Line 656"/>
            <p:cNvSpPr>
              <a:spLocks noChangeShapeType="1"/>
            </p:cNvSpPr>
            <p:nvPr/>
          </p:nvSpPr>
          <p:spPr bwMode="auto">
            <a:xfrm flipV="1">
              <a:off x="901" y="3116"/>
              <a:ext cx="5" cy="15"/>
            </a:xfrm>
            <a:prstGeom prst="line">
              <a:avLst/>
            </a:prstGeom>
            <a:noFill/>
            <a:ln w="9525">
              <a:solidFill>
                <a:srgbClr val="45B9D0"/>
              </a:solidFill>
              <a:miter lim="800000"/>
              <a:headEnd/>
              <a:tailEnd/>
            </a:ln>
          </p:spPr>
          <p:txBody>
            <a:bodyPr/>
            <a:lstStyle/>
            <a:p>
              <a:endParaRPr lang="en-US"/>
            </a:p>
          </p:txBody>
        </p:sp>
        <p:sp>
          <p:nvSpPr>
            <p:cNvPr id="212625" name="Line 657"/>
            <p:cNvSpPr>
              <a:spLocks noChangeShapeType="1"/>
            </p:cNvSpPr>
            <p:nvPr/>
          </p:nvSpPr>
          <p:spPr bwMode="auto">
            <a:xfrm flipV="1">
              <a:off x="906" y="3101"/>
              <a:ext cx="4" cy="15"/>
            </a:xfrm>
            <a:prstGeom prst="line">
              <a:avLst/>
            </a:prstGeom>
            <a:noFill/>
            <a:ln w="9525">
              <a:solidFill>
                <a:srgbClr val="45BAD1"/>
              </a:solidFill>
              <a:miter lim="800000"/>
              <a:headEnd/>
              <a:tailEnd/>
            </a:ln>
          </p:spPr>
          <p:txBody>
            <a:bodyPr/>
            <a:lstStyle/>
            <a:p>
              <a:endParaRPr lang="en-US"/>
            </a:p>
          </p:txBody>
        </p:sp>
        <p:sp>
          <p:nvSpPr>
            <p:cNvPr id="212626" name="Line 658"/>
            <p:cNvSpPr>
              <a:spLocks noChangeShapeType="1"/>
            </p:cNvSpPr>
            <p:nvPr/>
          </p:nvSpPr>
          <p:spPr bwMode="auto">
            <a:xfrm flipV="1">
              <a:off x="910" y="3086"/>
              <a:ext cx="3" cy="15"/>
            </a:xfrm>
            <a:prstGeom prst="line">
              <a:avLst/>
            </a:prstGeom>
            <a:noFill/>
            <a:ln w="9525">
              <a:solidFill>
                <a:srgbClr val="46BBD2"/>
              </a:solidFill>
              <a:miter lim="800000"/>
              <a:headEnd/>
              <a:tailEnd/>
            </a:ln>
          </p:spPr>
          <p:txBody>
            <a:bodyPr/>
            <a:lstStyle/>
            <a:p>
              <a:endParaRPr lang="en-US"/>
            </a:p>
          </p:txBody>
        </p:sp>
        <p:sp>
          <p:nvSpPr>
            <p:cNvPr id="212627" name="Line 659"/>
            <p:cNvSpPr>
              <a:spLocks noChangeShapeType="1"/>
            </p:cNvSpPr>
            <p:nvPr/>
          </p:nvSpPr>
          <p:spPr bwMode="auto">
            <a:xfrm flipV="1">
              <a:off x="913" y="3070"/>
              <a:ext cx="2" cy="16"/>
            </a:xfrm>
            <a:prstGeom prst="line">
              <a:avLst/>
            </a:prstGeom>
            <a:noFill/>
            <a:ln w="9525">
              <a:solidFill>
                <a:srgbClr val="46BBD2"/>
              </a:solidFill>
              <a:miter lim="800000"/>
              <a:headEnd/>
              <a:tailEnd/>
            </a:ln>
          </p:spPr>
          <p:txBody>
            <a:bodyPr/>
            <a:lstStyle/>
            <a:p>
              <a:endParaRPr lang="en-US"/>
            </a:p>
          </p:txBody>
        </p:sp>
        <p:sp>
          <p:nvSpPr>
            <p:cNvPr id="212628" name="Line 660"/>
            <p:cNvSpPr>
              <a:spLocks noChangeShapeType="1"/>
            </p:cNvSpPr>
            <p:nvPr/>
          </p:nvSpPr>
          <p:spPr bwMode="auto">
            <a:xfrm flipV="1">
              <a:off x="915" y="3055"/>
              <a:ext cx="1" cy="15"/>
            </a:xfrm>
            <a:prstGeom prst="line">
              <a:avLst/>
            </a:prstGeom>
            <a:noFill/>
            <a:ln w="9525">
              <a:solidFill>
                <a:srgbClr val="46BBD3"/>
              </a:solidFill>
              <a:miter lim="800000"/>
              <a:headEnd/>
              <a:tailEnd/>
            </a:ln>
          </p:spPr>
          <p:txBody>
            <a:bodyPr/>
            <a:lstStyle/>
            <a:p>
              <a:endParaRPr lang="en-US"/>
            </a:p>
          </p:txBody>
        </p:sp>
        <p:sp>
          <p:nvSpPr>
            <p:cNvPr id="212629" name="Line 661"/>
            <p:cNvSpPr>
              <a:spLocks noChangeShapeType="1"/>
            </p:cNvSpPr>
            <p:nvPr/>
          </p:nvSpPr>
          <p:spPr bwMode="auto">
            <a:xfrm flipH="1" flipV="1">
              <a:off x="915" y="3039"/>
              <a:ext cx="1" cy="16"/>
            </a:xfrm>
            <a:prstGeom prst="line">
              <a:avLst/>
            </a:prstGeom>
            <a:noFill/>
            <a:ln w="9525">
              <a:solidFill>
                <a:srgbClr val="46BBD3"/>
              </a:solidFill>
              <a:miter lim="800000"/>
              <a:headEnd/>
              <a:tailEnd/>
            </a:ln>
          </p:spPr>
          <p:txBody>
            <a:bodyPr/>
            <a:lstStyle/>
            <a:p>
              <a:endParaRPr lang="en-US"/>
            </a:p>
          </p:txBody>
        </p:sp>
        <p:sp>
          <p:nvSpPr>
            <p:cNvPr id="212630" name="Line 662"/>
            <p:cNvSpPr>
              <a:spLocks noChangeShapeType="1"/>
            </p:cNvSpPr>
            <p:nvPr/>
          </p:nvSpPr>
          <p:spPr bwMode="auto">
            <a:xfrm flipH="1" flipV="1">
              <a:off x="913" y="3024"/>
              <a:ext cx="2" cy="15"/>
            </a:xfrm>
            <a:prstGeom prst="line">
              <a:avLst/>
            </a:prstGeom>
            <a:noFill/>
            <a:ln w="9525">
              <a:solidFill>
                <a:srgbClr val="46BBD2"/>
              </a:solidFill>
              <a:miter lim="800000"/>
              <a:headEnd/>
              <a:tailEnd/>
            </a:ln>
          </p:spPr>
          <p:txBody>
            <a:bodyPr/>
            <a:lstStyle/>
            <a:p>
              <a:endParaRPr lang="en-US"/>
            </a:p>
          </p:txBody>
        </p:sp>
        <p:sp>
          <p:nvSpPr>
            <p:cNvPr id="212631" name="Line 663"/>
            <p:cNvSpPr>
              <a:spLocks noChangeShapeType="1"/>
            </p:cNvSpPr>
            <p:nvPr/>
          </p:nvSpPr>
          <p:spPr bwMode="auto">
            <a:xfrm flipH="1" flipV="1">
              <a:off x="910" y="3009"/>
              <a:ext cx="3" cy="15"/>
            </a:xfrm>
            <a:prstGeom prst="line">
              <a:avLst/>
            </a:prstGeom>
            <a:noFill/>
            <a:ln w="9525">
              <a:solidFill>
                <a:srgbClr val="46BBD2"/>
              </a:solidFill>
              <a:miter lim="800000"/>
              <a:headEnd/>
              <a:tailEnd/>
            </a:ln>
          </p:spPr>
          <p:txBody>
            <a:bodyPr/>
            <a:lstStyle/>
            <a:p>
              <a:endParaRPr lang="en-US"/>
            </a:p>
          </p:txBody>
        </p:sp>
        <p:sp>
          <p:nvSpPr>
            <p:cNvPr id="212632" name="Line 664"/>
            <p:cNvSpPr>
              <a:spLocks noChangeShapeType="1"/>
            </p:cNvSpPr>
            <p:nvPr/>
          </p:nvSpPr>
          <p:spPr bwMode="auto">
            <a:xfrm flipH="1" flipV="1">
              <a:off x="906" y="2994"/>
              <a:ext cx="4" cy="15"/>
            </a:xfrm>
            <a:prstGeom prst="line">
              <a:avLst/>
            </a:prstGeom>
            <a:noFill/>
            <a:ln w="9525">
              <a:solidFill>
                <a:srgbClr val="45BAD1"/>
              </a:solidFill>
              <a:miter lim="800000"/>
              <a:headEnd/>
              <a:tailEnd/>
            </a:ln>
          </p:spPr>
          <p:txBody>
            <a:bodyPr/>
            <a:lstStyle/>
            <a:p>
              <a:endParaRPr lang="en-US"/>
            </a:p>
          </p:txBody>
        </p:sp>
        <p:sp>
          <p:nvSpPr>
            <p:cNvPr id="212633" name="Line 665"/>
            <p:cNvSpPr>
              <a:spLocks noChangeShapeType="1"/>
            </p:cNvSpPr>
            <p:nvPr/>
          </p:nvSpPr>
          <p:spPr bwMode="auto">
            <a:xfrm flipH="1" flipV="1">
              <a:off x="901" y="2979"/>
              <a:ext cx="5" cy="15"/>
            </a:xfrm>
            <a:prstGeom prst="line">
              <a:avLst/>
            </a:prstGeom>
            <a:noFill/>
            <a:ln w="9525">
              <a:solidFill>
                <a:srgbClr val="45B9D0"/>
              </a:solidFill>
              <a:miter lim="800000"/>
              <a:headEnd/>
              <a:tailEnd/>
            </a:ln>
          </p:spPr>
          <p:txBody>
            <a:bodyPr/>
            <a:lstStyle/>
            <a:p>
              <a:endParaRPr lang="en-US"/>
            </a:p>
          </p:txBody>
        </p:sp>
        <p:sp>
          <p:nvSpPr>
            <p:cNvPr id="212634" name="Line 666"/>
            <p:cNvSpPr>
              <a:spLocks noChangeShapeType="1"/>
            </p:cNvSpPr>
            <p:nvPr/>
          </p:nvSpPr>
          <p:spPr bwMode="auto">
            <a:xfrm flipH="1" flipV="1">
              <a:off x="895" y="2964"/>
              <a:ext cx="6" cy="15"/>
            </a:xfrm>
            <a:prstGeom prst="line">
              <a:avLst/>
            </a:prstGeom>
            <a:noFill/>
            <a:ln w="9525">
              <a:solidFill>
                <a:srgbClr val="45B8CF"/>
              </a:solidFill>
              <a:miter lim="800000"/>
              <a:headEnd/>
              <a:tailEnd/>
            </a:ln>
          </p:spPr>
          <p:txBody>
            <a:bodyPr/>
            <a:lstStyle/>
            <a:p>
              <a:endParaRPr lang="en-US"/>
            </a:p>
          </p:txBody>
        </p:sp>
        <p:sp>
          <p:nvSpPr>
            <p:cNvPr id="212635" name="Line 667"/>
            <p:cNvSpPr>
              <a:spLocks noChangeShapeType="1"/>
            </p:cNvSpPr>
            <p:nvPr/>
          </p:nvSpPr>
          <p:spPr bwMode="auto">
            <a:xfrm flipH="1" flipV="1">
              <a:off x="888" y="2950"/>
              <a:ext cx="7" cy="14"/>
            </a:xfrm>
            <a:prstGeom prst="line">
              <a:avLst/>
            </a:prstGeom>
            <a:noFill/>
            <a:ln w="9525">
              <a:solidFill>
                <a:srgbClr val="44B7CE"/>
              </a:solidFill>
              <a:miter lim="800000"/>
              <a:headEnd/>
              <a:tailEnd/>
            </a:ln>
          </p:spPr>
          <p:txBody>
            <a:bodyPr/>
            <a:lstStyle/>
            <a:p>
              <a:endParaRPr lang="en-US"/>
            </a:p>
          </p:txBody>
        </p:sp>
        <p:sp>
          <p:nvSpPr>
            <p:cNvPr id="212636" name="Line 668"/>
            <p:cNvSpPr>
              <a:spLocks noChangeShapeType="1"/>
            </p:cNvSpPr>
            <p:nvPr/>
          </p:nvSpPr>
          <p:spPr bwMode="auto">
            <a:xfrm flipH="1" flipV="1">
              <a:off x="880" y="2937"/>
              <a:ext cx="8" cy="13"/>
            </a:xfrm>
            <a:prstGeom prst="line">
              <a:avLst/>
            </a:prstGeom>
            <a:noFill/>
            <a:ln w="9525">
              <a:solidFill>
                <a:srgbClr val="44B6CC"/>
              </a:solidFill>
              <a:miter lim="800000"/>
              <a:headEnd/>
              <a:tailEnd/>
            </a:ln>
          </p:spPr>
          <p:txBody>
            <a:bodyPr/>
            <a:lstStyle/>
            <a:p>
              <a:endParaRPr lang="en-US"/>
            </a:p>
          </p:txBody>
        </p:sp>
        <p:sp>
          <p:nvSpPr>
            <p:cNvPr id="212637" name="Line 669"/>
            <p:cNvSpPr>
              <a:spLocks noChangeShapeType="1"/>
            </p:cNvSpPr>
            <p:nvPr/>
          </p:nvSpPr>
          <p:spPr bwMode="auto">
            <a:xfrm flipH="1" flipV="1">
              <a:off x="871" y="2923"/>
              <a:ext cx="9" cy="14"/>
            </a:xfrm>
            <a:prstGeom prst="line">
              <a:avLst/>
            </a:prstGeom>
            <a:noFill/>
            <a:ln w="9525">
              <a:solidFill>
                <a:srgbClr val="43B4CB"/>
              </a:solidFill>
              <a:miter lim="800000"/>
              <a:headEnd/>
              <a:tailEnd/>
            </a:ln>
          </p:spPr>
          <p:txBody>
            <a:bodyPr/>
            <a:lstStyle/>
            <a:p>
              <a:endParaRPr lang="en-US"/>
            </a:p>
          </p:txBody>
        </p:sp>
        <p:sp>
          <p:nvSpPr>
            <p:cNvPr id="212638" name="Line 670"/>
            <p:cNvSpPr>
              <a:spLocks noChangeShapeType="1"/>
            </p:cNvSpPr>
            <p:nvPr/>
          </p:nvSpPr>
          <p:spPr bwMode="auto">
            <a:xfrm flipH="1" flipV="1">
              <a:off x="861" y="2910"/>
              <a:ext cx="10" cy="13"/>
            </a:xfrm>
            <a:prstGeom prst="line">
              <a:avLst/>
            </a:prstGeom>
            <a:noFill/>
            <a:ln w="9525">
              <a:solidFill>
                <a:srgbClr val="43B3C9"/>
              </a:solidFill>
              <a:miter lim="800000"/>
              <a:headEnd/>
              <a:tailEnd/>
            </a:ln>
          </p:spPr>
          <p:txBody>
            <a:bodyPr/>
            <a:lstStyle/>
            <a:p>
              <a:endParaRPr lang="en-US"/>
            </a:p>
          </p:txBody>
        </p:sp>
        <p:sp>
          <p:nvSpPr>
            <p:cNvPr id="212639" name="Line 671"/>
            <p:cNvSpPr>
              <a:spLocks noChangeShapeType="1"/>
            </p:cNvSpPr>
            <p:nvPr/>
          </p:nvSpPr>
          <p:spPr bwMode="auto">
            <a:xfrm flipH="1" flipV="1">
              <a:off x="850" y="2897"/>
              <a:ext cx="11" cy="13"/>
            </a:xfrm>
            <a:prstGeom prst="line">
              <a:avLst/>
            </a:prstGeom>
            <a:noFill/>
            <a:ln w="9525">
              <a:solidFill>
                <a:srgbClr val="42B1C7"/>
              </a:solidFill>
              <a:miter lim="800000"/>
              <a:headEnd/>
              <a:tailEnd/>
            </a:ln>
          </p:spPr>
          <p:txBody>
            <a:bodyPr/>
            <a:lstStyle/>
            <a:p>
              <a:endParaRPr lang="en-US"/>
            </a:p>
          </p:txBody>
        </p:sp>
        <p:sp>
          <p:nvSpPr>
            <p:cNvPr id="212640" name="Line 672"/>
            <p:cNvSpPr>
              <a:spLocks noChangeShapeType="1"/>
            </p:cNvSpPr>
            <p:nvPr/>
          </p:nvSpPr>
          <p:spPr bwMode="auto">
            <a:xfrm flipH="1" flipV="1">
              <a:off x="838" y="2885"/>
              <a:ext cx="12" cy="12"/>
            </a:xfrm>
            <a:prstGeom prst="line">
              <a:avLst/>
            </a:prstGeom>
            <a:noFill/>
            <a:ln w="9525">
              <a:solidFill>
                <a:srgbClr val="42B0C6"/>
              </a:solidFill>
              <a:miter lim="800000"/>
              <a:headEnd/>
              <a:tailEnd/>
            </a:ln>
          </p:spPr>
          <p:txBody>
            <a:bodyPr/>
            <a:lstStyle/>
            <a:p>
              <a:endParaRPr lang="en-US"/>
            </a:p>
          </p:txBody>
        </p:sp>
        <p:sp>
          <p:nvSpPr>
            <p:cNvPr id="212641" name="Line 673"/>
            <p:cNvSpPr>
              <a:spLocks noChangeShapeType="1"/>
            </p:cNvSpPr>
            <p:nvPr/>
          </p:nvSpPr>
          <p:spPr bwMode="auto">
            <a:xfrm flipH="1" flipV="1">
              <a:off x="825" y="2873"/>
              <a:ext cx="13" cy="12"/>
            </a:xfrm>
            <a:prstGeom prst="line">
              <a:avLst/>
            </a:prstGeom>
            <a:noFill/>
            <a:ln w="9525">
              <a:solidFill>
                <a:srgbClr val="41AEC4"/>
              </a:solidFill>
              <a:miter lim="800000"/>
              <a:headEnd/>
              <a:tailEnd/>
            </a:ln>
          </p:spPr>
          <p:txBody>
            <a:bodyPr/>
            <a:lstStyle/>
            <a:p>
              <a:endParaRPr lang="en-US"/>
            </a:p>
          </p:txBody>
        </p:sp>
        <p:sp>
          <p:nvSpPr>
            <p:cNvPr id="212642" name="Line 674"/>
            <p:cNvSpPr>
              <a:spLocks noChangeShapeType="1"/>
            </p:cNvSpPr>
            <p:nvPr/>
          </p:nvSpPr>
          <p:spPr bwMode="auto">
            <a:xfrm flipH="1" flipV="1">
              <a:off x="811" y="2862"/>
              <a:ext cx="14" cy="11"/>
            </a:xfrm>
            <a:prstGeom prst="line">
              <a:avLst/>
            </a:prstGeom>
            <a:noFill/>
            <a:ln w="9525">
              <a:solidFill>
                <a:srgbClr val="40ADC2"/>
              </a:solidFill>
              <a:miter lim="800000"/>
              <a:headEnd/>
              <a:tailEnd/>
            </a:ln>
          </p:spPr>
          <p:txBody>
            <a:bodyPr/>
            <a:lstStyle/>
            <a:p>
              <a:endParaRPr lang="en-US"/>
            </a:p>
          </p:txBody>
        </p:sp>
        <p:sp>
          <p:nvSpPr>
            <p:cNvPr id="212643" name="Line 675"/>
            <p:cNvSpPr>
              <a:spLocks noChangeShapeType="1"/>
            </p:cNvSpPr>
            <p:nvPr/>
          </p:nvSpPr>
          <p:spPr bwMode="auto">
            <a:xfrm flipH="1" flipV="1">
              <a:off x="797" y="2851"/>
              <a:ext cx="14" cy="11"/>
            </a:xfrm>
            <a:prstGeom prst="line">
              <a:avLst/>
            </a:prstGeom>
            <a:noFill/>
            <a:ln w="9525">
              <a:solidFill>
                <a:srgbClr val="40ABC1"/>
              </a:solidFill>
              <a:miter lim="800000"/>
              <a:headEnd/>
              <a:tailEnd/>
            </a:ln>
          </p:spPr>
          <p:txBody>
            <a:bodyPr/>
            <a:lstStyle/>
            <a:p>
              <a:endParaRPr lang="en-US"/>
            </a:p>
          </p:txBody>
        </p:sp>
        <p:sp>
          <p:nvSpPr>
            <p:cNvPr id="212644" name="Line 676"/>
            <p:cNvSpPr>
              <a:spLocks noChangeShapeType="1"/>
            </p:cNvSpPr>
            <p:nvPr/>
          </p:nvSpPr>
          <p:spPr bwMode="auto">
            <a:xfrm flipH="1" flipV="1">
              <a:off x="782" y="2840"/>
              <a:ext cx="15" cy="11"/>
            </a:xfrm>
            <a:prstGeom prst="line">
              <a:avLst/>
            </a:prstGeom>
            <a:noFill/>
            <a:ln w="9525">
              <a:solidFill>
                <a:srgbClr val="3FAABF"/>
              </a:solidFill>
              <a:miter lim="800000"/>
              <a:headEnd/>
              <a:tailEnd/>
            </a:ln>
          </p:spPr>
          <p:txBody>
            <a:bodyPr/>
            <a:lstStyle/>
            <a:p>
              <a:endParaRPr lang="en-US"/>
            </a:p>
          </p:txBody>
        </p:sp>
        <p:sp>
          <p:nvSpPr>
            <p:cNvPr id="212645" name="Line 677"/>
            <p:cNvSpPr>
              <a:spLocks noChangeShapeType="1"/>
            </p:cNvSpPr>
            <p:nvPr/>
          </p:nvSpPr>
          <p:spPr bwMode="auto">
            <a:xfrm flipH="1" flipV="1">
              <a:off x="766" y="2830"/>
              <a:ext cx="16" cy="10"/>
            </a:xfrm>
            <a:prstGeom prst="line">
              <a:avLst/>
            </a:prstGeom>
            <a:noFill/>
            <a:ln w="9525">
              <a:solidFill>
                <a:srgbClr val="3FA8BD"/>
              </a:solidFill>
              <a:miter lim="800000"/>
              <a:headEnd/>
              <a:tailEnd/>
            </a:ln>
          </p:spPr>
          <p:txBody>
            <a:bodyPr/>
            <a:lstStyle/>
            <a:p>
              <a:endParaRPr lang="en-US"/>
            </a:p>
          </p:txBody>
        </p:sp>
        <p:sp>
          <p:nvSpPr>
            <p:cNvPr id="212646" name="Line 678"/>
            <p:cNvSpPr>
              <a:spLocks noChangeShapeType="1"/>
            </p:cNvSpPr>
            <p:nvPr/>
          </p:nvSpPr>
          <p:spPr bwMode="auto">
            <a:xfrm flipH="1" flipV="1">
              <a:off x="750" y="2820"/>
              <a:ext cx="16" cy="10"/>
            </a:xfrm>
            <a:prstGeom prst="line">
              <a:avLst/>
            </a:prstGeom>
            <a:noFill/>
            <a:ln w="9525">
              <a:solidFill>
                <a:srgbClr val="3EA7BC"/>
              </a:solidFill>
              <a:miter lim="800000"/>
              <a:headEnd/>
              <a:tailEnd/>
            </a:ln>
          </p:spPr>
          <p:txBody>
            <a:bodyPr/>
            <a:lstStyle/>
            <a:p>
              <a:endParaRPr lang="en-US"/>
            </a:p>
          </p:txBody>
        </p:sp>
        <p:sp>
          <p:nvSpPr>
            <p:cNvPr id="212647" name="Line 679"/>
            <p:cNvSpPr>
              <a:spLocks noChangeShapeType="1"/>
            </p:cNvSpPr>
            <p:nvPr/>
          </p:nvSpPr>
          <p:spPr bwMode="auto">
            <a:xfrm flipH="1" flipV="1">
              <a:off x="732" y="2811"/>
              <a:ext cx="18" cy="9"/>
            </a:xfrm>
            <a:prstGeom prst="line">
              <a:avLst/>
            </a:prstGeom>
            <a:noFill/>
            <a:ln w="9525">
              <a:solidFill>
                <a:srgbClr val="3EA5BA"/>
              </a:solidFill>
              <a:miter lim="800000"/>
              <a:headEnd/>
              <a:tailEnd/>
            </a:ln>
          </p:spPr>
          <p:txBody>
            <a:bodyPr/>
            <a:lstStyle/>
            <a:p>
              <a:endParaRPr lang="en-US"/>
            </a:p>
          </p:txBody>
        </p:sp>
        <p:sp>
          <p:nvSpPr>
            <p:cNvPr id="212648" name="Line 680"/>
            <p:cNvSpPr>
              <a:spLocks noChangeShapeType="1"/>
            </p:cNvSpPr>
            <p:nvPr/>
          </p:nvSpPr>
          <p:spPr bwMode="auto">
            <a:xfrm flipH="1" flipV="1">
              <a:off x="715" y="2803"/>
              <a:ext cx="17" cy="8"/>
            </a:xfrm>
            <a:prstGeom prst="line">
              <a:avLst/>
            </a:prstGeom>
            <a:noFill/>
            <a:ln w="9525">
              <a:solidFill>
                <a:srgbClr val="3DA4B8"/>
              </a:solidFill>
              <a:miter lim="800000"/>
              <a:headEnd/>
              <a:tailEnd/>
            </a:ln>
          </p:spPr>
          <p:txBody>
            <a:bodyPr/>
            <a:lstStyle/>
            <a:p>
              <a:endParaRPr lang="en-US"/>
            </a:p>
          </p:txBody>
        </p:sp>
        <p:sp>
          <p:nvSpPr>
            <p:cNvPr id="212649" name="Line 681"/>
            <p:cNvSpPr>
              <a:spLocks noChangeShapeType="1"/>
            </p:cNvSpPr>
            <p:nvPr/>
          </p:nvSpPr>
          <p:spPr bwMode="auto">
            <a:xfrm flipH="1" flipV="1">
              <a:off x="696" y="2795"/>
              <a:ext cx="19" cy="8"/>
            </a:xfrm>
            <a:prstGeom prst="line">
              <a:avLst/>
            </a:prstGeom>
            <a:noFill/>
            <a:ln w="9525">
              <a:solidFill>
                <a:srgbClr val="3DA2B7"/>
              </a:solidFill>
              <a:miter lim="800000"/>
              <a:headEnd/>
              <a:tailEnd/>
            </a:ln>
          </p:spPr>
          <p:txBody>
            <a:bodyPr/>
            <a:lstStyle/>
            <a:p>
              <a:endParaRPr lang="en-US"/>
            </a:p>
          </p:txBody>
        </p:sp>
        <p:sp>
          <p:nvSpPr>
            <p:cNvPr id="212650" name="Line 682"/>
            <p:cNvSpPr>
              <a:spLocks noChangeShapeType="1"/>
            </p:cNvSpPr>
            <p:nvPr/>
          </p:nvSpPr>
          <p:spPr bwMode="auto">
            <a:xfrm flipH="1" flipV="1">
              <a:off x="677" y="2788"/>
              <a:ext cx="19" cy="7"/>
            </a:xfrm>
            <a:prstGeom prst="line">
              <a:avLst/>
            </a:prstGeom>
            <a:noFill/>
            <a:ln w="9525">
              <a:solidFill>
                <a:srgbClr val="3CA1B5"/>
              </a:solidFill>
              <a:miter lim="800000"/>
              <a:headEnd/>
              <a:tailEnd/>
            </a:ln>
          </p:spPr>
          <p:txBody>
            <a:bodyPr/>
            <a:lstStyle/>
            <a:p>
              <a:endParaRPr lang="en-US"/>
            </a:p>
          </p:txBody>
        </p:sp>
        <p:sp>
          <p:nvSpPr>
            <p:cNvPr id="212651" name="Line 683"/>
            <p:cNvSpPr>
              <a:spLocks noChangeShapeType="1"/>
            </p:cNvSpPr>
            <p:nvPr/>
          </p:nvSpPr>
          <p:spPr bwMode="auto">
            <a:xfrm flipH="1" flipV="1">
              <a:off x="657" y="2781"/>
              <a:ext cx="20" cy="7"/>
            </a:xfrm>
            <a:prstGeom prst="line">
              <a:avLst/>
            </a:prstGeom>
            <a:noFill/>
            <a:ln w="9525">
              <a:solidFill>
                <a:srgbClr val="3B9FB3"/>
              </a:solidFill>
              <a:miter lim="800000"/>
              <a:headEnd/>
              <a:tailEnd/>
            </a:ln>
          </p:spPr>
          <p:txBody>
            <a:bodyPr/>
            <a:lstStyle/>
            <a:p>
              <a:endParaRPr lang="en-US"/>
            </a:p>
          </p:txBody>
        </p:sp>
        <p:sp>
          <p:nvSpPr>
            <p:cNvPr id="212652" name="Line 684"/>
            <p:cNvSpPr>
              <a:spLocks noChangeShapeType="1"/>
            </p:cNvSpPr>
            <p:nvPr/>
          </p:nvSpPr>
          <p:spPr bwMode="auto">
            <a:xfrm flipH="1" flipV="1">
              <a:off x="637" y="2775"/>
              <a:ext cx="20" cy="6"/>
            </a:xfrm>
            <a:prstGeom prst="line">
              <a:avLst/>
            </a:prstGeom>
            <a:noFill/>
            <a:ln w="9525">
              <a:solidFill>
                <a:srgbClr val="3B9EB2"/>
              </a:solidFill>
              <a:miter lim="800000"/>
              <a:headEnd/>
              <a:tailEnd/>
            </a:ln>
          </p:spPr>
          <p:txBody>
            <a:bodyPr/>
            <a:lstStyle/>
            <a:p>
              <a:endParaRPr lang="en-US"/>
            </a:p>
          </p:txBody>
        </p:sp>
        <p:sp>
          <p:nvSpPr>
            <p:cNvPr id="212653" name="Line 685"/>
            <p:cNvSpPr>
              <a:spLocks noChangeShapeType="1"/>
            </p:cNvSpPr>
            <p:nvPr/>
          </p:nvSpPr>
          <p:spPr bwMode="auto">
            <a:xfrm flipH="1" flipV="1">
              <a:off x="616" y="2769"/>
              <a:ext cx="21" cy="6"/>
            </a:xfrm>
            <a:prstGeom prst="line">
              <a:avLst/>
            </a:prstGeom>
            <a:noFill/>
            <a:ln w="9525">
              <a:solidFill>
                <a:srgbClr val="3A9DB0"/>
              </a:solidFill>
              <a:miter lim="800000"/>
              <a:headEnd/>
              <a:tailEnd/>
            </a:ln>
          </p:spPr>
          <p:txBody>
            <a:bodyPr/>
            <a:lstStyle/>
            <a:p>
              <a:endParaRPr lang="en-US"/>
            </a:p>
          </p:txBody>
        </p:sp>
        <p:sp>
          <p:nvSpPr>
            <p:cNvPr id="212654" name="Line 686"/>
            <p:cNvSpPr>
              <a:spLocks noChangeShapeType="1"/>
            </p:cNvSpPr>
            <p:nvPr/>
          </p:nvSpPr>
          <p:spPr bwMode="auto">
            <a:xfrm flipH="1" flipV="1">
              <a:off x="595" y="2765"/>
              <a:ext cx="21" cy="4"/>
            </a:xfrm>
            <a:prstGeom prst="line">
              <a:avLst/>
            </a:prstGeom>
            <a:noFill/>
            <a:ln w="9525">
              <a:solidFill>
                <a:srgbClr val="3A9BAF"/>
              </a:solidFill>
              <a:miter lim="800000"/>
              <a:headEnd/>
              <a:tailEnd/>
            </a:ln>
          </p:spPr>
          <p:txBody>
            <a:bodyPr/>
            <a:lstStyle/>
            <a:p>
              <a:endParaRPr lang="en-US"/>
            </a:p>
          </p:txBody>
        </p:sp>
        <p:sp>
          <p:nvSpPr>
            <p:cNvPr id="212655" name="Line 687"/>
            <p:cNvSpPr>
              <a:spLocks noChangeShapeType="1"/>
            </p:cNvSpPr>
            <p:nvPr/>
          </p:nvSpPr>
          <p:spPr bwMode="auto">
            <a:xfrm flipH="1" flipV="1">
              <a:off x="574" y="2760"/>
              <a:ext cx="21" cy="5"/>
            </a:xfrm>
            <a:prstGeom prst="line">
              <a:avLst/>
            </a:prstGeom>
            <a:noFill/>
            <a:ln w="9525">
              <a:solidFill>
                <a:srgbClr val="399AAD"/>
              </a:solidFill>
              <a:miter lim="800000"/>
              <a:headEnd/>
              <a:tailEnd/>
            </a:ln>
          </p:spPr>
          <p:txBody>
            <a:bodyPr/>
            <a:lstStyle/>
            <a:p>
              <a:endParaRPr lang="en-US"/>
            </a:p>
          </p:txBody>
        </p:sp>
        <p:sp>
          <p:nvSpPr>
            <p:cNvPr id="212656" name="Line 688"/>
            <p:cNvSpPr>
              <a:spLocks noChangeShapeType="1"/>
            </p:cNvSpPr>
            <p:nvPr/>
          </p:nvSpPr>
          <p:spPr bwMode="auto">
            <a:xfrm flipH="1" flipV="1">
              <a:off x="552" y="2757"/>
              <a:ext cx="22" cy="3"/>
            </a:xfrm>
            <a:prstGeom prst="line">
              <a:avLst/>
            </a:prstGeom>
            <a:noFill/>
            <a:ln w="9525">
              <a:solidFill>
                <a:srgbClr val="3998AB"/>
              </a:solidFill>
              <a:miter lim="800000"/>
              <a:headEnd/>
              <a:tailEnd/>
            </a:ln>
          </p:spPr>
          <p:txBody>
            <a:bodyPr/>
            <a:lstStyle/>
            <a:p>
              <a:endParaRPr lang="en-US"/>
            </a:p>
          </p:txBody>
        </p:sp>
        <p:sp>
          <p:nvSpPr>
            <p:cNvPr id="212657" name="Line 689"/>
            <p:cNvSpPr>
              <a:spLocks noChangeShapeType="1"/>
            </p:cNvSpPr>
            <p:nvPr/>
          </p:nvSpPr>
          <p:spPr bwMode="auto">
            <a:xfrm flipH="1" flipV="1">
              <a:off x="529" y="2754"/>
              <a:ext cx="23" cy="3"/>
            </a:xfrm>
            <a:prstGeom prst="line">
              <a:avLst/>
            </a:prstGeom>
            <a:noFill/>
            <a:ln w="9525">
              <a:solidFill>
                <a:srgbClr val="3897AA"/>
              </a:solidFill>
              <a:miter lim="800000"/>
              <a:headEnd/>
              <a:tailEnd/>
            </a:ln>
          </p:spPr>
          <p:txBody>
            <a:bodyPr/>
            <a:lstStyle/>
            <a:p>
              <a:endParaRPr lang="en-US"/>
            </a:p>
          </p:txBody>
        </p:sp>
        <p:sp>
          <p:nvSpPr>
            <p:cNvPr id="212658" name="Line 690"/>
            <p:cNvSpPr>
              <a:spLocks noChangeShapeType="1"/>
            </p:cNvSpPr>
            <p:nvPr/>
          </p:nvSpPr>
          <p:spPr bwMode="auto">
            <a:xfrm flipH="1" flipV="1">
              <a:off x="506" y="2753"/>
              <a:ext cx="23" cy="1"/>
            </a:xfrm>
            <a:prstGeom prst="line">
              <a:avLst/>
            </a:prstGeom>
            <a:noFill/>
            <a:ln w="9525">
              <a:solidFill>
                <a:srgbClr val="3896A8"/>
              </a:solidFill>
              <a:miter lim="800000"/>
              <a:headEnd/>
              <a:tailEnd/>
            </a:ln>
          </p:spPr>
          <p:txBody>
            <a:bodyPr/>
            <a:lstStyle/>
            <a:p>
              <a:endParaRPr lang="en-US"/>
            </a:p>
          </p:txBody>
        </p:sp>
        <p:sp>
          <p:nvSpPr>
            <p:cNvPr id="212659" name="Line 691"/>
            <p:cNvSpPr>
              <a:spLocks noChangeShapeType="1"/>
            </p:cNvSpPr>
            <p:nvPr/>
          </p:nvSpPr>
          <p:spPr bwMode="auto">
            <a:xfrm flipH="1" flipV="1">
              <a:off x="483" y="2751"/>
              <a:ext cx="23" cy="2"/>
            </a:xfrm>
            <a:prstGeom prst="line">
              <a:avLst/>
            </a:prstGeom>
            <a:noFill/>
            <a:ln w="9525">
              <a:solidFill>
                <a:srgbClr val="3794A7"/>
              </a:solidFill>
              <a:miter lim="800000"/>
              <a:headEnd/>
              <a:tailEnd/>
            </a:ln>
          </p:spPr>
          <p:txBody>
            <a:bodyPr/>
            <a:lstStyle/>
            <a:p>
              <a:endParaRPr lang="en-US"/>
            </a:p>
          </p:txBody>
        </p:sp>
        <p:sp>
          <p:nvSpPr>
            <p:cNvPr id="212660" name="Line 692"/>
            <p:cNvSpPr>
              <a:spLocks noChangeShapeType="1"/>
            </p:cNvSpPr>
            <p:nvPr/>
          </p:nvSpPr>
          <p:spPr bwMode="auto">
            <a:xfrm flipH="1">
              <a:off x="460" y="2751"/>
              <a:ext cx="23" cy="1"/>
            </a:xfrm>
            <a:prstGeom prst="line">
              <a:avLst/>
            </a:prstGeom>
            <a:noFill/>
            <a:ln w="9525">
              <a:solidFill>
                <a:srgbClr val="3793A5"/>
              </a:solidFill>
              <a:miter lim="800000"/>
              <a:headEnd/>
              <a:tailEnd/>
            </a:ln>
          </p:spPr>
          <p:txBody>
            <a:bodyPr/>
            <a:lstStyle/>
            <a:p>
              <a:endParaRPr lang="en-US"/>
            </a:p>
          </p:txBody>
        </p:sp>
      </p:grpSp>
      <p:sp>
        <p:nvSpPr>
          <p:cNvPr id="212662" name="Rectangle 694"/>
          <p:cNvSpPr>
            <a:spLocks noChangeArrowheads="1"/>
          </p:cNvSpPr>
          <p:nvPr/>
        </p:nvSpPr>
        <p:spPr bwMode="auto">
          <a:xfrm>
            <a:off x="207963" y="4576763"/>
            <a:ext cx="1056379"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Hydrology</a:t>
            </a:r>
            <a:endParaRPr lang="en-US" dirty="0">
              <a:effectLst>
                <a:outerShdw blurRad="38100" dist="38100" dir="2700000" algn="tl">
                  <a:srgbClr val="000000"/>
                </a:outerShdw>
              </a:effectLst>
            </a:endParaRPr>
          </a:p>
        </p:txBody>
      </p:sp>
      <p:sp>
        <p:nvSpPr>
          <p:cNvPr id="212663" name="Rectangle 695"/>
          <p:cNvSpPr>
            <a:spLocks noChangeArrowheads="1"/>
          </p:cNvSpPr>
          <p:nvPr/>
        </p:nvSpPr>
        <p:spPr bwMode="auto">
          <a:xfrm>
            <a:off x="269875" y="4867275"/>
            <a:ext cx="931345"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Data, e.g.</a:t>
            </a:r>
            <a:endParaRPr lang="en-US" dirty="0">
              <a:effectLst>
                <a:outerShdw blurRad="38100" dist="38100" dir="2700000" algn="tl">
                  <a:srgbClr val="000000"/>
                </a:outerShdw>
              </a:effectLst>
            </a:endParaRPr>
          </a:p>
        </p:txBody>
      </p:sp>
      <p:grpSp>
        <p:nvGrpSpPr>
          <p:cNvPr id="8" name="Group 1080"/>
          <p:cNvGrpSpPr>
            <a:grpSpLocks/>
          </p:cNvGrpSpPr>
          <p:nvPr/>
        </p:nvGrpSpPr>
        <p:grpSpPr bwMode="auto">
          <a:xfrm>
            <a:off x="2419350" y="4367213"/>
            <a:ext cx="1576388" cy="1092200"/>
            <a:chOff x="1524" y="2751"/>
            <a:chExt cx="993" cy="688"/>
          </a:xfrm>
        </p:grpSpPr>
        <p:grpSp>
          <p:nvGrpSpPr>
            <p:cNvPr id="9" name="Group 896"/>
            <p:cNvGrpSpPr>
              <a:grpSpLocks/>
            </p:cNvGrpSpPr>
            <p:nvPr/>
          </p:nvGrpSpPr>
          <p:grpSpPr bwMode="auto">
            <a:xfrm>
              <a:off x="1602" y="3145"/>
              <a:ext cx="894" cy="294"/>
              <a:chOff x="1602" y="3145"/>
              <a:chExt cx="894" cy="294"/>
            </a:xfrm>
          </p:grpSpPr>
          <p:sp>
            <p:nvSpPr>
              <p:cNvPr id="212664" name="Freeform 696"/>
              <p:cNvSpPr>
                <a:spLocks/>
              </p:cNvSpPr>
              <p:nvPr/>
            </p:nvSpPr>
            <p:spPr bwMode="auto">
              <a:xfrm>
                <a:off x="1602" y="3225"/>
                <a:ext cx="93" cy="92"/>
              </a:xfrm>
              <a:custGeom>
                <a:avLst/>
                <a:gdLst/>
                <a:ahLst/>
                <a:cxnLst>
                  <a:cxn ang="0">
                    <a:pos x="0" y="0"/>
                  </a:cxn>
                  <a:cxn ang="0">
                    <a:pos x="12" y="12"/>
                  </a:cxn>
                  <a:cxn ang="0">
                    <a:pos x="93" y="92"/>
                  </a:cxn>
                  <a:cxn ang="0">
                    <a:pos x="80" y="80"/>
                  </a:cxn>
                  <a:cxn ang="0">
                    <a:pos x="0" y="0"/>
                  </a:cxn>
                </a:cxnLst>
                <a:rect l="0" t="0" r="r" b="b"/>
                <a:pathLst>
                  <a:path w="93" h="92">
                    <a:moveTo>
                      <a:pt x="0" y="0"/>
                    </a:moveTo>
                    <a:lnTo>
                      <a:pt x="12" y="12"/>
                    </a:lnTo>
                    <a:lnTo>
                      <a:pt x="93" y="92"/>
                    </a:lnTo>
                    <a:lnTo>
                      <a:pt x="80" y="80"/>
                    </a:lnTo>
                    <a:lnTo>
                      <a:pt x="0" y="0"/>
                    </a:lnTo>
                    <a:close/>
                  </a:path>
                </a:pathLst>
              </a:custGeom>
              <a:solidFill>
                <a:srgbClr val="51A2CB"/>
              </a:solidFill>
              <a:ln w="9525">
                <a:noFill/>
                <a:round/>
                <a:headEnd/>
                <a:tailEnd/>
              </a:ln>
            </p:spPr>
            <p:txBody>
              <a:bodyPr/>
              <a:lstStyle/>
              <a:p>
                <a:endParaRPr lang="en-US"/>
              </a:p>
            </p:txBody>
          </p:sp>
          <p:sp>
            <p:nvSpPr>
              <p:cNvPr id="212665" name="Line 697"/>
              <p:cNvSpPr>
                <a:spLocks noChangeShapeType="1"/>
              </p:cNvSpPr>
              <p:nvPr/>
            </p:nvSpPr>
            <p:spPr bwMode="auto">
              <a:xfrm>
                <a:off x="1602" y="3225"/>
                <a:ext cx="80" cy="80"/>
              </a:xfrm>
              <a:prstGeom prst="line">
                <a:avLst/>
              </a:prstGeom>
              <a:noFill/>
              <a:ln w="1588">
                <a:solidFill>
                  <a:srgbClr val="51A2CB"/>
                </a:solidFill>
                <a:miter lim="800000"/>
                <a:headEnd/>
                <a:tailEnd/>
              </a:ln>
            </p:spPr>
            <p:txBody>
              <a:bodyPr/>
              <a:lstStyle/>
              <a:p>
                <a:endParaRPr lang="en-US"/>
              </a:p>
            </p:txBody>
          </p:sp>
          <p:sp>
            <p:nvSpPr>
              <p:cNvPr id="212666" name="Freeform 698"/>
              <p:cNvSpPr>
                <a:spLocks/>
              </p:cNvSpPr>
              <p:nvPr/>
            </p:nvSpPr>
            <p:spPr bwMode="auto">
              <a:xfrm>
                <a:off x="1614" y="3237"/>
                <a:ext cx="95" cy="92"/>
              </a:xfrm>
              <a:custGeom>
                <a:avLst/>
                <a:gdLst/>
                <a:ahLst/>
                <a:cxnLst>
                  <a:cxn ang="0">
                    <a:pos x="0" y="0"/>
                  </a:cxn>
                  <a:cxn ang="0">
                    <a:pos x="14" y="11"/>
                  </a:cxn>
                  <a:cxn ang="0">
                    <a:pos x="95" y="92"/>
                  </a:cxn>
                  <a:cxn ang="0">
                    <a:pos x="81" y="80"/>
                  </a:cxn>
                  <a:cxn ang="0">
                    <a:pos x="0" y="0"/>
                  </a:cxn>
                </a:cxnLst>
                <a:rect l="0" t="0" r="r" b="b"/>
                <a:pathLst>
                  <a:path w="95" h="92">
                    <a:moveTo>
                      <a:pt x="0" y="0"/>
                    </a:moveTo>
                    <a:lnTo>
                      <a:pt x="14" y="11"/>
                    </a:lnTo>
                    <a:lnTo>
                      <a:pt x="95" y="92"/>
                    </a:lnTo>
                    <a:lnTo>
                      <a:pt x="81" y="80"/>
                    </a:lnTo>
                    <a:lnTo>
                      <a:pt x="0" y="0"/>
                    </a:lnTo>
                    <a:close/>
                  </a:path>
                </a:pathLst>
              </a:custGeom>
              <a:solidFill>
                <a:srgbClr val="50A0C8"/>
              </a:solidFill>
              <a:ln w="9525">
                <a:noFill/>
                <a:round/>
                <a:headEnd/>
                <a:tailEnd/>
              </a:ln>
            </p:spPr>
            <p:txBody>
              <a:bodyPr/>
              <a:lstStyle/>
              <a:p>
                <a:endParaRPr lang="en-US"/>
              </a:p>
            </p:txBody>
          </p:sp>
          <p:sp>
            <p:nvSpPr>
              <p:cNvPr id="212667" name="Line 699"/>
              <p:cNvSpPr>
                <a:spLocks noChangeShapeType="1"/>
              </p:cNvSpPr>
              <p:nvPr/>
            </p:nvSpPr>
            <p:spPr bwMode="auto">
              <a:xfrm>
                <a:off x="1614" y="3237"/>
                <a:ext cx="81" cy="80"/>
              </a:xfrm>
              <a:prstGeom prst="line">
                <a:avLst/>
              </a:prstGeom>
              <a:noFill/>
              <a:ln w="1588">
                <a:solidFill>
                  <a:srgbClr val="50A0C8"/>
                </a:solidFill>
                <a:miter lim="800000"/>
                <a:headEnd/>
                <a:tailEnd/>
              </a:ln>
            </p:spPr>
            <p:txBody>
              <a:bodyPr/>
              <a:lstStyle/>
              <a:p>
                <a:endParaRPr lang="en-US"/>
              </a:p>
            </p:txBody>
          </p:sp>
          <p:sp>
            <p:nvSpPr>
              <p:cNvPr id="212668" name="Freeform 700"/>
              <p:cNvSpPr>
                <a:spLocks/>
              </p:cNvSpPr>
              <p:nvPr/>
            </p:nvSpPr>
            <p:spPr bwMode="auto">
              <a:xfrm>
                <a:off x="1628" y="3248"/>
                <a:ext cx="95" cy="92"/>
              </a:xfrm>
              <a:custGeom>
                <a:avLst/>
                <a:gdLst/>
                <a:ahLst/>
                <a:cxnLst>
                  <a:cxn ang="0">
                    <a:pos x="0" y="0"/>
                  </a:cxn>
                  <a:cxn ang="0">
                    <a:pos x="14" y="11"/>
                  </a:cxn>
                  <a:cxn ang="0">
                    <a:pos x="95" y="92"/>
                  </a:cxn>
                  <a:cxn ang="0">
                    <a:pos x="81" y="81"/>
                  </a:cxn>
                  <a:cxn ang="0">
                    <a:pos x="0" y="0"/>
                  </a:cxn>
                </a:cxnLst>
                <a:rect l="0" t="0" r="r" b="b"/>
                <a:pathLst>
                  <a:path w="95" h="92">
                    <a:moveTo>
                      <a:pt x="0" y="0"/>
                    </a:moveTo>
                    <a:lnTo>
                      <a:pt x="14" y="11"/>
                    </a:lnTo>
                    <a:lnTo>
                      <a:pt x="95" y="92"/>
                    </a:lnTo>
                    <a:lnTo>
                      <a:pt x="81" y="81"/>
                    </a:lnTo>
                    <a:lnTo>
                      <a:pt x="0" y="0"/>
                    </a:lnTo>
                    <a:close/>
                  </a:path>
                </a:pathLst>
              </a:custGeom>
              <a:solidFill>
                <a:srgbClr val="4F9EC6"/>
              </a:solidFill>
              <a:ln w="9525">
                <a:noFill/>
                <a:round/>
                <a:headEnd/>
                <a:tailEnd/>
              </a:ln>
            </p:spPr>
            <p:txBody>
              <a:bodyPr/>
              <a:lstStyle/>
              <a:p>
                <a:endParaRPr lang="en-US"/>
              </a:p>
            </p:txBody>
          </p:sp>
          <p:sp>
            <p:nvSpPr>
              <p:cNvPr id="212669" name="Line 701"/>
              <p:cNvSpPr>
                <a:spLocks noChangeShapeType="1"/>
              </p:cNvSpPr>
              <p:nvPr/>
            </p:nvSpPr>
            <p:spPr bwMode="auto">
              <a:xfrm>
                <a:off x="1628" y="3248"/>
                <a:ext cx="81" cy="81"/>
              </a:xfrm>
              <a:prstGeom prst="line">
                <a:avLst/>
              </a:prstGeom>
              <a:noFill/>
              <a:ln w="1588">
                <a:solidFill>
                  <a:srgbClr val="4F9EC6"/>
                </a:solidFill>
                <a:miter lim="800000"/>
                <a:headEnd/>
                <a:tailEnd/>
              </a:ln>
            </p:spPr>
            <p:txBody>
              <a:bodyPr/>
              <a:lstStyle/>
              <a:p>
                <a:endParaRPr lang="en-US"/>
              </a:p>
            </p:txBody>
          </p:sp>
          <p:sp>
            <p:nvSpPr>
              <p:cNvPr id="212670" name="Freeform 702"/>
              <p:cNvSpPr>
                <a:spLocks/>
              </p:cNvSpPr>
              <p:nvPr/>
            </p:nvSpPr>
            <p:spPr bwMode="auto">
              <a:xfrm>
                <a:off x="1628" y="3248"/>
                <a:ext cx="88" cy="86"/>
              </a:xfrm>
              <a:custGeom>
                <a:avLst/>
                <a:gdLst/>
                <a:ahLst/>
                <a:cxnLst>
                  <a:cxn ang="0">
                    <a:pos x="0" y="0"/>
                  </a:cxn>
                  <a:cxn ang="0">
                    <a:pos x="7" y="6"/>
                  </a:cxn>
                  <a:cxn ang="0">
                    <a:pos x="88" y="86"/>
                  </a:cxn>
                  <a:cxn ang="0">
                    <a:pos x="81" y="81"/>
                  </a:cxn>
                  <a:cxn ang="0">
                    <a:pos x="0" y="0"/>
                  </a:cxn>
                </a:cxnLst>
                <a:rect l="0" t="0" r="r" b="b"/>
                <a:pathLst>
                  <a:path w="88" h="86">
                    <a:moveTo>
                      <a:pt x="0" y="0"/>
                    </a:moveTo>
                    <a:lnTo>
                      <a:pt x="7" y="6"/>
                    </a:lnTo>
                    <a:lnTo>
                      <a:pt x="88" y="86"/>
                    </a:lnTo>
                    <a:lnTo>
                      <a:pt x="81" y="81"/>
                    </a:lnTo>
                    <a:lnTo>
                      <a:pt x="0" y="0"/>
                    </a:lnTo>
                    <a:close/>
                  </a:path>
                </a:pathLst>
              </a:custGeom>
              <a:solidFill>
                <a:srgbClr val="4F9EC6"/>
              </a:solidFill>
              <a:ln w="9525">
                <a:noFill/>
                <a:round/>
                <a:headEnd/>
                <a:tailEnd/>
              </a:ln>
            </p:spPr>
            <p:txBody>
              <a:bodyPr/>
              <a:lstStyle/>
              <a:p>
                <a:endParaRPr lang="en-US"/>
              </a:p>
            </p:txBody>
          </p:sp>
          <p:sp>
            <p:nvSpPr>
              <p:cNvPr id="212671" name="Freeform 703"/>
              <p:cNvSpPr>
                <a:spLocks/>
              </p:cNvSpPr>
              <p:nvPr/>
            </p:nvSpPr>
            <p:spPr bwMode="auto">
              <a:xfrm>
                <a:off x="1635" y="3254"/>
                <a:ext cx="88" cy="86"/>
              </a:xfrm>
              <a:custGeom>
                <a:avLst/>
                <a:gdLst/>
                <a:ahLst/>
                <a:cxnLst>
                  <a:cxn ang="0">
                    <a:pos x="0" y="0"/>
                  </a:cxn>
                  <a:cxn ang="0">
                    <a:pos x="7" y="5"/>
                  </a:cxn>
                  <a:cxn ang="0">
                    <a:pos x="88" y="86"/>
                  </a:cxn>
                  <a:cxn ang="0">
                    <a:pos x="81" y="80"/>
                  </a:cxn>
                  <a:cxn ang="0">
                    <a:pos x="0" y="0"/>
                  </a:cxn>
                </a:cxnLst>
                <a:rect l="0" t="0" r="r" b="b"/>
                <a:pathLst>
                  <a:path w="88" h="86">
                    <a:moveTo>
                      <a:pt x="0" y="0"/>
                    </a:moveTo>
                    <a:lnTo>
                      <a:pt x="7" y="5"/>
                    </a:lnTo>
                    <a:lnTo>
                      <a:pt x="88" y="86"/>
                    </a:lnTo>
                    <a:lnTo>
                      <a:pt x="81" y="80"/>
                    </a:lnTo>
                    <a:lnTo>
                      <a:pt x="0" y="0"/>
                    </a:lnTo>
                    <a:close/>
                  </a:path>
                </a:pathLst>
              </a:custGeom>
              <a:solidFill>
                <a:srgbClr val="4E9DC4"/>
              </a:solidFill>
              <a:ln w="9525">
                <a:noFill/>
                <a:round/>
                <a:headEnd/>
                <a:tailEnd/>
              </a:ln>
            </p:spPr>
            <p:txBody>
              <a:bodyPr/>
              <a:lstStyle/>
              <a:p>
                <a:endParaRPr lang="en-US"/>
              </a:p>
            </p:txBody>
          </p:sp>
          <p:sp>
            <p:nvSpPr>
              <p:cNvPr id="212672" name="Freeform 704"/>
              <p:cNvSpPr>
                <a:spLocks/>
              </p:cNvSpPr>
              <p:nvPr/>
            </p:nvSpPr>
            <p:spPr bwMode="auto">
              <a:xfrm>
                <a:off x="1642" y="3259"/>
                <a:ext cx="96" cy="91"/>
              </a:xfrm>
              <a:custGeom>
                <a:avLst/>
                <a:gdLst/>
                <a:ahLst/>
                <a:cxnLst>
                  <a:cxn ang="0">
                    <a:pos x="0" y="0"/>
                  </a:cxn>
                  <a:cxn ang="0">
                    <a:pos x="15" y="11"/>
                  </a:cxn>
                  <a:cxn ang="0">
                    <a:pos x="96" y="91"/>
                  </a:cxn>
                  <a:cxn ang="0">
                    <a:pos x="81" y="81"/>
                  </a:cxn>
                  <a:cxn ang="0">
                    <a:pos x="0" y="0"/>
                  </a:cxn>
                </a:cxnLst>
                <a:rect l="0" t="0" r="r" b="b"/>
                <a:pathLst>
                  <a:path w="96" h="91">
                    <a:moveTo>
                      <a:pt x="0" y="0"/>
                    </a:moveTo>
                    <a:lnTo>
                      <a:pt x="15" y="11"/>
                    </a:lnTo>
                    <a:lnTo>
                      <a:pt x="96" y="91"/>
                    </a:lnTo>
                    <a:lnTo>
                      <a:pt x="81" y="81"/>
                    </a:lnTo>
                    <a:lnTo>
                      <a:pt x="0" y="0"/>
                    </a:lnTo>
                    <a:close/>
                  </a:path>
                </a:pathLst>
              </a:custGeom>
              <a:solidFill>
                <a:srgbClr val="4E9CC3"/>
              </a:solidFill>
              <a:ln w="9525">
                <a:noFill/>
                <a:round/>
                <a:headEnd/>
                <a:tailEnd/>
              </a:ln>
            </p:spPr>
            <p:txBody>
              <a:bodyPr/>
              <a:lstStyle/>
              <a:p>
                <a:endParaRPr lang="en-US"/>
              </a:p>
            </p:txBody>
          </p:sp>
          <p:sp>
            <p:nvSpPr>
              <p:cNvPr id="212673" name="Line 705"/>
              <p:cNvSpPr>
                <a:spLocks noChangeShapeType="1"/>
              </p:cNvSpPr>
              <p:nvPr/>
            </p:nvSpPr>
            <p:spPr bwMode="auto">
              <a:xfrm>
                <a:off x="1642" y="3259"/>
                <a:ext cx="81" cy="81"/>
              </a:xfrm>
              <a:prstGeom prst="line">
                <a:avLst/>
              </a:prstGeom>
              <a:noFill/>
              <a:ln w="1588">
                <a:solidFill>
                  <a:srgbClr val="4E9CC3"/>
                </a:solidFill>
                <a:miter lim="800000"/>
                <a:headEnd/>
                <a:tailEnd/>
              </a:ln>
            </p:spPr>
            <p:txBody>
              <a:bodyPr/>
              <a:lstStyle/>
              <a:p>
                <a:endParaRPr lang="en-US"/>
              </a:p>
            </p:txBody>
          </p:sp>
          <p:sp>
            <p:nvSpPr>
              <p:cNvPr id="212674" name="Freeform 706"/>
              <p:cNvSpPr>
                <a:spLocks/>
              </p:cNvSpPr>
              <p:nvPr/>
            </p:nvSpPr>
            <p:spPr bwMode="auto">
              <a:xfrm>
                <a:off x="1642" y="3259"/>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E9CC3"/>
              </a:solidFill>
              <a:ln w="9525">
                <a:noFill/>
                <a:round/>
                <a:headEnd/>
                <a:tailEnd/>
              </a:ln>
            </p:spPr>
            <p:txBody>
              <a:bodyPr/>
              <a:lstStyle/>
              <a:p>
                <a:endParaRPr lang="en-US"/>
              </a:p>
            </p:txBody>
          </p:sp>
          <p:sp>
            <p:nvSpPr>
              <p:cNvPr id="212675" name="Freeform 707"/>
              <p:cNvSpPr>
                <a:spLocks/>
              </p:cNvSpPr>
              <p:nvPr/>
            </p:nvSpPr>
            <p:spPr bwMode="auto">
              <a:xfrm>
                <a:off x="1650" y="3264"/>
                <a:ext cx="88" cy="86"/>
              </a:xfrm>
              <a:custGeom>
                <a:avLst/>
                <a:gdLst/>
                <a:ahLst/>
                <a:cxnLst>
                  <a:cxn ang="0">
                    <a:pos x="0" y="0"/>
                  </a:cxn>
                  <a:cxn ang="0">
                    <a:pos x="7" y="6"/>
                  </a:cxn>
                  <a:cxn ang="0">
                    <a:pos x="88" y="86"/>
                  </a:cxn>
                  <a:cxn ang="0">
                    <a:pos x="80" y="81"/>
                  </a:cxn>
                  <a:cxn ang="0">
                    <a:pos x="0" y="0"/>
                  </a:cxn>
                </a:cxnLst>
                <a:rect l="0" t="0" r="r" b="b"/>
                <a:pathLst>
                  <a:path w="88" h="86">
                    <a:moveTo>
                      <a:pt x="0" y="0"/>
                    </a:moveTo>
                    <a:lnTo>
                      <a:pt x="7" y="6"/>
                    </a:lnTo>
                    <a:lnTo>
                      <a:pt x="88" y="86"/>
                    </a:lnTo>
                    <a:lnTo>
                      <a:pt x="80" y="81"/>
                    </a:lnTo>
                    <a:lnTo>
                      <a:pt x="0" y="0"/>
                    </a:lnTo>
                    <a:close/>
                  </a:path>
                </a:pathLst>
              </a:custGeom>
              <a:solidFill>
                <a:srgbClr val="4D9BC1"/>
              </a:solidFill>
              <a:ln w="9525">
                <a:noFill/>
                <a:round/>
                <a:headEnd/>
                <a:tailEnd/>
              </a:ln>
            </p:spPr>
            <p:txBody>
              <a:bodyPr/>
              <a:lstStyle/>
              <a:p>
                <a:endParaRPr lang="en-US"/>
              </a:p>
            </p:txBody>
          </p:sp>
          <p:sp>
            <p:nvSpPr>
              <p:cNvPr id="212676" name="Freeform 708"/>
              <p:cNvSpPr>
                <a:spLocks/>
              </p:cNvSpPr>
              <p:nvPr/>
            </p:nvSpPr>
            <p:spPr bwMode="auto">
              <a:xfrm>
                <a:off x="1657" y="3270"/>
                <a:ext cx="97" cy="90"/>
              </a:xfrm>
              <a:custGeom>
                <a:avLst/>
                <a:gdLst/>
                <a:ahLst/>
                <a:cxnLst>
                  <a:cxn ang="0">
                    <a:pos x="0" y="0"/>
                  </a:cxn>
                  <a:cxn ang="0">
                    <a:pos x="16" y="10"/>
                  </a:cxn>
                  <a:cxn ang="0">
                    <a:pos x="97" y="90"/>
                  </a:cxn>
                  <a:cxn ang="0">
                    <a:pos x="81" y="80"/>
                  </a:cxn>
                  <a:cxn ang="0">
                    <a:pos x="0" y="0"/>
                  </a:cxn>
                </a:cxnLst>
                <a:rect l="0" t="0" r="r" b="b"/>
                <a:pathLst>
                  <a:path w="97" h="90">
                    <a:moveTo>
                      <a:pt x="0" y="0"/>
                    </a:moveTo>
                    <a:lnTo>
                      <a:pt x="16" y="10"/>
                    </a:lnTo>
                    <a:lnTo>
                      <a:pt x="97" y="90"/>
                    </a:lnTo>
                    <a:lnTo>
                      <a:pt x="81" y="80"/>
                    </a:lnTo>
                    <a:lnTo>
                      <a:pt x="0" y="0"/>
                    </a:lnTo>
                    <a:close/>
                  </a:path>
                </a:pathLst>
              </a:custGeom>
              <a:solidFill>
                <a:srgbClr val="4D9AC0"/>
              </a:solidFill>
              <a:ln w="9525">
                <a:noFill/>
                <a:round/>
                <a:headEnd/>
                <a:tailEnd/>
              </a:ln>
            </p:spPr>
            <p:txBody>
              <a:bodyPr/>
              <a:lstStyle/>
              <a:p>
                <a:endParaRPr lang="en-US"/>
              </a:p>
            </p:txBody>
          </p:sp>
          <p:sp>
            <p:nvSpPr>
              <p:cNvPr id="212677" name="Line 709"/>
              <p:cNvSpPr>
                <a:spLocks noChangeShapeType="1"/>
              </p:cNvSpPr>
              <p:nvPr/>
            </p:nvSpPr>
            <p:spPr bwMode="auto">
              <a:xfrm>
                <a:off x="1657" y="3270"/>
                <a:ext cx="81" cy="80"/>
              </a:xfrm>
              <a:prstGeom prst="line">
                <a:avLst/>
              </a:prstGeom>
              <a:noFill/>
              <a:ln w="1588">
                <a:solidFill>
                  <a:srgbClr val="4D9AC0"/>
                </a:solidFill>
                <a:miter lim="800000"/>
                <a:headEnd/>
                <a:tailEnd/>
              </a:ln>
            </p:spPr>
            <p:txBody>
              <a:bodyPr/>
              <a:lstStyle/>
              <a:p>
                <a:endParaRPr lang="en-US"/>
              </a:p>
            </p:txBody>
          </p:sp>
          <p:sp>
            <p:nvSpPr>
              <p:cNvPr id="212678" name="Freeform 710"/>
              <p:cNvSpPr>
                <a:spLocks/>
              </p:cNvSpPr>
              <p:nvPr/>
            </p:nvSpPr>
            <p:spPr bwMode="auto">
              <a:xfrm>
                <a:off x="1657" y="3270"/>
                <a:ext cx="89" cy="85"/>
              </a:xfrm>
              <a:custGeom>
                <a:avLst/>
                <a:gdLst/>
                <a:ahLst/>
                <a:cxnLst>
                  <a:cxn ang="0">
                    <a:pos x="0" y="0"/>
                  </a:cxn>
                  <a:cxn ang="0">
                    <a:pos x="8" y="5"/>
                  </a:cxn>
                  <a:cxn ang="0">
                    <a:pos x="89" y="85"/>
                  </a:cxn>
                  <a:cxn ang="0">
                    <a:pos x="81" y="80"/>
                  </a:cxn>
                  <a:cxn ang="0">
                    <a:pos x="0" y="0"/>
                  </a:cxn>
                </a:cxnLst>
                <a:rect l="0" t="0" r="r" b="b"/>
                <a:pathLst>
                  <a:path w="89" h="85">
                    <a:moveTo>
                      <a:pt x="0" y="0"/>
                    </a:moveTo>
                    <a:lnTo>
                      <a:pt x="8" y="5"/>
                    </a:lnTo>
                    <a:lnTo>
                      <a:pt x="89" y="85"/>
                    </a:lnTo>
                    <a:lnTo>
                      <a:pt x="81" y="80"/>
                    </a:lnTo>
                    <a:lnTo>
                      <a:pt x="0" y="0"/>
                    </a:lnTo>
                    <a:close/>
                  </a:path>
                </a:pathLst>
              </a:custGeom>
              <a:solidFill>
                <a:srgbClr val="4D9AC0"/>
              </a:solidFill>
              <a:ln w="9525">
                <a:noFill/>
                <a:round/>
                <a:headEnd/>
                <a:tailEnd/>
              </a:ln>
            </p:spPr>
            <p:txBody>
              <a:bodyPr/>
              <a:lstStyle/>
              <a:p>
                <a:endParaRPr lang="en-US"/>
              </a:p>
            </p:txBody>
          </p:sp>
          <p:sp>
            <p:nvSpPr>
              <p:cNvPr id="212679" name="Freeform 711"/>
              <p:cNvSpPr>
                <a:spLocks/>
              </p:cNvSpPr>
              <p:nvPr/>
            </p:nvSpPr>
            <p:spPr bwMode="auto">
              <a:xfrm>
                <a:off x="1665" y="3275"/>
                <a:ext cx="89" cy="85"/>
              </a:xfrm>
              <a:custGeom>
                <a:avLst/>
                <a:gdLst/>
                <a:ahLst/>
                <a:cxnLst>
                  <a:cxn ang="0">
                    <a:pos x="0" y="0"/>
                  </a:cxn>
                  <a:cxn ang="0">
                    <a:pos x="8" y="5"/>
                  </a:cxn>
                  <a:cxn ang="0">
                    <a:pos x="89" y="85"/>
                  </a:cxn>
                  <a:cxn ang="0">
                    <a:pos x="81" y="80"/>
                  </a:cxn>
                  <a:cxn ang="0">
                    <a:pos x="0" y="0"/>
                  </a:cxn>
                </a:cxnLst>
                <a:rect l="0" t="0" r="r" b="b"/>
                <a:pathLst>
                  <a:path w="89" h="85">
                    <a:moveTo>
                      <a:pt x="0" y="0"/>
                    </a:moveTo>
                    <a:lnTo>
                      <a:pt x="8" y="5"/>
                    </a:lnTo>
                    <a:lnTo>
                      <a:pt x="89" y="85"/>
                    </a:lnTo>
                    <a:lnTo>
                      <a:pt x="81" y="80"/>
                    </a:lnTo>
                    <a:lnTo>
                      <a:pt x="0" y="0"/>
                    </a:lnTo>
                    <a:close/>
                  </a:path>
                </a:pathLst>
              </a:custGeom>
              <a:solidFill>
                <a:srgbClr val="4C99BF"/>
              </a:solidFill>
              <a:ln w="9525">
                <a:noFill/>
                <a:round/>
                <a:headEnd/>
                <a:tailEnd/>
              </a:ln>
            </p:spPr>
            <p:txBody>
              <a:bodyPr/>
              <a:lstStyle/>
              <a:p>
                <a:endParaRPr lang="en-US"/>
              </a:p>
            </p:txBody>
          </p:sp>
          <p:sp>
            <p:nvSpPr>
              <p:cNvPr id="212680" name="Freeform 712"/>
              <p:cNvSpPr>
                <a:spLocks/>
              </p:cNvSpPr>
              <p:nvPr/>
            </p:nvSpPr>
            <p:spPr bwMode="auto">
              <a:xfrm>
                <a:off x="1673" y="3280"/>
                <a:ext cx="97" cy="90"/>
              </a:xfrm>
              <a:custGeom>
                <a:avLst/>
                <a:gdLst/>
                <a:ahLst/>
                <a:cxnLst>
                  <a:cxn ang="0">
                    <a:pos x="0" y="0"/>
                  </a:cxn>
                  <a:cxn ang="0">
                    <a:pos x="17" y="9"/>
                  </a:cxn>
                  <a:cxn ang="0">
                    <a:pos x="97" y="90"/>
                  </a:cxn>
                  <a:cxn ang="0">
                    <a:pos x="81" y="80"/>
                  </a:cxn>
                  <a:cxn ang="0">
                    <a:pos x="0" y="0"/>
                  </a:cxn>
                </a:cxnLst>
                <a:rect l="0" t="0" r="r" b="b"/>
                <a:pathLst>
                  <a:path w="97" h="90">
                    <a:moveTo>
                      <a:pt x="0" y="0"/>
                    </a:moveTo>
                    <a:lnTo>
                      <a:pt x="17" y="9"/>
                    </a:lnTo>
                    <a:lnTo>
                      <a:pt x="97" y="90"/>
                    </a:lnTo>
                    <a:lnTo>
                      <a:pt x="81" y="80"/>
                    </a:lnTo>
                    <a:lnTo>
                      <a:pt x="0" y="0"/>
                    </a:lnTo>
                    <a:close/>
                  </a:path>
                </a:pathLst>
              </a:custGeom>
              <a:solidFill>
                <a:srgbClr val="4C98BE"/>
              </a:solidFill>
              <a:ln w="9525">
                <a:noFill/>
                <a:round/>
                <a:headEnd/>
                <a:tailEnd/>
              </a:ln>
            </p:spPr>
            <p:txBody>
              <a:bodyPr/>
              <a:lstStyle/>
              <a:p>
                <a:endParaRPr lang="en-US"/>
              </a:p>
            </p:txBody>
          </p:sp>
          <p:sp>
            <p:nvSpPr>
              <p:cNvPr id="212681" name="Line 713"/>
              <p:cNvSpPr>
                <a:spLocks noChangeShapeType="1"/>
              </p:cNvSpPr>
              <p:nvPr/>
            </p:nvSpPr>
            <p:spPr bwMode="auto">
              <a:xfrm>
                <a:off x="1673" y="3280"/>
                <a:ext cx="81" cy="80"/>
              </a:xfrm>
              <a:prstGeom prst="line">
                <a:avLst/>
              </a:prstGeom>
              <a:noFill/>
              <a:ln w="1588">
                <a:solidFill>
                  <a:srgbClr val="4C98BE"/>
                </a:solidFill>
                <a:miter lim="800000"/>
                <a:headEnd/>
                <a:tailEnd/>
              </a:ln>
            </p:spPr>
            <p:txBody>
              <a:bodyPr/>
              <a:lstStyle/>
              <a:p>
                <a:endParaRPr lang="en-US"/>
              </a:p>
            </p:txBody>
          </p:sp>
          <p:sp>
            <p:nvSpPr>
              <p:cNvPr id="212682" name="Freeform 714"/>
              <p:cNvSpPr>
                <a:spLocks/>
              </p:cNvSpPr>
              <p:nvPr/>
            </p:nvSpPr>
            <p:spPr bwMode="auto">
              <a:xfrm>
                <a:off x="1673" y="3280"/>
                <a:ext cx="86" cy="84"/>
              </a:xfrm>
              <a:custGeom>
                <a:avLst/>
                <a:gdLst/>
                <a:ahLst/>
                <a:cxnLst>
                  <a:cxn ang="0">
                    <a:pos x="0" y="0"/>
                  </a:cxn>
                  <a:cxn ang="0">
                    <a:pos x="6" y="3"/>
                  </a:cxn>
                  <a:cxn ang="0">
                    <a:pos x="86" y="84"/>
                  </a:cxn>
                  <a:cxn ang="0">
                    <a:pos x="81" y="80"/>
                  </a:cxn>
                  <a:cxn ang="0">
                    <a:pos x="0" y="0"/>
                  </a:cxn>
                </a:cxnLst>
                <a:rect l="0" t="0" r="r" b="b"/>
                <a:pathLst>
                  <a:path w="86" h="84">
                    <a:moveTo>
                      <a:pt x="0" y="0"/>
                    </a:moveTo>
                    <a:lnTo>
                      <a:pt x="6" y="3"/>
                    </a:lnTo>
                    <a:lnTo>
                      <a:pt x="86" y="84"/>
                    </a:lnTo>
                    <a:lnTo>
                      <a:pt x="81" y="80"/>
                    </a:lnTo>
                    <a:lnTo>
                      <a:pt x="0" y="0"/>
                    </a:lnTo>
                    <a:close/>
                  </a:path>
                </a:pathLst>
              </a:custGeom>
              <a:solidFill>
                <a:srgbClr val="4C98BE"/>
              </a:solidFill>
              <a:ln w="9525">
                <a:noFill/>
                <a:round/>
                <a:headEnd/>
                <a:tailEnd/>
              </a:ln>
            </p:spPr>
            <p:txBody>
              <a:bodyPr/>
              <a:lstStyle/>
              <a:p>
                <a:endParaRPr lang="en-US"/>
              </a:p>
            </p:txBody>
          </p:sp>
          <p:sp>
            <p:nvSpPr>
              <p:cNvPr id="212683" name="Freeform 715"/>
              <p:cNvSpPr>
                <a:spLocks/>
              </p:cNvSpPr>
              <p:nvPr/>
            </p:nvSpPr>
            <p:spPr bwMode="auto">
              <a:xfrm>
                <a:off x="1679" y="3283"/>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B97BD"/>
              </a:solidFill>
              <a:ln w="9525">
                <a:noFill/>
                <a:round/>
                <a:headEnd/>
                <a:tailEnd/>
              </a:ln>
            </p:spPr>
            <p:txBody>
              <a:bodyPr/>
              <a:lstStyle/>
              <a:p>
                <a:endParaRPr lang="en-US"/>
              </a:p>
            </p:txBody>
          </p:sp>
          <p:sp>
            <p:nvSpPr>
              <p:cNvPr id="212684" name="Freeform 716"/>
              <p:cNvSpPr>
                <a:spLocks/>
              </p:cNvSpPr>
              <p:nvPr/>
            </p:nvSpPr>
            <p:spPr bwMode="auto">
              <a:xfrm>
                <a:off x="1684" y="3286"/>
                <a:ext cx="86" cy="84"/>
              </a:xfrm>
              <a:custGeom>
                <a:avLst/>
                <a:gdLst/>
                <a:ahLst/>
                <a:cxnLst>
                  <a:cxn ang="0">
                    <a:pos x="0" y="0"/>
                  </a:cxn>
                  <a:cxn ang="0">
                    <a:pos x="6" y="3"/>
                  </a:cxn>
                  <a:cxn ang="0">
                    <a:pos x="86" y="84"/>
                  </a:cxn>
                  <a:cxn ang="0">
                    <a:pos x="81" y="81"/>
                  </a:cxn>
                  <a:cxn ang="0">
                    <a:pos x="0" y="0"/>
                  </a:cxn>
                </a:cxnLst>
                <a:rect l="0" t="0" r="r" b="b"/>
                <a:pathLst>
                  <a:path w="86" h="84">
                    <a:moveTo>
                      <a:pt x="0" y="0"/>
                    </a:moveTo>
                    <a:lnTo>
                      <a:pt x="6" y="3"/>
                    </a:lnTo>
                    <a:lnTo>
                      <a:pt x="86" y="84"/>
                    </a:lnTo>
                    <a:lnTo>
                      <a:pt x="81" y="81"/>
                    </a:lnTo>
                    <a:lnTo>
                      <a:pt x="0" y="0"/>
                    </a:lnTo>
                    <a:close/>
                  </a:path>
                </a:pathLst>
              </a:custGeom>
              <a:solidFill>
                <a:srgbClr val="4A96BC"/>
              </a:solidFill>
              <a:ln w="9525">
                <a:noFill/>
                <a:round/>
                <a:headEnd/>
                <a:tailEnd/>
              </a:ln>
            </p:spPr>
            <p:txBody>
              <a:bodyPr/>
              <a:lstStyle/>
              <a:p>
                <a:endParaRPr lang="en-US"/>
              </a:p>
            </p:txBody>
          </p:sp>
          <p:sp>
            <p:nvSpPr>
              <p:cNvPr id="212685" name="Freeform 717"/>
              <p:cNvSpPr>
                <a:spLocks/>
              </p:cNvSpPr>
              <p:nvPr/>
            </p:nvSpPr>
            <p:spPr bwMode="auto">
              <a:xfrm>
                <a:off x="1690" y="3289"/>
                <a:ext cx="98" cy="90"/>
              </a:xfrm>
              <a:custGeom>
                <a:avLst/>
                <a:gdLst/>
                <a:ahLst/>
                <a:cxnLst>
                  <a:cxn ang="0">
                    <a:pos x="0" y="0"/>
                  </a:cxn>
                  <a:cxn ang="0">
                    <a:pos x="17" y="9"/>
                  </a:cxn>
                  <a:cxn ang="0">
                    <a:pos x="98" y="90"/>
                  </a:cxn>
                  <a:cxn ang="0">
                    <a:pos x="80" y="81"/>
                  </a:cxn>
                  <a:cxn ang="0">
                    <a:pos x="0" y="0"/>
                  </a:cxn>
                </a:cxnLst>
                <a:rect l="0" t="0" r="r" b="b"/>
                <a:pathLst>
                  <a:path w="98" h="90">
                    <a:moveTo>
                      <a:pt x="0" y="0"/>
                    </a:moveTo>
                    <a:lnTo>
                      <a:pt x="17" y="9"/>
                    </a:lnTo>
                    <a:lnTo>
                      <a:pt x="98" y="90"/>
                    </a:lnTo>
                    <a:lnTo>
                      <a:pt x="80" y="81"/>
                    </a:lnTo>
                    <a:lnTo>
                      <a:pt x="0" y="0"/>
                    </a:lnTo>
                    <a:close/>
                  </a:path>
                </a:pathLst>
              </a:custGeom>
              <a:solidFill>
                <a:srgbClr val="4A95BB"/>
              </a:solidFill>
              <a:ln w="9525">
                <a:noFill/>
                <a:round/>
                <a:headEnd/>
                <a:tailEnd/>
              </a:ln>
            </p:spPr>
            <p:txBody>
              <a:bodyPr/>
              <a:lstStyle/>
              <a:p>
                <a:endParaRPr lang="en-US"/>
              </a:p>
            </p:txBody>
          </p:sp>
          <p:sp>
            <p:nvSpPr>
              <p:cNvPr id="212686" name="Line 718"/>
              <p:cNvSpPr>
                <a:spLocks noChangeShapeType="1"/>
              </p:cNvSpPr>
              <p:nvPr/>
            </p:nvSpPr>
            <p:spPr bwMode="auto">
              <a:xfrm>
                <a:off x="1690" y="3289"/>
                <a:ext cx="80" cy="81"/>
              </a:xfrm>
              <a:prstGeom prst="line">
                <a:avLst/>
              </a:prstGeom>
              <a:noFill/>
              <a:ln w="1588">
                <a:solidFill>
                  <a:srgbClr val="4A95BB"/>
                </a:solidFill>
                <a:miter lim="800000"/>
                <a:headEnd/>
                <a:tailEnd/>
              </a:ln>
            </p:spPr>
            <p:txBody>
              <a:bodyPr/>
              <a:lstStyle/>
              <a:p>
                <a:endParaRPr lang="en-US"/>
              </a:p>
            </p:txBody>
          </p:sp>
          <p:sp>
            <p:nvSpPr>
              <p:cNvPr id="212687" name="Freeform 719"/>
              <p:cNvSpPr>
                <a:spLocks/>
              </p:cNvSpPr>
              <p:nvPr/>
            </p:nvSpPr>
            <p:spPr bwMode="auto">
              <a:xfrm>
                <a:off x="1690" y="3289"/>
                <a:ext cx="86" cy="84"/>
              </a:xfrm>
              <a:custGeom>
                <a:avLst/>
                <a:gdLst/>
                <a:ahLst/>
                <a:cxnLst>
                  <a:cxn ang="0">
                    <a:pos x="0" y="0"/>
                  </a:cxn>
                  <a:cxn ang="0">
                    <a:pos x="6" y="3"/>
                  </a:cxn>
                  <a:cxn ang="0">
                    <a:pos x="86" y="84"/>
                  </a:cxn>
                  <a:cxn ang="0">
                    <a:pos x="80" y="81"/>
                  </a:cxn>
                  <a:cxn ang="0">
                    <a:pos x="0" y="0"/>
                  </a:cxn>
                </a:cxnLst>
                <a:rect l="0" t="0" r="r" b="b"/>
                <a:pathLst>
                  <a:path w="86" h="84">
                    <a:moveTo>
                      <a:pt x="0" y="0"/>
                    </a:moveTo>
                    <a:lnTo>
                      <a:pt x="6" y="3"/>
                    </a:lnTo>
                    <a:lnTo>
                      <a:pt x="86" y="84"/>
                    </a:lnTo>
                    <a:lnTo>
                      <a:pt x="80" y="81"/>
                    </a:lnTo>
                    <a:lnTo>
                      <a:pt x="0" y="0"/>
                    </a:lnTo>
                    <a:close/>
                  </a:path>
                </a:pathLst>
              </a:custGeom>
              <a:solidFill>
                <a:srgbClr val="4A95BB"/>
              </a:solidFill>
              <a:ln w="9525">
                <a:noFill/>
                <a:round/>
                <a:headEnd/>
                <a:tailEnd/>
              </a:ln>
            </p:spPr>
            <p:txBody>
              <a:bodyPr/>
              <a:lstStyle/>
              <a:p>
                <a:endParaRPr lang="en-US"/>
              </a:p>
            </p:txBody>
          </p:sp>
          <p:sp>
            <p:nvSpPr>
              <p:cNvPr id="212688" name="Freeform 720"/>
              <p:cNvSpPr>
                <a:spLocks/>
              </p:cNvSpPr>
              <p:nvPr/>
            </p:nvSpPr>
            <p:spPr bwMode="auto">
              <a:xfrm>
                <a:off x="1696" y="3292"/>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4BA"/>
              </a:solidFill>
              <a:ln w="9525">
                <a:noFill/>
                <a:round/>
                <a:headEnd/>
                <a:tailEnd/>
              </a:ln>
            </p:spPr>
            <p:txBody>
              <a:bodyPr/>
              <a:lstStyle/>
              <a:p>
                <a:endParaRPr lang="en-US"/>
              </a:p>
            </p:txBody>
          </p:sp>
          <p:sp>
            <p:nvSpPr>
              <p:cNvPr id="212689" name="Freeform 721"/>
              <p:cNvSpPr>
                <a:spLocks/>
              </p:cNvSpPr>
              <p:nvPr/>
            </p:nvSpPr>
            <p:spPr bwMode="auto">
              <a:xfrm>
                <a:off x="1701" y="3295"/>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993B9"/>
              </a:solidFill>
              <a:ln w="9525">
                <a:noFill/>
                <a:round/>
                <a:headEnd/>
                <a:tailEnd/>
              </a:ln>
            </p:spPr>
            <p:txBody>
              <a:bodyPr/>
              <a:lstStyle/>
              <a:p>
                <a:endParaRPr lang="en-US"/>
              </a:p>
            </p:txBody>
          </p:sp>
          <p:sp>
            <p:nvSpPr>
              <p:cNvPr id="212690" name="Freeform 722"/>
              <p:cNvSpPr>
                <a:spLocks/>
              </p:cNvSpPr>
              <p:nvPr/>
            </p:nvSpPr>
            <p:spPr bwMode="auto">
              <a:xfrm>
                <a:off x="1707" y="3298"/>
                <a:ext cx="98" cy="89"/>
              </a:xfrm>
              <a:custGeom>
                <a:avLst/>
                <a:gdLst/>
                <a:ahLst/>
                <a:cxnLst>
                  <a:cxn ang="0">
                    <a:pos x="0" y="0"/>
                  </a:cxn>
                  <a:cxn ang="0">
                    <a:pos x="18" y="9"/>
                  </a:cxn>
                  <a:cxn ang="0">
                    <a:pos x="98" y="89"/>
                  </a:cxn>
                  <a:cxn ang="0">
                    <a:pos x="81" y="81"/>
                  </a:cxn>
                  <a:cxn ang="0">
                    <a:pos x="0" y="0"/>
                  </a:cxn>
                </a:cxnLst>
                <a:rect l="0" t="0" r="r" b="b"/>
                <a:pathLst>
                  <a:path w="98" h="89">
                    <a:moveTo>
                      <a:pt x="0" y="0"/>
                    </a:moveTo>
                    <a:lnTo>
                      <a:pt x="18" y="9"/>
                    </a:lnTo>
                    <a:lnTo>
                      <a:pt x="98" y="89"/>
                    </a:lnTo>
                    <a:lnTo>
                      <a:pt x="81" y="81"/>
                    </a:lnTo>
                    <a:lnTo>
                      <a:pt x="0" y="0"/>
                    </a:lnTo>
                    <a:close/>
                  </a:path>
                </a:pathLst>
              </a:custGeom>
              <a:solidFill>
                <a:srgbClr val="4993B8"/>
              </a:solidFill>
              <a:ln w="9525">
                <a:noFill/>
                <a:round/>
                <a:headEnd/>
                <a:tailEnd/>
              </a:ln>
            </p:spPr>
            <p:txBody>
              <a:bodyPr/>
              <a:lstStyle/>
              <a:p>
                <a:endParaRPr lang="en-US"/>
              </a:p>
            </p:txBody>
          </p:sp>
          <p:sp>
            <p:nvSpPr>
              <p:cNvPr id="212691" name="Line 723"/>
              <p:cNvSpPr>
                <a:spLocks noChangeShapeType="1"/>
              </p:cNvSpPr>
              <p:nvPr/>
            </p:nvSpPr>
            <p:spPr bwMode="auto">
              <a:xfrm>
                <a:off x="1707" y="3298"/>
                <a:ext cx="81" cy="81"/>
              </a:xfrm>
              <a:prstGeom prst="line">
                <a:avLst/>
              </a:prstGeom>
              <a:noFill/>
              <a:ln w="1588">
                <a:solidFill>
                  <a:srgbClr val="4993B8"/>
                </a:solidFill>
                <a:miter lim="800000"/>
                <a:headEnd/>
                <a:tailEnd/>
              </a:ln>
            </p:spPr>
            <p:txBody>
              <a:bodyPr/>
              <a:lstStyle/>
              <a:p>
                <a:endParaRPr lang="en-US"/>
              </a:p>
            </p:txBody>
          </p:sp>
          <p:sp>
            <p:nvSpPr>
              <p:cNvPr id="212692" name="Freeform 724"/>
              <p:cNvSpPr>
                <a:spLocks/>
              </p:cNvSpPr>
              <p:nvPr/>
            </p:nvSpPr>
            <p:spPr bwMode="auto">
              <a:xfrm>
                <a:off x="1707" y="3298"/>
                <a:ext cx="90" cy="85"/>
              </a:xfrm>
              <a:custGeom>
                <a:avLst/>
                <a:gdLst/>
                <a:ahLst/>
                <a:cxnLst>
                  <a:cxn ang="0">
                    <a:pos x="0" y="0"/>
                  </a:cxn>
                  <a:cxn ang="0">
                    <a:pos x="9" y="5"/>
                  </a:cxn>
                  <a:cxn ang="0">
                    <a:pos x="90" y="85"/>
                  </a:cxn>
                  <a:cxn ang="0">
                    <a:pos x="81" y="81"/>
                  </a:cxn>
                  <a:cxn ang="0">
                    <a:pos x="0" y="0"/>
                  </a:cxn>
                </a:cxnLst>
                <a:rect l="0" t="0" r="r" b="b"/>
                <a:pathLst>
                  <a:path w="90" h="85">
                    <a:moveTo>
                      <a:pt x="0" y="0"/>
                    </a:moveTo>
                    <a:lnTo>
                      <a:pt x="9" y="5"/>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12693" name="Freeform 725"/>
              <p:cNvSpPr>
                <a:spLocks/>
              </p:cNvSpPr>
              <p:nvPr/>
            </p:nvSpPr>
            <p:spPr bwMode="auto">
              <a:xfrm>
                <a:off x="1716" y="3303"/>
                <a:ext cx="89" cy="84"/>
              </a:xfrm>
              <a:custGeom>
                <a:avLst/>
                <a:gdLst/>
                <a:ahLst/>
                <a:cxnLst>
                  <a:cxn ang="0">
                    <a:pos x="0" y="0"/>
                  </a:cxn>
                  <a:cxn ang="0">
                    <a:pos x="9" y="4"/>
                  </a:cxn>
                  <a:cxn ang="0">
                    <a:pos x="89" y="84"/>
                  </a:cxn>
                  <a:cxn ang="0">
                    <a:pos x="81" y="80"/>
                  </a:cxn>
                  <a:cxn ang="0">
                    <a:pos x="0" y="0"/>
                  </a:cxn>
                </a:cxnLst>
                <a:rect l="0" t="0" r="r" b="b"/>
                <a:pathLst>
                  <a:path w="89" h="84">
                    <a:moveTo>
                      <a:pt x="0" y="0"/>
                    </a:moveTo>
                    <a:lnTo>
                      <a:pt x="9" y="4"/>
                    </a:lnTo>
                    <a:lnTo>
                      <a:pt x="89" y="84"/>
                    </a:lnTo>
                    <a:lnTo>
                      <a:pt x="81" y="80"/>
                    </a:lnTo>
                    <a:lnTo>
                      <a:pt x="0" y="0"/>
                    </a:lnTo>
                    <a:close/>
                  </a:path>
                </a:pathLst>
              </a:custGeom>
              <a:solidFill>
                <a:srgbClr val="4892B7"/>
              </a:solidFill>
              <a:ln w="9525">
                <a:noFill/>
                <a:round/>
                <a:headEnd/>
                <a:tailEnd/>
              </a:ln>
            </p:spPr>
            <p:txBody>
              <a:bodyPr/>
              <a:lstStyle/>
              <a:p>
                <a:endParaRPr lang="en-US"/>
              </a:p>
            </p:txBody>
          </p:sp>
          <p:sp>
            <p:nvSpPr>
              <p:cNvPr id="212694" name="Freeform 726"/>
              <p:cNvSpPr>
                <a:spLocks/>
              </p:cNvSpPr>
              <p:nvPr/>
            </p:nvSpPr>
            <p:spPr bwMode="auto">
              <a:xfrm>
                <a:off x="1725" y="3307"/>
                <a:ext cx="99" cy="88"/>
              </a:xfrm>
              <a:custGeom>
                <a:avLst/>
                <a:gdLst/>
                <a:ahLst/>
                <a:cxnLst>
                  <a:cxn ang="0">
                    <a:pos x="0" y="0"/>
                  </a:cxn>
                  <a:cxn ang="0">
                    <a:pos x="18" y="8"/>
                  </a:cxn>
                  <a:cxn ang="0">
                    <a:pos x="99" y="88"/>
                  </a:cxn>
                  <a:cxn ang="0">
                    <a:pos x="81" y="80"/>
                  </a:cxn>
                  <a:cxn ang="0">
                    <a:pos x="0" y="0"/>
                  </a:cxn>
                </a:cxnLst>
                <a:rect l="0" t="0" r="r" b="b"/>
                <a:pathLst>
                  <a:path w="99" h="88">
                    <a:moveTo>
                      <a:pt x="0" y="0"/>
                    </a:moveTo>
                    <a:lnTo>
                      <a:pt x="18" y="8"/>
                    </a:lnTo>
                    <a:lnTo>
                      <a:pt x="99" y="88"/>
                    </a:lnTo>
                    <a:lnTo>
                      <a:pt x="81" y="80"/>
                    </a:lnTo>
                    <a:lnTo>
                      <a:pt x="0" y="0"/>
                    </a:lnTo>
                    <a:close/>
                  </a:path>
                </a:pathLst>
              </a:custGeom>
              <a:solidFill>
                <a:srgbClr val="4891B6"/>
              </a:solidFill>
              <a:ln w="9525">
                <a:noFill/>
                <a:round/>
                <a:headEnd/>
                <a:tailEnd/>
              </a:ln>
            </p:spPr>
            <p:txBody>
              <a:bodyPr/>
              <a:lstStyle/>
              <a:p>
                <a:endParaRPr lang="en-US"/>
              </a:p>
            </p:txBody>
          </p:sp>
          <p:sp>
            <p:nvSpPr>
              <p:cNvPr id="212695" name="Line 727"/>
              <p:cNvSpPr>
                <a:spLocks noChangeShapeType="1"/>
              </p:cNvSpPr>
              <p:nvPr/>
            </p:nvSpPr>
            <p:spPr bwMode="auto">
              <a:xfrm>
                <a:off x="1725" y="3307"/>
                <a:ext cx="80" cy="80"/>
              </a:xfrm>
              <a:prstGeom prst="line">
                <a:avLst/>
              </a:prstGeom>
              <a:noFill/>
              <a:ln w="1588">
                <a:solidFill>
                  <a:srgbClr val="4891B6"/>
                </a:solidFill>
                <a:miter lim="800000"/>
                <a:headEnd/>
                <a:tailEnd/>
              </a:ln>
            </p:spPr>
            <p:txBody>
              <a:bodyPr/>
              <a:lstStyle/>
              <a:p>
                <a:endParaRPr lang="en-US"/>
              </a:p>
            </p:txBody>
          </p:sp>
          <p:sp>
            <p:nvSpPr>
              <p:cNvPr id="212696" name="Freeform 728"/>
              <p:cNvSpPr>
                <a:spLocks/>
              </p:cNvSpPr>
              <p:nvPr/>
            </p:nvSpPr>
            <p:spPr bwMode="auto">
              <a:xfrm>
                <a:off x="1725" y="3307"/>
                <a:ext cx="87" cy="83"/>
              </a:xfrm>
              <a:custGeom>
                <a:avLst/>
                <a:gdLst/>
                <a:ahLst/>
                <a:cxnLst>
                  <a:cxn ang="0">
                    <a:pos x="0" y="0"/>
                  </a:cxn>
                  <a:cxn ang="0">
                    <a:pos x="6" y="3"/>
                  </a:cxn>
                  <a:cxn ang="0">
                    <a:pos x="87" y="83"/>
                  </a:cxn>
                  <a:cxn ang="0">
                    <a:pos x="80" y="80"/>
                  </a:cxn>
                  <a:cxn ang="0">
                    <a:pos x="0" y="0"/>
                  </a:cxn>
                </a:cxnLst>
                <a:rect l="0" t="0" r="r" b="b"/>
                <a:pathLst>
                  <a:path w="87" h="83">
                    <a:moveTo>
                      <a:pt x="0" y="0"/>
                    </a:moveTo>
                    <a:lnTo>
                      <a:pt x="6" y="3"/>
                    </a:lnTo>
                    <a:lnTo>
                      <a:pt x="87" y="83"/>
                    </a:lnTo>
                    <a:lnTo>
                      <a:pt x="80" y="80"/>
                    </a:lnTo>
                    <a:lnTo>
                      <a:pt x="0" y="0"/>
                    </a:lnTo>
                    <a:close/>
                  </a:path>
                </a:pathLst>
              </a:custGeom>
              <a:solidFill>
                <a:srgbClr val="4891B6"/>
              </a:solidFill>
              <a:ln w="9525">
                <a:noFill/>
                <a:round/>
                <a:headEnd/>
                <a:tailEnd/>
              </a:ln>
            </p:spPr>
            <p:txBody>
              <a:bodyPr/>
              <a:lstStyle/>
              <a:p>
                <a:endParaRPr lang="en-US"/>
              </a:p>
            </p:txBody>
          </p:sp>
          <p:sp>
            <p:nvSpPr>
              <p:cNvPr id="212697" name="Freeform 729"/>
              <p:cNvSpPr>
                <a:spLocks/>
              </p:cNvSpPr>
              <p:nvPr/>
            </p:nvSpPr>
            <p:spPr bwMode="auto">
              <a:xfrm>
                <a:off x="1731" y="3310"/>
                <a:ext cx="87" cy="83"/>
              </a:xfrm>
              <a:custGeom>
                <a:avLst/>
                <a:gdLst/>
                <a:ahLst/>
                <a:cxnLst>
                  <a:cxn ang="0">
                    <a:pos x="0" y="0"/>
                  </a:cxn>
                  <a:cxn ang="0">
                    <a:pos x="6" y="2"/>
                  </a:cxn>
                  <a:cxn ang="0">
                    <a:pos x="87" y="83"/>
                  </a:cxn>
                  <a:cxn ang="0">
                    <a:pos x="81" y="80"/>
                  </a:cxn>
                  <a:cxn ang="0">
                    <a:pos x="0" y="0"/>
                  </a:cxn>
                </a:cxnLst>
                <a:rect l="0" t="0" r="r" b="b"/>
                <a:pathLst>
                  <a:path w="87" h="83">
                    <a:moveTo>
                      <a:pt x="0" y="0"/>
                    </a:moveTo>
                    <a:lnTo>
                      <a:pt x="6" y="2"/>
                    </a:lnTo>
                    <a:lnTo>
                      <a:pt x="87" y="83"/>
                    </a:lnTo>
                    <a:lnTo>
                      <a:pt x="81" y="80"/>
                    </a:lnTo>
                    <a:lnTo>
                      <a:pt x="0" y="0"/>
                    </a:lnTo>
                    <a:close/>
                  </a:path>
                </a:pathLst>
              </a:custGeom>
              <a:solidFill>
                <a:srgbClr val="4790B5"/>
              </a:solidFill>
              <a:ln w="9525">
                <a:noFill/>
                <a:round/>
                <a:headEnd/>
                <a:tailEnd/>
              </a:ln>
            </p:spPr>
            <p:txBody>
              <a:bodyPr/>
              <a:lstStyle/>
              <a:p>
                <a:endParaRPr lang="en-US"/>
              </a:p>
            </p:txBody>
          </p:sp>
          <p:sp>
            <p:nvSpPr>
              <p:cNvPr id="212698" name="Freeform 730"/>
              <p:cNvSpPr>
                <a:spLocks/>
              </p:cNvSpPr>
              <p:nvPr/>
            </p:nvSpPr>
            <p:spPr bwMode="auto">
              <a:xfrm>
                <a:off x="1737" y="3312"/>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8FB4"/>
              </a:solidFill>
              <a:ln w="9525">
                <a:noFill/>
                <a:round/>
                <a:headEnd/>
                <a:tailEnd/>
              </a:ln>
            </p:spPr>
            <p:txBody>
              <a:bodyPr/>
              <a:lstStyle/>
              <a:p>
                <a:endParaRPr lang="en-US"/>
              </a:p>
            </p:txBody>
          </p:sp>
          <p:sp>
            <p:nvSpPr>
              <p:cNvPr id="212699" name="Freeform 731"/>
              <p:cNvSpPr>
                <a:spLocks/>
              </p:cNvSpPr>
              <p:nvPr/>
            </p:nvSpPr>
            <p:spPr bwMode="auto">
              <a:xfrm>
                <a:off x="1743" y="3315"/>
                <a:ext cx="100" cy="88"/>
              </a:xfrm>
              <a:custGeom>
                <a:avLst/>
                <a:gdLst/>
                <a:ahLst/>
                <a:cxnLst>
                  <a:cxn ang="0">
                    <a:pos x="0" y="0"/>
                  </a:cxn>
                  <a:cxn ang="0">
                    <a:pos x="19" y="7"/>
                  </a:cxn>
                  <a:cxn ang="0">
                    <a:pos x="100" y="88"/>
                  </a:cxn>
                  <a:cxn ang="0">
                    <a:pos x="81" y="80"/>
                  </a:cxn>
                  <a:cxn ang="0">
                    <a:pos x="0" y="0"/>
                  </a:cxn>
                </a:cxnLst>
                <a:rect l="0" t="0" r="r" b="b"/>
                <a:pathLst>
                  <a:path w="100" h="88">
                    <a:moveTo>
                      <a:pt x="0" y="0"/>
                    </a:moveTo>
                    <a:lnTo>
                      <a:pt x="19" y="7"/>
                    </a:lnTo>
                    <a:lnTo>
                      <a:pt x="100" y="88"/>
                    </a:lnTo>
                    <a:lnTo>
                      <a:pt x="81" y="80"/>
                    </a:lnTo>
                    <a:lnTo>
                      <a:pt x="0" y="0"/>
                    </a:lnTo>
                    <a:close/>
                  </a:path>
                </a:pathLst>
              </a:custGeom>
              <a:solidFill>
                <a:srgbClr val="478FB3"/>
              </a:solidFill>
              <a:ln w="9525">
                <a:noFill/>
                <a:round/>
                <a:headEnd/>
                <a:tailEnd/>
              </a:ln>
            </p:spPr>
            <p:txBody>
              <a:bodyPr/>
              <a:lstStyle/>
              <a:p>
                <a:endParaRPr lang="en-US"/>
              </a:p>
            </p:txBody>
          </p:sp>
          <p:sp>
            <p:nvSpPr>
              <p:cNvPr id="212700" name="Line 732"/>
              <p:cNvSpPr>
                <a:spLocks noChangeShapeType="1"/>
              </p:cNvSpPr>
              <p:nvPr/>
            </p:nvSpPr>
            <p:spPr bwMode="auto">
              <a:xfrm>
                <a:off x="1743" y="3315"/>
                <a:ext cx="81" cy="80"/>
              </a:xfrm>
              <a:prstGeom prst="line">
                <a:avLst/>
              </a:prstGeom>
              <a:noFill/>
              <a:ln w="1588">
                <a:solidFill>
                  <a:srgbClr val="478FB3"/>
                </a:solidFill>
                <a:miter lim="800000"/>
                <a:headEnd/>
                <a:tailEnd/>
              </a:ln>
            </p:spPr>
            <p:txBody>
              <a:bodyPr/>
              <a:lstStyle/>
              <a:p>
                <a:endParaRPr lang="en-US"/>
              </a:p>
            </p:txBody>
          </p:sp>
          <p:sp>
            <p:nvSpPr>
              <p:cNvPr id="212701" name="Freeform 733"/>
              <p:cNvSpPr>
                <a:spLocks/>
              </p:cNvSpPr>
              <p:nvPr/>
            </p:nvSpPr>
            <p:spPr bwMode="auto">
              <a:xfrm>
                <a:off x="1743" y="3315"/>
                <a:ext cx="91" cy="84"/>
              </a:xfrm>
              <a:custGeom>
                <a:avLst/>
                <a:gdLst/>
                <a:ahLst/>
                <a:cxnLst>
                  <a:cxn ang="0">
                    <a:pos x="0" y="0"/>
                  </a:cxn>
                  <a:cxn ang="0">
                    <a:pos x="10" y="3"/>
                  </a:cxn>
                  <a:cxn ang="0">
                    <a:pos x="91" y="84"/>
                  </a:cxn>
                  <a:cxn ang="0">
                    <a:pos x="81" y="80"/>
                  </a:cxn>
                  <a:cxn ang="0">
                    <a:pos x="0" y="0"/>
                  </a:cxn>
                </a:cxnLst>
                <a:rect l="0" t="0" r="r" b="b"/>
                <a:pathLst>
                  <a:path w="91" h="84">
                    <a:moveTo>
                      <a:pt x="0" y="0"/>
                    </a:moveTo>
                    <a:lnTo>
                      <a:pt x="10" y="3"/>
                    </a:lnTo>
                    <a:lnTo>
                      <a:pt x="91" y="84"/>
                    </a:lnTo>
                    <a:lnTo>
                      <a:pt x="81" y="80"/>
                    </a:lnTo>
                    <a:lnTo>
                      <a:pt x="0" y="0"/>
                    </a:lnTo>
                    <a:close/>
                  </a:path>
                </a:pathLst>
              </a:custGeom>
              <a:solidFill>
                <a:srgbClr val="478FB3"/>
              </a:solidFill>
              <a:ln w="9525">
                <a:noFill/>
                <a:round/>
                <a:headEnd/>
                <a:tailEnd/>
              </a:ln>
            </p:spPr>
            <p:txBody>
              <a:bodyPr/>
              <a:lstStyle/>
              <a:p>
                <a:endParaRPr lang="en-US"/>
              </a:p>
            </p:txBody>
          </p:sp>
          <p:sp>
            <p:nvSpPr>
              <p:cNvPr id="212702" name="Freeform 734"/>
              <p:cNvSpPr>
                <a:spLocks/>
              </p:cNvSpPr>
              <p:nvPr/>
            </p:nvSpPr>
            <p:spPr bwMode="auto">
              <a:xfrm>
                <a:off x="1753" y="3318"/>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68EB2"/>
              </a:solidFill>
              <a:ln w="9525">
                <a:noFill/>
                <a:round/>
                <a:headEnd/>
                <a:tailEnd/>
              </a:ln>
            </p:spPr>
            <p:txBody>
              <a:bodyPr/>
              <a:lstStyle/>
              <a:p>
                <a:endParaRPr lang="en-US"/>
              </a:p>
            </p:txBody>
          </p:sp>
          <p:sp>
            <p:nvSpPr>
              <p:cNvPr id="212703" name="Freeform 735"/>
              <p:cNvSpPr>
                <a:spLocks/>
              </p:cNvSpPr>
              <p:nvPr/>
            </p:nvSpPr>
            <p:spPr bwMode="auto">
              <a:xfrm>
                <a:off x="1762" y="3322"/>
                <a:ext cx="101" cy="87"/>
              </a:xfrm>
              <a:custGeom>
                <a:avLst/>
                <a:gdLst/>
                <a:ahLst/>
                <a:cxnLst>
                  <a:cxn ang="0">
                    <a:pos x="0" y="0"/>
                  </a:cxn>
                  <a:cxn ang="0">
                    <a:pos x="20" y="7"/>
                  </a:cxn>
                  <a:cxn ang="0">
                    <a:pos x="101" y="87"/>
                  </a:cxn>
                  <a:cxn ang="0">
                    <a:pos x="81" y="81"/>
                  </a:cxn>
                  <a:cxn ang="0">
                    <a:pos x="0" y="0"/>
                  </a:cxn>
                </a:cxnLst>
                <a:rect l="0" t="0" r="r" b="b"/>
                <a:pathLst>
                  <a:path w="101" h="87">
                    <a:moveTo>
                      <a:pt x="0" y="0"/>
                    </a:moveTo>
                    <a:lnTo>
                      <a:pt x="20" y="7"/>
                    </a:lnTo>
                    <a:lnTo>
                      <a:pt x="101" y="87"/>
                    </a:lnTo>
                    <a:lnTo>
                      <a:pt x="81" y="81"/>
                    </a:lnTo>
                    <a:lnTo>
                      <a:pt x="0" y="0"/>
                    </a:lnTo>
                    <a:close/>
                  </a:path>
                </a:pathLst>
              </a:custGeom>
              <a:solidFill>
                <a:srgbClr val="468DB1"/>
              </a:solidFill>
              <a:ln w="9525">
                <a:noFill/>
                <a:round/>
                <a:headEnd/>
                <a:tailEnd/>
              </a:ln>
            </p:spPr>
            <p:txBody>
              <a:bodyPr/>
              <a:lstStyle/>
              <a:p>
                <a:endParaRPr lang="en-US"/>
              </a:p>
            </p:txBody>
          </p:sp>
          <p:sp>
            <p:nvSpPr>
              <p:cNvPr id="212704" name="Line 736"/>
              <p:cNvSpPr>
                <a:spLocks noChangeShapeType="1"/>
              </p:cNvSpPr>
              <p:nvPr/>
            </p:nvSpPr>
            <p:spPr bwMode="auto">
              <a:xfrm>
                <a:off x="1762" y="3322"/>
                <a:ext cx="81" cy="81"/>
              </a:xfrm>
              <a:prstGeom prst="line">
                <a:avLst/>
              </a:prstGeom>
              <a:noFill/>
              <a:ln w="1588">
                <a:solidFill>
                  <a:srgbClr val="468DB1"/>
                </a:solidFill>
                <a:miter lim="800000"/>
                <a:headEnd/>
                <a:tailEnd/>
              </a:ln>
            </p:spPr>
            <p:txBody>
              <a:bodyPr/>
              <a:lstStyle/>
              <a:p>
                <a:endParaRPr lang="en-US"/>
              </a:p>
            </p:txBody>
          </p:sp>
          <p:sp>
            <p:nvSpPr>
              <p:cNvPr id="212705" name="Freeform 737"/>
              <p:cNvSpPr>
                <a:spLocks/>
              </p:cNvSpPr>
              <p:nvPr/>
            </p:nvSpPr>
            <p:spPr bwMode="auto">
              <a:xfrm>
                <a:off x="1762" y="3322"/>
                <a:ext cx="88" cy="83"/>
              </a:xfrm>
              <a:custGeom>
                <a:avLst/>
                <a:gdLst/>
                <a:ahLst/>
                <a:cxnLst>
                  <a:cxn ang="0">
                    <a:pos x="0" y="0"/>
                  </a:cxn>
                  <a:cxn ang="0">
                    <a:pos x="7" y="2"/>
                  </a:cxn>
                  <a:cxn ang="0">
                    <a:pos x="88" y="83"/>
                  </a:cxn>
                  <a:cxn ang="0">
                    <a:pos x="81" y="81"/>
                  </a:cxn>
                  <a:cxn ang="0">
                    <a:pos x="0" y="0"/>
                  </a:cxn>
                </a:cxnLst>
                <a:rect l="0" t="0" r="r" b="b"/>
                <a:pathLst>
                  <a:path w="88" h="83">
                    <a:moveTo>
                      <a:pt x="0" y="0"/>
                    </a:moveTo>
                    <a:lnTo>
                      <a:pt x="7" y="2"/>
                    </a:lnTo>
                    <a:lnTo>
                      <a:pt x="88" y="83"/>
                    </a:lnTo>
                    <a:lnTo>
                      <a:pt x="81" y="81"/>
                    </a:lnTo>
                    <a:lnTo>
                      <a:pt x="0" y="0"/>
                    </a:lnTo>
                    <a:close/>
                  </a:path>
                </a:pathLst>
              </a:custGeom>
              <a:solidFill>
                <a:srgbClr val="468DB1"/>
              </a:solidFill>
              <a:ln w="9525">
                <a:noFill/>
                <a:round/>
                <a:headEnd/>
                <a:tailEnd/>
              </a:ln>
            </p:spPr>
            <p:txBody>
              <a:bodyPr/>
              <a:lstStyle/>
              <a:p>
                <a:endParaRPr lang="en-US"/>
              </a:p>
            </p:txBody>
          </p:sp>
          <p:sp>
            <p:nvSpPr>
              <p:cNvPr id="212706" name="Freeform 738"/>
              <p:cNvSpPr>
                <a:spLocks/>
              </p:cNvSpPr>
              <p:nvPr/>
            </p:nvSpPr>
            <p:spPr bwMode="auto">
              <a:xfrm>
                <a:off x="1769" y="3324"/>
                <a:ext cx="87" cy="83"/>
              </a:xfrm>
              <a:custGeom>
                <a:avLst/>
                <a:gdLst/>
                <a:ahLst/>
                <a:cxnLst>
                  <a:cxn ang="0">
                    <a:pos x="0" y="0"/>
                  </a:cxn>
                  <a:cxn ang="0">
                    <a:pos x="7" y="3"/>
                  </a:cxn>
                  <a:cxn ang="0">
                    <a:pos x="87" y="83"/>
                  </a:cxn>
                  <a:cxn ang="0">
                    <a:pos x="81" y="81"/>
                  </a:cxn>
                  <a:cxn ang="0">
                    <a:pos x="0" y="0"/>
                  </a:cxn>
                </a:cxnLst>
                <a:rect l="0" t="0" r="r" b="b"/>
                <a:pathLst>
                  <a:path w="87" h="83">
                    <a:moveTo>
                      <a:pt x="0" y="0"/>
                    </a:moveTo>
                    <a:lnTo>
                      <a:pt x="7" y="3"/>
                    </a:lnTo>
                    <a:lnTo>
                      <a:pt x="87" y="83"/>
                    </a:lnTo>
                    <a:lnTo>
                      <a:pt x="81" y="81"/>
                    </a:lnTo>
                    <a:lnTo>
                      <a:pt x="0" y="0"/>
                    </a:lnTo>
                    <a:close/>
                  </a:path>
                </a:pathLst>
              </a:custGeom>
              <a:solidFill>
                <a:srgbClr val="458CB0"/>
              </a:solidFill>
              <a:ln w="9525">
                <a:noFill/>
                <a:round/>
                <a:headEnd/>
                <a:tailEnd/>
              </a:ln>
            </p:spPr>
            <p:txBody>
              <a:bodyPr/>
              <a:lstStyle/>
              <a:p>
                <a:endParaRPr lang="en-US"/>
              </a:p>
            </p:txBody>
          </p:sp>
          <p:sp>
            <p:nvSpPr>
              <p:cNvPr id="212707" name="Freeform 739"/>
              <p:cNvSpPr>
                <a:spLocks/>
              </p:cNvSpPr>
              <p:nvPr/>
            </p:nvSpPr>
            <p:spPr bwMode="auto">
              <a:xfrm>
                <a:off x="1776" y="3327"/>
                <a:ext cx="87" cy="82"/>
              </a:xfrm>
              <a:custGeom>
                <a:avLst/>
                <a:gdLst/>
                <a:ahLst/>
                <a:cxnLst>
                  <a:cxn ang="0">
                    <a:pos x="0" y="0"/>
                  </a:cxn>
                  <a:cxn ang="0">
                    <a:pos x="6" y="2"/>
                  </a:cxn>
                  <a:cxn ang="0">
                    <a:pos x="87" y="82"/>
                  </a:cxn>
                  <a:cxn ang="0">
                    <a:pos x="80" y="80"/>
                  </a:cxn>
                  <a:cxn ang="0">
                    <a:pos x="0" y="0"/>
                  </a:cxn>
                </a:cxnLst>
                <a:rect l="0" t="0" r="r" b="b"/>
                <a:pathLst>
                  <a:path w="87" h="82">
                    <a:moveTo>
                      <a:pt x="0" y="0"/>
                    </a:moveTo>
                    <a:lnTo>
                      <a:pt x="6" y="2"/>
                    </a:lnTo>
                    <a:lnTo>
                      <a:pt x="87" y="82"/>
                    </a:lnTo>
                    <a:lnTo>
                      <a:pt x="80" y="80"/>
                    </a:lnTo>
                    <a:lnTo>
                      <a:pt x="0" y="0"/>
                    </a:lnTo>
                    <a:close/>
                  </a:path>
                </a:pathLst>
              </a:custGeom>
              <a:solidFill>
                <a:srgbClr val="458BAF"/>
              </a:solidFill>
              <a:ln w="9525">
                <a:noFill/>
                <a:round/>
                <a:headEnd/>
                <a:tailEnd/>
              </a:ln>
            </p:spPr>
            <p:txBody>
              <a:bodyPr/>
              <a:lstStyle/>
              <a:p>
                <a:endParaRPr lang="en-US"/>
              </a:p>
            </p:txBody>
          </p:sp>
          <p:sp>
            <p:nvSpPr>
              <p:cNvPr id="212708" name="Freeform 740"/>
              <p:cNvSpPr>
                <a:spLocks/>
              </p:cNvSpPr>
              <p:nvPr/>
            </p:nvSpPr>
            <p:spPr bwMode="auto">
              <a:xfrm>
                <a:off x="1782" y="3329"/>
                <a:ext cx="101" cy="87"/>
              </a:xfrm>
              <a:custGeom>
                <a:avLst/>
                <a:gdLst/>
                <a:ahLst/>
                <a:cxnLst>
                  <a:cxn ang="0">
                    <a:pos x="0" y="0"/>
                  </a:cxn>
                  <a:cxn ang="0">
                    <a:pos x="20" y="6"/>
                  </a:cxn>
                  <a:cxn ang="0">
                    <a:pos x="101" y="87"/>
                  </a:cxn>
                  <a:cxn ang="0">
                    <a:pos x="81" y="80"/>
                  </a:cxn>
                  <a:cxn ang="0">
                    <a:pos x="0" y="0"/>
                  </a:cxn>
                </a:cxnLst>
                <a:rect l="0" t="0" r="r" b="b"/>
                <a:pathLst>
                  <a:path w="101" h="87">
                    <a:moveTo>
                      <a:pt x="0" y="0"/>
                    </a:moveTo>
                    <a:lnTo>
                      <a:pt x="20" y="6"/>
                    </a:lnTo>
                    <a:lnTo>
                      <a:pt x="101" y="87"/>
                    </a:lnTo>
                    <a:lnTo>
                      <a:pt x="81" y="80"/>
                    </a:lnTo>
                    <a:lnTo>
                      <a:pt x="0" y="0"/>
                    </a:lnTo>
                    <a:close/>
                  </a:path>
                </a:pathLst>
              </a:custGeom>
              <a:solidFill>
                <a:srgbClr val="458BAE"/>
              </a:solidFill>
              <a:ln w="9525">
                <a:noFill/>
                <a:round/>
                <a:headEnd/>
                <a:tailEnd/>
              </a:ln>
            </p:spPr>
            <p:txBody>
              <a:bodyPr/>
              <a:lstStyle/>
              <a:p>
                <a:endParaRPr lang="en-US"/>
              </a:p>
            </p:txBody>
          </p:sp>
          <p:sp>
            <p:nvSpPr>
              <p:cNvPr id="212709" name="Line 741"/>
              <p:cNvSpPr>
                <a:spLocks noChangeShapeType="1"/>
              </p:cNvSpPr>
              <p:nvPr/>
            </p:nvSpPr>
            <p:spPr bwMode="auto">
              <a:xfrm>
                <a:off x="1782" y="3329"/>
                <a:ext cx="81" cy="80"/>
              </a:xfrm>
              <a:prstGeom prst="line">
                <a:avLst/>
              </a:prstGeom>
              <a:noFill/>
              <a:ln w="1588">
                <a:solidFill>
                  <a:srgbClr val="458BAE"/>
                </a:solidFill>
                <a:miter lim="800000"/>
                <a:headEnd/>
                <a:tailEnd/>
              </a:ln>
            </p:spPr>
            <p:txBody>
              <a:bodyPr/>
              <a:lstStyle/>
              <a:p>
                <a:endParaRPr lang="en-US"/>
              </a:p>
            </p:txBody>
          </p:sp>
          <p:sp>
            <p:nvSpPr>
              <p:cNvPr id="212710" name="Freeform 742"/>
              <p:cNvSpPr>
                <a:spLocks/>
              </p:cNvSpPr>
              <p:nvPr/>
            </p:nvSpPr>
            <p:spPr bwMode="auto">
              <a:xfrm>
                <a:off x="1782" y="3329"/>
                <a:ext cx="91" cy="83"/>
              </a:xfrm>
              <a:custGeom>
                <a:avLst/>
                <a:gdLst/>
                <a:ahLst/>
                <a:cxnLst>
                  <a:cxn ang="0">
                    <a:pos x="0" y="0"/>
                  </a:cxn>
                  <a:cxn ang="0">
                    <a:pos x="10" y="3"/>
                  </a:cxn>
                  <a:cxn ang="0">
                    <a:pos x="91" y="83"/>
                  </a:cxn>
                  <a:cxn ang="0">
                    <a:pos x="81" y="80"/>
                  </a:cxn>
                  <a:cxn ang="0">
                    <a:pos x="0" y="0"/>
                  </a:cxn>
                </a:cxnLst>
                <a:rect l="0" t="0" r="r" b="b"/>
                <a:pathLst>
                  <a:path w="91" h="83">
                    <a:moveTo>
                      <a:pt x="0" y="0"/>
                    </a:moveTo>
                    <a:lnTo>
                      <a:pt x="10" y="3"/>
                    </a:lnTo>
                    <a:lnTo>
                      <a:pt x="91" y="83"/>
                    </a:lnTo>
                    <a:lnTo>
                      <a:pt x="81" y="80"/>
                    </a:lnTo>
                    <a:lnTo>
                      <a:pt x="0" y="0"/>
                    </a:lnTo>
                    <a:close/>
                  </a:path>
                </a:pathLst>
              </a:custGeom>
              <a:solidFill>
                <a:srgbClr val="458BAE"/>
              </a:solidFill>
              <a:ln w="9525">
                <a:noFill/>
                <a:round/>
                <a:headEnd/>
                <a:tailEnd/>
              </a:ln>
            </p:spPr>
            <p:txBody>
              <a:bodyPr/>
              <a:lstStyle/>
              <a:p>
                <a:endParaRPr lang="en-US"/>
              </a:p>
            </p:txBody>
          </p:sp>
          <p:sp>
            <p:nvSpPr>
              <p:cNvPr id="212711" name="Freeform 743"/>
              <p:cNvSpPr>
                <a:spLocks/>
              </p:cNvSpPr>
              <p:nvPr/>
            </p:nvSpPr>
            <p:spPr bwMode="auto">
              <a:xfrm>
                <a:off x="1792" y="3332"/>
                <a:ext cx="91" cy="84"/>
              </a:xfrm>
              <a:custGeom>
                <a:avLst/>
                <a:gdLst/>
                <a:ahLst/>
                <a:cxnLst>
                  <a:cxn ang="0">
                    <a:pos x="0" y="0"/>
                  </a:cxn>
                  <a:cxn ang="0">
                    <a:pos x="10" y="3"/>
                  </a:cxn>
                  <a:cxn ang="0">
                    <a:pos x="91" y="84"/>
                  </a:cxn>
                  <a:cxn ang="0">
                    <a:pos x="81" y="80"/>
                  </a:cxn>
                  <a:cxn ang="0">
                    <a:pos x="0" y="0"/>
                  </a:cxn>
                </a:cxnLst>
                <a:rect l="0" t="0" r="r" b="b"/>
                <a:pathLst>
                  <a:path w="91" h="84">
                    <a:moveTo>
                      <a:pt x="0" y="0"/>
                    </a:moveTo>
                    <a:lnTo>
                      <a:pt x="10" y="3"/>
                    </a:lnTo>
                    <a:lnTo>
                      <a:pt x="91" y="84"/>
                    </a:lnTo>
                    <a:lnTo>
                      <a:pt x="81" y="80"/>
                    </a:lnTo>
                    <a:lnTo>
                      <a:pt x="0" y="0"/>
                    </a:lnTo>
                    <a:close/>
                  </a:path>
                </a:pathLst>
              </a:custGeom>
              <a:solidFill>
                <a:srgbClr val="448AAD"/>
              </a:solidFill>
              <a:ln w="9525">
                <a:noFill/>
                <a:round/>
                <a:headEnd/>
                <a:tailEnd/>
              </a:ln>
            </p:spPr>
            <p:txBody>
              <a:bodyPr/>
              <a:lstStyle/>
              <a:p>
                <a:endParaRPr lang="en-US"/>
              </a:p>
            </p:txBody>
          </p:sp>
          <p:sp>
            <p:nvSpPr>
              <p:cNvPr id="212712" name="Freeform 744"/>
              <p:cNvSpPr>
                <a:spLocks/>
              </p:cNvSpPr>
              <p:nvPr/>
            </p:nvSpPr>
            <p:spPr bwMode="auto">
              <a:xfrm>
                <a:off x="1802" y="3335"/>
                <a:ext cx="102" cy="86"/>
              </a:xfrm>
              <a:custGeom>
                <a:avLst/>
                <a:gdLst/>
                <a:ahLst/>
                <a:cxnLst>
                  <a:cxn ang="0">
                    <a:pos x="0" y="0"/>
                  </a:cxn>
                  <a:cxn ang="0">
                    <a:pos x="21" y="5"/>
                  </a:cxn>
                  <a:cxn ang="0">
                    <a:pos x="102" y="86"/>
                  </a:cxn>
                  <a:cxn ang="0">
                    <a:pos x="81" y="81"/>
                  </a:cxn>
                  <a:cxn ang="0">
                    <a:pos x="0" y="0"/>
                  </a:cxn>
                </a:cxnLst>
                <a:rect l="0" t="0" r="r" b="b"/>
                <a:pathLst>
                  <a:path w="102" h="86">
                    <a:moveTo>
                      <a:pt x="0" y="0"/>
                    </a:moveTo>
                    <a:lnTo>
                      <a:pt x="21" y="5"/>
                    </a:lnTo>
                    <a:lnTo>
                      <a:pt x="102" y="86"/>
                    </a:lnTo>
                    <a:lnTo>
                      <a:pt x="81" y="81"/>
                    </a:lnTo>
                    <a:lnTo>
                      <a:pt x="0" y="0"/>
                    </a:lnTo>
                    <a:close/>
                  </a:path>
                </a:pathLst>
              </a:custGeom>
              <a:solidFill>
                <a:srgbClr val="4489AC"/>
              </a:solidFill>
              <a:ln w="9525">
                <a:noFill/>
                <a:round/>
                <a:headEnd/>
                <a:tailEnd/>
              </a:ln>
            </p:spPr>
            <p:txBody>
              <a:bodyPr/>
              <a:lstStyle/>
              <a:p>
                <a:endParaRPr lang="en-US"/>
              </a:p>
            </p:txBody>
          </p:sp>
          <p:sp>
            <p:nvSpPr>
              <p:cNvPr id="212713" name="Line 745"/>
              <p:cNvSpPr>
                <a:spLocks noChangeShapeType="1"/>
              </p:cNvSpPr>
              <p:nvPr/>
            </p:nvSpPr>
            <p:spPr bwMode="auto">
              <a:xfrm>
                <a:off x="1802" y="3335"/>
                <a:ext cx="81" cy="81"/>
              </a:xfrm>
              <a:prstGeom prst="line">
                <a:avLst/>
              </a:prstGeom>
              <a:noFill/>
              <a:ln w="1588">
                <a:solidFill>
                  <a:srgbClr val="4489AC"/>
                </a:solidFill>
                <a:miter lim="800000"/>
                <a:headEnd/>
                <a:tailEnd/>
              </a:ln>
            </p:spPr>
            <p:txBody>
              <a:bodyPr/>
              <a:lstStyle/>
              <a:p>
                <a:endParaRPr lang="en-US"/>
              </a:p>
            </p:txBody>
          </p:sp>
          <p:sp>
            <p:nvSpPr>
              <p:cNvPr id="212714" name="Freeform 746"/>
              <p:cNvSpPr>
                <a:spLocks/>
              </p:cNvSpPr>
              <p:nvPr/>
            </p:nvSpPr>
            <p:spPr bwMode="auto">
              <a:xfrm>
                <a:off x="1802" y="3335"/>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489AC"/>
              </a:solidFill>
              <a:ln w="9525">
                <a:noFill/>
                <a:round/>
                <a:headEnd/>
                <a:tailEnd/>
              </a:ln>
            </p:spPr>
            <p:txBody>
              <a:bodyPr/>
              <a:lstStyle/>
              <a:p>
                <a:endParaRPr lang="en-US"/>
              </a:p>
            </p:txBody>
          </p:sp>
          <p:sp>
            <p:nvSpPr>
              <p:cNvPr id="212715" name="Freeform 747"/>
              <p:cNvSpPr>
                <a:spLocks/>
              </p:cNvSpPr>
              <p:nvPr/>
            </p:nvSpPr>
            <p:spPr bwMode="auto">
              <a:xfrm>
                <a:off x="1809" y="3337"/>
                <a:ext cx="88" cy="82"/>
              </a:xfrm>
              <a:custGeom>
                <a:avLst/>
                <a:gdLst/>
                <a:ahLst/>
                <a:cxnLst>
                  <a:cxn ang="0">
                    <a:pos x="0" y="0"/>
                  </a:cxn>
                  <a:cxn ang="0">
                    <a:pos x="7" y="2"/>
                  </a:cxn>
                  <a:cxn ang="0">
                    <a:pos x="88" y="82"/>
                  </a:cxn>
                  <a:cxn ang="0">
                    <a:pos x="81" y="80"/>
                  </a:cxn>
                  <a:cxn ang="0">
                    <a:pos x="0" y="0"/>
                  </a:cxn>
                </a:cxnLst>
                <a:rect l="0" t="0" r="r" b="b"/>
                <a:pathLst>
                  <a:path w="88" h="82">
                    <a:moveTo>
                      <a:pt x="0" y="0"/>
                    </a:moveTo>
                    <a:lnTo>
                      <a:pt x="7" y="2"/>
                    </a:lnTo>
                    <a:lnTo>
                      <a:pt x="88" y="82"/>
                    </a:lnTo>
                    <a:lnTo>
                      <a:pt x="81" y="80"/>
                    </a:lnTo>
                    <a:lnTo>
                      <a:pt x="0" y="0"/>
                    </a:lnTo>
                    <a:close/>
                  </a:path>
                </a:pathLst>
              </a:custGeom>
              <a:solidFill>
                <a:srgbClr val="4388AB"/>
              </a:solidFill>
              <a:ln w="9525">
                <a:noFill/>
                <a:round/>
                <a:headEnd/>
                <a:tailEnd/>
              </a:ln>
            </p:spPr>
            <p:txBody>
              <a:bodyPr/>
              <a:lstStyle/>
              <a:p>
                <a:endParaRPr lang="en-US"/>
              </a:p>
            </p:txBody>
          </p:sp>
          <p:sp>
            <p:nvSpPr>
              <p:cNvPr id="212716" name="Freeform 748"/>
              <p:cNvSpPr>
                <a:spLocks/>
              </p:cNvSpPr>
              <p:nvPr/>
            </p:nvSpPr>
            <p:spPr bwMode="auto">
              <a:xfrm>
                <a:off x="1816" y="3339"/>
                <a:ext cx="88" cy="82"/>
              </a:xfrm>
              <a:custGeom>
                <a:avLst/>
                <a:gdLst/>
                <a:ahLst/>
                <a:cxnLst>
                  <a:cxn ang="0">
                    <a:pos x="0" y="0"/>
                  </a:cxn>
                  <a:cxn ang="0">
                    <a:pos x="7" y="1"/>
                  </a:cxn>
                  <a:cxn ang="0">
                    <a:pos x="88" y="82"/>
                  </a:cxn>
                  <a:cxn ang="0">
                    <a:pos x="81" y="80"/>
                  </a:cxn>
                  <a:cxn ang="0">
                    <a:pos x="0" y="0"/>
                  </a:cxn>
                </a:cxnLst>
                <a:rect l="0" t="0" r="r" b="b"/>
                <a:pathLst>
                  <a:path w="88" h="82">
                    <a:moveTo>
                      <a:pt x="0" y="0"/>
                    </a:moveTo>
                    <a:lnTo>
                      <a:pt x="7" y="1"/>
                    </a:lnTo>
                    <a:lnTo>
                      <a:pt x="88" y="82"/>
                    </a:lnTo>
                    <a:lnTo>
                      <a:pt x="81" y="80"/>
                    </a:lnTo>
                    <a:lnTo>
                      <a:pt x="0" y="0"/>
                    </a:lnTo>
                    <a:close/>
                  </a:path>
                </a:pathLst>
              </a:custGeom>
              <a:solidFill>
                <a:srgbClr val="4387AA"/>
              </a:solidFill>
              <a:ln w="9525">
                <a:noFill/>
                <a:round/>
                <a:headEnd/>
                <a:tailEnd/>
              </a:ln>
            </p:spPr>
            <p:txBody>
              <a:bodyPr/>
              <a:lstStyle/>
              <a:p>
                <a:endParaRPr lang="en-US"/>
              </a:p>
            </p:txBody>
          </p:sp>
          <p:sp>
            <p:nvSpPr>
              <p:cNvPr id="212717" name="Freeform 749"/>
              <p:cNvSpPr>
                <a:spLocks/>
              </p:cNvSpPr>
              <p:nvPr/>
            </p:nvSpPr>
            <p:spPr bwMode="auto">
              <a:xfrm>
                <a:off x="1823" y="3340"/>
                <a:ext cx="102" cy="86"/>
              </a:xfrm>
              <a:custGeom>
                <a:avLst/>
                <a:gdLst/>
                <a:ahLst/>
                <a:cxnLst>
                  <a:cxn ang="0">
                    <a:pos x="0" y="0"/>
                  </a:cxn>
                  <a:cxn ang="0">
                    <a:pos x="21" y="5"/>
                  </a:cxn>
                  <a:cxn ang="0">
                    <a:pos x="102" y="86"/>
                  </a:cxn>
                  <a:cxn ang="0">
                    <a:pos x="81" y="81"/>
                  </a:cxn>
                  <a:cxn ang="0">
                    <a:pos x="0" y="0"/>
                  </a:cxn>
                </a:cxnLst>
                <a:rect l="0" t="0" r="r" b="b"/>
                <a:pathLst>
                  <a:path w="102" h="86">
                    <a:moveTo>
                      <a:pt x="0" y="0"/>
                    </a:moveTo>
                    <a:lnTo>
                      <a:pt x="21" y="5"/>
                    </a:lnTo>
                    <a:lnTo>
                      <a:pt x="102" y="86"/>
                    </a:lnTo>
                    <a:lnTo>
                      <a:pt x="81" y="81"/>
                    </a:lnTo>
                    <a:lnTo>
                      <a:pt x="0" y="0"/>
                    </a:lnTo>
                    <a:close/>
                  </a:path>
                </a:pathLst>
              </a:custGeom>
              <a:solidFill>
                <a:srgbClr val="4387A9"/>
              </a:solidFill>
              <a:ln w="9525">
                <a:noFill/>
                <a:round/>
                <a:headEnd/>
                <a:tailEnd/>
              </a:ln>
            </p:spPr>
            <p:txBody>
              <a:bodyPr/>
              <a:lstStyle/>
              <a:p>
                <a:endParaRPr lang="en-US"/>
              </a:p>
            </p:txBody>
          </p:sp>
          <p:sp>
            <p:nvSpPr>
              <p:cNvPr id="212718" name="Line 750"/>
              <p:cNvSpPr>
                <a:spLocks noChangeShapeType="1"/>
              </p:cNvSpPr>
              <p:nvPr/>
            </p:nvSpPr>
            <p:spPr bwMode="auto">
              <a:xfrm>
                <a:off x="1823" y="3340"/>
                <a:ext cx="81" cy="81"/>
              </a:xfrm>
              <a:prstGeom prst="line">
                <a:avLst/>
              </a:prstGeom>
              <a:noFill/>
              <a:ln w="1588">
                <a:solidFill>
                  <a:srgbClr val="4387A9"/>
                </a:solidFill>
                <a:miter lim="800000"/>
                <a:headEnd/>
                <a:tailEnd/>
              </a:ln>
            </p:spPr>
            <p:txBody>
              <a:bodyPr/>
              <a:lstStyle/>
              <a:p>
                <a:endParaRPr lang="en-US"/>
              </a:p>
            </p:txBody>
          </p:sp>
          <p:sp>
            <p:nvSpPr>
              <p:cNvPr id="212719" name="Freeform 751"/>
              <p:cNvSpPr>
                <a:spLocks/>
              </p:cNvSpPr>
              <p:nvPr/>
            </p:nvSpPr>
            <p:spPr bwMode="auto">
              <a:xfrm>
                <a:off x="1823" y="3340"/>
                <a:ext cx="91" cy="83"/>
              </a:xfrm>
              <a:custGeom>
                <a:avLst/>
                <a:gdLst/>
                <a:ahLst/>
                <a:cxnLst>
                  <a:cxn ang="0">
                    <a:pos x="0" y="0"/>
                  </a:cxn>
                  <a:cxn ang="0">
                    <a:pos x="11" y="3"/>
                  </a:cxn>
                  <a:cxn ang="0">
                    <a:pos x="91" y="83"/>
                  </a:cxn>
                  <a:cxn ang="0">
                    <a:pos x="81" y="81"/>
                  </a:cxn>
                  <a:cxn ang="0">
                    <a:pos x="0" y="0"/>
                  </a:cxn>
                </a:cxnLst>
                <a:rect l="0" t="0" r="r" b="b"/>
                <a:pathLst>
                  <a:path w="91" h="83">
                    <a:moveTo>
                      <a:pt x="0" y="0"/>
                    </a:moveTo>
                    <a:lnTo>
                      <a:pt x="11" y="3"/>
                    </a:lnTo>
                    <a:lnTo>
                      <a:pt x="91" y="83"/>
                    </a:lnTo>
                    <a:lnTo>
                      <a:pt x="81" y="81"/>
                    </a:lnTo>
                    <a:lnTo>
                      <a:pt x="0" y="0"/>
                    </a:lnTo>
                    <a:close/>
                  </a:path>
                </a:pathLst>
              </a:custGeom>
              <a:solidFill>
                <a:srgbClr val="4387A9"/>
              </a:solidFill>
              <a:ln w="9525">
                <a:noFill/>
                <a:round/>
                <a:headEnd/>
                <a:tailEnd/>
              </a:ln>
            </p:spPr>
            <p:txBody>
              <a:bodyPr/>
              <a:lstStyle/>
              <a:p>
                <a:endParaRPr lang="en-US"/>
              </a:p>
            </p:txBody>
          </p:sp>
          <p:sp>
            <p:nvSpPr>
              <p:cNvPr id="212720" name="Freeform 752"/>
              <p:cNvSpPr>
                <a:spLocks/>
              </p:cNvSpPr>
              <p:nvPr/>
            </p:nvSpPr>
            <p:spPr bwMode="auto">
              <a:xfrm>
                <a:off x="1834" y="3343"/>
                <a:ext cx="91" cy="83"/>
              </a:xfrm>
              <a:custGeom>
                <a:avLst/>
                <a:gdLst/>
                <a:ahLst/>
                <a:cxnLst>
                  <a:cxn ang="0">
                    <a:pos x="0" y="0"/>
                  </a:cxn>
                  <a:cxn ang="0">
                    <a:pos x="10" y="2"/>
                  </a:cxn>
                  <a:cxn ang="0">
                    <a:pos x="91" y="83"/>
                  </a:cxn>
                  <a:cxn ang="0">
                    <a:pos x="80" y="80"/>
                  </a:cxn>
                  <a:cxn ang="0">
                    <a:pos x="0" y="0"/>
                  </a:cxn>
                </a:cxnLst>
                <a:rect l="0" t="0" r="r" b="b"/>
                <a:pathLst>
                  <a:path w="91" h="83">
                    <a:moveTo>
                      <a:pt x="0" y="0"/>
                    </a:moveTo>
                    <a:lnTo>
                      <a:pt x="10" y="2"/>
                    </a:lnTo>
                    <a:lnTo>
                      <a:pt x="91" y="83"/>
                    </a:lnTo>
                    <a:lnTo>
                      <a:pt x="80" y="80"/>
                    </a:lnTo>
                    <a:lnTo>
                      <a:pt x="0" y="0"/>
                    </a:lnTo>
                    <a:close/>
                  </a:path>
                </a:pathLst>
              </a:custGeom>
              <a:solidFill>
                <a:srgbClr val="4286A8"/>
              </a:solidFill>
              <a:ln w="9525">
                <a:noFill/>
                <a:round/>
                <a:headEnd/>
                <a:tailEnd/>
              </a:ln>
            </p:spPr>
            <p:txBody>
              <a:bodyPr/>
              <a:lstStyle/>
              <a:p>
                <a:endParaRPr lang="en-US"/>
              </a:p>
            </p:txBody>
          </p:sp>
          <p:sp>
            <p:nvSpPr>
              <p:cNvPr id="212721" name="Freeform 753"/>
              <p:cNvSpPr>
                <a:spLocks/>
              </p:cNvSpPr>
              <p:nvPr/>
            </p:nvSpPr>
            <p:spPr bwMode="auto">
              <a:xfrm>
                <a:off x="1844" y="3345"/>
                <a:ext cx="103" cy="85"/>
              </a:xfrm>
              <a:custGeom>
                <a:avLst/>
                <a:gdLst/>
                <a:ahLst/>
                <a:cxnLst>
                  <a:cxn ang="0">
                    <a:pos x="0" y="0"/>
                  </a:cxn>
                  <a:cxn ang="0">
                    <a:pos x="22" y="4"/>
                  </a:cxn>
                  <a:cxn ang="0">
                    <a:pos x="103" y="85"/>
                  </a:cxn>
                  <a:cxn ang="0">
                    <a:pos x="81" y="81"/>
                  </a:cxn>
                  <a:cxn ang="0">
                    <a:pos x="0" y="0"/>
                  </a:cxn>
                </a:cxnLst>
                <a:rect l="0" t="0" r="r" b="b"/>
                <a:pathLst>
                  <a:path w="103" h="85">
                    <a:moveTo>
                      <a:pt x="0" y="0"/>
                    </a:moveTo>
                    <a:lnTo>
                      <a:pt x="22" y="4"/>
                    </a:lnTo>
                    <a:lnTo>
                      <a:pt x="103" y="85"/>
                    </a:lnTo>
                    <a:lnTo>
                      <a:pt x="81" y="81"/>
                    </a:lnTo>
                    <a:lnTo>
                      <a:pt x="0" y="0"/>
                    </a:lnTo>
                    <a:close/>
                  </a:path>
                </a:pathLst>
              </a:custGeom>
              <a:solidFill>
                <a:srgbClr val="4285A7"/>
              </a:solidFill>
              <a:ln w="9525">
                <a:noFill/>
                <a:round/>
                <a:headEnd/>
                <a:tailEnd/>
              </a:ln>
            </p:spPr>
            <p:txBody>
              <a:bodyPr/>
              <a:lstStyle/>
              <a:p>
                <a:endParaRPr lang="en-US"/>
              </a:p>
            </p:txBody>
          </p:sp>
          <p:sp>
            <p:nvSpPr>
              <p:cNvPr id="212722" name="Line 754"/>
              <p:cNvSpPr>
                <a:spLocks noChangeShapeType="1"/>
              </p:cNvSpPr>
              <p:nvPr/>
            </p:nvSpPr>
            <p:spPr bwMode="auto">
              <a:xfrm>
                <a:off x="1844" y="3345"/>
                <a:ext cx="81" cy="81"/>
              </a:xfrm>
              <a:prstGeom prst="line">
                <a:avLst/>
              </a:prstGeom>
              <a:noFill/>
              <a:ln w="1588">
                <a:solidFill>
                  <a:srgbClr val="4285A7"/>
                </a:solidFill>
                <a:miter lim="800000"/>
                <a:headEnd/>
                <a:tailEnd/>
              </a:ln>
            </p:spPr>
            <p:txBody>
              <a:bodyPr/>
              <a:lstStyle/>
              <a:p>
                <a:endParaRPr lang="en-US"/>
              </a:p>
            </p:txBody>
          </p:sp>
          <p:sp>
            <p:nvSpPr>
              <p:cNvPr id="212723" name="Freeform 755"/>
              <p:cNvSpPr>
                <a:spLocks/>
              </p:cNvSpPr>
              <p:nvPr/>
            </p:nvSpPr>
            <p:spPr bwMode="auto">
              <a:xfrm>
                <a:off x="1844" y="3345"/>
                <a:ext cx="88" cy="82"/>
              </a:xfrm>
              <a:custGeom>
                <a:avLst/>
                <a:gdLst/>
                <a:ahLst/>
                <a:cxnLst>
                  <a:cxn ang="0">
                    <a:pos x="0" y="0"/>
                  </a:cxn>
                  <a:cxn ang="0">
                    <a:pos x="8" y="2"/>
                  </a:cxn>
                  <a:cxn ang="0">
                    <a:pos x="88" y="82"/>
                  </a:cxn>
                  <a:cxn ang="0">
                    <a:pos x="81" y="81"/>
                  </a:cxn>
                  <a:cxn ang="0">
                    <a:pos x="0" y="0"/>
                  </a:cxn>
                </a:cxnLst>
                <a:rect l="0" t="0" r="r" b="b"/>
                <a:pathLst>
                  <a:path w="88" h="82">
                    <a:moveTo>
                      <a:pt x="0" y="0"/>
                    </a:moveTo>
                    <a:lnTo>
                      <a:pt x="8" y="2"/>
                    </a:lnTo>
                    <a:lnTo>
                      <a:pt x="88" y="82"/>
                    </a:lnTo>
                    <a:lnTo>
                      <a:pt x="81" y="81"/>
                    </a:lnTo>
                    <a:lnTo>
                      <a:pt x="0" y="0"/>
                    </a:lnTo>
                    <a:close/>
                  </a:path>
                </a:pathLst>
              </a:custGeom>
              <a:solidFill>
                <a:srgbClr val="4285A7"/>
              </a:solidFill>
              <a:ln w="9525">
                <a:noFill/>
                <a:round/>
                <a:headEnd/>
                <a:tailEnd/>
              </a:ln>
            </p:spPr>
            <p:txBody>
              <a:bodyPr/>
              <a:lstStyle/>
              <a:p>
                <a:endParaRPr lang="en-US"/>
              </a:p>
            </p:txBody>
          </p:sp>
          <p:sp>
            <p:nvSpPr>
              <p:cNvPr id="212724" name="Freeform 756"/>
              <p:cNvSpPr>
                <a:spLocks/>
              </p:cNvSpPr>
              <p:nvPr/>
            </p:nvSpPr>
            <p:spPr bwMode="auto">
              <a:xfrm>
                <a:off x="1852" y="3347"/>
                <a:ext cx="87" cy="81"/>
              </a:xfrm>
              <a:custGeom>
                <a:avLst/>
                <a:gdLst/>
                <a:ahLst/>
                <a:cxnLst>
                  <a:cxn ang="0">
                    <a:pos x="0" y="0"/>
                  </a:cxn>
                  <a:cxn ang="0">
                    <a:pos x="7" y="1"/>
                  </a:cxn>
                  <a:cxn ang="0">
                    <a:pos x="87" y="81"/>
                  </a:cxn>
                  <a:cxn ang="0">
                    <a:pos x="80" y="80"/>
                  </a:cxn>
                  <a:cxn ang="0">
                    <a:pos x="0" y="0"/>
                  </a:cxn>
                </a:cxnLst>
                <a:rect l="0" t="0" r="r" b="b"/>
                <a:pathLst>
                  <a:path w="87" h="81">
                    <a:moveTo>
                      <a:pt x="0" y="0"/>
                    </a:moveTo>
                    <a:lnTo>
                      <a:pt x="7" y="1"/>
                    </a:lnTo>
                    <a:lnTo>
                      <a:pt x="87" y="81"/>
                    </a:lnTo>
                    <a:lnTo>
                      <a:pt x="80" y="80"/>
                    </a:lnTo>
                    <a:lnTo>
                      <a:pt x="0" y="0"/>
                    </a:lnTo>
                    <a:close/>
                  </a:path>
                </a:pathLst>
              </a:custGeom>
              <a:solidFill>
                <a:srgbClr val="4184A6"/>
              </a:solidFill>
              <a:ln w="9525">
                <a:noFill/>
                <a:round/>
                <a:headEnd/>
                <a:tailEnd/>
              </a:ln>
            </p:spPr>
            <p:txBody>
              <a:bodyPr/>
              <a:lstStyle/>
              <a:p>
                <a:endParaRPr lang="en-US"/>
              </a:p>
            </p:txBody>
          </p:sp>
          <p:sp>
            <p:nvSpPr>
              <p:cNvPr id="212725" name="Freeform 757"/>
              <p:cNvSpPr>
                <a:spLocks/>
              </p:cNvSpPr>
              <p:nvPr/>
            </p:nvSpPr>
            <p:spPr bwMode="auto">
              <a:xfrm>
                <a:off x="1859" y="3348"/>
                <a:ext cx="88" cy="82"/>
              </a:xfrm>
              <a:custGeom>
                <a:avLst/>
                <a:gdLst/>
                <a:ahLst/>
                <a:cxnLst>
                  <a:cxn ang="0">
                    <a:pos x="0" y="0"/>
                  </a:cxn>
                  <a:cxn ang="0">
                    <a:pos x="7" y="1"/>
                  </a:cxn>
                  <a:cxn ang="0">
                    <a:pos x="88" y="82"/>
                  </a:cxn>
                  <a:cxn ang="0">
                    <a:pos x="80" y="80"/>
                  </a:cxn>
                  <a:cxn ang="0">
                    <a:pos x="0" y="0"/>
                  </a:cxn>
                </a:cxnLst>
                <a:rect l="0" t="0" r="r" b="b"/>
                <a:pathLst>
                  <a:path w="88" h="82">
                    <a:moveTo>
                      <a:pt x="0" y="0"/>
                    </a:moveTo>
                    <a:lnTo>
                      <a:pt x="7" y="1"/>
                    </a:lnTo>
                    <a:lnTo>
                      <a:pt x="88" y="82"/>
                    </a:lnTo>
                    <a:lnTo>
                      <a:pt x="80" y="80"/>
                    </a:lnTo>
                    <a:lnTo>
                      <a:pt x="0" y="0"/>
                    </a:lnTo>
                    <a:close/>
                  </a:path>
                </a:pathLst>
              </a:custGeom>
              <a:solidFill>
                <a:srgbClr val="4183A5"/>
              </a:solidFill>
              <a:ln w="9525">
                <a:noFill/>
                <a:round/>
                <a:headEnd/>
                <a:tailEnd/>
              </a:ln>
            </p:spPr>
            <p:txBody>
              <a:bodyPr/>
              <a:lstStyle/>
              <a:p>
                <a:endParaRPr lang="en-US"/>
              </a:p>
            </p:txBody>
          </p:sp>
          <p:sp>
            <p:nvSpPr>
              <p:cNvPr id="212726" name="Freeform 758"/>
              <p:cNvSpPr>
                <a:spLocks/>
              </p:cNvSpPr>
              <p:nvPr/>
            </p:nvSpPr>
            <p:spPr bwMode="auto">
              <a:xfrm>
                <a:off x="1866" y="3349"/>
                <a:ext cx="103" cy="84"/>
              </a:xfrm>
              <a:custGeom>
                <a:avLst/>
                <a:gdLst/>
                <a:ahLst/>
                <a:cxnLst>
                  <a:cxn ang="0">
                    <a:pos x="0" y="0"/>
                  </a:cxn>
                  <a:cxn ang="0">
                    <a:pos x="22" y="4"/>
                  </a:cxn>
                  <a:cxn ang="0">
                    <a:pos x="103" y="84"/>
                  </a:cxn>
                  <a:cxn ang="0">
                    <a:pos x="81" y="81"/>
                  </a:cxn>
                  <a:cxn ang="0">
                    <a:pos x="0" y="0"/>
                  </a:cxn>
                </a:cxnLst>
                <a:rect l="0" t="0" r="r" b="b"/>
                <a:pathLst>
                  <a:path w="103" h="84">
                    <a:moveTo>
                      <a:pt x="0" y="0"/>
                    </a:moveTo>
                    <a:lnTo>
                      <a:pt x="22" y="4"/>
                    </a:lnTo>
                    <a:lnTo>
                      <a:pt x="103" y="84"/>
                    </a:lnTo>
                    <a:lnTo>
                      <a:pt x="81" y="81"/>
                    </a:lnTo>
                    <a:lnTo>
                      <a:pt x="0" y="0"/>
                    </a:lnTo>
                    <a:close/>
                  </a:path>
                </a:pathLst>
              </a:custGeom>
              <a:solidFill>
                <a:srgbClr val="4183A4"/>
              </a:solidFill>
              <a:ln w="9525">
                <a:noFill/>
                <a:round/>
                <a:headEnd/>
                <a:tailEnd/>
              </a:ln>
            </p:spPr>
            <p:txBody>
              <a:bodyPr/>
              <a:lstStyle/>
              <a:p>
                <a:endParaRPr lang="en-US"/>
              </a:p>
            </p:txBody>
          </p:sp>
          <p:sp>
            <p:nvSpPr>
              <p:cNvPr id="212727" name="Line 759"/>
              <p:cNvSpPr>
                <a:spLocks noChangeShapeType="1"/>
              </p:cNvSpPr>
              <p:nvPr/>
            </p:nvSpPr>
            <p:spPr bwMode="auto">
              <a:xfrm>
                <a:off x="1866" y="3349"/>
                <a:ext cx="81" cy="81"/>
              </a:xfrm>
              <a:prstGeom prst="line">
                <a:avLst/>
              </a:prstGeom>
              <a:noFill/>
              <a:ln w="1588">
                <a:solidFill>
                  <a:srgbClr val="4183A4"/>
                </a:solidFill>
                <a:miter lim="800000"/>
                <a:headEnd/>
                <a:tailEnd/>
              </a:ln>
            </p:spPr>
            <p:txBody>
              <a:bodyPr/>
              <a:lstStyle/>
              <a:p>
                <a:endParaRPr lang="en-US"/>
              </a:p>
            </p:txBody>
          </p:sp>
          <p:sp>
            <p:nvSpPr>
              <p:cNvPr id="212728" name="Freeform 760"/>
              <p:cNvSpPr>
                <a:spLocks/>
              </p:cNvSpPr>
              <p:nvPr/>
            </p:nvSpPr>
            <p:spPr bwMode="auto">
              <a:xfrm>
                <a:off x="1866" y="3349"/>
                <a:ext cx="92" cy="82"/>
              </a:xfrm>
              <a:custGeom>
                <a:avLst/>
                <a:gdLst/>
                <a:ahLst/>
                <a:cxnLst>
                  <a:cxn ang="0">
                    <a:pos x="0" y="0"/>
                  </a:cxn>
                  <a:cxn ang="0">
                    <a:pos x="11" y="2"/>
                  </a:cxn>
                  <a:cxn ang="0">
                    <a:pos x="92" y="82"/>
                  </a:cxn>
                  <a:cxn ang="0">
                    <a:pos x="81" y="81"/>
                  </a:cxn>
                  <a:cxn ang="0">
                    <a:pos x="0" y="0"/>
                  </a:cxn>
                </a:cxnLst>
                <a:rect l="0" t="0" r="r" b="b"/>
                <a:pathLst>
                  <a:path w="92" h="82">
                    <a:moveTo>
                      <a:pt x="0" y="0"/>
                    </a:moveTo>
                    <a:lnTo>
                      <a:pt x="11" y="2"/>
                    </a:lnTo>
                    <a:lnTo>
                      <a:pt x="92" y="82"/>
                    </a:lnTo>
                    <a:lnTo>
                      <a:pt x="81" y="81"/>
                    </a:lnTo>
                    <a:lnTo>
                      <a:pt x="0" y="0"/>
                    </a:lnTo>
                    <a:close/>
                  </a:path>
                </a:pathLst>
              </a:custGeom>
              <a:solidFill>
                <a:srgbClr val="4183A4"/>
              </a:solidFill>
              <a:ln w="9525">
                <a:noFill/>
                <a:round/>
                <a:headEnd/>
                <a:tailEnd/>
              </a:ln>
            </p:spPr>
            <p:txBody>
              <a:bodyPr/>
              <a:lstStyle/>
              <a:p>
                <a:endParaRPr lang="en-US"/>
              </a:p>
            </p:txBody>
          </p:sp>
          <p:sp>
            <p:nvSpPr>
              <p:cNvPr id="212729" name="Freeform 761"/>
              <p:cNvSpPr>
                <a:spLocks/>
              </p:cNvSpPr>
              <p:nvPr/>
            </p:nvSpPr>
            <p:spPr bwMode="auto">
              <a:xfrm>
                <a:off x="1877" y="3351"/>
                <a:ext cx="92" cy="82"/>
              </a:xfrm>
              <a:custGeom>
                <a:avLst/>
                <a:gdLst/>
                <a:ahLst/>
                <a:cxnLst>
                  <a:cxn ang="0">
                    <a:pos x="0" y="0"/>
                  </a:cxn>
                  <a:cxn ang="0">
                    <a:pos x="11" y="2"/>
                  </a:cxn>
                  <a:cxn ang="0">
                    <a:pos x="92" y="82"/>
                  </a:cxn>
                  <a:cxn ang="0">
                    <a:pos x="81" y="80"/>
                  </a:cxn>
                  <a:cxn ang="0">
                    <a:pos x="0" y="0"/>
                  </a:cxn>
                </a:cxnLst>
                <a:rect l="0" t="0" r="r" b="b"/>
                <a:pathLst>
                  <a:path w="92" h="82">
                    <a:moveTo>
                      <a:pt x="0" y="0"/>
                    </a:moveTo>
                    <a:lnTo>
                      <a:pt x="11" y="2"/>
                    </a:lnTo>
                    <a:lnTo>
                      <a:pt x="92" y="82"/>
                    </a:lnTo>
                    <a:lnTo>
                      <a:pt x="81" y="80"/>
                    </a:lnTo>
                    <a:lnTo>
                      <a:pt x="0" y="0"/>
                    </a:lnTo>
                    <a:close/>
                  </a:path>
                </a:pathLst>
              </a:custGeom>
              <a:solidFill>
                <a:srgbClr val="4082A3"/>
              </a:solidFill>
              <a:ln w="9525">
                <a:noFill/>
                <a:round/>
                <a:headEnd/>
                <a:tailEnd/>
              </a:ln>
            </p:spPr>
            <p:txBody>
              <a:bodyPr/>
              <a:lstStyle/>
              <a:p>
                <a:endParaRPr lang="en-US"/>
              </a:p>
            </p:txBody>
          </p:sp>
          <p:sp>
            <p:nvSpPr>
              <p:cNvPr id="212730" name="Freeform 762"/>
              <p:cNvSpPr>
                <a:spLocks/>
              </p:cNvSpPr>
              <p:nvPr/>
            </p:nvSpPr>
            <p:spPr bwMode="auto">
              <a:xfrm>
                <a:off x="1888" y="3353"/>
                <a:ext cx="103" cy="83"/>
              </a:xfrm>
              <a:custGeom>
                <a:avLst/>
                <a:gdLst/>
                <a:ahLst/>
                <a:cxnLst>
                  <a:cxn ang="0">
                    <a:pos x="0" y="0"/>
                  </a:cxn>
                  <a:cxn ang="0">
                    <a:pos x="22" y="2"/>
                  </a:cxn>
                  <a:cxn ang="0">
                    <a:pos x="103" y="83"/>
                  </a:cxn>
                  <a:cxn ang="0">
                    <a:pos x="81" y="80"/>
                  </a:cxn>
                  <a:cxn ang="0">
                    <a:pos x="0" y="0"/>
                  </a:cxn>
                </a:cxnLst>
                <a:rect l="0" t="0" r="r" b="b"/>
                <a:pathLst>
                  <a:path w="103" h="83">
                    <a:moveTo>
                      <a:pt x="0" y="0"/>
                    </a:moveTo>
                    <a:lnTo>
                      <a:pt x="22" y="2"/>
                    </a:lnTo>
                    <a:lnTo>
                      <a:pt x="103" y="83"/>
                    </a:lnTo>
                    <a:lnTo>
                      <a:pt x="81" y="80"/>
                    </a:lnTo>
                    <a:lnTo>
                      <a:pt x="0" y="0"/>
                    </a:lnTo>
                    <a:close/>
                  </a:path>
                </a:pathLst>
              </a:custGeom>
              <a:solidFill>
                <a:srgbClr val="4081A2"/>
              </a:solidFill>
              <a:ln w="9525">
                <a:noFill/>
                <a:round/>
                <a:headEnd/>
                <a:tailEnd/>
              </a:ln>
            </p:spPr>
            <p:txBody>
              <a:bodyPr/>
              <a:lstStyle/>
              <a:p>
                <a:endParaRPr lang="en-US"/>
              </a:p>
            </p:txBody>
          </p:sp>
          <p:sp>
            <p:nvSpPr>
              <p:cNvPr id="212731" name="Line 763"/>
              <p:cNvSpPr>
                <a:spLocks noChangeShapeType="1"/>
              </p:cNvSpPr>
              <p:nvPr/>
            </p:nvSpPr>
            <p:spPr bwMode="auto">
              <a:xfrm>
                <a:off x="1888" y="3353"/>
                <a:ext cx="81" cy="80"/>
              </a:xfrm>
              <a:prstGeom prst="line">
                <a:avLst/>
              </a:prstGeom>
              <a:noFill/>
              <a:ln w="1588">
                <a:solidFill>
                  <a:srgbClr val="4081A2"/>
                </a:solidFill>
                <a:miter lim="800000"/>
                <a:headEnd/>
                <a:tailEnd/>
              </a:ln>
            </p:spPr>
            <p:txBody>
              <a:bodyPr/>
              <a:lstStyle/>
              <a:p>
                <a:endParaRPr lang="en-US"/>
              </a:p>
            </p:txBody>
          </p:sp>
          <p:sp>
            <p:nvSpPr>
              <p:cNvPr id="212732" name="Freeform 764"/>
              <p:cNvSpPr>
                <a:spLocks/>
              </p:cNvSpPr>
              <p:nvPr/>
            </p:nvSpPr>
            <p:spPr bwMode="auto">
              <a:xfrm>
                <a:off x="1888" y="3353"/>
                <a:ext cx="88" cy="81"/>
              </a:xfrm>
              <a:custGeom>
                <a:avLst/>
                <a:gdLst/>
                <a:ahLst/>
                <a:cxnLst>
                  <a:cxn ang="0">
                    <a:pos x="0" y="0"/>
                  </a:cxn>
                  <a:cxn ang="0">
                    <a:pos x="7" y="1"/>
                  </a:cxn>
                  <a:cxn ang="0">
                    <a:pos x="88" y="81"/>
                  </a:cxn>
                  <a:cxn ang="0">
                    <a:pos x="81" y="80"/>
                  </a:cxn>
                  <a:cxn ang="0">
                    <a:pos x="0" y="0"/>
                  </a:cxn>
                </a:cxnLst>
                <a:rect l="0" t="0" r="r" b="b"/>
                <a:pathLst>
                  <a:path w="88" h="81">
                    <a:moveTo>
                      <a:pt x="0" y="0"/>
                    </a:moveTo>
                    <a:lnTo>
                      <a:pt x="7" y="1"/>
                    </a:lnTo>
                    <a:lnTo>
                      <a:pt x="88" y="81"/>
                    </a:lnTo>
                    <a:lnTo>
                      <a:pt x="81" y="80"/>
                    </a:lnTo>
                    <a:lnTo>
                      <a:pt x="0" y="0"/>
                    </a:lnTo>
                    <a:close/>
                  </a:path>
                </a:pathLst>
              </a:custGeom>
              <a:solidFill>
                <a:srgbClr val="4081A2"/>
              </a:solidFill>
              <a:ln w="9525">
                <a:noFill/>
                <a:round/>
                <a:headEnd/>
                <a:tailEnd/>
              </a:ln>
            </p:spPr>
            <p:txBody>
              <a:bodyPr/>
              <a:lstStyle/>
              <a:p>
                <a:endParaRPr lang="en-US"/>
              </a:p>
            </p:txBody>
          </p:sp>
          <p:sp>
            <p:nvSpPr>
              <p:cNvPr id="212733" name="Freeform 765"/>
              <p:cNvSpPr>
                <a:spLocks/>
              </p:cNvSpPr>
              <p:nvPr/>
            </p:nvSpPr>
            <p:spPr bwMode="auto">
              <a:xfrm>
                <a:off x="1895" y="3354"/>
                <a:ext cx="89" cy="81"/>
              </a:xfrm>
              <a:custGeom>
                <a:avLst/>
                <a:gdLst/>
                <a:ahLst/>
                <a:cxnLst>
                  <a:cxn ang="0">
                    <a:pos x="0" y="0"/>
                  </a:cxn>
                  <a:cxn ang="0">
                    <a:pos x="8" y="0"/>
                  </a:cxn>
                  <a:cxn ang="0">
                    <a:pos x="89" y="81"/>
                  </a:cxn>
                  <a:cxn ang="0">
                    <a:pos x="81" y="80"/>
                  </a:cxn>
                  <a:cxn ang="0">
                    <a:pos x="0" y="0"/>
                  </a:cxn>
                </a:cxnLst>
                <a:rect l="0" t="0" r="r" b="b"/>
                <a:pathLst>
                  <a:path w="89" h="81">
                    <a:moveTo>
                      <a:pt x="0" y="0"/>
                    </a:moveTo>
                    <a:lnTo>
                      <a:pt x="8" y="0"/>
                    </a:lnTo>
                    <a:lnTo>
                      <a:pt x="89" y="81"/>
                    </a:lnTo>
                    <a:lnTo>
                      <a:pt x="81" y="80"/>
                    </a:lnTo>
                    <a:lnTo>
                      <a:pt x="0" y="0"/>
                    </a:lnTo>
                    <a:close/>
                  </a:path>
                </a:pathLst>
              </a:custGeom>
              <a:solidFill>
                <a:srgbClr val="3F80A1"/>
              </a:solidFill>
              <a:ln w="9525">
                <a:noFill/>
                <a:round/>
                <a:headEnd/>
                <a:tailEnd/>
              </a:ln>
            </p:spPr>
            <p:txBody>
              <a:bodyPr/>
              <a:lstStyle/>
              <a:p>
                <a:endParaRPr lang="en-US"/>
              </a:p>
            </p:txBody>
          </p:sp>
          <p:sp>
            <p:nvSpPr>
              <p:cNvPr id="212734" name="Freeform 766"/>
              <p:cNvSpPr>
                <a:spLocks/>
              </p:cNvSpPr>
              <p:nvPr/>
            </p:nvSpPr>
            <p:spPr bwMode="auto">
              <a:xfrm>
                <a:off x="1903" y="3354"/>
                <a:ext cx="88" cy="82"/>
              </a:xfrm>
              <a:custGeom>
                <a:avLst/>
                <a:gdLst/>
                <a:ahLst/>
                <a:cxnLst>
                  <a:cxn ang="0">
                    <a:pos x="0" y="0"/>
                  </a:cxn>
                  <a:cxn ang="0">
                    <a:pos x="7" y="1"/>
                  </a:cxn>
                  <a:cxn ang="0">
                    <a:pos x="88" y="82"/>
                  </a:cxn>
                  <a:cxn ang="0">
                    <a:pos x="81" y="81"/>
                  </a:cxn>
                  <a:cxn ang="0">
                    <a:pos x="0" y="0"/>
                  </a:cxn>
                </a:cxnLst>
                <a:rect l="0" t="0" r="r" b="b"/>
                <a:pathLst>
                  <a:path w="88" h="82">
                    <a:moveTo>
                      <a:pt x="0" y="0"/>
                    </a:moveTo>
                    <a:lnTo>
                      <a:pt x="7" y="1"/>
                    </a:lnTo>
                    <a:lnTo>
                      <a:pt x="88" y="82"/>
                    </a:lnTo>
                    <a:lnTo>
                      <a:pt x="81" y="81"/>
                    </a:lnTo>
                    <a:lnTo>
                      <a:pt x="0" y="0"/>
                    </a:lnTo>
                    <a:close/>
                  </a:path>
                </a:pathLst>
              </a:custGeom>
              <a:solidFill>
                <a:srgbClr val="3F7FA0"/>
              </a:solidFill>
              <a:ln w="9525">
                <a:noFill/>
                <a:round/>
                <a:headEnd/>
                <a:tailEnd/>
              </a:ln>
            </p:spPr>
            <p:txBody>
              <a:bodyPr/>
              <a:lstStyle/>
              <a:p>
                <a:endParaRPr lang="en-US"/>
              </a:p>
            </p:txBody>
          </p:sp>
          <p:sp>
            <p:nvSpPr>
              <p:cNvPr id="212735" name="Freeform 767"/>
              <p:cNvSpPr>
                <a:spLocks/>
              </p:cNvSpPr>
              <p:nvPr/>
            </p:nvSpPr>
            <p:spPr bwMode="auto">
              <a:xfrm>
                <a:off x="1910" y="3355"/>
                <a:ext cx="104" cy="83"/>
              </a:xfrm>
              <a:custGeom>
                <a:avLst/>
                <a:gdLst/>
                <a:ahLst/>
                <a:cxnLst>
                  <a:cxn ang="0">
                    <a:pos x="0" y="0"/>
                  </a:cxn>
                  <a:cxn ang="0">
                    <a:pos x="23" y="2"/>
                  </a:cxn>
                  <a:cxn ang="0">
                    <a:pos x="104" y="83"/>
                  </a:cxn>
                  <a:cxn ang="0">
                    <a:pos x="81" y="81"/>
                  </a:cxn>
                  <a:cxn ang="0">
                    <a:pos x="0" y="0"/>
                  </a:cxn>
                </a:cxnLst>
                <a:rect l="0" t="0" r="r" b="b"/>
                <a:pathLst>
                  <a:path w="104" h="83">
                    <a:moveTo>
                      <a:pt x="0" y="0"/>
                    </a:moveTo>
                    <a:lnTo>
                      <a:pt x="23" y="2"/>
                    </a:lnTo>
                    <a:lnTo>
                      <a:pt x="104" y="83"/>
                    </a:lnTo>
                    <a:lnTo>
                      <a:pt x="81" y="81"/>
                    </a:lnTo>
                    <a:lnTo>
                      <a:pt x="0" y="0"/>
                    </a:lnTo>
                    <a:close/>
                  </a:path>
                </a:pathLst>
              </a:custGeom>
              <a:solidFill>
                <a:srgbClr val="3F7F9F"/>
              </a:solidFill>
              <a:ln w="9525">
                <a:noFill/>
                <a:round/>
                <a:headEnd/>
                <a:tailEnd/>
              </a:ln>
            </p:spPr>
            <p:txBody>
              <a:bodyPr/>
              <a:lstStyle/>
              <a:p>
                <a:endParaRPr lang="en-US"/>
              </a:p>
            </p:txBody>
          </p:sp>
          <p:sp>
            <p:nvSpPr>
              <p:cNvPr id="212736" name="Line 768"/>
              <p:cNvSpPr>
                <a:spLocks noChangeShapeType="1"/>
              </p:cNvSpPr>
              <p:nvPr/>
            </p:nvSpPr>
            <p:spPr bwMode="auto">
              <a:xfrm>
                <a:off x="1910" y="3355"/>
                <a:ext cx="81" cy="81"/>
              </a:xfrm>
              <a:prstGeom prst="line">
                <a:avLst/>
              </a:prstGeom>
              <a:noFill/>
              <a:ln w="1588">
                <a:solidFill>
                  <a:srgbClr val="3F7F9F"/>
                </a:solidFill>
                <a:miter lim="800000"/>
                <a:headEnd/>
                <a:tailEnd/>
              </a:ln>
            </p:spPr>
            <p:txBody>
              <a:bodyPr/>
              <a:lstStyle/>
              <a:p>
                <a:endParaRPr lang="en-US"/>
              </a:p>
            </p:txBody>
          </p:sp>
          <p:sp>
            <p:nvSpPr>
              <p:cNvPr id="212737" name="Freeform 769"/>
              <p:cNvSpPr>
                <a:spLocks/>
              </p:cNvSpPr>
              <p:nvPr/>
            </p:nvSpPr>
            <p:spPr bwMode="auto">
              <a:xfrm>
                <a:off x="1910" y="3355"/>
                <a:ext cx="92" cy="82"/>
              </a:xfrm>
              <a:custGeom>
                <a:avLst/>
                <a:gdLst/>
                <a:ahLst/>
                <a:cxnLst>
                  <a:cxn ang="0">
                    <a:pos x="0" y="0"/>
                  </a:cxn>
                  <a:cxn ang="0">
                    <a:pos x="12" y="1"/>
                  </a:cxn>
                  <a:cxn ang="0">
                    <a:pos x="92" y="82"/>
                  </a:cxn>
                  <a:cxn ang="0">
                    <a:pos x="81" y="81"/>
                  </a:cxn>
                  <a:cxn ang="0">
                    <a:pos x="0" y="0"/>
                  </a:cxn>
                </a:cxnLst>
                <a:rect l="0" t="0" r="r" b="b"/>
                <a:pathLst>
                  <a:path w="92" h="82">
                    <a:moveTo>
                      <a:pt x="0" y="0"/>
                    </a:moveTo>
                    <a:lnTo>
                      <a:pt x="12" y="1"/>
                    </a:lnTo>
                    <a:lnTo>
                      <a:pt x="92" y="82"/>
                    </a:lnTo>
                    <a:lnTo>
                      <a:pt x="81" y="81"/>
                    </a:lnTo>
                    <a:lnTo>
                      <a:pt x="0" y="0"/>
                    </a:lnTo>
                    <a:close/>
                  </a:path>
                </a:pathLst>
              </a:custGeom>
              <a:solidFill>
                <a:srgbClr val="3F7F9F"/>
              </a:solidFill>
              <a:ln w="9525">
                <a:noFill/>
                <a:round/>
                <a:headEnd/>
                <a:tailEnd/>
              </a:ln>
            </p:spPr>
            <p:txBody>
              <a:bodyPr/>
              <a:lstStyle/>
              <a:p>
                <a:endParaRPr lang="en-US"/>
              </a:p>
            </p:txBody>
          </p:sp>
          <p:sp>
            <p:nvSpPr>
              <p:cNvPr id="212738" name="Freeform 770"/>
              <p:cNvSpPr>
                <a:spLocks/>
              </p:cNvSpPr>
              <p:nvPr/>
            </p:nvSpPr>
            <p:spPr bwMode="auto">
              <a:xfrm>
                <a:off x="1922" y="3356"/>
                <a:ext cx="92" cy="82"/>
              </a:xfrm>
              <a:custGeom>
                <a:avLst/>
                <a:gdLst/>
                <a:ahLst/>
                <a:cxnLst>
                  <a:cxn ang="0">
                    <a:pos x="0" y="0"/>
                  </a:cxn>
                  <a:cxn ang="0">
                    <a:pos x="11" y="1"/>
                  </a:cxn>
                  <a:cxn ang="0">
                    <a:pos x="92" y="82"/>
                  </a:cxn>
                  <a:cxn ang="0">
                    <a:pos x="80" y="81"/>
                  </a:cxn>
                  <a:cxn ang="0">
                    <a:pos x="0" y="0"/>
                  </a:cxn>
                </a:cxnLst>
                <a:rect l="0" t="0" r="r" b="b"/>
                <a:pathLst>
                  <a:path w="92" h="82">
                    <a:moveTo>
                      <a:pt x="0" y="0"/>
                    </a:moveTo>
                    <a:lnTo>
                      <a:pt x="11" y="1"/>
                    </a:lnTo>
                    <a:lnTo>
                      <a:pt x="92" y="82"/>
                    </a:lnTo>
                    <a:lnTo>
                      <a:pt x="80" y="81"/>
                    </a:lnTo>
                    <a:lnTo>
                      <a:pt x="0" y="0"/>
                    </a:lnTo>
                    <a:close/>
                  </a:path>
                </a:pathLst>
              </a:custGeom>
              <a:solidFill>
                <a:srgbClr val="3E7E9E"/>
              </a:solidFill>
              <a:ln w="9525">
                <a:noFill/>
                <a:round/>
                <a:headEnd/>
                <a:tailEnd/>
              </a:ln>
            </p:spPr>
            <p:txBody>
              <a:bodyPr/>
              <a:lstStyle/>
              <a:p>
                <a:endParaRPr lang="en-US"/>
              </a:p>
            </p:txBody>
          </p:sp>
          <p:sp>
            <p:nvSpPr>
              <p:cNvPr id="212739" name="Freeform 771"/>
              <p:cNvSpPr>
                <a:spLocks/>
              </p:cNvSpPr>
              <p:nvPr/>
            </p:nvSpPr>
            <p:spPr bwMode="auto">
              <a:xfrm>
                <a:off x="1933" y="3357"/>
                <a:ext cx="104" cy="82"/>
              </a:xfrm>
              <a:custGeom>
                <a:avLst/>
                <a:gdLst/>
                <a:ahLst/>
                <a:cxnLst>
                  <a:cxn ang="0">
                    <a:pos x="0" y="0"/>
                  </a:cxn>
                  <a:cxn ang="0">
                    <a:pos x="23" y="1"/>
                  </a:cxn>
                  <a:cxn ang="0">
                    <a:pos x="104" y="82"/>
                  </a:cxn>
                  <a:cxn ang="0">
                    <a:pos x="81" y="81"/>
                  </a:cxn>
                  <a:cxn ang="0">
                    <a:pos x="0" y="0"/>
                  </a:cxn>
                </a:cxnLst>
                <a:rect l="0" t="0" r="r" b="b"/>
                <a:pathLst>
                  <a:path w="104" h="82">
                    <a:moveTo>
                      <a:pt x="0" y="0"/>
                    </a:moveTo>
                    <a:lnTo>
                      <a:pt x="23" y="1"/>
                    </a:lnTo>
                    <a:lnTo>
                      <a:pt x="104" y="82"/>
                    </a:lnTo>
                    <a:lnTo>
                      <a:pt x="81" y="81"/>
                    </a:lnTo>
                    <a:lnTo>
                      <a:pt x="0" y="0"/>
                    </a:lnTo>
                    <a:close/>
                  </a:path>
                </a:pathLst>
              </a:custGeom>
              <a:solidFill>
                <a:srgbClr val="3E7D9D"/>
              </a:solidFill>
              <a:ln w="9525">
                <a:noFill/>
                <a:round/>
                <a:headEnd/>
                <a:tailEnd/>
              </a:ln>
            </p:spPr>
            <p:txBody>
              <a:bodyPr/>
              <a:lstStyle/>
              <a:p>
                <a:endParaRPr lang="en-US"/>
              </a:p>
            </p:txBody>
          </p:sp>
          <p:sp>
            <p:nvSpPr>
              <p:cNvPr id="212740" name="Line 772"/>
              <p:cNvSpPr>
                <a:spLocks noChangeShapeType="1"/>
              </p:cNvSpPr>
              <p:nvPr/>
            </p:nvSpPr>
            <p:spPr bwMode="auto">
              <a:xfrm>
                <a:off x="1933" y="3357"/>
                <a:ext cx="81" cy="81"/>
              </a:xfrm>
              <a:prstGeom prst="line">
                <a:avLst/>
              </a:prstGeom>
              <a:noFill/>
              <a:ln w="1588">
                <a:solidFill>
                  <a:srgbClr val="3E7D9D"/>
                </a:solidFill>
                <a:miter lim="800000"/>
                <a:headEnd/>
                <a:tailEnd/>
              </a:ln>
            </p:spPr>
            <p:txBody>
              <a:bodyPr/>
              <a:lstStyle/>
              <a:p>
                <a:endParaRPr lang="en-US"/>
              </a:p>
            </p:txBody>
          </p:sp>
          <p:sp>
            <p:nvSpPr>
              <p:cNvPr id="212741" name="Freeform 773"/>
              <p:cNvSpPr>
                <a:spLocks/>
              </p:cNvSpPr>
              <p:nvPr/>
            </p:nvSpPr>
            <p:spPr bwMode="auto">
              <a:xfrm>
                <a:off x="1933" y="3357"/>
                <a:ext cx="89" cy="81"/>
              </a:xfrm>
              <a:custGeom>
                <a:avLst/>
                <a:gdLst/>
                <a:ahLst/>
                <a:cxnLst>
                  <a:cxn ang="0">
                    <a:pos x="0" y="0"/>
                  </a:cxn>
                  <a:cxn ang="0">
                    <a:pos x="8" y="1"/>
                  </a:cxn>
                  <a:cxn ang="0">
                    <a:pos x="89" y="81"/>
                  </a:cxn>
                  <a:cxn ang="0">
                    <a:pos x="81" y="81"/>
                  </a:cxn>
                  <a:cxn ang="0">
                    <a:pos x="0" y="0"/>
                  </a:cxn>
                </a:cxnLst>
                <a:rect l="0" t="0" r="r" b="b"/>
                <a:pathLst>
                  <a:path w="89" h="81">
                    <a:moveTo>
                      <a:pt x="0" y="0"/>
                    </a:moveTo>
                    <a:lnTo>
                      <a:pt x="8" y="1"/>
                    </a:lnTo>
                    <a:lnTo>
                      <a:pt x="89" y="81"/>
                    </a:lnTo>
                    <a:lnTo>
                      <a:pt x="81" y="81"/>
                    </a:lnTo>
                    <a:lnTo>
                      <a:pt x="0" y="0"/>
                    </a:lnTo>
                    <a:close/>
                  </a:path>
                </a:pathLst>
              </a:custGeom>
              <a:solidFill>
                <a:srgbClr val="3E7D9D"/>
              </a:solidFill>
              <a:ln w="9525">
                <a:noFill/>
                <a:round/>
                <a:headEnd/>
                <a:tailEnd/>
              </a:ln>
            </p:spPr>
            <p:txBody>
              <a:bodyPr/>
              <a:lstStyle/>
              <a:p>
                <a:endParaRPr lang="en-US"/>
              </a:p>
            </p:txBody>
          </p:sp>
          <p:sp>
            <p:nvSpPr>
              <p:cNvPr id="212742" name="Freeform 774"/>
              <p:cNvSpPr>
                <a:spLocks/>
              </p:cNvSpPr>
              <p:nvPr/>
            </p:nvSpPr>
            <p:spPr bwMode="auto">
              <a:xfrm>
                <a:off x="1941" y="3358"/>
                <a:ext cx="88" cy="81"/>
              </a:xfrm>
              <a:custGeom>
                <a:avLst/>
                <a:gdLst/>
                <a:ahLst/>
                <a:cxnLst>
                  <a:cxn ang="0">
                    <a:pos x="0" y="0"/>
                  </a:cxn>
                  <a:cxn ang="0">
                    <a:pos x="8" y="0"/>
                  </a:cxn>
                  <a:cxn ang="0">
                    <a:pos x="88" y="81"/>
                  </a:cxn>
                  <a:cxn ang="0">
                    <a:pos x="81" y="80"/>
                  </a:cxn>
                  <a:cxn ang="0">
                    <a:pos x="0" y="0"/>
                  </a:cxn>
                </a:cxnLst>
                <a:rect l="0" t="0" r="r" b="b"/>
                <a:pathLst>
                  <a:path w="88" h="81">
                    <a:moveTo>
                      <a:pt x="0" y="0"/>
                    </a:moveTo>
                    <a:lnTo>
                      <a:pt x="8" y="0"/>
                    </a:lnTo>
                    <a:lnTo>
                      <a:pt x="88" y="81"/>
                    </a:lnTo>
                    <a:lnTo>
                      <a:pt x="81" y="80"/>
                    </a:lnTo>
                    <a:lnTo>
                      <a:pt x="0" y="0"/>
                    </a:lnTo>
                    <a:close/>
                  </a:path>
                </a:pathLst>
              </a:custGeom>
              <a:solidFill>
                <a:srgbClr val="3D7C9C"/>
              </a:solidFill>
              <a:ln w="9525">
                <a:noFill/>
                <a:round/>
                <a:headEnd/>
                <a:tailEnd/>
              </a:ln>
            </p:spPr>
            <p:txBody>
              <a:bodyPr/>
              <a:lstStyle/>
              <a:p>
                <a:endParaRPr lang="en-US"/>
              </a:p>
            </p:txBody>
          </p:sp>
          <p:sp>
            <p:nvSpPr>
              <p:cNvPr id="212743" name="Freeform 775"/>
              <p:cNvSpPr>
                <a:spLocks/>
              </p:cNvSpPr>
              <p:nvPr/>
            </p:nvSpPr>
            <p:spPr bwMode="auto">
              <a:xfrm>
                <a:off x="1949" y="3358"/>
                <a:ext cx="88" cy="81"/>
              </a:xfrm>
              <a:custGeom>
                <a:avLst/>
                <a:gdLst/>
                <a:ahLst/>
                <a:cxnLst>
                  <a:cxn ang="0">
                    <a:pos x="0" y="0"/>
                  </a:cxn>
                  <a:cxn ang="0">
                    <a:pos x="7" y="0"/>
                  </a:cxn>
                  <a:cxn ang="0">
                    <a:pos x="88" y="81"/>
                  </a:cxn>
                  <a:cxn ang="0">
                    <a:pos x="80" y="81"/>
                  </a:cxn>
                  <a:cxn ang="0">
                    <a:pos x="0" y="0"/>
                  </a:cxn>
                </a:cxnLst>
                <a:rect l="0" t="0" r="r" b="b"/>
                <a:pathLst>
                  <a:path w="88" h="81">
                    <a:moveTo>
                      <a:pt x="0" y="0"/>
                    </a:moveTo>
                    <a:lnTo>
                      <a:pt x="7" y="0"/>
                    </a:lnTo>
                    <a:lnTo>
                      <a:pt x="88" y="81"/>
                    </a:lnTo>
                    <a:lnTo>
                      <a:pt x="80" y="81"/>
                    </a:lnTo>
                    <a:lnTo>
                      <a:pt x="0" y="0"/>
                    </a:lnTo>
                    <a:close/>
                  </a:path>
                </a:pathLst>
              </a:custGeom>
              <a:solidFill>
                <a:srgbClr val="3D7B9B"/>
              </a:solidFill>
              <a:ln w="9525">
                <a:noFill/>
                <a:round/>
                <a:headEnd/>
                <a:tailEnd/>
              </a:ln>
            </p:spPr>
            <p:txBody>
              <a:bodyPr/>
              <a:lstStyle/>
              <a:p>
                <a:endParaRPr lang="en-US"/>
              </a:p>
            </p:txBody>
          </p:sp>
          <p:sp>
            <p:nvSpPr>
              <p:cNvPr id="212744" name="Freeform 776"/>
              <p:cNvSpPr>
                <a:spLocks/>
              </p:cNvSpPr>
              <p:nvPr/>
            </p:nvSpPr>
            <p:spPr bwMode="auto">
              <a:xfrm>
                <a:off x="1956" y="3358"/>
                <a:ext cx="105" cy="81"/>
              </a:xfrm>
              <a:custGeom>
                <a:avLst/>
                <a:gdLst/>
                <a:ahLst/>
                <a:cxnLst>
                  <a:cxn ang="0">
                    <a:pos x="0" y="0"/>
                  </a:cxn>
                  <a:cxn ang="0">
                    <a:pos x="24" y="1"/>
                  </a:cxn>
                  <a:cxn ang="0">
                    <a:pos x="105" y="81"/>
                  </a:cxn>
                  <a:cxn ang="0">
                    <a:pos x="81" y="81"/>
                  </a:cxn>
                  <a:cxn ang="0">
                    <a:pos x="0" y="0"/>
                  </a:cxn>
                </a:cxnLst>
                <a:rect l="0" t="0" r="r" b="b"/>
                <a:pathLst>
                  <a:path w="105" h="81">
                    <a:moveTo>
                      <a:pt x="0" y="0"/>
                    </a:moveTo>
                    <a:lnTo>
                      <a:pt x="24" y="1"/>
                    </a:lnTo>
                    <a:lnTo>
                      <a:pt x="105" y="81"/>
                    </a:lnTo>
                    <a:lnTo>
                      <a:pt x="81" y="81"/>
                    </a:lnTo>
                    <a:lnTo>
                      <a:pt x="0" y="0"/>
                    </a:lnTo>
                    <a:close/>
                  </a:path>
                </a:pathLst>
              </a:custGeom>
              <a:solidFill>
                <a:srgbClr val="3D7B9A"/>
              </a:solidFill>
              <a:ln w="9525">
                <a:noFill/>
                <a:round/>
                <a:headEnd/>
                <a:tailEnd/>
              </a:ln>
            </p:spPr>
            <p:txBody>
              <a:bodyPr/>
              <a:lstStyle/>
              <a:p>
                <a:endParaRPr lang="en-US"/>
              </a:p>
            </p:txBody>
          </p:sp>
          <p:sp>
            <p:nvSpPr>
              <p:cNvPr id="212745" name="Line 777"/>
              <p:cNvSpPr>
                <a:spLocks noChangeShapeType="1"/>
              </p:cNvSpPr>
              <p:nvPr/>
            </p:nvSpPr>
            <p:spPr bwMode="auto">
              <a:xfrm>
                <a:off x="1956" y="3358"/>
                <a:ext cx="81" cy="81"/>
              </a:xfrm>
              <a:prstGeom prst="line">
                <a:avLst/>
              </a:prstGeom>
              <a:noFill/>
              <a:ln w="1588">
                <a:solidFill>
                  <a:srgbClr val="3D7B9A"/>
                </a:solidFill>
                <a:miter lim="800000"/>
                <a:headEnd/>
                <a:tailEnd/>
              </a:ln>
            </p:spPr>
            <p:txBody>
              <a:bodyPr/>
              <a:lstStyle/>
              <a:p>
                <a:endParaRPr lang="en-US"/>
              </a:p>
            </p:txBody>
          </p:sp>
          <p:sp>
            <p:nvSpPr>
              <p:cNvPr id="212746" name="Freeform 778"/>
              <p:cNvSpPr>
                <a:spLocks/>
              </p:cNvSpPr>
              <p:nvPr/>
            </p:nvSpPr>
            <p:spPr bwMode="auto">
              <a:xfrm>
                <a:off x="1956" y="3358"/>
                <a:ext cx="93" cy="81"/>
              </a:xfrm>
              <a:custGeom>
                <a:avLst/>
                <a:gdLst/>
                <a:ahLst/>
                <a:cxnLst>
                  <a:cxn ang="0">
                    <a:pos x="0" y="0"/>
                  </a:cxn>
                  <a:cxn ang="0">
                    <a:pos x="12" y="1"/>
                  </a:cxn>
                  <a:cxn ang="0">
                    <a:pos x="93" y="81"/>
                  </a:cxn>
                  <a:cxn ang="0">
                    <a:pos x="81" y="81"/>
                  </a:cxn>
                  <a:cxn ang="0">
                    <a:pos x="0" y="0"/>
                  </a:cxn>
                </a:cxnLst>
                <a:rect l="0" t="0" r="r" b="b"/>
                <a:pathLst>
                  <a:path w="93" h="81">
                    <a:moveTo>
                      <a:pt x="0" y="0"/>
                    </a:moveTo>
                    <a:lnTo>
                      <a:pt x="12" y="1"/>
                    </a:lnTo>
                    <a:lnTo>
                      <a:pt x="93" y="81"/>
                    </a:lnTo>
                    <a:lnTo>
                      <a:pt x="81" y="81"/>
                    </a:lnTo>
                    <a:lnTo>
                      <a:pt x="0" y="0"/>
                    </a:lnTo>
                    <a:close/>
                  </a:path>
                </a:pathLst>
              </a:custGeom>
              <a:solidFill>
                <a:srgbClr val="3D7B9A"/>
              </a:solidFill>
              <a:ln w="9525">
                <a:noFill/>
                <a:round/>
                <a:headEnd/>
                <a:tailEnd/>
              </a:ln>
            </p:spPr>
            <p:txBody>
              <a:bodyPr/>
              <a:lstStyle/>
              <a:p>
                <a:endParaRPr lang="en-US"/>
              </a:p>
            </p:txBody>
          </p:sp>
          <p:sp>
            <p:nvSpPr>
              <p:cNvPr id="212747" name="Freeform 779"/>
              <p:cNvSpPr>
                <a:spLocks/>
              </p:cNvSpPr>
              <p:nvPr/>
            </p:nvSpPr>
            <p:spPr bwMode="auto">
              <a:xfrm>
                <a:off x="1968" y="3359"/>
                <a:ext cx="93" cy="80"/>
              </a:xfrm>
              <a:custGeom>
                <a:avLst/>
                <a:gdLst/>
                <a:ahLst/>
                <a:cxnLst>
                  <a:cxn ang="0">
                    <a:pos x="0" y="0"/>
                  </a:cxn>
                  <a:cxn ang="0">
                    <a:pos x="12" y="0"/>
                  </a:cxn>
                  <a:cxn ang="0">
                    <a:pos x="93" y="80"/>
                  </a:cxn>
                  <a:cxn ang="0">
                    <a:pos x="81" y="80"/>
                  </a:cxn>
                  <a:cxn ang="0">
                    <a:pos x="0" y="0"/>
                  </a:cxn>
                </a:cxnLst>
                <a:rect l="0" t="0" r="r" b="b"/>
                <a:pathLst>
                  <a:path w="93" h="80">
                    <a:moveTo>
                      <a:pt x="0" y="0"/>
                    </a:moveTo>
                    <a:lnTo>
                      <a:pt x="12" y="0"/>
                    </a:lnTo>
                    <a:lnTo>
                      <a:pt x="93" y="80"/>
                    </a:lnTo>
                    <a:lnTo>
                      <a:pt x="81" y="80"/>
                    </a:lnTo>
                    <a:lnTo>
                      <a:pt x="0" y="0"/>
                    </a:lnTo>
                    <a:close/>
                  </a:path>
                </a:pathLst>
              </a:custGeom>
              <a:solidFill>
                <a:srgbClr val="3C7A99"/>
              </a:solidFill>
              <a:ln w="9525">
                <a:noFill/>
                <a:round/>
                <a:headEnd/>
                <a:tailEnd/>
              </a:ln>
            </p:spPr>
            <p:txBody>
              <a:bodyPr/>
              <a:lstStyle/>
              <a:p>
                <a:endParaRPr lang="en-US"/>
              </a:p>
            </p:txBody>
          </p:sp>
          <p:sp>
            <p:nvSpPr>
              <p:cNvPr id="212748" name="Freeform 780"/>
              <p:cNvSpPr>
                <a:spLocks/>
              </p:cNvSpPr>
              <p:nvPr/>
            </p:nvSpPr>
            <p:spPr bwMode="auto">
              <a:xfrm>
                <a:off x="1980" y="3358"/>
                <a:ext cx="104" cy="81"/>
              </a:xfrm>
              <a:custGeom>
                <a:avLst/>
                <a:gdLst/>
                <a:ahLst/>
                <a:cxnLst>
                  <a:cxn ang="0">
                    <a:pos x="0" y="1"/>
                  </a:cxn>
                  <a:cxn ang="0">
                    <a:pos x="23" y="0"/>
                  </a:cxn>
                  <a:cxn ang="0">
                    <a:pos x="104" y="81"/>
                  </a:cxn>
                  <a:cxn ang="0">
                    <a:pos x="81" y="81"/>
                  </a:cxn>
                  <a:cxn ang="0">
                    <a:pos x="0" y="1"/>
                  </a:cxn>
                </a:cxnLst>
                <a:rect l="0" t="0" r="r" b="b"/>
                <a:pathLst>
                  <a:path w="104" h="81">
                    <a:moveTo>
                      <a:pt x="0" y="1"/>
                    </a:moveTo>
                    <a:lnTo>
                      <a:pt x="23" y="0"/>
                    </a:lnTo>
                    <a:lnTo>
                      <a:pt x="104" y="81"/>
                    </a:lnTo>
                    <a:lnTo>
                      <a:pt x="81" y="81"/>
                    </a:lnTo>
                    <a:lnTo>
                      <a:pt x="0" y="1"/>
                    </a:lnTo>
                    <a:close/>
                  </a:path>
                </a:pathLst>
              </a:custGeom>
              <a:solidFill>
                <a:srgbClr val="3C7998"/>
              </a:solidFill>
              <a:ln w="9525">
                <a:noFill/>
                <a:round/>
                <a:headEnd/>
                <a:tailEnd/>
              </a:ln>
            </p:spPr>
            <p:txBody>
              <a:bodyPr/>
              <a:lstStyle/>
              <a:p>
                <a:endParaRPr lang="en-US"/>
              </a:p>
            </p:txBody>
          </p:sp>
          <p:sp>
            <p:nvSpPr>
              <p:cNvPr id="212749" name="Line 781"/>
              <p:cNvSpPr>
                <a:spLocks noChangeShapeType="1"/>
              </p:cNvSpPr>
              <p:nvPr/>
            </p:nvSpPr>
            <p:spPr bwMode="auto">
              <a:xfrm>
                <a:off x="1980" y="3359"/>
                <a:ext cx="81" cy="80"/>
              </a:xfrm>
              <a:prstGeom prst="line">
                <a:avLst/>
              </a:prstGeom>
              <a:noFill/>
              <a:ln w="1588">
                <a:solidFill>
                  <a:srgbClr val="3C7998"/>
                </a:solidFill>
                <a:miter lim="800000"/>
                <a:headEnd/>
                <a:tailEnd/>
              </a:ln>
            </p:spPr>
            <p:txBody>
              <a:bodyPr/>
              <a:lstStyle/>
              <a:p>
                <a:endParaRPr lang="en-US"/>
              </a:p>
            </p:txBody>
          </p:sp>
          <p:sp>
            <p:nvSpPr>
              <p:cNvPr id="212750" name="Freeform 782"/>
              <p:cNvSpPr>
                <a:spLocks/>
              </p:cNvSpPr>
              <p:nvPr/>
            </p:nvSpPr>
            <p:spPr bwMode="auto">
              <a:xfrm>
                <a:off x="1980" y="3359"/>
                <a:ext cx="92" cy="80"/>
              </a:xfrm>
              <a:custGeom>
                <a:avLst/>
                <a:gdLst/>
                <a:ahLst/>
                <a:cxnLst>
                  <a:cxn ang="0">
                    <a:pos x="0" y="0"/>
                  </a:cxn>
                  <a:cxn ang="0">
                    <a:pos x="12" y="0"/>
                  </a:cxn>
                  <a:cxn ang="0">
                    <a:pos x="92" y="80"/>
                  </a:cxn>
                  <a:cxn ang="0">
                    <a:pos x="81" y="80"/>
                  </a:cxn>
                  <a:cxn ang="0">
                    <a:pos x="0" y="0"/>
                  </a:cxn>
                </a:cxnLst>
                <a:rect l="0" t="0" r="r" b="b"/>
                <a:pathLst>
                  <a:path w="92" h="80">
                    <a:moveTo>
                      <a:pt x="0" y="0"/>
                    </a:moveTo>
                    <a:lnTo>
                      <a:pt x="12" y="0"/>
                    </a:lnTo>
                    <a:lnTo>
                      <a:pt x="92" y="80"/>
                    </a:lnTo>
                    <a:lnTo>
                      <a:pt x="81" y="80"/>
                    </a:lnTo>
                    <a:lnTo>
                      <a:pt x="0" y="0"/>
                    </a:lnTo>
                    <a:close/>
                  </a:path>
                </a:pathLst>
              </a:custGeom>
              <a:solidFill>
                <a:srgbClr val="3C7998"/>
              </a:solidFill>
              <a:ln w="9525">
                <a:noFill/>
                <a:round/>
                <a:headEnd/>
                <a:tailEnd/>
              </a:ln>
            </p:spPr>
            <p:txBody>
              <a:bodyPr/>
              <a:lstStyle/>
              <a:p>
                <a:endParaRPr lang="en-US"/>
              </a:p>
            </p:txBody>
          </p:sp>
          <p:sp>
            <p:nvSpPr>
              <p:cNvPr id="212751" name="Freeform 783"/>
              <p:cNvSpPr>
                <a:spLocks/>
              </p:cNvSpPr>
              <p:nvPr/>
            </p:nvSpPr>
            <p:spPr bwMode="auto">
              <a:xfrm>
                <a:off x="1992" y="3358"/>
                <a:ext cx="92" cy="81"/>
              </a:xfrm>
              <a:custGeom>
                <a:avLst/>
                <a:gdLst/>
                <a:ahLst/>
                <a:cxnLst>
                  <a:cxn ang="0">
                    <a:pos x="0" y="1"/>
                  </a:cxn>
                  <a:cxn ang="0">
                    <a:pos x="11" y="0"/>
                  </a:cxn>
                  <a:cxn ang="0">
                    <a:pos x="92" y="81"/>
                  </a:cxn>
                  <a:cxn ang="0">
                    <a:pos x="80" y="81"/>
                  </a:cxn>
                  <a:cxn ang="0">
                    <a:pos x="0" y="1"/>
                  </a:cxn>
                </a:cxnLst>
                <a:rect l="0" t="0" r="r" b="b"/>
                <a:pathLst>
                  <a:path w="92" h="81">
                    <a:moveTo>
                      <a:pt x="0" y="1"/>
                    </a:moveTo>
                    <a:lnTo>
                      <a:pt x="11" y="0"/>
                    </a:lnTo>
                    <a:lnTo>
                      <a:pt x="92" y="81"/>
                    </a:lnTo>
                    <a:lnTo>
                      <a:pt x="80" y="81"/>
                    </a:lnTo>
                    <a:lnTo>
                      <a:pt x="0" y="1"/>
                    </a:lnTo>
                    <a:close/>
                  </a:path>
                </a:pathLst>
              </a:custGeom>
              <a:solidFill>
                <a:srgbClr val="3C7A99"/>
              </a:solidFill>
              <a:ln w="9525">
                <a:noFill/>
                <a:round/>
                <a:headEnd/>
                <a:tailEnd/>
              </a:ln>
            </p:spPr>
            <p:txBody>
              <a:bodyPr/>
              <a:lstStyle/>
              <a:p>
                <a:endParaRPr lang="en-US"/>
              </a:p>
            </p:txBody>
          </p:sp>
          <p:sp>
            <p:nvSpPr>
              <p:cNvPr id="212752" name="Freeform 784"/>
              <p:cNvSpPr>
                <a:spLocks/>
              </p:cNvSpPr>
              <p:nvPr/>
            </p:nvSpPr>
            <p:spPr bwMode="auto">
              <a:xfrm>
                <a:off x="2003" y="3357"/>
                <a:ext cx="104" cy="82"/>
              </a:xfrm>
              <a:custGeom>
                <a:avLst/>
                <a:gdLst/>
                <a:ahLst/>
                <a:cxnLst>
                  <a:cxn ang="0">
                    <a:pos x="0" y="1"/>
                  </a:cxn>
                  <a:cxn ang="0">
                    <a:pos x="24" y="0"/>
                  </a:cxn>
                  <a:cxn ang="0">
                    <a:pos x="104" y="81"/>
                  </a:cxn>
                  <a:cxn ang="0">
                    <a:pos x="81" y="82"/>
                  </a:cxn>
                  <a:cxn ang="0">
                    <a:pos x="0" y="1"/>
                  </a:cxn>
                </a:cxnLst>
                <a:rect l="0" t="0" r="r" b="b"/>
                <a:pathLst>
                  <a:path w="104" h="82">
                    <a:moveTo>
                      <a:pt x="0" y="1"/>
                    </a:moveTo>
                    <a:lnTo>
                      <a:pt x="24" y="0"/>
                    </a:lnTo>
                    <a:lnTo>
                      <a:pt x="104" y="81"/>
                    </a:lnTo>
                    <a:lnTo>
                      <a:pt x="81" y="82"/>
                    </a:lnTo>
                    <a:lnTo>
                      <a:pt x="0" y="1"/>
                    </a:lnTo>
                    <a:close/>
                  </a:path>
                </a:pathLst>
              </a:custGeom>
              <a:solidFill>
                <a:srgbClr val="3D7B9A"/>
              </a:solidFill>
              <a:ln w="9525">
                <a:noFill/>
                <a:round/>
                <a:headEnd/>
                <a:tailEnd/>
              </a:ln>
            </p:spPr>
            <p:txBody>
              <a:bodyPr/>
              <a:lstStyle/>
              <a:p>
                <a:endParaRPr lang="en-US"/>
              </a:p>
            </p:txBody>
          </p:sp>
          <p:sp>
            <p:nvSpPr>
              <p:cNvPr id="212753" name="Line 785"/>
              <p:cNvSpPr>
                <a:spLocks noChangeShapeType="1"/>
              </p:cNvSpPr>
              <p:nvPr/>
            </p:nvSpPr>
            <p:spPr bwMode="auto">
              <a:xfrm>
                <a:off x="2003" y="3358"/>
                <a:ext cx="81" cy="81"/>
              </a:xfrm>
              <a:prstGeom prst="line">
                <a:avLst/>
              </a:prstGeom>
              <a:noFill/>
              <a:ln w="1588">
                <a:solidFill>
                  <a:srgbClr val="3D7B9A"/>
                </a:solidFill>
                <a:miter lim="800000"/>
                <a:headEnd/>
                <a:tailEnd/>
              </a:ln>
            </p:spPr>
            <p:txBody>
              <a:bodyPr/>
              <a:lstStyle/>
              <a:p>
                <a:endParaRPr lang="en-US"/>
              </a:p>
            </p:txBody>
          </p:sp>
          <p:sp>
            <p:nvSpPr>
              <p:cNvPr id="212754" name="Freeform 786"/>
              <p:cNvSpPr>
                <a:spLocks/>
              </p:cNvSpPr>
              <p:nvPr/>
            </p:nvSpPr>
            <p:spPr bwMode="auto">
              <a:xfrm>
                <a:off x="2003" y="3358"/>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B9A"/>
              </a:solidFill>
              <a:ln w="9525">
                <a:noFill/>
                <a:round/>
                <a:headEnd/>
                <a:tailEnd/>
              </a:ln>
            </p:spPr>
            <p:txBody>
              <a:bodyPr/>
              <a:lstStyle/>
              <a:p>
                <a:endParaRPr lang="en-US"/>
              </a:p>
            </p:txBody>
          </p:sp>
          <p:sp>
            <p:nvSpPr>
              <p:cNvPr id="212755" name="Freeform 787"/>
              <p:cNvSpPr>
                <a:spLocks/>
              </p:cNvSpPr>
              <p:nvPr/>
            </p:nvSpPr>
            <p:spPr bwMode="auto">
              <a:xfrm>
                <a:off x="2011" y="3358"/>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D7B9B"/>
              </a:solidFill>
              <a:ln w="9525">
                <a:noFill/>
                <a:round/>
                <a:headEnd/>
                <a:tailEnd/>
              </a:ln>
            </p:spPr>
            <p:txBody>
              <a:bodyPr/>
              <a:lstStyle/>
              <a:p>
                <a:endParaRPr lang="en-US"/>
              </a:p>
            </p:txBody>
          </p:sp>
          <p:sp>
            <p:nvSpPr>
              <p:cNvPr id="212756" name="Freeform 788"/>
              <p:cNvSpPr>
                <a:spLocks/>
              </p:cNvSpPr>
              <p:nvPr/>
            </p:nvSpPr>
            <p:spPr bwMode="auto">
              <a:xfrm>
                <a:off x="2019" y="3357"/>
                <a:ext cx="88" cy="81"/>
              </a:xfrm>
              <a:custGeom>
                <a:avLst/>
                <a:gdLst/>
                <a:ahLst/>
                <a:cxnLst>
                  <a:cxn ang="0">
                    <a:pos x="0" y="1"/>
                  </a:cxn>
                  <a:cxn ang="0">
                    <a:pos x="8" y="0"/>
                  </a:cxn>
                  <a:cxn ang="0">
                    <a:pos x="88" y="81"/>
                  </a:cxn>
                  <a:cxn ang="0">
                    <a:pos x="80" y="81"/>
                  </a:cxn>
                  <a:cxn ang="0">
                    <a:pos x="0" y="1"/>
                  </a:cxn>
                </a:cxnLst>
                <a:rect l="0" t="0" r="r" b="b"/>
                <a:pathLst>
                  <a:path w="88" h="81">
                    <a:moveTo>
                      <a:pt x="0" y="1"/>
                    </a:moveTo>
                    <a:lnTo>
                      <a:pt x="8" y="0"/>
                    </a:lnTo>
                    <a:lnTo>
                      <a:pt x="88" y="81"/>
                    </a:lnTo>
                    <a:lnTo>
                      <a:pt x="80" y="81"/>
                    </a:lnTo>
                    <a:lnTo>
                      <a:pt x="0" y="1"/>
                    </a:lnTo>
                    <a:close/>
                  </a:path>
                </a:pathLst>
              </a:custGeom>
              <a:solidFill>
                <a:srgbClr val="3D7C9C"/>
              </a:solidFill>
              <a:ln w="9525">
                <a:noFill/>
                <a:round/>
                <a:headEnd/>
                <a:tailEnd/>
              </a:ln>
            </p:spPr>
            <p:txBody>
              <a:bodyPr/>
              <a:lstStyle/>
              <a:p>
                <a:endParaRPr lang="en-US"/>
              </a:p>
            </p:txBody>
          </p:sp>
          <p:sp>
            <p:nvSpPr>
              <p:cNvPr id="212757" name="Freeform 789"/>
              <p:cNvSpPr>
                <a:spLocks/>
              </p:cNvSpPr>
              <p:nvPr/>
            </p:nvSpPr>
            <p:spPr bwMode="auto">
              <a:xfrm>
                <a:off x="2027" y="3355"/>
                <a:ext cx="103" cy="83"/>
              </a:xfrm>
              <a:custGeom>
                <a:avLst/>
                <a:gdLst/>
                <a:ahLst/>
                <a:cxnLst>
                  <a:cxn ang="0">
                    <a:pos x="0" y="2"/>
                  </a:cxn>
                  <a:cxn ang="0">
                    <a:pos x="22" y="0"/>
                  </a:cxn>
                  <a:cxn ang="0">
                    <a:pos x="103" y="81"/>
                  </a:cxn>
                  <a:cxn ang="0">
                    <a:pos x="80" y="83"/>
                  </a:cxn>
                  <a:cxn ang="0">
                    <a:pos x="0" y="2"/>
                  </a:cxn>
                </a:cxnLst>
                <a:rect l="0" t="0" r="r" b="b"/>
                <a:pathLst>
                  <a:path w="103" h="83">
                    <a:moveTo>
                      <a:pt x="0" y="2"/>
                    </a:moveTo>
                    <a:lnTo>
                      <a:pt x="22" y="0"/>
                    </a:lnTo>
                    <a:lnTo>
                      <a:pt x="103" y="81"/>
                    </a:lnTo>
                    <a:lnTo>
                      <a:pt x="80" y="83"/>
                    </a:lnTo>
                    <a:lnTo>
                      <a:pt x="0" y="2"/>
                    </a:lnTo>
                    <a:close/>
                  </a:path>
                </a:pathLst>
              </a:custGeom>
              <a:solidFill>
                <a:srgbClr val="3E7D9D"/>
              </a:solidFill>
              <a:ln w="9525">
                <a:noFill/>
                <a:round/>
                <a:headEnd/>
                <a:tailEnd/>
              </a:ln>
            </p:spPr>
            <p:txBody>
              <a:bodyPr/>
              <a:lstStyle/>
              <a:p>
                <a:endParaRPr lang="en-US"/>
              </a:p>
            </p:txBody>
          </p:sp>
          <p:sp>
            <p:nvSpPr>
              <p:cNvPr id="212758" name="Line 790"/>
              <p:cNvSpPr>
                <a:spLocks noChangeShapeType="1"/>
              </p:cNvSpPr>
              <p:nvPr/>
            </p:nvSpPr>
            <p:spPr bwMode="auto">
              <a:xfrm>
                <a:off x="2027" y="3357"/>
                <a:ext cx="80" cy="81"/>
              </a:xfrm>
              <a:prstGeom prst="line">
                <a:avLst/>
              </a:prstGeom>
              <a:noFill/>
              <a:ln w="1588">
                <a:solidFill>
                  <a:srgbClr val="3E7D9D"/>
                </a:solidFill>
                <a:miter lim="800000"/>
                <a:headEnd/>
                <a:tailEnd/>
              </a:ln>
            </p:spPr>
            <p:txBody>
              <a:bodyPr/>
              <a:lstStyle/>
              <a:p>
                <a:endParaRPr lang="en-US"/>
              </a:p>
            </p:txBody>
          </p:sp>
          <p:sp>
            <p:nvSpPr>
              <p:cNvPr id="212759" name="Freeform 791"/>
              <p:cNvSpPr>
                <a:spLocks/>
              </p:cNvSpPr>
              <p:nvPr/>
            </p:nvSpPr>
            <p:spPr bwMode="auto">
              <a:xfrm>
                <a:off x="2027" y="3356"/>
                <a:ext cx="92" cy="82"/>
              </a:xfrm>
              <a:custGeom>
                <a:avLst/>
                <a:gdLst/>
                <a:ahLst/>
                <a:cxnLst>
                  <a:cxn ang="0">
                    <a:pos x="0" y="1"/>
                  </a:cxn>
                  <a:cxn ang="0">
                    <a:pos x="11" y="0"/>
                  </a:cxn>
                  <a:cxn ang="0">
                    <a:pos x="92" y="81"/>
                  </a:cxn>
                  <a:cxn ang="0">
                    <a:pos x="80" y="82"/>
                  </a:cxn>
                  <a:cxn ang="0">
                    <a:pos x="0" y="1"/>
                  </a:cxn>
                </a:cxnLst>
                <a:rect l="0" t="0" r="r" b="b"/>
                <a:pathLst>
                  <a:path w="92" h="82">
                    <a:moveTo>
                      <a:pt x="0" y="1"/>
                    </a:moveTo>
                    <a:lnTo>
                      <a:pt x="11" y="0"/>
                    </a:lnTo>
                    <a:lnTo>
                      <a:pt x="92" y="81"/>
                    </a:lnTo>
                    <a:lnTo>
                      <a:pt x="80" y="82"/>
                    </a:lnTo>
                    <a:lnTo>
                      <a:pt x="0" y="1"/>
                    </a:lnTo>
                    <a:close/>
                  </a:path>
                </a:pathLst>
              </a:custGeom>
              <a:solidFill>
                <a:srgbClr val="3E7D9D"/>
              </a:solidFill>
              <a:ln w="9525">
                <a:noFill/>
                <a:round/>
                <a:headEnd/>
                <a:tailEnd/>
              </a:ln>
            </p:spPr>
            <p:txBody>
              <a:bodyPr/>
              <a:lstStyle/>
              <a:p>
                <a:endParaRPr lang="en-US"/>
              </a:p>
            </p:txBody>
          </p:sp>
          <p:sp>
            <p:nvSpPr>
              <p:cNvPr id="212760" name="Freeform 792"/>
              <p:cNvSpPr>
                <a:spLocks/>
              </p:cNvSpPr>
              <p:nvPr/>
            </p:nvSpPr>
            <p:spPr bwMode="auto">
              <a:xfrm>
                <a:off x="2038" y="3355"/>
                <a:ext cx="92" cy="82"/>
              </a:xfrm>
              <a:custGeom>
                <a:avLst/>
                <a:gdLst/>
                <a:ahLst/>
                <a:cxnLst>
                  <a:cxn ang="0">
                    <a:pos x="0" y="1"/>
                  </a:cxn>
                  <a:cxn ang="0">
                    <a:pos x="11" y="0"/>
                  </a:cxn>
                  <a:cxn ang="0">
                    <a:pos x="92" y="81"/>
                  </a:cxn>
                  <a:cxn ang="0">
                    <a:pos x="81" y="82"/>
                  </a:cxn>
                  <a:cxn ang="0">
                    <a:pos x="0" y="1"/>
                  </a:cxn>
                </a:cxnLst>
                <a:rect l="0" t="0" r="r" b="b"/>
                <a:pathLst>
                  <a:path w="92" h="82">
                    <a:moveTo>
                      <a:pt x="0" y="1"/>
                    </a:moveTo>
                    <a:lnTo>
                      <a:pt x="11" y="0"/>
                    </a:lnTo>
                    <a:lnTo>
                      <a:pt x="92" y="81"/>
                    </a:lnTo>
                    <a:lnTo>
                      <a:pt x="81" y="82"/>
                    </a:lnTo>
                    <a:lnTo>
                      <a:pt x="0" y="1"/>
                    </a:lnTo>
                    <a:close/>
                  </a:path>
                </a:pathLst>
              </a:custGeom>
              <a:solidFill>
                <a:srgbClr val="3E7E9E"/>
              </a:solidFill>
              <a:ln w="9525">
                <a:noFill/>
                <a:round/>
                <a:headEnd/>
                <a:tailEnd/>
              </a:ln>
            </p:spPr>
            <p:txBody>
              <a:bodyPr/>
              <a:lstStyle/>
              <a:p>
                <a:endParaRPr lang="en-US"/>
              </a:p>
            </p:txBody>
          </p:sp>
          <p:sp>
            <p:nvSpPr>
              <p:cNvPr id="212761" name="Freeform 793"/>
              <p:cNvSpPr>
                <a:spLocks/>
              </p:cNvSpPr>
              <p:nvPr/>
            </p:nvSpPr>
            <p:spPr bwMode="auto">
              <a:xfrm>
                <a:off x="2049" y="3353"/>
                <a:ext cx="103" cy="83"/>
              </a:xfrm>
              <a:custGeom>
                <a:avLst/>
                <a:gdLst/>
                <a:ahLst/>
                <a:cxnLst>
                  <a:cxn ang="0">
                    <a:pos x="0" y="2"/>
                  </a:cxn>
                  <a:cxn ang="0">
                    <a:pos x="23" y="0"/>
                  </a:cxn>
                  <a:cxn ang="0">
                    <a:pos x="103" y="80"/>
                  </a:cxn>
                  <a:cxn ang="0">
                    <a:pos x="81" y="83"/>
                  </a:cxn>
                  <a:cxn ang="0">
                    <a:pos x="0" y="2"/>
                  </a:cxn>
                </a:cxnLst>
                <a:rect l="0" t="0" r="r" b="b"/>
                <a:pathLst>
                  <a:path w="103" h="83">
                    <a:moveTo>
                      <a:pt x="0" y="2"/>
                    </a:moveTo>
                    <a:lnTo>
                      <a:pt x="23" y="0"/>
                    </a:lnTo>
                    <a:lnTo>
                      <a:pt x="103" y="80"/>
                    </a:lnTo>
                    <a:lnTo>
                      <a:pt x="81" y="83"/>
                    </a:lnTo>
                    <a:lnTo>
                      <a:pt x="0" y="2"/>
                    </a:lnTo>
                    <a:close/>
                  </a:path>
                </a:pathLst>
              </a:custGeom>
              <a:solidFill>
                <a:srgbClr val="3F7F9F"/>
              </a:solidFill>
              <a:ln w="9525">
                <a:noFill/>
                <a:round/>
                <a:headEnd/>
                <a:tailEnd/>
              </a:ln>
            </p:spPr>
            <p:txBody>
              <a:bodyPr/>
              <a:lstStyle/>
              <a:p>
                <a:endParaRPr lang="en-US"/>
              </a:p>
            </p:txBody>
          </p:sp>
          <p:sp>
            <p:nvSpPr>
              <p:cNvPr id="212762" name="Line 794"/>
              <p:cNvSpPr>
                <a:spLocks noChangeShapeType="1"/>
              </p:cNvSpPr>
              <p:nvPr/>
            </p:nvSpPr>
            <p:spPr bwMode="auto">
              <a:xfrm>
                <a:off x="2049" y="3355"/>
                <a:ext cx="81" cy="81"/>
              </a:xfrm>
              <a:prstGeom prst="line">
                <a:avLst/>
              </a:prstGeom>
              <a:noFill/>
              <a:ln w="1588">
                <a:solidFill>
                  <a:srgbClr val="3F7F9F"/>
                </a:solidFill>
                <a:miter lim="800000"/>
                <a:headEnd/>
                <a:tailEnd/>
              </a:ln>
            </p:spPr>
            <p:txBody>
              <a:bodyPr/>
              <a:lstStyle/>
              <a:p>
                <a:endParaRPr lang="en-US"/>
              </a:p>
            </p:txBody>
          </p:sp>
          <p:sp>
            <p:nvSpPr>
              <p:cNvPr id="212763" name="Freeform 795"/>
              <p:cNvSpPr>
                <a:spLocks/>
              </p:cNvSpPr>
              <p:nvPr/>
            </p:nvSpPr>
            <p:spPr bwMode="auto">
              <a:xfrm>
                <a:off x="2049" y="3354"/>
                <a:ext cx="89" cy="82"/>
              </a:xfrm>
              <a:custGeom>
                <a:avLst/>
                <a:gdLst/>
                <a:ahLst/>
                <a:cxnLst>
                  <a:cxn ang="0">
                    <a:pos x="0" y="1"/>
                  </a:cxn>
                  <a:cxn ang="0">
                    <a:pos x="8" y="0"/>
                  </a:cxn>
                  <a:cxn ang="0">
                    <a:pos x="89" y="81"/>
                  </a:cxn>
                  <a:cxn ang="0">
                    <a:pos x="81" y="82"/>
                  </a:cxn>
                  <a:cxn ang="0">
                    <a:pos x="0" y="1"/>
                  </a:cxn>
                </a:cxnLst>
                <a:rect l="0" t="0" r="r" b="b"/>
                <a:pathLst>
                  <a:path w="89" h="82">
                    <a:moveTo>
                      <a:pt x="0" y="1"/>
                    </a:moveTo>
                    <a:lnTo>
                      <a:pt x="8" y="0"/>
                    </a:lnTo>
                    <a:lnTo>
                      <a:pt x="89" y="81"/>
                    </a:lnTo>
                    <a:lnTo>
                      <a:pt x="81" y="82"/>
                    </a:lnTo>
                    <a:lnTo>
                      <a:pt x="0" y="1"/>
                    </a:lnTo>
                    <a:close/>
                  </a:path>
                </a:pathLst>
              </a:custGeom>
              <a:solidFill>
                <a:srgbClr val="3F7F9F"/>
              </a:solidFill>
              <a:ln w="9525">
                <a:noFill/>
                <a:round/>
                <a:headEnd/>
                <a:tailEnd/>
              </a:ln>
            </p:spPr>
            <p:txBody>
              <a:bodyPr/>
              <a:lstStyle/>
              <a:p>
                <a:endParaRPr lang="en-US"/>
              </a:p>
            </p:txBody>
          </p:sp>
          <p:sp>
            <p:nvSpPr>
              <p:cNvPr id="212764" name="Freeform 796"/>
              <p:cNvSpPr>
                <a:spLocks/>
              </p:cNvSpPr>
              <p:nvPr/>
            </p:nvSpPr>
            <p:spPr bwMode="auto">
              <a:xfrm>
                <a:off x="2057" y="3354"/>
                <a:ext cx="88" cy="81"/>
              </a:xfrm>
              <a:custGeom>
                <a:avLst/>
                <a:gdLst/>
                <a:ahLst/>
                <a:cxnLst>
                  <a:cxn ang="0">
                    <a:pos x="0" y="0"/>
                  </a:cxn>
                  <a:cxn ang="0">
                    <a:pos x="7" y="0"/>
                  </a:cxn>
                  <a:cxn ang="0">
                    <a:pos x="88" y="80"/>
                  </a:cxn>
                  <a:cxn ang="0">
                    <a:pos x="81" y="81"/>
                  </a:cxn>
                  <a:cxn ang="0">
                    <a:pos x="0" y="0"/>
                  </a:cxn>
                </a:cxnLst>
                <a:rect l="0" t="0" r="r" b="b"/>
                <a:pathLst>
                  <a:path w="88" h="81">
                    <a:moveTo>
                      <a:pt x="0" y="0"/>
                    </a:moveTo>
                    <a:lnTo>
                      <a:pt x="7" y="0"/>
                    </a:lnTo>
                    <a:lnTo>
                      <a:pt x="88" y="80"/>
                    </a:lnTo>
                    <a:lnTo>
                      <a:pt x="81" y="81"/>
                    </a:lnTo>
                    <a:lnTo>
                      <a:pt x="0" y="0"/>
                    </a:lnTo>
                    <a:close/>
                  </a:path>
                </a:pathLst>
              </a:custGeom>
              <a:solidFill>
                <a:srgbClr val="3F7FA0"/>
              </a:solidFill>
              <a:ln w="9525">
                <a:noFill/>
                <a:round/>
                <a:headEnd/>
                <a:tailEnd/>
              </a:ln>
            </p:spPr>
            <p:txBody>
              <a:bodyPr/>
              <a:lstStyle/>
              <a:p>
                <a:endParaRPr lang="en-US"/>
              </a:p>
            </p:txBody>
          </p:sp>
          <p:sp>
            <p:nvSpPr>
              <p:cNvPr id="212765" name="Freeform 797"/>
              <p:cNvSpPr>
                <a:spLocks/>
              </p:cNvSpPr>
              <p:nvPr/>
            </p:nvSpPr>
            <p:spPr bwMode="auto">
              <a:xfrm>
                <a:off x="2064" y="3353"/>
                <a:ext cx="88" cy="81"/>
              </a:xfrm>
              <a:custGeom>
                <a:avLst/>
                <a:gdLst/>
                <a:ahLst/>
                <a:cxnLst>
                  <a:cxn ang="0">
                    <a:pos x="0" y="1"/>
                  </a:cxn>
                  <a:cxn ang="0">
                    <a:pos x="8" y="0"/>
                  </a:cxn>
                  <a:cxn ang="0">
                    <a:pos x="88" y="80"/>
                  </a:cxn>
                  <a:cxn ang="0">
                    <a:pos x="81" y="81"/>
                  </a:cxn>
                  <a:cxn ang="0">
                    <a:pos x="0" y="1"/>
                  </a:cxn>
                </a:cxnLst>
                <a:rect l="0" t="0" r="r" b="b"/>
                <a:pathLst>
                  <a:path w="88" h="81">
                    <a:moveTo>
                      <a:pt x="0" y="1"/>
                    </a:moveTo>
                    <a:lnTo>
                      <a:pt x="8" y="0"/>
                    </a:lnTo>
                    <a:lnTo>
                      <a:pt x="88" y="80"/>
                    </a:lnTo>
                    <a:lnTo>
                      <a:pt x="81" y="81"/>
                    </a:lnTo>
                    <a:lnTo>
                      <a:pt x="0" y="1"/>
                    </a:lnTo>
                    <a:close/>
                  </a:path>
                </a:pathLst>
              </a:custGeom>
              <a:solidFill>
                <a:srgbClr val="3F80A1"/>
              </a:solidFill>
              <a:ln w="9525">
                <a:noFill/>
                <a:round/>
                <a:headEnd/>
                <a:tailEnd/>
              </a:ln>
            </p:spPr>
            <p:txBody>
              <a:bodyPr/>
              <a:lstStyle/>
              <a:p>
                <a:endParaRPr lang="en-US"/>
              </a:p>
            </p:txBody>
          </p:sp>
          <p:sp>
            <p:nvSpPr>
              <p:cNvPr id="212766" name="Freeform 798"/>
              <p:cNvSpPr>
                <a:spLocks/>
              </p:cNvSpPr>
              <p:nvPr/>
            </p:nvSpPr>
            <p:spPr bwMode="auto">
              <a:xfrm>
                <a:off x="2072" y="3349"/>
                <a:ext cx="103" cy="84"/>
              </a:xfrm>
              <a:custGeom>
                <a:avLst/>
                <a:gdLst/>
                <a:ahLst/>
                <a:cxnLst>
                  <a:cxn ang="0">
                    <a:pos x="0" y="4"/>
                  </a:cxn>
                  <a:cxn ang="0">
                    <a:pos x="22" y="0"/>
                  </a:cxn>
                  <a:cxn ang="0">
                    <a:pos x="103" y="81"/>
                  </a:cxn>
                  <a:cxn ang="0">
                    <a:pos x="80" y="84"/>
                  </a:cxn>
                  <a:cxn ang="0">
                    <a:pos x="0" y="4"/>
                  </a:cxn>
                </a:cxnLst>
                <a:rect l="0" t="0" r="r" b="b"/>
                <a:pathLst>
                  <a:path w="103" h="84">
                    <a:moveTo>
                      <a:pt x="0" y="4"/>
                    </a:moveTo>
                    <a:lnTo>
                      <a:pt x="22" y="0"/>
                    </a:lnTo>
                    <a:lnTo>
                      <a:pt x="103" y="81"/>
                    </a:lnTo>
                    <a:lnTo>
                      <a:pt x="80" y="84"/>
                    </a:lnTo>
                    <a:lnTo>
                      <a:pt x="0" y="4"/>
                    </a:lnTo>
                    <a:close/>
                  </a:path>
                </a:pathLst>
              </a:custGeom>
              <a:solidFill>
                <a:srgbClr val="4081A2"/>
              </a:solidFill>
              <a:ln w="9525">
                <a:noFill/>
                <a:round/>
                <a:headEnd/>
                <a:tailEnd/>
              </a:ln>
            </p:spPr>
            <p:txBody>
              <a:bodyPr/>
              <a:lstStyle/>
              <a:p>
                <a:endParaRPr lang="en-US"/>
              </a:p>
            </p:txBody>
          </p:sp>
          <p:sp>
            <p:nvSpPr>
              <p:cNvPr id="212767" name="Line 799"/>
              <p:cNvSpPr>
                <a:spLocks noChangeShapeType="1"/>
              </p:cNvSpPr>
              <p:nvPr/>
            </p:nvSpPr>
            <p:spPr bwMode="auto">
              <a:xfrm>
                <a:off x="2072" y="3353"/>
                <a:ext cx="80" cy="80"/>
              </a:xfrm>
              <a:prstGeom prst="line">
                <a:avLst/>
              </a:prstGeom>
              <a:noFill/>
              <a:ln w="1588">
                <a:solidFill>
                  <a:srgbClr val="4081A2"/>
                </a:solidFill>
                <a:miter lim="800000"/>
                <a:headEnd/>
                <a:tailEnd/>
              </a:ln>
            </p:spPr>
            <p:txBody>
              <a:bodyPr/>
              <a:lstStyle/>
              <a:p>
                <a:endParaRPr lang="en-US"/>
              </a:p>
            </p:txBody>
          </p:sp>
          <p:sp>
            <p:nvSpPr>
              <p:cNvPr id="212768" name="Freeform 800"/>
              <p:cNvSpPr>
                <a:spLocks/>
              </p:cNvSpPr>
              <p:nvPr/>
            </p:nvSpPr>
            <p:spPr bwMode="auto">
              <a:xfrm>
                <a:off x="2072" y="3351"/>
                <a:ext cx="91" cy="82"/>
              </a:xfrm>
              <a:custGeom>
                <a:avLst/>
                <a:gdLst/>
                <a:ahLst/>
                <a:cxnLst>
                  <a:cxn ang="0">
                    <a:pos x="0" y="2"/>
                  </a:cxn>
                  <a:cxn ang="0">
                    <a:pos x="11" y="0"/>
                  </a:cxn>
                  <a:cxn ang="0">
                    <a:pos x="91" y="80"/>
                  </a:cxn>
                  <a:cxn ang="0">
                    <a:pos x="80" y="82"/>
                  </a:cxn>
                  <a:cxn ang="0">
                    <a:pos x="0" y="2"/>
                  </a:cxn>
                </a:cxnLst>
                <a:rect l="0" t="0" r="r" b="b"/>
                <a:pathLst>
                  <a:path w="91" h="82">
                    <a:moveTo>
                      <a:pt x="0" y="2"/>
                    </a:moveTo>
                    <a:lnTo>
                      <a:pt x="11" y="0"/>
                    </a:lnTo>
                    <a:lnTo>
                      <a:pt x="91" y="80"/>
                    </a:lnTo>
                    <a:lnTo>
                      <a:pt x="80" y="82"/>
                    </a:lnTo>
                    <a:lnTo>
                      <a:pt x="0" y="2"/>
                    </a:lnTo>
                    <a:close/>
                  </a:path>
                </a:pathLst>
              </a:custGeom>
              <a:solidFill>
                <a:srgbClr val="4081A2"/>
              </a:solidFill>
              <a:ln w="9525">
                <a:noFill/>
                <a:round/>
                <a:headEnd/>
                <a:tailEnd/>
              </a:ln>
            </p:spPr>
            <p:txBody>
              <a:bodyPr/>
              <a:lstStyle/>
              <a:p>
                <a:endParaRPr lang="en-US"/>
              </a:p>
            </p:txBody>
          </p:sp>
          <p:sp>
            <p:nvSpPr>
              <p:cNvPr id="212769" name="Freeform 801"/>
              <p:cNvSpPr>
                <a:spLocks/>
              </p:cNvSpPr>
              <p:nvPr/>
            </p:nvSpPr>
            <p:spPr bwMode="auto">
              <a:xfrm>
                <a:off x="2083" y="3349"/>
                <a:ext cx="92" cy="82"/>
              </a:xfrm>
              <a:custGeom>
                <a:avLst/>
                <a:gdLst/>
                <a:ahLst/>
                <a:cxnLst>
                  <a:cxn ang="0">
                    <a:pos x="0" y="2"/>
                  </a:cxn>
                  <a:cxn ang="0">
                    <a:pos x="11" y="0"/>
                  </a:cxn>
                  <a:cxn ang="0">
                    <a:pos x="92" y="81"/>
                  </a:cxn>
                  <a:cxn ang="0">
                    <a:pos x="80" y="82"/>
                  </a:cxn>
                  <a:cxn ang="0">
                    <a:pos x="0" y="2"/>
                  </a:cxn>
                </a:cxnLst>
                <a:rect l="0" t="0" r="r" b="b"/>
                <a:pathLst>
                  <a:path w="92" h="82">
                    <a:moveTo>
                      <a:pt x="0" y="2"/>
                    </a:moveTo>
                    <a:lnTo>
                      <a:pt x="11" y="0"/>
                    </a:lnTo>
                    <a:lnTo>
                      <a:pt x="92" y="81"/>
                    </a:lnTo>
                    <a:lnTo>
                      <a:pt x="80" y="82"/>
                    </a:lnTo>
                    <a:lnTo>
                      <a:pt x="0" y="2"/>
                    </a:lnTo>
                    <a:close/>
                  </a:path>
                </a:pathLst>
              </a:custGeom>
              <a:solidFill>
                <a:srgbClr val="4082A3"/>
              </a:solidFill>
              <a:ln w="9525">
                <a:noFill/>
                <a:round/>
                <a:headEnd/>
                <a:tailEnd/>
              </a:ln>
            </p:spPr>
            <p:txBody>
              <a:bodyPr/>
              <a:lstStyle/>
              <a:p>
                <a:endParaRPr lang="en-US"/>
              </a:p>
            </p:txBody>
          </p:sp>
          <p:sp>
            <p:nvSpPr>
              <p:cNvPr id="212770" name="Freeform 802"/>
              <p:cNvSpPr>
                <a:spLocks/>
              </p:cNvSpPr>
              <p:nvPr/>
            </p:nvSpPr>
            <p:spPr bwMode="auto">
              <a:xfrm>
                <a:off x="2094" y="3345"/>
                <a:ext cx="102" cy="85"/>
              </a:xfrm>
              <a:custGeom>
                <a:avLst/>
                <a:gdLst/>
                <a:ahLst/>
                <a:cxnLst>
                  <a:cxn ang="0">
                    <a:pos x="0" y="4"/>
                  </a:cxn>
                  <a:cxn ang="0">
                    <a:pos x="22" y="0"/>
                  </a:cxn>
                  <a:cxn ang="0">
                    <a:pos x="102" y="81"/>
                  </a:cxn>
                  <a:cxn ang="0">
                    <a:pos x="81" y="85"/>
                  </a:cxn>
                  <a:cxn ang="0">
                    <a:pos x="0" y="4"/>
                  </a:cxn>
                </a:cxnLst>
                <a:rect l="0" t="0" r="r" b="b"/>
                <a:pathLst>
                  <a:path w="102" h="85">
                    <a:moveTo>
                      <a:pt x="0" y="4"/>
                    </a:moveTo>
                    <a:lnTo>
                      <a:pt x="22" y="0"/>
                    </a:lnTo>
                    <a:lnTo>
                      <a:pt x="102" y="81"/>
                    </a:lnTo>
                    <a:lnTo>
                      <a:pt x="81" y="85"/>
                    </a:lnTo>
                    <a:lnTo>
                      <a:pt x="0" y="4"/>
                    </a:lnTo>
                    <a:close/>
                  </a:path>
                </a:pathLst>
              </a:custGeom>
              <a:solidFill>
                <a:srgbClr val="4183A4"/>
              </a:solidFill>
              <a:ln w="9525">
                <a:noFill/>
                <a:round/>
                <a:headEnd/>
                <a:tailEnd/>
              </a:ln>
            </p:spPr>
            <p:txBody>
              <a:bodyPr/>
              <a:lstStyle/>
              <a:p>
                <a:endParaRPr lang="en-US"/>
              </a:p>
            </p:txBody>
          </p:sp>
          <p:sp>
            <p:nvSpPr>
              <p:cNvPr id="212771" name="Line 803"/>
              <p:cNvSpPr>
                <a:spLocks noChangeShapeType="1"/>
              </p:cNvSpPr>
              <p:nvPr/>
            </p:nvSpPr>
            <p:spPr bwMode="auto">
              <a:xfrm>
                <a:off x="2094" y="3349"/>
                <a:ext cx="81" cy="81"/>
              </a:xfrm>
              <a:prstGeom prst="line">
                <a:avLst/>
              </a:prstGeom>
              <a:noFill/>
              <a:ln w="1588">
                <a:solidFill>
                  <a:srgbClr val="4183A4"/>
                </a:solidFill>
                <a:miter lim="800000"/>
                <a:headEnd/>
                <a:tailEnd/>
              </a:ln>
            </p:spPr>
            <p:txBody>
              <a:bodyPr/>
              <a:lstStyle/>
              <a:p>
                <a:endParaRPr lang="en-US"/>
              </a:p>
            </p:txBody>
          </p:sp>
          <p:sp>
            <p:nvSpPr>
              <p:cNvPr id="212772" name="Freeform 804"/>
              <p:cNvSpPr>
                <a:spLocks/>
              </p:cNvSpPr>
              <p:nvPr/>
            </p:nvSpPr>
            <p:spPr bwMode="auto">
              <a:xfrm>
                <a:off x="2094" y="3348"/>
                <a:ext cx="88" cy="82"/>
              </a:xfrm>
              <a:custGeom>
                <a:avLst/>
                <a:gdLst/>
                <a:ahLst/>
                <a:cxnLst>
                  <a:cxn ang="0">
                    <a:pos x="0" y="1"/>
                  </a:cxn>
                  <a:cxn ang="0">
                    <a:pos x="7" y="0"/>
                  </a:cxn>
                  <a:cxn ang="0">
                    <a:pos x="88" y="80"/>
                  </a:cxn>
                  <a:cxn ang="0">
                    <a:pos x="81" y="82"/>
                  </a:cxn>
                  <a:cxn ang="0">
                    <a:pos x="0" y="1"/>
                  </a:cxn>
                </a:cxnLst>
                <a:rect l="0" t="0" r="r" b="b"/>
                <a:pathLst>
                  <a:path w="88" h="82">
                    <a:moveTo>
                      <a:pt x="0" y="1"/>
                    </a:moveTo>
                    <a:lnTo>
                      <a:pt x="7" y="0"/>
                    </a:lnTo>
                    <a:lnTo>
                      <a:pt x="88" y="80"/>
                    </a:lnTo>
                    <a:lnTo>
                      <a:pt x="81" y="82"/>
                    </a:lnTo>
                    <a:lnTo>
                      <a:pt x="0" y="1"/>
                    </a:lnTo>
                    <a:close/>
                  </a:path>
                </a:pathLst>
              </a:custGeom>
              <a:solidFill>
                <a:srgbClr val="4183A4"/>
              </a:solidFill>
              <a:ln w="9525">
                <a:noFill/>
                <a:round/>
                <a:headEnd/>
                <a:tailEnd/>
              </a:ln>
            </p:spPr>
            <p:txBody>
              <a:bodyPr/>
              <a:lstStyle/>
              <a:p>
                <a:endParaRPr lang="en-US"/>
              </a:p>
            </p:txBody>
          </p:sp>
          <p:sp>
            <p:nvSpPr>
              <p:cNvPr id="212773" name="Freeform 805"/>
              <p:cNvSpPr>
                <a:spLocks/>
              </p:cNvSpPr>
              <p:nvPr/>
            </p:nvSpPr>
            <p:spPr bwMode="auto">
              <a:xfrm>
                <a:off x="2101" y="3347"/>
                <a:ext cx="88" cy="81"/>
              </a:xfrm>
              <a:custGeom>
                <a:avLst/>
                <a:gdLst/>
                <a:ahLst/>
                <a:cxnLst>
                  <a:cxn ang="0">
                    <a:pos x="0" y="1"/>
                  </a:cxn>
                  <a:cxn ang="0">
                    <a:pos x="7" y="0"/>
                  </a:cxn>
                  <a:cxn ang="0">
                    <a:pos x="88" y="80"/>
                  </a:cxn>
                  <a:cxn ang="0">
                    <a:pos x="81" y="81"/>
                  </a:cxn>
                  <a:cxn ang="0">
                    <a:pos x="0" y="1"/>
                  </a:cxn>
                </a:cxnLst>
                <a:rect l="0" t="0" r="r" b="b"/>
                <a:pathLst>
                  <a:path w="88" h="81">
                    <a:moveTo>
                      <a:pt x="0" y="1"/>
                    </a:moveTo>
                    <a:lnTo>
                      <a:pt x="7" y="0"/>
                    </a:lnTo>
                    <a:lnTo>
                      <a:pt x="88" y="80"/>
                    </a:lnTo>
                    <a:lnTo>
                      <a:pt x="81" y="81"/>
                    </a:lnTo>
                    <a:lnTo>
                      <a:pt x="0" y="1"/>
                    </a:lnTo>
                    <a:close/>
                  </a:path>
                </a:pathLst>
              </a:custGeom>
              <a:solidFill>
                <a:srgbClr val="4183A5"/>
              </a:solidFill>
              <a:ln w="9525">
                <a:noFill/>
                <a:round/>
                <a:headEnd/>
                <a:tailEnd/>
              </a:ln>
            </p:spPr>
            <p:txBody>
              <a:bodyPr/>
              <a:lstStyle/>
              <a:p>
                <a:endParaRPr lang="en-US"/>
              </a:p>
            </p:txBody>
          </p:sp>
          <p:sp>
            <p:nvSpPr>
              <p:cNvPr id="212774" name="Freeform 806"/>
              <p:cNvSpPr>
                <a:spLocks/>
              </p:cNvSpPr>
              <p:nvPr/>
            </p:nvSpPr>
            <p:spPr bwMode="auto">
              <a:xfrm>
                <a:off x="2108" y="3345"/>
                <a:ext cx="88" cy="82"/>
              </a:xfrm>
              <a:custGeom>
                <a:avLst/>
                <a:gdLst/>
                <a:ahLst/>
                <a:cxnLst>
                  <a:cxn ang="0">
                    <a:pos x="0" y="2"/>
                  </a:cxn>
                  <a:cxn ang="0">
                    <a:pos x="8" y="0"/>
                  </a:cxn>
                  <a:cxn ang="0">
                    <a:pos x="88" y="81"/>
                  </a:cxn>
                  <a:cxn ang="0">
                    <a:pos x="81" y="82"/>
                  </a:cxn>
                  <a:cxn ang="0">
                    <a:pos x="0" y="2"/>
                  </a:cxn>
                </a:cxnLst>
                <a:rect l="0" t="0" r="r" b="b"/>
                <a:pathLst>
                  <a:path w="88" h="82">
                    <a:moveTo>
                      <a:pt x="0" y="2"/>
                    </a:moveTo>
                    <a:lnTo>
                      <a:pt x="8" y="0"/>
                    </a:lnTo>
                    <a:lnTo>
                      <a:pt x="88" y="81"/>
                    </a:lnTo>
                    <a:lnTo>
                      <a:pt x="81" y="82"/>
                    </a:lnTo>
                    <a:lnTo>
                      <a:pt x="0" y="2"/>
                    </a:lnTo>
                    <a:close/>
                  </a:path>
                </a:pathLst>
              </a:custGeom>
              <a:solidFill>
                <a:srgbClr val="4184A6"/>
              </a:solidFill>
              <a:ln w="9525">
                <a:noFill/>
                <a:round/>
                <a:headEnd/>
                <a:tailEnd/>
              </a:ln>
            </p:spPr>
            <p:txBody>
              <a:bodyPr/>
              <a:lstStyle/>
              <a:p>
                <a:endParaRPr lang="en-US"/>
              </a:p>
            </p:txBody>
          </p:sp>
          <p:sp>
            <p:nvSpPr>
              <p:cNvPr id="212775" name="Freeform 807"/>
              <p:cNvSpPr>
                <a:spLocks/>
              </p:cNvSpPr>
              <p:nvPr/>
            </p:nvSpPr>
            <p:spPr bwMode="auto">
              <a:xfrm>
                <a:off x="2116" y="3340"/>
                <a:ext cx="101" cy="86"/>
              </a:xfrm>
              <a:custGeom>
                <a:avLst/>
                <a:gdLst/>
                <a:ahLst/>
                <a:cxnLst>
                  <a:cxn ang="0">
                    <a:pos x="0" y="5"/>
                  </a:cxn>
                  <a:cxn ang="0">
                    <a:pos x="21" y="0"/>
                  </a:cxn>
                  <a:cxn ang="0">
                    <a:pos x="101" y="81"/>
                  </a:cxn>
                  <a:cxn ang="0">
                    <a:pos x="80" y="86"/>
                  </a:cxn>
                  <a:cxn ang="0">
                    <a:pos x="0" y="5"/>
                  </a:cxn>
                </a:cxnLst>
                <a:rect l="0" t="0" r="r" b="b"/>
                <a:pathLst>
                  <a:path w="101" h="86">
                    <a:moveTo>
                      <a:pt x="0" y="5"/>
                    </a:moveTo>
                    <a:lnTo>
                      <a:pt x="21" y="0"/>
                    </a:lnTo>
                    <a:lnTo>
                      <a:pt x="101" y="81"/>
                    </a:lnTo>
                    <a:lnTo>
                      <a:pt x="80" y="86"/>
                    </a:lnTo>
                    <a:lnTo>
                      <a:pt x="0" y="5"/>
                    </a:lnTo>
                    <a:close/>
                  </a:path>
                </a:pathLst>
              </a:custGeom>
              <a:solidFill>
                <a:srgbClr val="4285A7"/>
              </a:solidFill>
              <a:ln w="9525">
                <a:noFill/>
                <a:round/>
                <a:headEnd/>
                <a:tailEnd/>
              </a:ln>
            </p:spPr>
            <p:txBody>
              <a:bodyPr/>
              <a:lstStyle/>
              <a:p>
                <a:endParaRPr lang="en-US"/>
              </a:p>
            </p:txBody>
          </p:sp>
          <p:sp>
            <p:nvSpPr>
              <p:cNvPr id="212776" name="Line 808"/>
              <p:cNvSpPr>
                <a:spLocks noChangeShapeType="1"/>
              </p:cNvSpPr>
              <p:nvPr/>
            </p:nvSpPr>
            <p:spPr bwMode="auto">
              <a:xfrm>
                <a:off x="2116" y="3345"/>
                <a:ext cx="80" cy="81"/>
              </a:xfrm>
              <a:prstGeom prst="line">
                <a:avLst/>
              </a:prstGeom>
              <a:noFill/>
              <a:ln w="1588">
                <a:solidFill>
                  <a:srgbClr val="4285A7"/>
                </a:solidFill>
                <a:miter lim="800000"/>
                <a:headEnd/>
                <a:tailEnd/>
              </a:ln>
            </p:spPr>
            <p:txBody>
              <a:bodyPr/>
              <a:lstStyle/>
              <a:p>
                <a:endParaRPr lang="en-US"/>
              </a:p>
            </p:txBody>
          </p:sp>
          <p:sp>
            <p:nvSpPr>
              <p:cNvPr id="212777" name="Freeform 809"/>
              <p:cNvSpPr>
                <a:spLocks/>
              </p:cNvSpPr>
              <p:nvPr/>
            </p:nvSpPr>
            <p:spPr bwMode="auto">
              <a:xfrm>
                <a:off x="2116" y="3343"/>
                <a:ext cx="91" cy="83"/>
              </a:xfrm>
              <a:custGeom>
                <a:avLst/>
                <a:gdLst/>
                <a:ahLst/>
                <a:cxnLst>
                  <a:cxn ang="0">
                    <a:pos x="0" y="2"/>
                  </a:cxn>
                  <a:cxn ang="0">
                    <a:pos x="10" y="0"/>
                  </a:cxn>
                  <a:cxn ang="0">
                    <a:pos x="91" y="80"/>
                  </a:cxn>
                  <a:cxn ang="0">
                    <a:pos x="80" y="83"/>
                  </a:cxn>
                  <a:cxn ang="0">
                    <a:pos x="0" y="2"/>
                  </a:cxn>
                </a:cxnLst>
                <a:rect l="0" t="0" r="r" b="b"/>
                <a:pathLst>
                  <a:path w="91" h="83">
                    <a:moveTo>
                      <a:pt x="0" y="2"/>
                    </a:moveTo>
                    <a:lnTo>
                      <a:pt x="10" y="0"/>
                    </a:lnTo>
                    <a:lnTo>
                      <a:pt x="91" y="80"/>
                    </a:lnTo>
                    <a:lnTo>
                      <a:pt x="80" y="83"/>
                    </a:lnTo>
                    <a:lnTo>
                      <a:pt x="0" y="2"/>
                    </a:lnTo>
                    <a:close/>
                  </a:path>
                </a:pathLst>
              </a:custGeom>
              <a:solidFill>
                <a:srgbClr val="4285A7"/>
              </a:solidFill>
              <a:ln w="9525">
                <a:noFill/>
                <a:round/>
                <a:headEnd/>
                <a:tailEnd/>
              </a:ln>
            </p:spPr>
            <p:txBody>
              <a:bodyPr/>
              <a:lstStyle/>
              <a:p>
                <a:endParaRPr lang="en-US"/>
              </a:p>
            </p:txBody>
          </p:sp>
          <p:sp>
            <p:nvSpPr>
              <p:cNvPr id="212778" name="Freeform 810"/>
              <p:cNvSpPr>
                <a:spLocks/>
              </p:cNvSpPr>
              <p:nvPr/>
            </p:nvSpPr>
            <p:spPr bwMode="auto">
              <a:xfrm>
                <a:off x="2126" y="3340"/>
                <a:ext cx="91" cy="83"/>
              </a:xfrm>
              <a:custGeom>
                <a:avLst/>
                <a:gdLst/>
                <a:ahLst/>
                <a:cxnLst>
                  <a:cxn ang="0">
                    <a:pos x="0" y="3"/>
                  </a:cxn>
                  <a:cxn ang="0">
                    <a:pos x="11" y="0"/>
                  </a:cxn>
                  <a:cxn ang="0">
                    <a:pos x="91" y="81"/>
                  </a:cxn>
                  <a:cxn ang="0">
                    <a:pos x="81" y="83"/>
                  </a:cxn>
                  <a:cxn ang="0">
                    <a:pos x="0" y="3"/>
                  </a:cxn>
                </a:cxnLst>
                <a:rect l="0" t="0" r="r" b="b"/>
                <a:pathLst>
                  <a:path w="91" h="83">
                    <a:moveTo>
                      <a:pt x="0" y="3"/>
                    </a:moveTo>
                    <a:lnTo>
                      <a:pt x="11" y="0"/>
                    </a:lnTo>
                    <a:lnTo>
                      <a:pt x="91" y="81"/>
                    </a:lnTo>
                    <a:lnTo>
                      <a:pt x="81" y="83"/>
                    </a:lnTo>
                    <a:lnTo>
                      <a:pt x="0" y="3"/>
                    </a:lnTo>
                    <a:close/>
                  </a:path>
                </a:pathLst>
              </a:custGeom>
              <a:solidFill>
                <a:srgbClr val="4286A8"/>
              </a:solidFill>
              <a:ln w="9525">
                <a:noFill/>
                <a:round/>
                <a:headEnd/>
                <a:tailEnd/>
              </a:ln>
            </p:spPr>
            <p:txBody>
              <a:bodyPr/>
              <a:lstStyle/>
              <a:p>
                <a:endParaRPr lang="en-US"/>
              </a:p>
            </p:txBody>
          </p:sp>
          <p:sp>
            <p:nvSpPr>
              <p:cNvPr id="212779" name="Freeform 811"/>
              <p:cNvSpPr>
                <a:spLocks/>
              </p:cNvSpPr>
              <p:nvPr/>
            </p:nvSpPr>
            <p:spPr bwMode="auto">
              <a:xfrm>
                <a:off x="2137" y="3335"/>
                <a:ext cx="101" cy="86"/>
              </a:xfrm>
              <a:custGeom>
                <a:avLst/>
                <a:gdLst/>
                <a:ahLst/>
                <a:cxnLst>
                  <a:cxn ang="0">
                    <a:pos x="0" y="5"/>
                  </a:cxn>
                  <a:cxn ang="0">
                    <a:pos x="21" y="0"/>
                  </a:cxn>
                  <a:cxn ang="0">
                    <a:pos x="101" y="81"/>
                  </a:cxn>
                  <a:cxn ang="0">
                    <a:pos x="80" y="86"/>
                  </a:cxn>
                  <a:cxn ang="0">
                    <a:pos x="0" y="5"/>
                  </a:cxn>
                </a:cxnLst>
                <a:rect l="0" t="0" r="r" b="b"/>
                <a:pathLst>
                  <a:path w="101" h="86">
                    <a:moveTo>
                      <a:pt x="0" y="5"/>
                    </a:moveTo>
                    <a:lnTo>
                      <a:pt x="21" y="0"/>
                    </a:lnTo>
                    <a:lnTo>
                      <a:pt x="101" y="81"/>
                    </a:lnTo>
                    <a:lnTo>
                      <a:pt x="80" y="86"/>
                    </a:lnTo>
                    <a:lnTo>
                      <a:pt x="0" y="5"/>
                    </a:lnTo>
                    <a:close/>
                  </a:path>
                </a:pathLst>
              </a:custGeom>
              <a:solidFill>
                <a:srgbClr val="4387A9"/>
              </a:solidFill>
              <a:ln w="9525">
                <a:noFill/>
                <a:round/>
                <a:headEnd/>
                <a:tailEnd/>
              </a:ln>
            </p:spPr>
            <p:txBody>
              <a:bodyPr/>
              <a:lstStyle/>
              <a:p>
                <a:endParaRPr lang="en-US"/>
              </a:p>
            </p:txBody>
          </p:sp>
          <p:sp>
            <p:nvSpPr>
              <p:cNvPr id="212780" name="Line 812"/>
              <p:cNvSpPr>
                <a:spLocks noChangeShapeType="1"/>
              </p:cNvSpPr>
              <p:nvPr/>
            </p:nvSpPr>
            <p:spPr bwMode="auto">
              <a:xfrm>
                <a:off x="2137" y="3340"/>
                <a:ext cx="80" cy="81"/>
              </a:xfrm>
              <a:prstGeom prst="line">
                <a:avLst/>
              </a:prstGeom>
              <a:noFill/>
              <a:ln w="1588">
                <a:solidFill>
                  <a:srgbClr val="4387A9"/>
                </a:solidFill>
                <a:miter lim="800000"/>
                <a:headEnd/>
                <a:tailEnd/>
              </a:ln>
            </p:spPr>
            <p:txBody>
              <a:bodyPr/>
              <a:lstStyle/>
              <a:p>
                <a:endParaRPr lang="en-US"/>
              </a:p>
            </p:txBody>
          </p:sp>
          <p:sp>
            <p:nvSpPr>
              <p:cNvPr id="212781" name="Freeform 813"/>
              <p:cNvSpPr>
                <a:spLocks/>
              </p:cNvSpPr>
              <p:nvPr/>
            </p:nvSpPr>
            <p:spPr bwMode="auto">
              <a:xfrm>
                <a:off x="2137" y="3339"/>
                <a:ext cx="87" cy="82"/>
              </a:xfrm>
              <a:custGeom>
                <a:avLst/>
                <a:gdLst/>
                <a:ahLst/>
                <a:cxnLst>
                  <a:cxn ang="0">
                    <a:pos x="0" y="1"/>
                  </a:cxn>
                  <a:cxn ang="0">
                    <a:pos x="7" y="0"/>
                  </a:cxn>
                  <a:cxn ang="0">
                    <a:pos x="87" y="80"/>
                  </a:cxn>
                  <a:cxn ang="0">
                    <a:pos x="80" y="82"/>
                  </a:cxn>
                  <a:cxn ang="0">
                    <a:pos x="0" y="1"/>
                  </a:cxn>
                </a:cxnLst>
                <a:rect l="0" t="0" r="r" b="b"/>
                <a:pathLst>
                  <a:path w="87" h="82">
                    <a:moveTo>
                      <a:pt x="0" y="1"/>
                    </a:moveTo>
                    <a:lnTo>
                      <a:pt x="7" y="0"/>
                    </a:lnTo>
                    <a:lnTo>
                      <a:pt x="87" y="80"/>
                    </a:lnTo>
                    <a:lnTo>
                      <a:pt x="80" y="82"/>
                    </a:lnTo>
                    <a:lnTo>
                      <a:pt x="0" y="1"/>
                    </a:lnTo>
                    <a:close/>
                  </a:path>
                </a:pathLst>
              </a:custGeom>
              <a:solidFill>
                <a:srgbClr val="4387A9"/>
              </a:solidFill>
              <a:ln w="9525">
                <a:noFill/>
                <a:round/>
                <a:headEnd/>
                <a:tailEnd/>
              </a:ln>
            </p:spPr>
            <p:txBody>
              <a:bodyPr/>
              <a:lstStyle/>
              <a:p>
                <a:endParaRPr lang="en-US"/>
              </a:p>
            </p:txBody>
          </p:sp>
          <p:sp>
            <p:nvSpPr>
              <p:cNvPr id="212782" name="Freeform 814"/>
              <p:cNvSpPr>
                <a:spLocks/>
              </p:cNvSpPr>
              <p:nvPr/>
            </p:nvSpPr>
            <p:spPr bwMode="auto">
              <a:xfrm>
                <a:off x="2144" y="3337"/>
                <a:ext cx="87" cy="82"/>
              </a:xfrm>
              <a:custGeom>
                <a:avLst/>
                <a:gdLst/>
                <a:ahLst/>
                <a:cxnLst>
                  <a:cxn ang="0">
                    <a:pos x="0" y="2"/>
                  </a:cxn>
                  <a:cxn ang="0">
                    <a:pos x="6" y="0"/>
                  </a:cxn>
                  <a:cxn ang="0">
                    <a:pos x="87" y="80"/>
                  </a:cxn>
                  <a:cxn ang="0">
                    <a:pos x="80" y="82"/>
                  </a:cxn>
                  <a:cxn ang="0">
                    <a:pos x="0" y="2"/>
                  </a:cxn>
                </a:cxnLst>
                <a:rect l="0" t="0" r="r" b="b"/>
                <a:pathLst>
                  <a:path w="87" h="82">
                    <a:moveTo>
                      <a:pt x="0" y="2"/>
                    </a:moveTo>
                    <a:lnTo>
                      <a:pt x="6" y="0"/>
                    </a:lnTo>
                    <a:lnTo>
                      <a:pt x="87" y="80"/>
                    </a:lnTo>
                    <a:lnTo>
                      <a:pt x="80" y="82"/>
                    </a:lnTo>
                    <a:lnTo>
                      <a:pt x="0" y="2"/>
                    </a:lnTo>
                    <a:close/>
                  </a:path>
                </a:pathLst>
              </a:custGeom>
              <a:solidFill>
                <a:srgbClr val="4387AA"/>
              </a:solidFill>
              <a:ln w="9525">
                <a:noFill/>
                <a:round/>
                <a:headEnd/>
                <a:tailEnd/>
              </a:ln>
            </p:spPr>
            <p:txBody>
              <a:bodyPr/>
              <a:lstStyle/>
              <a:p>
                <a:endParaRPr lang="en-US"/>
              </a:p>
            </p:txBody>
          </p:sp>
          <p:sp>
            <p:nvSpPr>
              <p:cNvPr id="212783" name="Freeform 815"/>
              <p:cNvSpPr>
                <a:spLocks/>
              </p:cNvSpPr>
              <p:nvPr/>
            </p:nvSpPr>
            <p:spPr bwMode="auto">
              <a:xfrm>
                <a:off x="2150" y="3335"/>
                <a:ext cx="88" cy="82"/>
              </a:xfrm>
              <a:custGeom>
                <a:avLst/>
                <a:gdLst/>
                <a:ahLst/>
                <a:cxnLst>
                  <a:cxn ang="0">
                    <a:pos x="0" y="2"/>
                  </a:cxn>
                  <a:cxn ang="0">
                    <a:pos x="8" y="0"/>
                  </a:cxn>
                  <a:cxn ang="0">
                    <a:pos x="88" y="81"/>
                  </a:cxn>
                  <a:cxn ang="0">
                    <a:pos x="81" y="82"/>
                  </a:cxn>
                  <a:cxn ang="0">
                    <a:pos x="0" y="2"/>
                  </a:cxn>
                </a:cxnLst>
                <a:rect l="0" t="0" r="r" b="b"/>
                <a:pathLst>
                  <a:path w="88" h="82">
                    <a:moveTo>
                      <a:pt x="0" y="2"/>
                    </a:moveTo>
                    <a:lnTo>
                      <a:pt x="8" y="0"/>
                    </a:lnTo>
                    <a:lnTo>
                      <a:pt x="88" y="81"/>
                    </a:lnTo>
                    <a:lnTo>
                      <a:pt x="81" y="82"/>
                    </a:lnTo>
                    <a:lnTo>
                      <a:pt x="0" y="2"/>
                    </a:lnTo>
                    <a:close/>
                  </a:path>
                </a:pathLst>
              </a:custGeom>
              <a:solidFill>
                <a:srgbClr val="4388AB"/>
              </a:solidFill>
              <a:ln w="9525">
                <a:noFill/>
                <a:round/>
                <a:headEnd/>
                <a:tailEnd/>
              </a:ln>
            </p:spPr>
            <p:txBody>
              <a:bodyPr/>
              <a:lstStyle/>
              <a:p>
                <a:endParaRPr lang="en-US"/>
              </a:p>
            </p:txBody>
          </p:sp>
          <p:sp>
            <p:nvSpPr>
              <p:cNvPr id="212784" name="Freeform 816"/>
              <p:cNvSpPr>
                <a:spLocks/>
              </p:cNvSpPr>
              <p:nvPr/>
            </p:nvSpPr>
            <p:spPr bwMode="auto">
              <a:xfrm>
                <a:off x="2158" y="3329"/>
                <a:ext cx="100" cy="87"/>
              </a:xfrm>
              <a:custGeom>
                <a:avLst/>
                <a:gdLst/>
                <a:ahLst/>
                <a:cxnLst>
                  <a:cxn ang="0">
                    <a:pos x="0" y="6"/>
                  </a:cxn>
                  <a:cxn ang="0">
                    <a:pos x="20" y="0"/>
                  </a:cxn>
                  <a:cxn ang="0">
                    <a:pos x="100" y="80"/>
                  </a:cxn>
                  <a:cxn ang="0">
                    <a:pos x="80" y="87"/>
                  </a:cxn>
                  <a:cxn ang="0">
                    <a:pos x="0" y="6"/>
                  </a:cxn>
                </a:cxnLst>
                <a:rect l="0" t="0" r="r" b="b"/>
                <a:pathLst>
                  <a:path w="100" h="87">
                    <a:moveTo>
                      <a:pt x="0" y="6"/>
                    </a:moveTo>
                    <a:lnTo>
                      <a:pt x="20" y="0"/>
                    </a:lnTo>
                    <a:lnTo>
                      <a:pt x="100" y="80"/>
                    </a:lnTo>
                    <a:lnTo>
                      <a:pt x="80" y="87"/>
                    </a:lnTo>
                    <a:lnTo>
                      <a:pt x="0" y="6"/>
                    </a:lnTo>
                    <a:close/>
                  </a:path>
                </a:pathLst>
              </a:custGeom>
              <a:solidFill>
                <a:srgbClr val="4489AC"/>
              </a:solidFill>
              <a:ln w="9525">
                <a:noFill/>
                <a:round/>
                <a:headEnd/>
                <a:tailEnd/>
              </a:ln>
            </p:spPr>
            <p:txBody>
              <a:bodyPr/>
              <a:lstStyle/>
              <a:p>
                <a:endParaRPr lang="en-US"/>
              </a:p>
            </p:txBody>
          </p:sp>
          <p:sp>
            <p:nvSpPr>
              <p:cNvPr id="212785" name="Line 817"/>
              <p:cNvSpPr>
                <a:spLocks noChangeShapeType="1"/>
              </p:cNvSpPr>
              <p:nvPr/>
            </p:nvSpPr>
            <p:spPr bwMode="auto">
              <a:xfrm>
                <a:off x="2158" y="3335"/>
                <a:ext cx="80" cy="81"/>
              </a:xfrm>
              <a:prstGeom prst="line">
                <a:avLst/>
              </a:prstGeom>
              <a:noFill/>
              <a:ln w="1588">
                <a:solidFill>
                  <a:srgbClr val="4489AC"/>
                </a:solidFill>
                <a:miter lim="800000"/>
                <a:headEnd/>
                <a:tailEnd/>
              </a:ln>
            </p:spPr>
            <p:txBody>
              <a:bodyPr/>
              <a:lstStyle/>
              <a:p>
                <a:endParaRPr lang="en-US"/>
              </a:p>
            </p:txBody>
          </p:sp>
          <p:sp>
            <p:nvSpPr>
              <p:cNvPr id="212786" name="Freeform 818"/>
              <p:cNvSpPr>
                <a:spLocks/>
              </p:cNvSpPr>
              <p:nvPr/>
            </p:nvSpPr>
            <p:spPr bwMode="auto">
              <a:xfrm>
                <a:off x="2158" y="3332"/>
                <a:ext cx="90" cy="84"/>
              </a:xfrm>
              <a:custGeom>
                <a:avLst/>
                <a:gdLst/>
                <a:ahLst/>
                <a:cxnLst>
                  <a:cxn ang="0">
                    <a:pos x="0" y="3"/>
                  </a:cxn>
                  <a:cxn ang="0">
                    <a:pos x="10" y="0"/>
                  </a:cxn>
                  <a:cxn ang="0">
                    <a:pos x="90" y="80"/>
                  </a:cxn>
                  <a:cxn ang="0">
                    <a:pos x="80" y="84"/>
                  </a:cxn>
                  <a:cxn ang="0">
                    <a:pos x="0" y="3"/>
                  </a:cxn>
                </a:cxnLst>
                <a:rect l="0" t="0" r="r" b="b"/>
                <a:pathLst>
                  <a:path w="90" h="84">
                    <a:moveTo>
                      <a:pt x="0" y="3"/>
                    </a:moveTo>
                    <a:lnTo>
                      <a:pt x="10" y="0"/>
                    </a:lnTo>
                    <a:lnTo>
                      <a:pt x="90" y="80"/>
                    </a:lnTo>
                    <a:lnTo>
                      <a:pt x="80" y="84"/>
                    </a:lnTo>
                    <a:lnTo>
                      <a:pt x="0" y="3"/>
                    </a:lnTo>
                    <a:close/>
                  </a:path>
                </a:pathLst>
              </a:custGeom>
              <a:solidFill>
                <a:srgbClr val="4489AC"/>
              </a:solidFill>
              <a:ln w="9525">
                <a:noFill/>
                <a:round/>
                <a:headEnd/>
                <a:tailEnd/>
              </a:ln>
            </p:spPr>
            <p:txBody>
              <a:bodyPr/>
              <a:lstStyle/>
              <a:p>
                <a:endParaRPr lang="en-US"/>
              </a:p>
            </p:txBody>
          </p:sp>
          <p:sp>
            <p:nvSpPr>
              <p:cNvPr id="212787" name="Freeform 819"/>
              <p:cNvSpPr>
                <a:spLocks/>
              </p:cNvSpPr>
              <p:nvPr/>
            </p:nvSpPr>
            <p:spPr bwMode="auto">
              <a:xfrm>
                <a:off x="2168" y="3329"/>
                <a:ext cx="90" cy="83"/>
              </a:xfrm>
              <a:custGeom>
                <a:avLst/>
                <a:gdLst/>
                <a:ahLst/>
                <a:cxnLst>
                  <a:cxn ang="0">
                    <a:pos x="0" y="3"/>
                  </a:cxn>
                  <a:cxn ang="0">
                    <a:pos x="10" y="0"/>
                  </a:cxn>
                  <a:cxn ang="0">
                    <a:pos x="90" y="80"/>
                  </a:cxn>
                  <a:cxn ang="0">
                    <a:pos x="80" y="83"/>
                  </a:cxn>
                  <a:cxn ang="0">
                    <a:pos x="0" y="3"/>
                  </a:cxn>
                </a:cxnLst>
                <a:rect l="0" t="0" r="r" b="b"/>
                <a:pathLst>
                  <a:path w="90" h="83">
                    <a:moveTo>
                      <a:pt x="0" y="3"/>
                    </a:moveTo>
                    <a:lnTo>
                      <a:pt x="10" y="0"/>
                    </a:lnTo>
                    <a:lnTo>
                      <a:pt x="90" y="80"/>
                    </a:lnTo>
                    <a:lnTo>
                      <a:pt x="80" y="83"/>
                    </a:lnTo>
                    <a:lnTo>
                      <a:pt x="0" y="3"/>
                    </a:lnTo>
                    <a:close/>
                  </a:path>
                </a:pathLst>
              </a:custGeom>
              <a:solidFill>
                <a:srgbClr val="448AAD"/>
              </a:solidFill>
              <a:ln w="9525">
                <a:noFill/>
                <a:round/>
                <a:headEnd/>
                <a:tailEnd/>
              </a:ln>
            </p:spPr>
            <p:txBody>
              <a:bodyPr/>
              <a:lstStyle/>
              <a:p>
                <a:endParaRPr lang="en-US"/>
              </a:p>
            </p:txBody>
          </p:sp>
          <p:sp>
            <p:nvSpPr>
              <p:cNvPr id="212788" name="Freeform 820"/>
              <p:cNvSpPr>
                <a:spLocks/>
              </p:cNvSpPr>
              <p:nvPr/>
            </p:nvSpPr>
            <p:spPr bwMode="auto">
              <a:xfrm>
                <a:off x="2178" y="3322"/>
                <a:ext cx="100" cy="87"/>
              </a:xfrm>
              <a:custGeom>
                <a:avLst/>
                <a:gdLst/>
                <a:ahLst/>
                <a:cxnLst>
                  <a:cxn ang="0">
                    <a:pos x="0" y="7"/>
                  </a:cxn>
                  <a:cxn ang="0">
                    <a:pos x="19" y="0"/>
                  </a:cxn>
                  <a:cxn ang="0">
                    <a:pos x="100" y="81"/>
                  </a:cxn>
                  <a:cxn ang="0">
                    <a:pos x="80" y="87"/>
                  </a:cxn>
                  <a:cxn ang="0">
                    <a:pos x="0" y="7"/>
                  </a:cxn>
                </a:cxnLst>
                <a:rect l="0" t="0" r="r" b="b"/>
                <a:pathLst>
                  <a:path w="100" h="87">
                    <a:moveTo>
                      <a:pt x="0" y="7"/>
                    </a:moveTo>
                    <a:lnTo>
                      <a:pt x="19" y="0"/>
                    </a:lnTo>
                    <a:lnTo>
                      <a:pt x="100" y="81"/>
                    </a:lnTo>
                    <a:lnTo>
                      <a:pt x="80" y="87"/>
                    </a:lnTo>
                    <a:lnTo>
                      <a:pt x="0" y="7"/>
                    </a:lnTo>
                    <a:close/>
                  </a:path>
                </a:pathLst>
              </a:custGeom>
              <a:solidFill>
                <a:srgbClr val="458BAE"/>
              </a:solidFill>
              <a:ln w="9525">
                <a:noFill/>
                <a:round/>
                <a:headEnd/>
                <a:tailEnd/>
              </a:ln>
            </p:spPr>
            <p:txBody>
              <a:bodyPr/>
              <a:lstStyle/>
              <a:p>
                <a:endParaRPr lang="en-US"/>
              </a:p>
            </p:txBody>
          </p:sp>
          <p:sp>
            <p:nvSpPr>
              <p:cNvPr id="212789" name="Line 821"/>
              <p:cNvSpPr>
                <a:spLocks noChangeShapeType="1"/>
              </p:cNvSpPr>
              <p:nvPr/>
            </p:nvSpPr>
            <p:spPr bwMode="auto">
              <a:xfrm>
                <a:off x="2178" y="3329"/>
                <a:ext cx="80" cy="80"/>
              </a:xfrm>
              <a:prstGeom prst="line">
                <a:avLst/>
              </a:prstGeom>
              <a:noFill/>
              <a:ln w="1588">
                <a:solidFill>
                  <a:srgbClr val="458BAE"/>
                </a:solidFill>
                <a:miter lim="800000"/>
                <a:headEnd/>
                <a:tailEnd/>
              </a:ln>
            </p:spPr>
            <p:txBody>
              <a:bodyPr/>
              <a:lstStyle/>
              <a:p>
                <a:endParaRPr lang="en-US"/>
              </a:p>
            </p:txBody>
          </p:sp>
          <p:sp>
            <p:nvSpPr>
              <p:cNvPr id="212790" name="Freeform 822"/>
              <p:cNvSpPr>
                <a:spLocks/>
              </p:cNvSpPr>
              <p:nvPr/>
            </p:nvSpPr>
            <p:spPr bwMode="auto">
              <a:xfrm>
                <a:off x="2178" y="3327"/>
                <a:ext cx="87" cy="82"/>
              </a:xfrm>
              <a:custGeom>
                <a:avLst/>
                <a:gdLst/>
                <a:ahLst/>
                <a:cxnLst>
                  <a:cxn ang="0">
                    <a:pos x="0" y="2"/>
                  </a:cxn>
                  <a:cxn ang="0">
                    <a:pos x="6" y="0"/>
                  </a:cxn>
                  <a:cxn ang="0">
                    <a:pos x="87" y="80"/>
                  </a:cxn>
                  <a:cxn ang="0">
                    <a:pos x="80" y="82"/>
                  </a:cxn>
                  <a:cxn ang="0">
                    <a:pos x="0" y="2"/>
                  </a:cxn>
                </a:cxnLst>
                <a:rect l="0" t="0" r="r" b="b"/>
                <a:pathLst>
                  <a:path w="87" h="82">
                    <a:moveTo>
                      <a:pt x="0" y="2"/>
                    </a:moveTo>
                    <a:lnTo>
                      <a:pt x="6" y="0"/>
                    </a:lnTo>
                    <a:lnTo>
                      <a:pt x="87" y="80"/>
                    </a:lnTo>
                    <a:lnTo>
                      <a:pt x="80" y="82"/>
                    </a:lnTo>
                    <a:lnTo>
                      <a:pt x="0" y="2"/>
                    </a:lnTo>
                    <a:close/>
                  </a:path>
                </a:pathLst>
              </a:custGeom>
              <a:solidFill>
                <a:srgbClr val="458BAE"/>
              </a:solidFill>
              <a:ln w="9525">
                <a:noFill/>
                <a:round/>
                <a:headEnd/>
                <a:tailEnd/>
              </a:ln>
            </p:spPr>
            <p:txBody>
              <a:bodyPr/>
              <a:lstStyle/>
              <a:p>
                <a:endParaRPr lang="en-US"/>
              </a:p>
            </p:txBody>
          </p:sp>
          <p:sp>
            <p:nvSpPr>
              <p:cNvPr id="212791" name="Freeform 823"/>
              <p:cNvSpPr>
                <a:spLocks/>
              </p:cNvSpPr>
              <p:nvPr/>
            </p:nvSpPr>
            <p:spPr bwMode="auto">
              <a:xfrm>
                <a:off x="2184" y="3324"/>
                <a:ext cx="87" cy="83"/>
              </a:xfrm>
              <a:custGeom>
                <a:avLst/>
                <a:gdLst/>
                <a:ahLst/>
                <a:cxnLst>
                  <a:cxn ang="0">
                    <a:pos x="0" y="3"/>
                  </a:cxn>
                  <a:cxn ang="0">
                    <a:pos x="7" y="0"/>
                  </a:cxn>
                  <a:cxn ang="0">
                    <a:pos x="87" y="81"/>
                  </a:cxn>
                  <a:cxn ang="0">
                    <a:pos x="81" y="83"/>
                  </a:cxn>
                  <a:cxn ang="0">
                    <a:pos x="0" y="3"/>
                  </a:cxn>
                </a:cxnLst>
                <a:rect l="0" t="0" r="r" b="b"/>
                <a:pathLst>
                  <a:path w="87" h="83">
                    <a:moveTo>
                      <a:pt x="0" y="3"/>
                    </a:moveTo>
                    <a:lnTo>
                      <a:pt x="7" y="0"/>
                    </a:lnTo>
                    <a:lnTo>
                      <a:pt x="87" y="81"/>
                    </a:lnTo>
                    <a:lnTo>
                      <a:pt x="81" y="83"/>
                    </a:lnTo>
                    <a:lnTo>
                      <a:pt x="0" y="3"/>
                    </a:lnTo>
                    <a:close/>
                  </a:path>
                </a:pathLst>
              </a:custGeom>
              <a:solidFill>
                <a:srgbClr val="458BAF"/>
              </a:solidFill>
              <a:ln w="9525">
                <a:noFill/>
                <a:round/>
                <a:headEnd/>
                <a:tailEnd/>
              </a:ln>
            </p:spPr>
            <p:txBody>
              <a:bodyPr/>
              <a:lstStyle/>
              <a:p>
                <a:endParaRPr lang="en-US"/>
              </a:p>
            </p:txBody>
          </p:sp>
          <p:sp>
            <p:nvSpPr>
              <p:cNvPr id="212792" name="Freeform 824"/>
              <p:cNvSpPr>
                <a:spLocks/>
              </p:cNvSpPr>
              <p:nvPr/>
            </p:nvSpPr>
            <p:spPr bwMode="auto">
              <a:xfrm>
                <a:off x="2191" y="3322"/>
                <a:ext cx="87" cy="83"/>
              </a:xfrm>
              <a:custGeom>
                <a:avLst/>
                <a:gdLst/>
                <a:ahLst/>
                <a:cxnLst>
                  <a:cxn ang="0">
                    <a:pos x="0" y="2"/>
                  </a:cxn>
                  <a:cxn ang="0">
                    <a:pos x="6" y="0"/>
                  </a:cxn>
                  <a:cxn ang="0">
                    <a:pos x="87" y="81"/>
                  </a:cxn>
                  <a:cxn ang="0">
                    <a:pos x="80" y="83"/>
                  </a:cxn>
                  <a:cxn ang="0">
                    <a:pos x="0" y="2"/>
                  </a:cxn>
                </a:cxnLst>
                <a:rect l="0" t="0" r="r" b="b"/>
                <a:pathLst>
                  <a:path w="87" h="83">
                    <a:moveTo>
                      <a:pt x="0" y="2"/>
                    </a:moveTo>
                    <a:lnTo>
                      <a:pt x="6" y="0"/>
                    </a:lnTo>
                    <a:lnTo>
                      <a:pt x="87" y="81"/>
                    </a:lnTo>
                    <a:lnTo>
                      <a:pt x="80" y="83"/>
                    </a:lnTo>
                    <a:lnTo>
                      <a:pt x="0" y="2"/>
                    </a:lnTo>
                    <a:close/>
                  </a:path>
                </a:pathLst>
              </a:custGeom>
              <a:solidFill>
                <a:srgbClr val="458CB0"/>
              </a:solidFill>
              <a:ln w="9525">
                <a:noFill/>
                <a:round/>
                <a:headEnd/>
                <a:tailEnd/>
              </a:ln>
            </p:spPr>
            <p:txBody>
              <a:bodyPr/>
              <a:lstStyle/>
              <a:p>
                <a:endParaRPr lang="en-US"/>
              </a:p>
            </p:txBody>
          </p:sp>
          <p:sp>
            <p:nvSpPr>
              <p:cNvPr id="212793" name="Freeform 825"/>
              <p:cNvSpPr>
                <a:spLocks/>
              </p:cNvSpPr>
              <p:nvPr/>
            </p:nvSpPr>
            <p:spPr bwMode="auto">
              <a:xfrm>
                <a:off x="2197" y="3315"/>
                <a:ext cx="100" cy="88"/>
              </a:xfrm>
              <a:custGeom>
                <a:avLst/>
                <a:gdLst/>
                <a:ahLst/>
                <a:cxnLst>
                  <a:cxn ang="0">
                    <a:pos x="0" y="7"/>
                  </a:cxn>
                  <a:cxn ang="0">
                    <a:pos x="19" y="0"/>
                  </a:cxn>
                  <a:cxn ang="0">
                    <a:pos x="100" y="80"/>
                  </a:cxn>
                  <a:cxn ang="0">
                    <a:pos x="81" y="88"/>
                  </a:cxn>
                  <a:cxn ang="0">
                    <a:pos x="0" y="7"/>
                  </a:cxn>
                </a:cxnLst>
                <a:rect l="0" t="0" r="r" b="b"/>
                <a:pathLst>
                  <a:path w="100" h="88">
                    <a:moveTo>
                      <a:pt x="0" y="7"/>
                    </a:moveTo>
                    <a:lnTo>
                      <a:pt x="19" y="0"/>
                    </a:lnTo>
                    <a:lnTo>
                      <a:pt x="100" y="80"/>
                    </a:lnTo>
                    <a:lnTo>
                      <a:pt x="81" y="88"/>
                    </a:lnTo>
                    <a:lnTo>
                      <a:pt x="0" y="7"/>
                    </a:lnTo>
                    <a:close/>
                  </a:path>
                </a:pathLst>
              </a:custGeom>
              <a:solidFill>
                <a:srgbClr val="468DB1"/>
              </a:solidFill>
              <a:ln w="9525">
                <a:noFill/>
                <a:round/>
                <a:headEnd/>
                <a:tailEnd/>
              </a:ln>
            </p:spPr>
            <p:txBody>
              <a:bodyPr/>
              <a:lstStyle/>
              <a:p>
                <a:endParaRPr lang="en-US"/>
              </a:p>
            </p:txBody>
          </p:sp>
          <p:sp>
            <p:nvSpPr>
              <p:cNvPr id="212794" name="Line 826"/>
              <p:cNvSpPr>
                <a:spLocks noChangeShapeType="1"/>
              </p:cNvSpPr>
              <p:nvPr/>
            </p:nvSpPr>
            <p:spPr bwMode="auto">
              <a:xfrm>
                <a:off x="2197" y="3322"/>
                <a:ext cx="81" cy="81"/>
              </a:xfrm>
              <a:prstGeom prst="line">
                <a:avLst/>
              </a:prstGeom>
              <a:noFill/>
              <a:ln w="1588">
                <a:solidFill>
                  <a:srgbClr val="468DB1"/>
                </a:solidFill>
                <a:miter lim="800000"/>
                <a:headEnd/>
                <a:tailEnd/>
              </a:ln>
            </p:spPr>
            <p:txBody>
              <a:bodyPr/>
              <a:lstStyle/>
              <a:p>
                <a:endParaRPr lang="en-US"/>
              </a:p>
            </p:txBody>
          </p:sp>
          <p:sp>
            <p:nvSpPr>
              <p:cNvPr id="212795" name="Freeform 827"/>
              <p:cNvSpPr>
                <a:spLocks/>
              </p:cNvSpPr>
              <p:nvPr/>
            </p:nvSpPr>
            <p:spPr bwMode="auto">
              <a:xfrm>
                <a:off x="2197" y="3318"/>
                <a:ext cx="90" cy="85"/>
              </a:xfrm>
              <a:custGeom>
                <a:avLst/>
                <a:gdLst/>
                <a:ahLst/>
                <a:cxnLst>
                  <a:cxn ang="0">
                    <a:pos x="0" y="4"/>
                  </a:cxn>
                  <a:cxn ang="0">
                    <a:pos x="10" y="0"/>
                  </a:cxn>
                  <a:cxn ang="0">
                    <a:pos x="90" y="81"/>
                  </a:cxn>
                  <a:cxn ang="0">
                    <a:pos x="81" y="85"/>
                  </a:cxn>
                  <a:cxn ang="0">
                    <a:pos x="0" y="4"/>
                  </a:cxn>
                </a:cxnLst>
                <a:rect l="0" t="0" r="r" b="b"/>
                <a:pathLst>
                  <a:path w="90" h="85">
                    <a:moveTo>
                      <a:pt x="0" y="4"/>
                    </a:moveTo>
                    <a:lnTo>
                      <a:pt x="10" y="0"/>
                    </a:lnTo>
                    <a:lnTo>
                      <a:pt x="90" y="81"/>
                    </a:lnTo>
                    <a:lnTo>
                      <a:pt x="81" y="85"/>
                    </a:lnTo>
                    <a:lnTo>
                      <a:pt x="0" y="4"/>
                    </a:lnTo>
                    <a:close/>
                  </a:path>
                </a:pathLst>
              </a:custGeom>
              <a:solidFill>
                <a:srgbClr val="468DB1"/>
              </a:solidFill>
              <a:ln w="9525">
                <a:noFill/>
                <a:round/>
                <a:headEnd/>
                <a:tailEnd/>
              </a:ln>
            </p:spPr>
            <p:txBody>
              <a:bodyPr/>
              <a:lstStyle/>
              <a:p>
                <a:endParaRPr lang="en-US"/>
              </a:p>
            </p:txBody>
          </p:sp>
          <p:sp>
            <p:nvSpPr>
              <p:cNvPr id="212796" name="Freeform 828"/>
              <p:cNvSpPr>
                <a:spLocks/>
              </p:cNvSpPr>
              <p:nvPr/>
            </p:nvSpPr>
            <p:spPr bwMode="auto">
              <a:xfrm>
                <a:off x="2207" y="3315"/>
                <a:ext cx="90" cy="84"/>
              </a:xfrm>
              <a:custGeom>
                <a:avLst/>
                <a:gdLst/>
                <a:ahLst/>
                <a:cxnLst>
                  <a:cxn ang="0">
                    <a:pos x="0" y="3"/>
                  </a:cxn>
                  <a:cxn ang="0">
                    <a:pos x="9" y="0"/>
                  </a:cxn>
                  <a:cxn ang="0">
                    <a:pos x="90" y="80"/>
                  </a:cxn>
                  <a:cxn ang="0">
                    <a:pos x="80" y="84"/>
                  </a:cxn>
                  <a:cxn ang="0">
                    <a:pos x="0" y="3"/>
                  </a:cxn>
                </a:cxnLst>
                <a:rect l="0" t="0" r="r" b="b"/>
                <a:pathLst>
                  <a:path w="90" h="84">
                    <a:moveTo>
                      <a:pt x="0" y="3"/>
                    </a:moveTo>
                    <a:lnTo>
                      <a:pt x="9" y="0"/>
                    </a:lnTo>
                    <a:lnTo>
                      <a:pt x="90" y="80"/>
                    </a:lnTo>
                    <a:lnTo>
                      <a:pt x="80" y="84"/>
                    </a:lnTo>
                    <a:lnTo>
                      <a:pt x="0" y="3"/>
                    </a:lnTo>
                    <a:close/>
                  </a:path>
                </a:pathLst>
              </a:custGeom>
              <a:solidFill>
                <a:srgbClr val="468EB2"/>
              </a:solidFill>
              <a:ln w="9525">
                <a:noFill/>
                <a:round/>
                <a:headEnd/>
                <a:tailEnd/>
              </a:ln>
            </p:spPr>
            <p:txBody>
              <a:bodyPr/>
              <a:lstStyle/>
              <a:p>
                <a:endParaRPr lang="en-US"/>
              </a:p>
            </p:txBody>
          </p:sp>
          <p:sp>
            <p:nvSpPr>
              <p:cNvPr id="212797" name="Freeform 829"/>
              <p:cNvSpPr>
                <a:spLocks/>
              </p:cNvSpPr>
              <p:nvPr/>
            </p:nvSpPr>
            <p:spPr bwMode="auto">
              <a:xfrm>
                <a:off x="2216" y="3307"/>
                <a:ext cx="100" cy="88"/>
              </a:xfrm>
              <a:custGeom>
                <a:avLst/>
                <a:gdLst/>
                <a:ahLst/>
                <a:cxnLst>
                  <a:cxn ang="0">
                    <a:pos x="0" y="8"/>
                  </a:cxn>
                  <a:cxn ang="0">
                    <a:pos x="19" y="0"/>
                  </a:cxn>
                  <a:cxn ang="0">
                    <a:pos x="100" y="80"/>
                  </a:cxn>
                  <a:cxn ang="0">
                    <a:pos x="81" y="88"/>
                  </a:cxn>
                  <a:cxn ang="0">
                    <a:pos x="0" y="8"/>
                  </a:cxn>
                </a:cxnLst>
                <a:rect l="0" t="0" r="r" b="b"/>
                <a:pathLst>
                  <a:path w="100" h="88">
                    <a:moveTo>
                      <a:pt x="0" y="8"/>
                    </a:moveTo>
                    <a:lnTo>
                      <a:pt x="19" y="0"/>
                    </a:lnTo>
                    <a:lnTo>
                      <a:pt x="100" y="80"/>
                    </a:lnTo>
                    <a:lnTo>
                      <a:pt x="81" y="88"/>
                    </a:lnTo>
                    <a:lnTo>
                      <a:pt x="0" y="8"/>
                    </a:lnTo>
                    <a:close/>
                  </a:path>
                </a:pathLst>
              </a:custGeom>
              <a:solidFill>
                <a:srgbClr val="478FB3"/>
              </a:solidFill>
              <a:ln w="9525">
                <a:noFill/>
                <a:round/>
                <a:headEnd/>
                <a:tailEnd/>
              </a:ln>
            </p:spPr>
            <p:txBody>
              <a:bodyPr/>
              <a:lstStyle/>
              <a:p>
                <a:endParaRPr lang="en-US"/>
              </a:p>
            </p:txBody>
          </p:sp>
          <p:sp>
            <p:nvSpPr>
              <p:cNvPr id="212798" name="Line 830"/>
              <p:cNvSpPr>
                <a:spLocks noChangeShapeType="1"/>
              </p:cNvSpPr>
              <p:nvPr/>
            </p:nvSpPr>
            <p:spPr bwMode="auto">
              <a:xfrm>
                <a:off x="2216" y="3315"/>
                <a:ext cx="81" cy="80"/>
              </a:xfrm>
              <a:prstGeom prst="line">
                <a:avLst/>
              </a:prstGeom>
              <a:noFill/>
              <a:ln w="1588">
                <a:solidFill>
                  <a:srgbClr val="478FB3"/>
                </a:solidFill>
                <a:miter lim="800000"/>
                <a:headEnd/>
                <a:tailEnd/>
              </a:ln>
            </p:spPr>
            <p:txBody>
              <a:bodyPr/>
              <a:lstStyle/>
              <a:p>
                <a:endParaRPr lang="en-US"/>
              </a:p>
            </p:txBody>
          </p:sp>
          <p:sp>
            <p:nvSpPr>
              <p:cNvPr id="212799" name="Freeform 831"/>
              <p:cNvSpPr>
                <a:spLocks/>
              </p:cNvSpPr>
              <p:nvPr/>
            </p:nvSpPr>
            <p:spPr bwMode="auto">
              <a:xfrm>
                <a:off x="2216" y="3312"/>
                <a:ext cx="87" cy="83"/>
              </a:xfrm>
              <a:custGeom>
                <a:avLst/>
                <a:gdLst/>
                <a:ahLst/>
                <a:cxnLst>
                  <a:cxn ang="0">
                    <a:pos x="0" y="3"/>
                  </a:cxn>
                  <a:cxn ang="0">
                    <a:pos x="7" y="0"/>
                  </a:cxn>
                  <a:cxn ang="0">
                    <a:pos x="87" y="81"/>
                  </a:cxn>
                  <a:cxn ang="0">
                    <a:pos x="81" y="83"/>
                  </a:cxn>
                  <a:cxn ang="0">
                    <a:pos x="0" y="3"/>
                  </a:cxn>
                </a:cxnLst>
                <a:rect l="0" t="0" r="r" b="b"/>
                <a:pathLst>
                  <a:path w="87" h="83">
                    <a:moveTo>
                      <a:pt x="0" y="3"/>
                    </a:moveTo>
                    <a:lnTo>
                      <a:pt x="7" y="0"/>
                    </a:lnTo>
                    <a:lnTo>
                      <a:pt x="87" y="81"/>
                    </a:lnTo>
                    <a:lnTo>
                      <a:pt x="81" y="83"/>
                    </a:lnTo>
                    <a:lnTo>
                      <a:pt x="0" y="3"/>
                    </a:lnTo>
                    <a:close/>
                  </a:path>
                </a:pathLst>
              </a:custGeom>
              <a:solidFill>
                <a:srgbClr val="478FB3"/>
              </a:solidFill>
              <a:ln w="9525">
                <a:noFill/>
                <a:round/>
                <a:headEnd/>
                <a:tailEnd/>
              </a:ln>
            </p:spPr>
            <p:txBody>
              <a:bodyPr/>
              <a:lstStyle/>
              <a:p>
                <a:endParaRPr lang="en-US"/>
              </a:p>
            </p:txBody>
          </p:sp>
          <p:sp>
            <p:nvSpPr>
              <p:cNvPr id="212800" name="Freeform 832"/>
              <p:cNvSpPr>
                <a:spLocks/>
              </p:cNvSpPr>
              <p:nvPr/>
            </p:nvSpPr>
            <p:spPr bwMode="auto">
              <a:xfrm>
                <a:off x="2223" y="3310"/>
                <a:ext cx="86" cy="83"/>
              </a:xfrm>
              <a:custGeom>
                <a:avLst/>
                <a:gdLst/>
                <a:ahLst/>
                <a:cxnLst>
                  <a:cxn ang="0">
                    <a:pos x="0" y="2"/>
                  </a:cxn>
                  <a:cxn ang="0">
                    <a:pos x="6" y="0"/>
                  </a:cxn>
                  <a:cxn ang="0">
                    <a:pos x="86" y="80"/>
                  </a:cxn>
                  <a:cxn ang="0">
                    <a:pos x="80" y="83"/>
                  </a:cxn>
                  <a:cxn ang="0">
                    <a:pos x="0" y="2"/>
                  </a:cxn>
                </a:cxnLst>
                <a:rect l="0" t="0" r="r" b="b"/>
                <a:pathLst>
                  <a:path w="86" h="83">
                    <a:moveTo>
                      <a:pt x="0" y="2"/>
                    </a:moveTo>
                    <a:lnTo>
                      <a:pt x="6" y="0"/>
                    </a:lnTo>
                    <a:lnTo>
                      <a:pt x="86" y="80"/>
                    </a:lnTo>
                    <a:lnTo>
                      <a:pt x="80" y="83"/>
                    </a:lnTo>
                    <a:lnTo>
                      <a:pt x="0" y="2"/>
                    </a:lnTo>
                    <a:close/>
                  </a:path>
                </a:pathLst>
              </a:custGeom>
              <a:solidFill>
                <a:srgbClr val="478FB4"/>
              </a:solidFill>
              <a:ln w="9525">
                <a:noFill/>
                <a:round/>
                <a:headEnd/>
                <a:tailEnd/>
              </a:ln>
            </p:spPr>
            <p:txBody>
              <a:bodyPr/>
              <a:lstStyle/>
              <a:p>
                <a:endParaRPr lang="en-US"/>
              </a:p>
            </p:txBody>
          </p:sp>
          <p:sp>
            <p:nvSpPr>
              <p:cNvPr id="212801" name="Freeform 833"/>
              <p:cNvSpPr>
                <a:spLocks/>
              </p:cNvSpPr>
              <p:nvPr/>
            </p:nvSpPr>
            <p:spPr bwMode="auto">
              <a:xfrm>
                <a:off x="2229" y="3307"/>
                <a:ext cx="87" cy="83"/>
              </a:xfrm>
              <a:custGeom>
                <a:avLst/>
                <a:gdLst/>
                <a:ahLst/>
                <a:cxnLst>
                  <a:cxn ang="0">
                    <a:pos x="0" y="3"/>
                  </a:cxn>
                  <a:cxn ang="0">
                    <a:pos x="6" y="0"/>
                  </a:cxn>
                  <a:cxn ang="0">
                    <a:pos x="87" y="80"/>
                  </a:cxn>
                  <a:cxn ang="0">
                    <a:pos x="80" y="83"/>
                  </a:cxn>
                  <a:cxn ang="0">
                    <a:pos x="0" y="3"/>
                  </a:cxn>
                </a:cxnLst>
                <a:rect l="0" t="0" r="r" b="b"/>
                <a:pathLst>
                  <a:path w="87" h="83">
                    <a:moveTo>
                      <a:pt x="0" y="3"/>
                    </a:moveTo>
                    <a:lnTo>
                      <a:pt x="6" y="0"/>
                    </a:lnTo>
                    <a:lnTo>
                      <a:pt x="87" y="80"/>
                    </a:lnTo>
                    <a:lnTo>
                      <a:pt x="80" y="83"/>
                    </a:lnTo>
                    <a:lnTo>
                      <a:pt x="0" y="3"/>
                    </a:lnTo>
                    <a:close/>
                  </a:path>
                </a:pathLst>
              </a:custGeom>
              <a:solidFill>
                <a:srgbClr val="4790B5"/>
              </a:solidFill>
              <a:ln w="9525">
                <a:noFill/>
                <a:round/>
                <a:headEnd/>
                <a:tailEnd/>
              </a:ln>
            </p:spPr>
            <p:txBody>
              <a:bodyPr/>
              <a:lstStyle/>
              <a:p>
                <a:endParaRPr lang="en-US"/>
              </a:p>
            </p:txBody>
          </p:sp>
          <p:sp>
            <p:nvSpPr>
              <p:cNvPr id="212802" name="Freeform 834"/>
              <p:cNvSpPr>
                <a:spLocks/>
              </p:cNvSpPr>
              <p:nvPr/>
            </p:nvSpPr>
            <p:spPr bwMode="auto">
              <a:xfrm>
                <a:off x="2235" y="3298"/>
                <a:ext cx="98" cy="89"/>
              </a:xfrm>
              <a:custGeom>
                <a:avLst/>
                <a:gdLst/>
                <a:ahLst/>
                <a:cxnLst>
                  <a:cxn ang="0">
                    <a:pos x="0" y="9"/>
                  </a:cxn>
                  <a:cxn ang="0">
                    <a:pos x="18" y="0"/>
                  </a:cxn>
                  <a:cxn ang="0">
                    <a:pos x="98" y="81"/>
                  </a:cxn>
                  <a:cxn ang="0">
                    <a:pos x="81" y="89"/>
                  </a:cxn>
                  <a:cxn ang="0">
                    <a:pos x="0" y="9"/>
                  </a:cxn>
                </a:cxnLst>
                <a:rect l="0" t="0" r="r" b="b"/>
                <a:pathLst>
                  <a:path w="98" h="89">
                    <a:moveTo>
                      <a:pt x="0" y="9"/>
                    </a:moveTo>
                    <a:lnTo>
                      <a:pt x="18" y="0"/>
                    </a:lnTo>
                    <a:lnTo>
                      <a:pt x="98" y="81"/>
                    </a:lnTo>
                    <a:lnTo>
                      <a:pt x="81" y="89"/>
                    </a:lnTo>
                    <a:lnTo>
                      <a:pt x="0" y="9"/>
                    </a:lnTo>
                    <a:close/>
                  </a:path>
                </a:pathLst>
              </a:custGeom>
              <a:solidFill>
                <a:srgbClr val="4891B6"/>
              </a:solidFill>
              <a:ln w="9525">
                <a:noFill/>
                <a:round/>
                <a:headEnd/>
                <a:tailEnd/>
              </a:ln>
            </p:spPr>
            <p:txBody>
              <a:bodyPr/>
              <a:lstStyle/>
              <a:p>
                <a:endParaRPr lang="en-US"/>
              </a:p>
            </p:txBody>
          </p:sp>
          <p:sp>
            <p:nvSpPr>
              <p:cNvPr id="212803" name="Line 835"/>
              <p:cNvSpPr>
                <a:spLocks noChangeShapeType="1"/>
              </p:cNvSpPr>
              <p:nvPr/>
            </p:nvSpPr>
            <p:spPr bwMode="auto">
              <a:xfrm>
                <a:off x="2235" y="3307"/>
                <a:ext cx="81" cy="80"/>
              </a:xfrm>
              <a:prstGeom prst="line">
                <a:avLst/>
              </a:prstGeom>
              <a:noFill/>
              <a:ln w="1588">
                <a:solidFill>
                  <a:srgbClr val="4891B6"/>
                </a:solidFill>
                <a:miter lim="800000"/>
                <a:headEnd/>
                <a:tailEnd/>
              </a:ln>
            </p:spPr>
            <p:txBody>
              <a:bodyPr/>
              <a:lstStyle/>
              <a:p>
                <a:endParaRPr lang="en-US"/>
              </a:p>
            </p:txBody>
          </p:sp>
          <p:sp>
            <p:nvSpPr>
              <p:cNvPr id="212804" name="Freeform 836"/>
              <p:cNvSpPr>
                <a:spLocks/>
              </p:cNvSpPr>
              <p:nvPr/>
            </p:nvSpPr>
            <p:spPr bwMode="auto">
              <a:xfrm>
                <a:off x="2235" y="3303"/>
                <a:ext cx="89" cy="84"/>
              </a:xfrm>
              <a:custGeom>
                <a:avLst/>
                <a:gdLst/>
                <a:ahLst/>
                <a:cxnLst>
                  <a:cxn ang="0">
                    <a:pos x="0" y="4"/>
                  </a:cxn>
                  <a:cxn ang="0">
                    <a:pos x="9" y="0"/>
                  </a:cxn>
                  <a:cxn ang="0">
                    <a:pos x="89" y="80"/>
                  </a:cxn>
                  <a:cxn ang="0">
                    <a:pos x="81" y="84"/>
                  </a:cxn>
                  <a:cxn ang="0">
                    <a:pos x="0" y="4"/>
                  </a:cxn>
                </a:cxnLst>
                <a:rect l="0" t="0" r="r" b="b"/>
                <a:pathLst>
                  <a:path w="89" h="84">
                    <a:moveTo>
                      <a:pt x="0" y="4"/>
                    </a:moveTo>
                    <a:lnTo>
                      <a:pt x="9" y="0"/>
                    </a:lnTo>
                    <a:lnTo>
                      <a:pt x="89" y="80"/>
                    </a:lnTo>
                    <a:lnTo>
                      <a:pt x="81" y="84"/>
                    </a:lnTo>
                    <a:lnTo>
                      <a:pt x="0" y="4"/>
                    </a:lnTo>
                    <a:close/>
                  </a:path>
                </a:pathLst>
              </a:custGeom>
              <a:solidFill>
                <a:srgbClr val="4891B6"/>
              </a:solidFill>
              <a:ln w="9525">
                <a:noFill/>
                <a:round/>
                <a:headEnd/>
                <a:tailEnd/>
              </a:ln>
            </p:spPr>
            <p:txBody>
              <a:bodyPr/>
              <a:lstStyle/>
              <a:p>
                <a:endParaRPr lang="en-US"/>
              </a:p>
            </p:txBody>
          </p:sp>
          <p:sp>
            <p:nvSpPr>
              <p:cNvPr id="212805" name="Freeform 837"/>
              <p:cNvSpPr>
                <a:spLocks/>
              </p:cNvSpPr>
              <p:nvPr/>
            </p:nvSpPr>
            <p:spPr bwMode="auto">
              <a:xfrm>
                <a:off x="2244" y="3298"/>
                <a:ext cx="89" cy="85"/>
              </a:xfrm>
              <a:custGeom>
                <a:avLst/>
                <a:gdLst/>
                <a:ahLst/>
                <a:cxnLst>
                  <a:cxn ang="0">
                    <a:pos x="0" y="5"/>
                  </a:cxn>
                  <a:cxn ang="0">
                    <a:pos x="9" y="0"/>
                  </a:cxn>
                  <a:cxn ang="0">
                    <a:pos x="89" y="81"/>
                  </a:cxn>
                  <a:cxn ang="0">
                    <a:pos x="80" y="85"/>
                  </a:cxn>
                  <a:cxn ang="0">
                    <a:pos x="0" y="5"/>
                  </a:cxn>
                </a:cxnLst>
                <a:rect l="0" t="0" r="r" b="b"/>
                <a:pathLst>
                  <a:path w="89" h="85">
                    <a:moveTo>
                      <a:pt x="0" y="5"/>
                    </a:moveTo>
                    <a:lnTo>
                      <a:pt x="9" y="0"/>
                    </a:lnTo>
                    <a:lnTo>
                      <a:pt x="89" y="81"/>
                    </a:lnTo>
                    <a:lnTo>
                      <a:pt x="80" y="85"/>
                    </a:lnTo>
                    <a:lnTo>
                      <a:pt x="0" y="5"/>
                    </a:lnTo>
                    <a:close/>
                  </a:path>
                </a:pathLst>
              </a:custGeom>
              <a:solidFill>
                <a:srgbClr val="4892B7"/>
              </a:solidFill>
              <a:ln w="9525">
                <a:noFill/>
                <a:round/>
                <a:headEnd/>
                <a:tailEnd/>
              </a:ln>
            </p:spPr>
            <p:txBody>
              <a:bodyPr/>
              <a:lstStyle/>
              <a:p>
                <a:endParaRPr lang="en-US"/>
              </a:p>
            </p:txBody>
          </p:sp>
          <p:sp>
            <p:nvSpPr>
              <p:cNvPr id="212806" name="Freeform 838"/>
              <p:cNvSpPr>
                <a:spLocks/>
              </p:cNvSpPr>
              <p:nvPr/>
            </p:nvSpPr>
            <p:spPr bwMode="auto">
              <a:xfrm>
                <a:off x="2253" y="3289"/>
                <a:ext cx="98" cy="90"/>
              </a:xfrm>
              <a:custGeom>
                <a:avLst/>
                <a:gdLst/>
                <a:ahLst/>
                <a:cxnLst>
                  <a:cxn ang="0">
                    <a:pos x="0" y="9"/>
                  </a:cxn>
                  <a:cxn ang="0">
                    <a:pos x="17" y="0"/>
                  </a:cxn>
                  <a:cxn ang="0">
                    <a:pos x="98" y="81"/>
                  </a:cxn>
                  <a:cxn ang="0">
                    <a:pos x="80" y="90"/>
                  </a:cxn>
                  <a:cxn ang="0">
                    <a:pos x="0" y="9"/>
                  </a:cxn>
                </a:cxnLst>
                <a:rect l="0" t="0" r="r" b="b"/>
                <a:pathLst>
                  <a:path w="98" h="90">
                    <a:moveTo>
                      <a:pt x="0" y="9"/>
                    </a:moveTo>
                    <a:lnTo>
                      <a:pt x="17" y="0"/>
                    </a:lnTo>
                    <a:lnTo>
                      <a:pt x="98" y="81"/>
                    </a:lnTo>
                    <a:lnTo>
                      <a:pt x="80" y="90"/>
                    </a:lnTo>
                    <a:lnTo>
                      <a:pt x="0" y="9"/>
                    </a:lnTo>
                    <a:close/>
                  </a:path>
                </a:pathLst>
              </a:custGeom>
              <a:solidFill>
                <a:srgbClr val="4993B8"/>
              </a:solidFill>
              <a:ln w="9525">
                <a:noFill/>
                <a:round/>
                <a:headEnd/>
                <a:tailEnd/>
              </a:ln>
            </p:spPr>
            <p:txBody>
              <a:bodyPr/>
              <a:lstStyle/>
              <a:p>
                <a:endParaRPr lang="en-US"/>
              </a:p>
            </p:txBody>
          </p:sp>
          <p:sp>
            <p:nvSpPr>
              <p:cNvPr id="212807" name="Line 839"/>
              <p:cNvSpPr>
                <a:spLocks noChangeShapeType="1"/>
              </p:cNvSpPr>
              <p:nvPr/>
            </p:nvSpPr>
            <p:spPr bwMode="auto">
              <a:xfrm>
                <a:off x="2253" y="3298"/>
                <a:ext cx="80" cy="81"/>
              </a:xfrm>
              <a:prstGeom prst="line">
                <a:avLst/>
              </a:prstGeom>
              <a:noFill/>
              <a:ln w="1588">
                <a:solidFill>
                  <a:srgbClr val="4993B8"/>
                </a:solidFill>
                <a:miter lim="800000"/>
                <a:headEnd/>
                <a:tailEnd/>
              </a:ln>
            </p:spPr>
            <p:txBody>
              <a:bodyPr/>
              <a:lstStyle/>
              <a:p>
                <a:endParaRPr lang="en-US"/>
              </a:p>
            </p:txBody>
          </p:sp>
          <p:sp>
            <p:nvSpPr>
              <p:cNvPr id="212808" name="Freeform 840"/>
              <p:cNvSpPr>
                <a:spLocks/>
              </p:cNvSpPr>
              <p:nvPr/>
            </p:nvSpPr>
            <p:spPr bwMode="auto">
              <a:xfrm>
                <a:off x="2253" y="3295"/>
                <a:ext cx="86" cy="84"/>
              </a:xfrm>
              <a:custGeom>
                <a:avLst/>
                <a:gdLst/>
                <a:ahLst/>
                <a:cxnLst>
                  <a:cxn ang="0">
                    <a:pos x="0" y="3"/>
                  </a:cxn>
                  <a:cxn ang="0">
                    <a:pos x="6" y="0"/>
                  </a:cxn>
                  <a:cxn ang="0">
                    <a:pos x="86" y="81"/>
                  </a:cxn>
                  <a:cxn ang="0">
                    <a:pos x="80" y="84"/>
                  </a:cxn>
                  <a:cxn ang="0">
                    <a:pos x="0" y="3"/>
                  </a:cxn>
                </a:cxnLst>
                <a:rect l="0" t="0" r="r" b="b"/>
                <a:pathLst>
                  <a:path w="86" h="84">
                    <a:moveTo>
                      <a:pt x="0" y="3"/>
                    </a:moveTo>
                    <a:lnTo>
                      <a:pt x="6" y="0"/>
                    </a:lnTo>
                    <a:lnTo>
                      <a:pt x="86" y="81"/>
                    </a:lnTo>
                    <a:lnTo>
                      <a:pt x="80" y="84"/>
                    </a:lnTo>
                    <a:lnTo>
                      <a:pt x="0" y="3"/>
                    </a:lnTo>
                    <a:close/>
                  </a:path>
                </a:pathLst>
              </a:custGeom>
              <a:solidFill>
                <a:srgbClr val="4993B8"/>
              </a:solidFill>
              <a:ln w="9525">
                <a:noFill/>
                <a:round/>
                <a:headEnd/>
                <a:tailEnd/>
              </a:ln>
            </p:spPr>
            <p:txBody>
              <a:bodyPr/>
              <a:lstStyle/>
              <a:p>
                <a:endParaRPr lang="en-US"/>
              </a:p>
            </p:txBody>
          </p:sp>
          <p:sp>
            <p:nvSpPr>
              <p:cNvPr id="212809" name="Freeform 841"/>
              <p:cNvSpPr>
                <a:spLocks/>
              </p:cNvSpPr>
              <p:nvPr/>
            </p:nvSpPr>
            <p:spPr bwMode="auto">
              <a:xfrm>
                <a:off x="2259" y="3292"/>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993B9"/>
              </a:solidFill>
              <a:ln w="9525">
                <a:noFill/>
                <a:round/>
                <a:headEnd/>
                <a:tailEnd/>
              </a:ln>
            </p:spPr>
            <p:txBody>
              <a:bodyPr/>
              <a:lstStyle/>
              <a:p>
                <a:endParaRPr lang="en-US"/>
              </a:p>
            </p:txBody>
          </p:sp>
          <p:sp>
            <p:nvSpPr>
              <p:cNvPr id="212810" name="Freeform 842"/>
              <p:cNvSpPr>
                <a:spLocks/>
              </p:cNvSpPr>
              <p:nvPr/>
            </p:nvSpPr>
            <p:spPr bwMode="auto">
              <a:xfrm>
                <a:off x="2264" y="3289"/>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994BA"/>
              </a:solidFill>
              <a:ln w="9525">
                <a:noFill/>
                <a:round/>
                <a:headEnd/>
                <a:tailEnd/>
              </a:ln>
            </p:spPr>
            <p:txBody>
              <a:bodyPr/>
              <a:lstStyle/>
              <a:p>
                <a:endParaRPr lang="en-US"/>
              </a:p>
            </p:txBody>
          </p:sp>
          <p:sp>
            <p:nvSpPr>
              <p:cNvPr id="212811" name="Freeform 843"/>
              <p:cNvSpPr>
                <a:spLocks/>
              </p:cNvSpPr>
              <p:nvPr/>
            </p:nvSpPr>
            <p:spPr bwMode="auto">
              <a:xfrm>
                <a:off x="2270" y="3280"/>
                <a:ext cx="97" cy="90"/>
              </a:xfrm>
              <a:custGeom>
                <a:avLst/>
                <a:gdLst/>
                <a:ahLst/>
                <a:cxnLst>
                  <a:cxn ang="0">
                    <a:pos x="0" y="9"/>
                  </a:cxn>
                  <a:cxn ang="0">
                    <a:pos x="17" y="0"/>
                  </a:cxn>
                  <a:cxn ang="0">
                    <a:pos x="97" y="80"/>
                  </a:cxn>
                  <a:cxn ang="0">
                    <a:pos x="81" y="90"/>
                  </a:cxn>
                  <a:cxn ang="0">
                    <a:pos x="0" y="9"/>
                  </a:cxn>
                </a:cxnLst>
                <a:rect l="0" t="0" r="r" b="b"/>
                <a:pathLst>
                  <a:path w="97" h="90">
                    <a:moveTo>
                      <a:pt x="0" y="9"/>
                    </a:moveTo>
                    <a:lnTo>
                      <a:pt x="17" y="0"/>
                    </a:lnTo>
                    <a:lnTo>
                      <a:pt x="97" y="80"/>
                    </a:lnTo>
                    <a:lnTo>
                      <a:pt x="81" y="90"/>
                    </a:lnTo>
                    <a:lnTo>
                      <a:pt x="0" y="9"/>
                    </a:lnTo>
                    <a:close/>
                  </a:path>
                </a:pathLst>
              </a:custGeom>
              <a:solidFill>
                <a:srgbClr val="4A95BB"/>
              </a:solidFill>
              <a:ln w="9525">
                <a:noFill/>
                <a:round/>
                <a:headEnd/>
                <a:tailEnd/>
              </a:ln>
            </p:spPr>
            <p:txBody>
              <a:bodyPr/>
              <a:lstStyle/>
              <a:p>
                <a:endParaRPr lang="en-US"/>
              </a:p>
            </p:txBody>
          </p:sp>
          <p:sp>
            <p:nvSpPr>
              <p:cNvPr id="212812" name="Line 844"/>
              <p:cNvSpPr>
                <a:spLocks noChangeShapeType="1"/>
              </p:cNvSpPr>
              <p:nvPr/>
            </p:nvSpPr>
            <p:spPr bwMode="auto">
              <a:xfrm>
                <a:off x="2270" y="3289"/>
                <a:ext cx="81" cy="81"/>
              </a:xfrm>
              <a:prstGeom prst="line">
                <a:avLst/>
              </a:prstGeom>
              <a:noFill/>
              <a:ln w="1588">
                <a:solidFill>
                  <a:srgbClr val="4A95BB"/>
                </a:solidFill>
                <a:miter lim="800000"/>
                <a:headEnd/>
                <a:tailEnd/>
              </a:ln>
            </p:spPr>
            <p:txBody>
              <a:bodyPr/>
              <a:lstStyle/>
              <a:p>
                <a:endParaRPr lang="en-US"/>
              </a:p>
            </p:txBody>
          </p:sp>
          <p:sp>
            <p:nvSpPr>
              <p:cNvPr id="212813" name="Freeform 845"/>
              <p:cNvSpPr>
                <a:spLocks/>
              </p:cNvSpPr>
              <p:nvPr/>
            </p:nvSpPr>
            <p:spPr bwMode="auto">
              <a:xfrm>
                <a:off x="2270" y="3286"/>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A95BB"/>
              </a:solidFill>
              <a:ln w="9525">
                <a:noFill/>
                <a:round/>
                <a:headEnd/>
                <a:tailEnd/>
              </a:ln>
            </p:spPr>
            <p:txBody>
              <a:bodyPr/>
              <a:lstStyle/>
              <a:p>
                <a:endParaRPr lang="en-US"/>
              </a:p>
            </p:txBody>
          </p:sp>
          <p:sp>
            <p:nvSpPr>
              <p:cNvPr id="212814" name="Freeform 846"/>
              <p:cNvSpPr>
                <a:spLocks/>
              </p:cNvSpPr>
              <p:nvPr/>
            </p:nvSpPr>
            <p:spPr bwMode="auto">
              <a:xfrm>
                <a:off x="2276" y="3283"/>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A96BC"/>
              </a:solidFill>
              <a:ln w="9525">
                <a:noFill/>
                <a:round/>
                <a:headEnd/>
                <a:tailEnd/>
              </a:ln>
            </p:spPr>
            <p:txBody>
              <a:bodyPr/>
              <a:lstStyle/>
              <a:p>
                <a:endParaRPr lang="en-US"/>
              </a:p>
            </p:txBody>
          </p:sp>
          <p:sp>
            <p:nvSpPr>
              <p:cNvPr id="212815" name="Freeform 847"/>
              <p:cNvSpPr>
                <a:spLocks/>
              </p:cNvSpPr>
              <p:nvPr/>
            </p:nvSpPr>
            <p:spPr bwMode="auto">
              <a:xfrm>
                <a:off x="2281" y="3280"/>
                <a:ext cx="86" cy="84"/>
              </a:xfrm>
              <a:custGeom>
                <a:avLst/>
                <a:gdLst/>
                <a:ahLst/>
                <a:cxnLst>
                  <a:cxn ang="0">
                    <a:pos x="0" y="3"/>
                  </a:cxn>
                  <a:cxn ang="0">
                    <a:pos x="6" y="0"/>
                  </a:cxn>
                  <a:cxn ang="0">
                    <a:pos x="86" y="80"/>
                  </a:cxn>
                  <a:cxn ang="0">
                    <a:pos x="81" y="84"/>
                  </a:cxn>
                  <a:cxn ang="0">
                    <a:pos x="0" y="3"/>
                  </a:cxn>
                </a:cxnLst>
                <a:rect l="0" t="0" r="r" b="b"/>
                <a:pathLst>
                  <a:path w="86" h="84">
                    <a:moveTo>
                      <a:pt x="0" y="3"/>
                    </a:moveTo>
                    <a:lnTo>
                      <a:pt x="6" y="0"/>
                    </a:lnTo>
                    <a:lnTo>
                      <a:pt x="86" y="80"/>
                    </a:lnTo>
                    <a:lnTo>
                      <a:pt x="81" y="84"/>
                    </a:lnTo>
                    <a:lnTo>
                      <a:pt x="0" y="3"/>
                    </a:lnTo>
                    <a:close/>
                  </a:path>
                </a:pathLst>
              </a:custGeom>
              <a:solidFill>
                <a:srgbClr val="4B97BD"/>
              </a:solidFill>
              <a:ln w="9525">
                <a:noFill/>
                <a:round/>
                <a:headEnd/>
                <a:tailEnd/>
              </a:ln>
            </p:spPr>
            <p:txBody>
              <a:bodyPr/>
              <a:lstStyle/>
              <a:p>
                <a:endParaRPr lang="en-US"/>
              </a:p>
            </p:txBody>
          </p:sp>
          <p:sp>
            <p:nvSpPr>
              <p:cNvPr id="212816" name="Freeform 848"/>
              <p:cNvSpPr>
                <a:spLocks/>
              </p:cNvSpPr>
              <p:nvPr/>
            </p:nvSpPr>
            <p:spPr bwMode="auto">
              <a:xfrm>
                <a:off x="2287" y="3270"/>
                <a:ext cx="96" cy="90"/>
              </a:xfrm>
              <a:custGeom>
                <a:avLst/>
                <a:gdLst/>
                <a:ahLst/>
                <a:cxnLst>
                  <a:cxn ang="0">
                    <a:pos x="0" y="10"/>
                  </a:cxn>
                  <a:cxn ang="0">
                    <a:pos x="15" y="0"/>
                  </a:cxn>
                  <a:cxn ang="0">
                    <a:pos x="96" y="80"/>
                  </a:cxn>
                  <a:cxn ang="0">
                    <a:pos x="80" y="90"/>
                  </a:cxn>
                  <a:cxn ang="0">
                    <a:pos x="0" y="10"/>
                  </a:cxn>
                </a:cxnLst>
                <a:rect l="0" t="0" r="r" b="b"/>
                <a:pathLst>
                  <a:path w="96" h="90">
                    <a:moveTo>
                      <a:pt x="0" y="10"/>
                    </a:moveTo>
                    <a:lnTo>
                      <a:pt x="15" y="0"/>
                    </a:lnTo>
                    <a:lnTo>
                      <a:pt x="96" y="80"/>
                    </a:lnTo>
                    <a:lnTo>
                      <a:pt x="80" y="90"/>
                    </a:lnTo>
                    <a:lnTo>
                      <a:pt x="0" y="10"/>
                    </a:lnTo>
                    <a:close/>
                  </a:path>
                </a:pathLst>
              </a:custGeom>
              <a:solidFill>
                <a:srgbClr val="4C98BE"/>
              </a:solidFill>
              <a:ln w="9525">
                <a:noFill/>
                <a:round/>
                <a:headEnd/>
                <a:tailEnd/>
              </a:ln>
            </p:spPr>
            <p:txBody>
              <a:bodyPr/>
              <a:lstStyle/>
              <a:p>
                <a:endParaRPr lang="en-US"/>
              </a:p>
            </p:txBody>
          </p:sp>
          <p:sp>
            <p:nvSpPr>
              <p:cNvPr id="212817" name="Line 849"/>
              <p:cNvSpPr>
                <a:spLocks noChangeShapeType="1"/>
              </p:cNvSpPr>
              <p:nvPr/>
            </p:nvSpPr>
            <p:spPr bwMode="auto">
              <a:xfrm>
                <a:off x="2287" y="3280"/>
                <a:ext cx="80" cy="80"/>
              </a:xfrm>
              <a:prstGeom prst="line">
                <a:avLst/>
              </a:prstGeom>
              <a:noFill/>
              <a:ln w="1588">
                <a:solidFill>
                  <a:srgbClr val="4C98BE"/>
                </a:solidFill>
                <a:miter lim="800000"/>
                <a:headEnd/>
                <a:tailEnd/>
              </a:ln>
            </p:spPr>
            <p:txBody>
              <a:bodyPr/>
              <a:lstStyle/>
              <a:p>
                <a:endParaRPr lang="en-US"/>
              </a:p>
            </p:txBody>
          </p:sp>
          <p:sp>
            <p:nvSpPr>
              <p:cNvPr id="212818" name="Freeform 850"/>
              <p:cNvSpPr>
                <a:spLocks/>
              </p:cNvSpPr>
              <p:nvPr/>
            </p:nvSpPr>
            <p:spPr bwMode="auto">
              <a:xfrm>
                <a:off x="2287" y="3275"/>
                <a:ext cx="88" cy="85"/>
              </a:xfrm>
              <a:custGeom>
                <a:avLst/>
                <a:gdLst/>
                <a:ahLst/>
                <a:cxnLst>
                  <a:cxn ang="0">
                    <a:pos x="0" y="5"/>
                  </a:cxn>
                  <a:cxn ang="0">
                    <a:pos x="7" y="0"/>
                  </a:cxn>
                  <a:cxn ang="0">
                    <a:pos x="88" y="80"/>
                  </a:cxn>
                  <a:cxn ang="0">
                    <a:pos x="80" y="85"/>
                  </a:cxn>
                  <a:cxn ang="0">
                    <a:pos x="0" y="5"/>
                  </a:cxn>
                </a:cxnLst>
                <a:rect l="0" t="0" r="r" b="b"/>
                <a:pathLst>
                  <a:path w="88" h="85">
                    <a:moveTo>
                      <a:pt x="0" y="5"/>
                    </a:moveTo>
                    <a:lnTo>
                      <a:pt x="7" y="0"/>
                    </a:lnTo>
                    <a:lnTo>
                      <a:pt x="88" y="80"/>
                    </a:lnTo>
                    <a:lnTo>
                      <a:pt x="80" y="85"/>
                    </a:lnTo>
                    <a:lnTo>
                      <a:pt x="0" y="5"/>
                    </a:lnTo>
                    <a:close/>
                  </a:path>
                </a:pathLst>
              </a:custGeom>
              <a:solidFill>
                <a:srgbClr val="4C98BE"/>
              </a:solidFill>
              <a:ln w="9525">
                <a:noFill/>
                <a:round/>
                <a:headEnd/>
                <a:tailEnd/>
              </a:ln>
            </p:spPr>
            <p:txBody>
              <a:bodyPr/>
              <a:lstStyle/>
              <a:p>
                <a:endParaRPr lang="en-US"/>
              </a:p>
            </p:txBody>
          </p:sp>
          <p:sp>
            <p:nvSpPr>
              <p:cNvPr id="212819" name="Freeform 851"/>
              <p:cNvSpPr>
                <a:spLocks/>
              </p:cNvSpPr>
              <p:nvPr/>
            </p:nvSpPr>
            <p:spPr bwMode="auto">
              <a:xfrm>
                <a:off x="2294" y="3270"/>
                <a:ext cx="89" cy="85"/>
              </a:xfrm>
              <a:custGeom>
                <a:avLst/>
                <a:gdLst/>
                <a:ahLst/>
                <a:cxnLst>
                  <a:cxn ang="0">
                    <a:pos x="0" y="5"/>
                  </a:cxn>
                  <a:cxn ang="0">
                    <a:pos x="8" y="0"/>
                  </a:cxn>
                  <a:cxn ang="0">
                    <a:pos x="89" y="80"/>
                  </a:cxn>
                  <a:cxn ang="0">
                    <a:pos x="81" y="85"/>
                  </a:cxn>
                  <a:cxn ang="0">
                    <a:pos x="0" y="5"/>
                  </a:cxn>
                </a:cxnLst>
                <a:rect l="0" t="0" r="r" b="b"/>
                <a:pathLst>
                  <a:path w="89" h="85">
                    <a:moveTo>
                      <a:pt x="0" y="5"/>
                    </a:moveTo>
                    <a:lnTo>
                      <a:pt x="8" y="0"/>
                    </a:lnTo>
                    <a:lnTo>
                      <a:pt x="89" y="80"/>
                    </a:lnTo>
                    <a:lnTo>
                      <a:pt x="81" y="85"/>
                    </a:lnTo>
                    <a:lnTo>
                      <a:pt x="0" y="5"/>
                    </a:lnTo>
                    <a:close/>
                  </a:path>
                </a:pathLst>
              </a:custGeom>
              <a:solidFill>
                <a:srgbClr val="4C99BF"/>
              </a:solidFill>
              <a:ln w="9525">
                <a:noFill/>
                <a:round/>
                <a:headEnd/>
                <a:tailEnd/>
              </a:ln>
            </p:spPr>
            <p:txBody>
              <a:bodyPr/>
              <a:lstStyle/>
              <a:p>
                <a:endParaRPr lang="en-US"/>
              </a:p>
            </p:txBody>
          </p:sp>
          <p:sp>
            <p:nvSpPr>
              <p:cNvPr id="212820" name="Freeform 852"/>
              <p:cNvSpPr>
                <a:spLocks/>
              </p:cNvSpPr>
              <p:nvPr/>
            </p:nvSpPr>
            <p:spPr bwMode="auto">
              <a:xfrm>
                <a:off x="2302" y="3259"/>
                <a:ext cx="96" cy="91"/>
              </a:xfrm>
              <a:custGeom>
                <a:avLst/>
                <a:gdLst/>
                <a:ahLst/>
                <a:cxnLst>
                  <a:cxn ang="0">
                    <a:pos x="0" y="11"/>
                  </a:cxn>
                  <a:cxn ang="0">
                    <a:pos x="16" y="0"/>
                  </a:cxn>
                  <a:cxn ang="0">
                    <a:pos x="96" y="81"/>
                  </a:cxn>
                  <a:cxn ang="0">
                    <a:pos x="81" y="91"/>
                  </a:cxn>
                  <a:cxn ang="0">
                    <a:pos x="0" y="11"/>
                  </a:cxn>
                </a:cxnLst>
                <a:rect l="0" t="0" r="r" b="b"/>
                <a:pathLst>
                  <a:path w="96" h="91">
                    <a:moveTo>
                      <a:pt x="0" y="11"/>
                    </a:moveTo>
                    <a:lnTo>
                      <a:pt x="16" y="0"/>
                    </a:lnTo>
                    <a:lnTo>
                      <a:pt x="96" y="81"/>
                    </a:lnTo>
                    <a:lnTo>
                      <a:pt x="81" y="91"/>
                    </a:lnTo>
                    <a:lnTo>
                      <a:pt x="0" y="11"/>
                    </a:lnTo>
                    <a:close/>
                  </a:path>
                </a:pathLst>
              </a:custGeom>
              <a:solidFill>
                <a:srgbClr val="4D9AC0"/>
              </a:solidFill>
              <a:ln w="9525">
                <a:noFill/>
                <a:round/>
                <a:headEnd/>
                <a:tailEnd/>
              </a:ln>
            </p:spPr>
            <p:txBody>
              <a:bodyPr/>
              <a:lstStyle/>
              <a:p>
                <a:endParaRPr lang="en-US"/>
              </a:p>
            </p:txBody>
          </p:sp>
          <p:sp>
            <p:nvSpPr>
              <p:cNvPr id="212821" name="Line 853"/>
              <p:cNvSpPr>
                <a:spLocks noChangeShapeType="1"/>
              </p:cNvSpPr>
              <p:nvPr/>
            </p:nvSpPr>
            <p:spPr bwMode="auto">
              <a:xfrm>
                <a:off x="2302" y="3270"/>
                <a:ext cx="81" cy="80"/>
              </a:xfrm>
              <a:prstGeom prst="line">
                <a:avLst/>
              </a:prstGeom>
              <a:noFill/>
              <a:ln w="1588">
                <a:solidFill>
                  <a:srgbClr val="4D9AC0"/>
                </a:solidFill>
                <a:miter lim="800000"/>
                <a:headEnd/>
                <a:tailEnd/>
              </a:ln>
            </p:spPr>
            <p:txBody>
              <a:bodyPr/>
              <a:lstStyle/>
              <a:p>
                <a:endParaRPr lang="en-US"/>
              </a:p>
            </p:txBody>
          </p:sp>
          <p:sp>
            <p:nvSpPr>
              <p:cNvPr id="212822" name="Freeform 854"/>
              <p:cNvSpPr>
                <a:spLocks/>
              </p:cNvSpPr>
              <p:nvPr/>
            </p:nvSpPr>
            <p:spPr bwMode="auto">
              <a:xfrm>
                <a:off x="2302" y="3266"/>
                <a:ext cx="86" cy="84"/>
              </a:xfrm>
              <a:custGeom>
                <a:avLst/>
                <a:gdLst/>
                <a:ahLst/>
                <a:cxnLst>
                  <a:cxn ang="0">
                    <a:pos x="0" y="4"/>
                  </a:cxn>
                  <a:cxn ang="0">
                    <a:pos x="5" y="0"/>
                  </a:cxn>
                  <a:cxn ang="0">
                    <a:pos x="86" y="81"/>
                  </a:cxn>
                  <a:cxn ang="0">
                    <a:pos x="81" y="84"/>
                  </a:cxn>
                  <a:cxn ang="0">
                    <a:pos x="0" y="4"/>
                  </a:cxn>
                </a:cxnLst>
                <a:rect l="0" t="0" r="r" b="b"/>
                <a:pathLst>
                  <a:path w="86" h="84">
                    <a:moveTo>
                      <a:pt x="0" y="4"/>
                    </a:moveTo>
                    <a:lnTo>
                      <a:pt x="5" y="0"/>
                    </a:lnTo>
                    <a:lnTo>
                      <a:pt x="86" y="81"/>
                    </a:lnTo>
                    <a:lnTo>
                      <a:pt x="81" y="84"/>
                    </a:lnTo>
                    <a:lnTo>
                      <a:pt x="0" y="4"/>
                    </a:lnTo>
                    <a:close/>
                  </a:path>
                </a:pathLst>
              </a:custGeom>
              <a:solidFill>
                <a:srgbClr val="4D9AC0"/>
              </a:solidFill>
              <a:ln w="9525">
                <a:noFill/>
                <a:round/>
                <a:headEnd/>
                <a:tailEnd/>
              </a:ln>
            </p:spPr>
            <p:txBody>
              <a:bodyPr/>
              <a:lstStyle/>
              <a:p>
                <a:endParaRPr lang="en-US"/>
              </a:p>
            </p:txBody>
          </p:sp>
          <p:sp>
            <p:nvSpPr>
              <p:cNvPr id="212823" name="Freeform 855"/>
              <p:cNvSpPr>
                <a:spLocks/>
              </p:cNvSpPr>
              <p:nvPr/>
            </p:nvSpPr>
            <p:spPr bwMode="auto">
              <a:xfrm>
                <a:off x="2307" y="3263"/>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D9AC1"/>
              </a:solidFill>
              <a:ln w="9525">
                <a:noFill/>
                <a:round/>
                <a:headEnd/>
                <a:tailEnd/>
              </a:ln>
            </p:spPr>
            <p:txBody>
              <a:bodyPr/>
              <a:lstStyle/>
              <a:p>
                <a:endParaRPr lang="en-US"/>
              </a:p>
            </p:txBody>
          </p:sp>
          <p:sp>
            <p:nvSpPr>
              <p:cNvPr id="212824" name="Freeform 856"/>
              <p:cNvSpPr>
                <a:spLocks/>
              </p:cNvSpPr>
              <p:nvPr/>
            </p:nvSpPr>
            <p:spPr bwMode="auto">
              <a:xfrm>
                <a:off x="2312" y="3259"/>
                <a:ext cx="86" cy="84"/>
              </a:xfrm>
              <a:custGeom>
                <a:avLst/>
                <a:gdLst/>
                <a:ahLst/>
                <a:cxnLst>
                  <a:cxn ang="0">
                    <a:pos x="0" y="4"/>
                  </a:cxn>
                  <a:cxn ang="0">
                    <a:pos x="6" y="0"/>
                  </a:cxn>
                  <a:cxn ang="0">
                    <a:pos x="86" y="81"/>
                  </a:cxn>
                  <a:cxn ang="0">
                    <a:pos x="81" y="84"/>
                  </a:cxn>
                  <a:cxn ang="0">
                    <a:pos x="0" y="4"/>
                  </a:cxn>
                </a:cxnLst>
                <a:rect l="0" t="0" r="r" b="b"/>
                <a:pathLst>
                  <a:path w="86" h="84">
                    <a:moveTo>
                      <a:pt x="0" y="4"/>
                    </a:moveTo>
                    <a:lnTo>
                      <a:pt x="6" y="0"/>
                    </a:lnTo>
                    <a:lnTo>
                      <a:pt x="86" y="81"/>
                    </a:lnTo>
                    <a:lnTo>
                      <a:pt x="81" y="84"/>
                    </a:lnTo>
                    <a:lnTo>
                      <a:pt x="0" y="4"/>
                    </a:lnTo>
                    <a:close/>
                  </a:path>
                </a:pathLst>
              </a:custGeom>
              <a:solidFill>
                <a:srgbClr val="4D9BC2"/>
              </a:solidFill>
              <a:ln w="9525">
                <a:noFill/>
                <a:round/>
                <a:headEnd/>
                <a:tailEnd/>
              </a:ln>
            </p:spPr>
            <p:txBody>
              <a:bodyPr/>
              <a:lstStyle/>
              <a:p>
                <a:endParaRPr lang="en-US"/>
              </a:p>
            </p:txBody>
          </p:sp>
          <p:sp>
            <p:nvSpPr>
              <p:cNvPr id="212825" name="Freeform 857"/>
              <p:cNvSpPr>
                <a:spLocks/>
              </p:cNvSpPr>
              <p:nvPr/>
            </p:nvSpPr>
            <p:spPr bwMode="auto">
              <a:xfrm>
                <a:off x="2318" y="3248"/>
                <a:ext cx="94" cy="92"/>
              </a:xfrm>
              <a:custGeom>
                <a:avLst/>
                <a:gdLst/>
                <a:ahLst/>
                <a:cxnLst>
                  <a:cxn ang="0">
                    <a:pos x="0" y="11"/>
                  </a:cxn>
                  <a:cxn ang="0">
                    <a:pos x="14" y="0"/>
                  </a:cxn>
                  <a:cxn ang="0">
                    <a:pos x="94" y="81"/>
                  </a:cxn>
                  <a:cxn ang="0">
                    <a:pos x="80" y="92"/>
                  </a:cxn>
                  <a:cxn ang="0">
                    <a:pos x="0" y="11"/>
                  </a:cxn>
                </a:cxnLst>
                <a:rect l="0" t="0" r="r" b="b"/>
                <a:pathLst>
                  <a:path w="94" h="92">
                    <a:moveTo>
                      <a:pt x="0" y="11"/>
                    </a:moveTo>
                    <a:lnTo>
                      <a:pt x="14" y="0"/>
                    </a:lnTo>
                    <a:lnTo>
                      <a:pt x="94" y="81"/>
                    </a:lnTo>
                    <a:lnTo>
                      <a:pt x="80" y="92"/>
                    </a:lnTo>
                    <a:lnTo>
                      <a:pt x="0" y="11"/>
                    </a:lnTo>
                    <a:close/>
                  </a:path>
                </a:pathLst>
              </a:custGeom>
              <a:solidFill>
                <a:srgbClr val="4E9CC3"/>
              </a:solidFill>
              <a:ln w="9525">
                <a:noFill/>
                <a:round/>
                <a:headEnd/>
                <a:tailEnd/>
              </a:ln>
            </p:spPr>
            <p:txBody>
              <a:bodyPr/>
              <a:lstStyle/>
              <a:p>
                <a:endParaRPr lang="en-US"/>
              </a:p>
            </p:txBody>
          </p:sp>
          <p:sp>
            <p:nvSpPr>
              <p:cNvPr id="212826" name="Line 858"/>
              <p:cNvSpPr>
                <a:spLocks noChangeShapeType="1"/>
              </p:cNvSpPr>
              <p:nvPr/>
            </p:nvSpPr>
            <p:spPr bwMode="auto">
              <a:xfrm>
                <a:off x="2318" y="3259"/>
                <a:ext cx="80" cy="81"/>
              </a:xfrm>
              <a:prstGeom prst="line">
                <a:avLst/>
              </a:prstGeom>
              <a:noFill/>
              <a:ln w="1588">
                <a:solidFill>
                  <a:srgbClr val="4E9CC3"/>
                </a:solidFill>
                <a:miter lim="800000"/>
                <a:headEnd/>
                <a:tailEnd/>
              </a:ln>
            </p:spPr>
            <p:txBody>
              <a:bodyPr/>
              <a:lstStyle/>
              <a:p>
                <a:endParaRPr lang="en-US"/>
              </a:p>
            </p:txBody>
          </p:sp>
          <p:sp>
            <p:nvSpPr>
              <p:cNvPr id="212827" name="Freeform 859"/>
              <p:cNvSpPr>
                <a:spLocks/>
              </p:cNvSpPr>
              <p:nvPr/>
            </p:nvSpPr>
            <p:spPr bwMode="auto">
              <a:xfrm>
                <a:off x="2318" y="3255"/>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4E9CC3"/>
              </a:solidFill>
              <a:ln w="9525">
                <a:noFill/>
                <a:round/>
                <a:headEnd/>
                <a:tailEnd/>
              </a:ln>
            </p:spPr>
            <p:txBody>
              <a:bodyPr/>
              <a:lstStyle/>
              <a:p>
                <a:endParaRPr lang="en-US"/>
              </a:p>
            </p:txBody>
          </p:sp>
          <p:sp>
            <p:nvSpPr>
              <p:cNvPr id="212828" name="Freeform 860"/>
              <p:cNvSpPr>
                <a:spLocks/>
              </p:cNvSpPr>
              <p:nvPr/>
            </p:nvSpPr>
            <p:spPr bwMode="auto">
              <a:xfrm>
                <a:off x="2322" y="3252"/>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E9CC4"/>
              </a:solidFill>
              <a:ln w="9525">
                <a:noFill/>
                <a:round/>
                <a:headEnd/>
                <a:tailEnd/>
              </a:ln>
            </p:spPr>
            <p:txBody>
              <a:bodyPr/>
              <a:lstStyle/>
              <a:p>
                <a:endParaRPr lang="en-US"/>
              </a:p>
            </p:txBody>
          </p:sp>
          <p:sp>
            <p:nvSpPr>
              <p:cNvPr id="212829" name="Freeform 861"/>
              <p:cNvSpPr>
                <a:spLocks/>
              </p:cNvSpPr>
              <p:nvPr/>
            </p:nvSpPr>
            <p:spPr bwMode="auto">
              <a:xfrm>
                <a:off x="2327" y="3248"/>
                <a:ext cx="85" cy="84"/>
              </a:xfrm>
              <a:custGeom>
                <a:avLst/>
                <a:gdLst/>
                <a:ahLst/>
                <a:cxnLst>
                  <a:cxn ang="0">
                    <a:pos x="0" y="4"/>
                  </a:cxn>
                  <a:cxn ang="0">
                    <a:pos x="5" y="0"/>
                  </a:cxn>
                  <a:cxn ang="0">
                    <a:pos x="85" y="81"/>
                  </a:cxn>
                  <a:cxn ang="0">
                    <a:pos x="81" y="84"/>
                  </a:cxn>
                  <a:cxn ang="0">
                    <a:pos x="0" y="4"/>
                  </a:cxn>
                </a:cxnLst>
                <a:rect l="0" t="0" r="r" b="b"/>
                <a:pathLst>
                  <a:path w="85" h="84">
                    <a:moveTo>
                      <a:pt x="0" y="4"/>
                    </a:moveTo>
                    <a:lnTo>
                      <a:pt x="5" y="0"/>
                    </a:lnTo>
                    <a:lnTo>
                      <a:pt x="85" y="81"/>
                    </a:lnTo>
                    <a:lnTo>
                      <a:pt x="81" y="84"/>
                    </a:lnTo>
                    <a:lnTo>
                      <a:pt x="0" y="4"/>
                    </a:lnTo>
                    <a:close/>
                  </a:path>
                </a:pathLst>
              </a:custGeom>
              <a:solidFill>
                <a:srgbClr val="4E9DC5"/>
              </a:solidFill>
              <a:ln w="9525">
                <a:noFill/>
                <a:round/>
                <a:headEnd/>
                <a:tailEnd/>
              </a:ln>
            </p:spPr>
            <p:txBody>
              <a:bodyPr/>
              <a:lstStyle/>
              <a:p>
                <a:endParaRPr lang="en-US"/>
              </a:p>
            </p:txBody>
          </p:sp>
          <p:sp>
            <p:nvSpPr>
              <p:cNvPr id="212830" name="Freeform 862"/>
              <p:cNvSpPr>
                <a:spLocks/>
              </p:cNvSpPr>
              <p:nvPr/>
            </p:nvSpPr>
            <p:spPr bwMode="auto">
              <a:xfrm>
                <a:off x="2332" y="3237"/>
                <a:ext cx="94" cy="92"/>
              </a:xfrm>
              <a:custGeom>
                <a:avLst/>
                <a:gdLst/>
                <a:ahLst/>
                <a:cxnLst>
                  <a:cxn ang="0">
                    <a:pos x="0" y="11"/>
                  </a:cxn>
                  <a:cxn ang="0">
                    <a:pos x="13" y="0"/>
                  </a:cxn>
                  <a:cxn ang="0">
                    <a:pos x="94" y="80"/>
                  </a:cxn>
                  <a:cxn ang="0">
                    <a:pos x="80" y="92"/>
                  </a:cxn>
                  <a:cxn ang="0">
                    <a:pos x="0" y="11"/>
                  </a:cxn>
                </a:cxnLst>
                <a:rect l="0" t="0" r="r" b="b"/>
                <a:pathLst>
                  <a:path w="94" h="92">
                    <a:moveTo>
                      <a:pt x="0" y="11"/>
                    </a:moveTo>
                    <a:lnTo>
                      <a:pt x="13" y="0"/>
                    </a:lnTo>
                    <a:lnTo>
                      <a:pt x="94" y="80"/>
                    </a:lnTo>
                    <a:lnTo>
                      <a:pt x="80" y="92"/>
                    </a:lnTo>
                    <a:lnTo>
                      <a:pt x="0" y="11"/>
                    </a:lnTo>
                    <a:close/>
                  </a:path>
                </a:pathLst>
              </a:custGeom>
              <a:solidFill>
                <a:srgbClr val="4F9EC6"/>
              </a:solidFill>
              <a:ln w="9525">
                <a:noFill/>
                <a:round/>
                <a:headEnd/>
                <a:tailEnd/>
              </a:ln>
            </p:spPr>
            <p:txBody>
              <a:bodyPr/>
              <a:lstStyle/>
              <a:p>
                <a:endParaRPr lang="en-US"/>
              </a:p>
            </p:txBody>
          </p:sp>
          <p:sp>
            <p:nvSpPr>
              <p:cNvPr id="212831" name="Line 863"/>
              <p:cNvSpPr>
                <a:spLocks noChangeShapeType="1"/>
              </p:cNvSpPr>
              <p:nvPr/>
            </p:nvSpPr>
            <p:spPr bwMode="auto">
              <a:xfrm>
                <a:off x="2332" y="3248"/>
                <a:ext cx="80" cy="81"/>
              </a:xfrm>
              <a:prstGeom prst="line">
                <a:avLst/>
              </a:prstGeom>
              <a:noFill/>
              <a:ln w="1588">
                <a:solidFill>
                  <a:srgbClr val="4F9EC6"/>
                </a:solidFill>
                <a:miter lim="800000"/>
                <a:headEnd/>
                <a:tailEnd/>
              </a:ln>
            </p:spPr>
            <p:txBody>
              <a:bodyPr/>
              <a:lstStyle/>
              <a:p>
                <a:endParaRPr lang="en-US"/>
              </a:p>
            </p:txBody>
          </p:sp>
          <p:sp>
            <p:nvSpPr>
              <p:cNvPr id="212832" name="Freeform 864"/>
              <p:cNvSpPr>
                <a:spLocks/>
              </p:cNvSpPr>
              <p:nvPr/>
            </p:nvSpPr>
            <p:spPr bwMode="auto">
              <a:xfrm>
                <a:off x="2332" y="3242"/>
                <a:ext cx="87" cy="87"/>
              </a:xfrm>
              <a:custGeom>
                <a:avLst/>
                <a:gdLst/>
                <a:ahLst/>
                <a:cxnLst>
                  <a:cxn ang="0">
                    <a:pos x="0" y="6"/>
                  </a:cxn>
                  <a:cxn ang="0">
                    <a:pos x="7" y="0"/>
                  </a:cxn>
                  <a:cxn ang="0">
                    <a:pos x="87" y="81"/>
                  </a:cxn>
                  <a:cxn ang="0">
                    <a:pos x="80" y="87"/>
                  </a:cxn>
                  <a:cxn ang="0">
                    <a:pos x="0" y="6"/>
                  </a:cxn>
                </a:cxnLst>
                <a:rect l="0" t="0" r="r" b="b"/>
                <a:pathLst>
                  <a:path w="87" h="87">
                    <a:moveTo>
                      <a:pt x="0" y="6"/>
                    </a:moveTo>
                    <a:lnTo>
                      <a:pt x="7" y="0"/>
                    </a:lnTo>
                    <a:lnTo>
                      <a:pt x="87" y="81"/>
                    </a:lnTo>
                    <a:lnTo>
                      <a:pt x="80" y="87"/>
                    </a:lnTo>
                    <a:lnTo>
                      <a:pt x="0" y="6"/>
                    </a:lnTo>
                    <a:close/>
                  </a:path>
                </a:pathLst>
              </a:custGeom>
              <a:solidFill>
                <a:srgbClr val="4F9EC6"/>
              </a:solidFill>
              <a:ln w="9525">
                <a:noFill/>
                <a:round/>
                <a:headEnd/>
                <a:tailEnd/>
              </a:ln>
            </p:spPr>
            <p:txBody>
              <a:bodyPr/>
              <a:lstStyle/>
              <a:p>
                <a:endParaRPr lang="en-US"/>
              </a:p>
            </p:txBody>
          </p:sp>
          <p:sp>
            <p:nvSpPr>
              <p:cNvPr id="212833" name="Freeform 865"/>
              <p:cNvSpPr>
                <a:spLocks/>
              </p:cNvSpPr>
              <p:nvPr/>
            </p:nvSpPr>
            <p:spPr bwMode="auto">
              <a:xfrm>
                <a:off x="2339" y="3237"/>
                <a:ext cx="87" cy="86"/>
              </a:xfrm>
              <a:custGeom>
                <a:avLst/>
                <a:gdLst/>
                <a:ahLst/>
                <a:cxnLst>
                  <a:cxn ang="0">
                    <a:pos x="0" y="5"/>
                  </a:cxn>
                  <a:cxn ang="0">
                    <a:pos x="6" y="0"/>
                  </a:cxn>
                  <a:cxn ang="0">
                    <a:pos x="87" y="80"/>
                  </a:cxn>
                  <a:cxn ang="0">
                    <a:pos x="80" y="86"/>
                  </a:cxn>
                  <a:cxn ang="0">
                    <a:pos x="0" y="5"/>
                  </a:cxn>
                </a:cxnLst>
                <a:rect l="0" t="0" r="r" b="b"/>
                <a:pathLst>
                  <a:path w="87" h="86">
                    <a:moveTo>
                      <a:pt x="0" y="5"/>
                    </a:moveTo>
                    <a:lnTo>
                      <a:pt x="6" y="0"/>
                    </a:lnTo>
                    <a:lnTo>
                      <a:pt x="87" y="80"/>
                    </a:lnTo>
                    <a:lnTo>
                      <a:pt x="80" y="86"/>
                    </a:lnTo>
                    <a:lnTo>
                      <a:pt x="0" y="5"/>
                    </a:lnTo>
                    <a:close/>
                  </a:path>
                </a:pathLst>
              </a:custGeom>
              <a:solidFill>
                <a:srgbClr val="4F9FC7"/>
              </a:solidFill>
              <a:ln w="9525">
                <a:noFill/>
                <a:round/>
                <a:headEnd/>
                <a:tailEnd/>
              </a:ln>
            </p:spPr>
            <p:txBody>
              <a:bodyPr/>
              <a:lstStyle/>
              <a:p>
                <a:endParaRPr lang="en-US"/>
              </a:p>
            </p:txBody>
          </p:sp>
          <p:sp>
            <p:nvSpPr>
              <p:cNvPr id="212834" name="Freeform 866"/>
              <p:cNvSpPr>
                <a:spLocks/>
              </p:cNvSpPr>
              <p:nvPr/>
            </p:nvSpPr>
            <p:spPr bwMode="auto">
              <a:xfrm>
                <a:off x="2345" y="3225"/>
                <a:ext cx="94" cy="92"/>
              </a:xfrm>
              <a:custGeom>
                <a:avLst/>
                <a:gdLst/>
                <a:ahLst/>
                <a:cxnLst>
                  <a:cxn ang="0">
                    <a:pos x="0" y="12"/>
                  </a:cxn>
                  <a:cxn ang="0">
                    <a:pos x="13" y="0"/>
                  </a:cxn>
                  <a:cxn ang="0">
                    <a:pos x="94" y="80"/>
                  </a:cxn>
                  <a:cxn ang="0">
                    <a:pos x="81" y="92"/>
                  </a:cxn>
                  <a:cxn ang="0">
                    <a:pos x="0" y="12"/>
                  </a:cxn>
                </a:cxnLst>
                <a:rect l="0" t="0" r="r" b="b"/>
                <a:pathLst>
                  <a:path w="94" h="92">
                    <a:moveTo>
                      <a:pt x="0" y="12"/>
                    </a:moveTo>
                    <a:lnTo>
                      <a:pt x="13" y="0"/>
                    </a:lnTo>
                    <a:lnTo>
                      <a:pt x="94" y="80"/>
                    </a:lnTo>
                    <a:lnTo>
                      <a:pt x="81" y="92"/>
                    </a:lnTo>
                    <a:lnTo>
                      <a:pt x="0" y="12"/>
                    </a:lnTo>
                    <a:close/>
                  </a:path>
                </a:pathLst>
              </a:custGeom>
              <a:solidFill>
                <a:srgbClr val="50A0C8"/>
              </a:solidFill>
              <a:ln w="9525">
                <a:noFill/>
                <a:round/>
                <a:headEnd/>
                <a:tailEnd/>
              </a:ln>
            </p:spPr>
            <p:txBody>
              <a:bodyPr/>
              <a:lstStyle/>
              <a:p>
                <a:endParaRPr lang="en-US"/>
              </a:p>
            </p:txBody>
          </p:sp>
          <p:sp>
            <p:nvSpPr>
              <p:cNvPr id="212835" name="Line 867"/>
              <p:cNvSpPr>
                <a:spLocks noChangeShapeType="1"/>
              </p:cNvSpPr>
              <p:nvPr/>
            </p:nvSpPr>
            <p:spPr bwMode="auto">
              <a:xfrm>
                <a:off x="2345" y="3237"/>
                <a:ext cx="81" cy="80"/>
              </a:xfrm>
              <a:prstGeom prst="line">
                <a:avLst/>
              </a:prstGeom>
              <a:noFill/>
              <a:ln w="1588">
                <a:solidFill>
                  <a:srgbClr val="50A0C8"/>
                </a:solidFill>
                <a:miter lim="800000"/>
                <a:headEnd/>
                <a:tailEnd/>
              </a:ln>
            </p:spPr>
            <p:txBody>
              <a:bodyPr/>
              <a:lstStyle/>
              <a:p>
                <a:endParaRPr lang="en-US"/>
              </a:p>
            </p:txBody>
          </p:sp>
          <p:sp>
            <p:nvSpPr>
              <p:cNvPr id="212836" name="Freeform 868"/>
              <p:cNvSpPr>
                <a:spLocks/>
              </p:cNvSpPr>
              <p:nvPr/>
            </p:nvSpPr>
            <p:spPr bwMode="auto">
              <a:xfrm>
                <a:off x="2345" y="3233"/>
                <a:ext cx="85" cy="84"/>
              </a:xfrm>
              <a:custGeom>
                <a:avLst/>
                <a:gdLst/>
                <a:ahLst/>
                <a:cxnLst>
                  <a:cxn ang="0">
                    <a:pos x="0" y="4"/>
                  </a:cxn>
                  <a:cxn ang="0">
                    <a:pos x="5" y="0"/>
                  </a:cxn>
                  <a:cxn ang="0">
                    <a:pos x="85" y="80"/>
                  </a:cxn>
                  <a:cxn ang="0">
                    <a:pos x="81" y="84"/>
                  </a:cxn>
                  <a:cxn ang="0">
                    <a:pos x="0" y="4"/>
                  </a:cxn>
                </a:cxnLst>
                <a:rect l="0" t="0" r="r" b="b"/>
                <a:pathLst>
                  <a:path w="85" h="84">
                    <a:moveTo>
                      <a:pt x="0" y="4"/>
                    </a:moveTo>
                    <a:lnTo>
                      <a:pt x="5" y="0"/>
                    </a:lnTo>
                    <a:lnTo>
                      <a:pt x="85" y="80"/>
                    </a:lnTo>
                    <a:lnTo>
                      <a:pt x="81" y="84"/>
                    </a:lnTo>
                    <a:lnTo>
                      <a:pt x="0" y="4"/>
                    </a:lnTo>
                    <a:close/>
                  </a:path>
                </a:pathLst>
              </a:custGeom>
              <a:solidFill>
                <a:srgbClr val="50A0C8"/>
              </a:solidFill>
              <a:ln w="9525">
                <a:noFill/>
                <a:round/>
                <a:headEnd/>
                <a:tailEnd/>
              </a:ln>
            </p:spPr>
            <p:txBody>
              <a:bodyPr/>
              <a:lstStyle/>
              <a:p>
                <a:endParaRPr lang="en-US"/>
              </a:p>
            </p:txBody>
          </p:sp>
          <p:sp>
            <p:nvSpPr>
              <p:cNvPr id="212837" name="Freeform 869"/>
              <p:cNvSpPr>
                <a:spLocks/>
              </p:cNvSpPr>
              <p:nvPr/>
            </p:nvSpPr>
            <p:spPr bwMode="auto">
              <a:xfrm>
                <a:off x="2350" y="3229"/>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0A0C9"/>
              </a:solidFill>
              <a:ln w="9525">
                <a:noFill/>
                <a:round/>
                <a:headEnd/>
                <a:tailEnd/>
              </a:ln>
            </p:spPr>
            <p:txBody>
              <a:bodyPr/>
              <a:lstStyle/>
              <a:p>
                <a:endParaRPr lang="en-US"/>
              </a:p>
            </p:txBody>
          </p:sp>
          <p:sp>
            <p:nvSpPr>
              <p:cNvPr id="212838" name="Freeform 870"/>
              <p:cNvSpPr>
                <a:spLocks/>
              </p:cNvSpPr>
              <p:nvPr/>
            </p:nvSpPr>
            <p:spPr bwMode="auto">
              <a:xfrm>
                <a:off x="2354" y="3225"/>
                <a:ext cx="85" cy="84"/>
              </a:xfrm>
              <a:custGeom>
                <a:avLst/>
                <a:gdLst/>
                <a:ahLst/>
                <a:cxnLst>
                  <a:cxn ang="0">
                    <a:pos x="0" y="4"/>
                  </a:cxn>
                  <a:cxn ang="0">
                    <a:pos x="4" y="0"/>
                  </a:cxn>
                  <a:cxn ang="0">
                    <a:pos x="85" y="80"/>
                  </a:cxn>
                  <a:cxn ang="0">
                    <a:pos x="80" y="84"/>
                  </a:cxn>
                  <a:cxn ang="0">
                    <a:pos x="0" y="4"/>
                  </a:cxn>
                </a:cxnLst>
                <a:rect l="0" t="0" r="r" b="b"/>
                <a:pathLst>
                  <a:path w="85" h="84">
                    <a:moveTo>
                      <a:pt x="0" y="4"/>
                    </a:moveTo>
                    <a:lnTo>
                      <a:pt x="4" y="0"/>
                    </a:lnTo>
                    <a:lnTo>
                      <a:pt x="85" y="80"/>
                    </a:lnTo>
                    <a:lnTo>
                      <a:pt x="80" y="84"/>
                    </a:lnTo>
                    <a:lnTo>
                      <a:pt x="0" y="4"/>
                    </a:lnTo>
                    <a:close/>
                  </a:path>
                </a:pathLst>
              </a:custGeom>
              <a:solidFill>
                <a:srgbClr val="50A1CA"/>
              </a:solidFill>
              <a:ln w="9525">
                <a:noFill/>
                <a:round/>
                <a:headEnd/>
                <a:tailEnd/>
              </a:ln>
            </p:spPr>
            <p:txBody>
              <a:bodyPr/>
              <a:lstStyle/>
              <a:p>
                <a:endParaRPr lang="en-US"/>
              </a:p>
            </p:txBody>
          </p:sp>
          <p:sp>
            <p:nvSpPr>
              <p:cNvPr id="212839" name="Freeform 871"/>
              <p:cNvSpPr>
                <a:spLocks/>
              </p:cNvSpPr>
              <p:nvPr/>
            </p:nvSpPr>
            <p:spPr bwMode="auto">
              <a:xfrm>
                <a:off x="2358" y="3212"/>
                <a:ext cx="93" cy="93"/>
              </a:xfrm>
              <a:custGeom>
                <a:avLst/>
                <a:gdLst/>
                <a:ahLst/>
                <a:cxnLst>
                  <a:cxn ang="0">
                    <a:pos x="0" y="13"/>
                  </a:cxn>
                  <a:cxn ang="0">
                    <a:pos x="12" y="0"/>
                  </a:cxn>
                  <a:cxn ang="0">
                    <a:pos x="93" y="81"/>
                  </a:cxn>
                  <a:cxn ang="0">
                    <a:pos x="81" y="93"/>
                  </a:cxn>
                  <a:cxn ang="0">
                    <a:pos x="0" y="13"/>
                  </a:cxn>
                </a:cxnLst>
                <a:rect l="0" t="0" r="r" b="b"/>
                <a:pathLst>
                  <a:path w="93" h="93">
                    <a:moveTo>
                      <a:pt x="0" y="13"/>
                    </a:moveTo>
                    <a:lnTo>
                      <a:pt x="12" y="0"/>
                    </a:lnTo>
                    <a:lnTo>
                      <a:pt x="93" y="81"/>
                    </a:lnTo>
                    <a:lnTo>
                      <a:pt x="81" y="93"/>
                    </a:lnTo>
                    <a:lnTo>
                      <a:pt x="0" y="13"/>
                    </a:lnTo>
                    <a:close/>
                  </a:path>
                </a:pathLst>
              </a:custGeom>
              <a:solidFill>
                <a:srgbClr val="51A2CB"/>
              </a:solidFill>
              <a:ln w="9525">
                <a:noFill/>
                <a:round/>
                <a:headEnd/>
                <a:tailEnd/>
              </a:ln>
            </p:spPr>
            <p:txBody>
              <a:bodyPr/>
              <a:lstStyle/>
              <a:p>
                <a:endParaRPr lang="en-US"/>
              </a:p>
            </p:txBody>
          </p:sp>
          <p:sp>
            <p:nvSpPr>
              <p:cNvPr id="212840" name="Line 872"/>
              <p:cNvSpPr>
                <a:spLocks noChangeShapeType="1"/>
              </p:cNvSpPr>
              <p:nvPr/>
            </p:nvSpPr>
            <p:spPr bwMode="auto">
              <a:xfrm>
                <a:off x="2358" y="3225"/>
                <a:ext cx="81" cy="80"/>
              </a:xfrm>
              <a:prstGeom prst="line">
                <a:avLst/>
              </a:prstGeom>
              <a:noFill/>
              <a:ln w="1588">
                <a:solidFill>
                  <a:srgbClr val="51A2CB"/>
                </a:solidFill>
                <a:miter lim="800000"/>
                <a:headEnd/>
                <a:tailEnd/>
              </a:ln>
            </p:spPr>
            <p:txBody>
              <a:bodyPr/>
              <a:lstStyle/>
              <a:p>
                <a:endParaRPr lang="en-US"/>
              </a:p>
            </p:txBody>
          </p:sp>
          <p:sp>
            <p:nvSpPr>
              <p:cNvPr id="212841" name="Freeform 873"/>
              <p:cNvSpPr>
                <a:spLocks/>
              </p:cNvSpPr>
              <p:nvPr/>
            </p:nvSpPr>
            <p:spPr bwMode="auto">
              <a:xfrm>
                <a:off x="2358" y="3221"/>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1A2CB"/>
              </a:solidFill>
              <a:ln w="9525">
                <a:noFill/>
                <a:round/>
                <a:headEnd/>
                <a:tailEnd/>
              </a:ln>
            </p:spPr>
            <p:txBody>
              <a:bodyPr/>
              <a:lstStyle/>
              <a:p>
                <a:endParaRPr lang="en-US"/>
              </a:p>
            </p:txBody>
          </p:sp>
          <p:sp>
            <p:nvSpPr>
              <p:cNvPr id="212842" name="Freeform 874"/>
              <p:cNvSpPr>
                <a:spLocks/>
              </p:cNvSpPr>
              <p:nvPr/>
            </p:nvSpPr>
            <p:spPr bwMode="auto">
              <a:xfrm>
                <a:off x="2362" y="3217"/>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1A2CC"/>
              </a:solidFill>
              <a:ln w="9525">
                <a:noFill/>
                <a:round/>
                <a:headEnd/>
                <a:tailEnd/>
              </a:ln>
            </p:spPr>
            <p:txBody>
              <a:bodyPr/>
              <a:lstStyle/>
              <a:p>
                <a:endParaRPr lang="en-US"/>
              </a:p>
            </p:txBody>
          </p:sp>
          <p:sp>
            <p:nvSpPr>
              <p:cNvPr id="212843" name="Freeform 875"/>
              <p:cNvSpPr>
                <a:spLocks/>
              </p:cNvSpPr>
              <p:nvPr/>
            </p:nvSpPr>
            <p:spPr bwMode="auto">
              <a:xfrm>
                <a:off x="2366" y="3212"/>
                <a:ext cx="85" cy="85"/>
              </a:xfrm>
              <a:custGeom>
                <a:avLst/>
                <a:gdLst/>
                <a:ahLst/>
                <a:cxnLst>
                  <a:cxn ang="0">
                    <a:pos x="0" y="5"/>
                  </a:cxn>
                  <a:cxn ang="0">
                    <a:pos x="4" y="0"/>
                  </a:cxn>
                  <a:cxn ang="0">
                    <a:pos x="85" y="81"/>
                  </a:cxn>
                  <a:cxn ang="0">
                    <a:pos x="81" y="85"/>
                  </a:cxn>
                  <a:cxn ang="0">
                    <a:pos x="0" y="5"/>
                  </a:cxn>
                </a:cxnLst>
                <a:rect l="0" t="0" r="r" b="b"/>
                <a:pathLst>
                  <a:path w="85" h="85">
                    <a:moveTo>
                      <a:pt x="0" y="5"/>
                    </a:moveTo>
                    <a:lnTo>
                      <a:pt x="4" y="0"/>
                    </a:lnTo>
                    <a:lnTo>
                      <a:pt x="85" y="81"/>
                    </a:lnTo>
                    <a:lnTo>
                      <a:pt x="81" y="85"/>
                    </a:lnTo>
                    <a:lnTo>
                      <a:pt x="0" y="5"/>
                    </a:lnTo>
                    <a:close/>
                  </a:path>
                </a:pathLst>
              </a:custGeom>
              <a:solidFill>
                <a:srgbClr val="51A3CD"/>
              </a:solidFill>
              <a:ln w="9525">
                <a:noFill/>
                <a:round/>
                <a:headEnd/>
                <a:tailEnd/>
              </a:ln>
            </p:spPr>
            <p:txBody>
              <a:bodyPr/>
              <a:lstStyle/>
              <a:p>
                <a:endParaRPr lang="en-US"/>
              </a:p>
            </p:txBody>
          </p:sp>
          <p:sp>
            <p:nvSpPr>
              <p:cNvPr id="212844" name="Freeform 876"/>
              <p:cNvSpPr>
                <a:spLocks/>
              </p:cNvSpPr>
              <p:nvPr/>
            </p:nvSpPr>
            <p:spPr bwMode="auto">
              <a:xfrm>
                <a:off x="2370" y="3200"/>
                <a:ext cx="92" cy="93"/>
              </a:xfrm>
              <a:custGeom>
                <a:avLst/>
                <a:gdLst/>
                <a:ahLst/>
                <a:cxnLst>
                  <a:cxn ang="0">
                    <a:pos x="0" y="12"/>
                  </a:cxn>
                  <a:cxn ang="0">
                    <a:pos x="11" y="0"/>
                  </a:cxn>
                  <a:cxn ang="0">
                    <a:pos x="92" y="80"/>
                  </a:cxn>
                  <a:cxn ang="0">
                    <a:pos x="81" y="93"/>
                  </a:cxn>
                  <a:cxn ang="0">
                    <a:pos x="0" y="12"/>
                  </a:cxn>
                </a:cxnLst>
                <a:rect l="0" t="0" r="r" b="b"/>
                <a:pathLst>
                  <a:path w="92" h="93">
                    <a:moveTo>
                      <a:pt x="0" y="12"/>
                    </a:moveTo>
                    <a:lnTo>
                      <a:pt x="11" y="0"/>
                    </a:lnTo>
                    <a:lnTo>
                      <a:pt x="92" y="80"/>
                    </a:lnTo>
                    <a:lnTo>
                      <a:pt x="81" y="93"/>
                    </a:lnTo>
                    <a:lnTo>
                      <a:pt x="0" y="12"/>
                    </a:lnTo>
                    <a:close/>
                  </a:path>
                </a:pathLst>
              </a:custGeom>
              <a:solidFill>
                <a:srgbClr val="52A4CE"/>
              </a:solidFill>
              <a:ln w="9525">
                <a:noFill/>
                <a:round/>
                <a:headEnd/>
                <a:tailEnd/>
              </a:ln>
            </p:spPr>
            <p:txBody>
              <a:bodyPr/>
              <a:lstStyle/>
              <a:p>
                <a:endParaRPr lang="en-US"/>
              </a:p>
            </p:txBody>
          </p:sp>
          <p:sp>
            <p:nvSpPr>
              <p:cNvPr id="212845" name="Line 877"/>
              <p:cNvSpPr>
                <a:spLocks noChangeShapeType="1"/>
              </p:cNvSpPr>
              <p:nvPr/>
            </p:nvSpPr>
            <p:spPr bwMode="auto">
              <a:xfrm>
                <a:off x="2370" y="3212"/>
                <a:ext cx="81" cy="81"/>
              </a:xfrm>
              <a:prstGeom prst="line">
                <a:avLst/>
              </a:prstGeom>
              <a:noFill/>
              <a:ln w="1588">
                <a:solidFill>
                  <a:srgbClr val="52A4CE"/>
                </a:solidFill>
                <a:miter lim="800000"/>
                <a:headEnd/>
                <a:tailEnd/>
              </a:ln>
            </p:spPr>
            <p:txBody>
              <a:bodyPr/>
              <a:lstStyle/>
              <a:p>
                <a:endParaRPr lang="en-US"/>
              </a:p>
            </p:txBody>
          </p:sp>
          <p:sp>
            <p:nvSpPr>
              <p:cNvPr id="212846" name="Freeform 878"/>
              <p:cNvSpPr>
                <a:spLocks/>
              </p:cNvSpPr>
              <p:nvPr/>
            </p:nvSpPr>
            <p:spPr bwMode="auto">
              <a:xfrm>
                <a:off x="2370" y="3208"/>
                <a:ext cx="84" cy="85"/>
              </a:xfrm>
              <a:custGeom>
                <a:avLst/>
                <a:gdLst/>
                <a:ahLst/>
                <a:cxnLst>
                  <a:cxn ang="0">
                    <a:pos x="0" y="4"/>
                  </a:cxn>
                  <a:cxn ang="0">
                    <a:pos x="4" y="0"/>
                  </a:cxn>
                  <a:cxn ang="0">
                    <a:pos x="84" y="81"/>
                  </a:cxn>
                  <a:cxn ang="0">
                    <a:pos x="81" y="85"/>
                  </a:cxn>
                  <a:cxn ang="0">
                    <a:pos x="0" y="4"/>
                  </a:cxn>
                </a:cxnLst>
                <a:rect l="0" t="0" r="r" b="b"/>
                <a:pathLst>
                  <a:path w="84" h="85">
                    <a:moveTo>
                      <a:pt x="0" y="4"/>
                    </a:moveTo>
                    <a:lnTo>
                      <a:pt x="4" y="0"/>
                    </a:lnTo>
                    <a:lnTo>
                      <a:pt x="84" y="81"/>
                    </a:lnTo>
                    <a:lnTo>
                      <a:pt x="81" y="85"/>
                    </a:lnTo>
                    <a:lnTo>
                      <a:pt x="0" y="4"/>
                    </a:lnTo>
                    <a:close/>
                  </a:path>
                </a:pathLst>
              </a:custGeom>
              <a:solidFill>
                <a:srgbClr val="52A4CE"/>
              </a:solidFill>
              <a:ln w="9525">
                <a:noFill/>
                <a:round/>
                <a:headEnd/>
                <a:tailEnd/>
              </a:ln>
            </p:spPr>
            <p:txBody>
              <a:bodyPr/>
              <a:lstStyle/>
              <a:p>
                <a:endParaRPr lang="en-US"/>
              </a:p>
            </p:txBody>
          </p:sp>
          <p:sp>
            <p:nvSpPr>
              <p:cNvPr id="212847" name="Freeform 879"/>
              <p:cNvSpPr>
                <a:spLocks/>
              </p:cNvSpPr>
              <p:nvPr/>
            </p:nvSpPr>
            <p:spPr bwMode="auto">
              <a:xfrm>
                <a:off x="2374" y="3204"/>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5CE"/>
              </a:solidFill>
              <a:ln w="9525">
                <a:noFill/>
                <a:round/>
                <a:headEnd/>
                <a:tailEnd/>
              </a:ln>
            </p:spPr>
            <p:txBody>
              <a:bodyPr/>
              <a:lstStyle/>
              <a:p>
                <a:endParaRPr lang="en-US"/>
              </a:p>
            </p:txBody>
          </p:sp>
          <p:sp>
            <p:nvSpPr>
              <p:cNvPr id="212848" name="Freeform 880"/>
              <p:cNvSpPr>
                <a:spLocks/>
              </p:cNvSpPr>
              <p:nvPr/>
            </p:nvSpPr>
            <p:spPr bwMode="auto">
              <a:xfrm>
                <a:off x="2377" y="3200"/>
                <a:ext cx="85" cy="85"/>
              </a:xfrm>
              <a:custGeom>
                <a:avLst/>
                <a:gdLst/>
                <a:ahLst/>
                <a:cxnLst>
                  <a:cxn ang="0">
                    <a:pos x="0" y="4"/>
                  </a:cxn>
                  <a:cxn ang="0">
                    <a:pos x="4" y="0"/>
                  </a:cxn>
                  <a:cxn ang="0">
                    <a:pos x="85" y="80"/>
                  </a:cxn>
                  <a:cxn ang="0">
                    <a:pos x="81" y="85"/>
                  </a:cxn>
                  <a:cxn ang="0">
                    <a:pos x="0" y="4"/>
                  </a:cxn>
                </a:cxnLst>
                <a:rect l="0" t="0" r="r" b="b"/>
                <a:pathLst>
                  <a:path w="85" h="85">
                    <a:moveTo>
                      <a:pt x="0" y="4"/>
                    </a:moveTo>
                    <a:lnTo>
                      <a:pt x="4" y="0"/>
                    </a:lnTo>
                    <a:lnTo>
                      <a:pt x="85" y="80"/>
                    </a:lnTo>
                    <a:lnTo>
                      <a:pt x="81" y="85"/>
                    </a:lnTo>
                    <a:lnTo>
                      <a:pt x="0" y="4"/>
                    </a:lnTo>
                    <a:close/>
                  </a:path>
                </a:pathLst>
              </a:custGeom>
              <a:solidFill>
                <a:srgbClr val="52A6CF"/>
              </a:solidFill>
              <a:ln w="9525">
                <a:noFill/>
                <a:round/>
                <a:headEnd/>
                <a:tailEnd/>
              </a:ln>
            </p:spPr>
            <p:txBody>
              <a:bodyPr/>
              <a:lstStyle/>
              <a:p>
                <a:endParaRPr lang="en-US"/>
              </a:p>
            </p:txBody>
          </p:sp>
          <p:sp>
            <p:nvSpPr>
              <p:cNvPr id="212849" name="Freeform 881"/>
              <p:cNvSpPr>
                <a:spLocks/>
              </p:cNvSpPr>
              <p:nvPr/>
            </p:nvSpPr>
            <p:spPr bwMode="auto">
              <a:xfrm>
                <a:off x="2381" y="3187"/>
                <a:ext cx="91" cy="93"/>
              </a:xfrm>
              <a:custGeom>
                <a:avLst/>
                <a:gdLst/>
                <a:ahLst/>
                <a:cxnLst>
                  <a:cxn ang="0">
                    <a:pos x="0" y="13"/>
                  </a:cxn>
                  <a:cxn ang="0">
                    <a:pos x="10" y="0"/>
                  </a:cxn>
                  <a:cxn ang="0">
                    <a:pos x="91" y="80"/>
                  </a:cxn>
                  <a:cxn ang="0">
                    <a:pos x="81" y="93"/>
                  </a:cxn>
                  <a:cxn ang="0">
                    <a:pos x="0" y="13"/>
                  </a:cxn>
                </a:cxnLst>
                <a:rect l="0" t="0" r="r" b="b"/>
                <a:pathLst>
                  <a:path w="91" h="93">
                    <a:moveTo>
                      <a:pt x="0" y="13"/>
                    </a:moveTo>
                    <a:lnTo>
                      <a:pt x="10" y="0"/>
                    </a:lnTo>
                    <a:lnTo>
                      <a:pt x="91" y="80"/>
                    </a:lnTo>
                    <a:lnTo>
                      <a:pt x="81" y="93"/>
                    </a:lnTo>
                    <a:lnTo>
                      <a:pt x="0" y="13"/>
                    </a:lnTo>
                    <a:close/>
                  </a:path>
                </a:pathLst>
              </a:custGeom>
              <a:solidFill>
                <a:srgbClr val="53A7D0"/>
              </a:solidFill>
              <a:ln w="9525">
                <a:noFill/>
                <a:round/>
                <a:headEnd/>
                <a:tailEnd/>
              </a:ln>
            </p:spPr>
            <p:txBody>
              <a:bodyPr/>
              <a:lstStyle/>
              <a:p>
                <a:endParaRPr lang="en-US"/>
              </a:p>
            </p:txBody>
          </p:sp>
          <p:sp>
            <p:nvSpPr>
              <p:cNvPr id="212850" name="Line 882"/>
              <p:cNvSpPr>
                <a:spLocks noChangeShapeType="1"/>
              </p:cNvSpPr>
              <p:nvPr/>
            </p:nvSpPr>
            <p:spPr bwMode="auto">
              <a:xfrm>
                <a:off x="2381" y="3200"/>
                <a:ext cx="81" cy="80"/>
              </a:xfrm>
              <a:prstGeom prst="line">
                <a:avLst/>
              </a:prstGeom>
              <a:noFill/>
              <a:ln w="1588">
                <a:solidFill>
                  <a:srgbClr val="53A7D0"/>
                </a:solidFill>
                <a:miter lim="800000"/>
                <a:headEnd/>
                <a:tailEnd/>
              </a:ln>
            </p:spPr>
            <p:txBody>
              <a:bodyPr/>
              <a:lstStyle/>
              <a:p>
                <a:endParaRPr lang="en-US"/>
              </a:p>
            </p:txBody>
          </p:sp>
          <p:sp>
            <p:nvSpPr>
              <p:cNvPr id="212851" name="Freeform 883"/>
              <p:cNvSpPr>
                <a:spLocks/>
              </p:cNvSpPr>
              <p:nvPr/>
            </p:nvSpPr>
            <p:spPr bwMode="auto">
              <a:xfrm>
                <a:off x="2381" y="3195"/>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3A7D0"/>
              </a:solidFill>
              <a:ln w="9525">
                <a:noFill/>
                <a:round/>
                <a:headEnd/>
                <a:tailEnd/>
              </a:ln>
            </p:spPr>
            <p:txBody>
              <a:bodyPr/>
              <a:lstStyle/>
              <a:p>
                <a:endParaRPr lang="en-US"/>
              </a:p>
            </p:txBody>
          </p:sp>
          <p:sp>
            <p:nvSpPr>
              <p:cNvPr id="212852" name="Freeform 884"/>
              <p:cNvSpPr>
                <a:spLocks/>
              </p:cNvSpPr>
              <p:nvPr/>
            </p:nvSpPr>
            <p:spPr bwMode="auto">
              <a:xfrm>
                <a:off x="2384" y="3191"/>
                <a:ext cx="84" cy="85"/>
              </a:xfrm>
              <a:custGeom>
                <a:avLst/>
                <a:gdLst/>
                <a:ahLst/>
                <a:cxnLst>
                  <a:cxn ang="0">
                    <a:pos x="0" y="4"/>
                  </a:cxn>
                  <a:cxn ang="0">
                    <a:pos x="4" y="0"/>
                  </a:cxn>
                  <a:cxn ang="0">
                    <a:pos x="84" y="81"/>
                  </a:cxn>
                  <a:cxn ang="0">
                    <a:pos x="81" y="85"/>
                  </a:cxn>
                  <a:cxn ang="0">
                    <a:pos x="0" y="4"/>
                  </a:cxn>
                </a:cxnLst>
                <a:rect l="0" t="0" r="r" b="b"/>
                <a:pathLst>
                  <a:path w="84" h="85">
                    <a:moveTo>
                      <a:pt x="0" y="4"/>
                    </a:moveTo>
                    <a:lnTo>
                      <a:pt x="4" y="0"/>
                    </a:lnTo>
                    <a:lnTo>
                      <a:pt x="84" y="81"/>
                    </a:lnTo>
                    <a:lnTo>
                      <a:pt x="81" y="85"/>
                    </a:lnTo>
                    <a:lnTo>
                      <a:pt x="0" y="4"/>
                    </a:lnTo>
                    <a:close/>
                  </a:path>
                </a:pathLst>
              </a:custGeom>
              <a:solidFill>
                <a:srgbClr val="53A7D1"/>
              </a:solidFill>
              <a:ln w="9525">
                <a:noFill/>
                <a:round/>
                <a:headEnd/>
                <a:tailEnd/>
              </a:ln>
            </p:spPr>
            <p:txBody>
              <a:bodyPr/>
              <a:lstStyle/>
              <a:p>
                <a:endParaRPr lang="en-US"/>
              </a:p>
            </p:txBody>
          </p:sp>
          <p:sp>
            <p:nvSpPr>
              <p:cNvPr id="212853" name="Freeform 885"/>
              <p:cNvSpPr>
                <a:spLocks/>
              </p:cNvSpPr>
              <p:nvPr/>
            </p:nvSpPr>
            <p:spPr bwMode="auto">
              <a:xfrm>
                <a:off x="2388" y="3187"/>
                <a:ext cx="84" cy="85"/>
              </a:xfrm>
              <a:custGeom>
                <a:avLst/>
                <a:gdLst/>
                <a:ahLst/>
                <a:cxnLst>
                  <a:cxn ang="0">
                    <a:pos x="0" y="4"/>
                  </a:cxn>
                  <a:cxn ang="0">
                    <a:pos x="3" y="0"/>
                  </a:cxn>
                  <a:cxn ang="0">
                    <a:pos x="84" y="80"/>
                  </a:cxn>
                  <a:cxn ang="0">
                    <a:pos x="80" y="85"/>
                  </a:cxn>
                  <a:cxn ang="0">
                    <a:pos x="0" y="4"/>
                  </a:cxn>
                </a:cxnLst>
                <a:rect l="0" t="0" r="r" b="b"/>
                <a:pathLst>
                  <a:path w="84" h="85">
                    <a:moveTo>
                      <a:pt x="0" y="4"/>
                    </a:moveTo>
                    <a:lnTo>
                      <a:pt x="3" y="0"/>
                    </a:lnTo>
                    <a:lnTo>
                      <a:pt x="84" y="80"/>
                    </a:lnTo>
                    <a:lnTo>
                      <a:pt x="80" y="85"/>
                    </a:lnTo>
                    <a:lnTo>
                      <a:pt x="0" y="4"/>
                    </a:lnTo>
                    <a:close/>
                  </a:path>
                </a:pathLst>
              </a:custGeom>
              <a:solidFill>
                <a:srgbClr val="53A8D2"/>
              </a:solidFill>
              <a:ln w="9525">
                <a:noFill/>
                <a:round/>
                <a:headEnd/>
                <a:tailEnd/>
              </a:ln>
            </p:spPr>
            <p:txBody>
              <a:bodyPr/>
              <a:lstStyle/>
              <a:p>
                <a:endParaRPr lang="en-US"/>
              </a:p>
            </p:txBody>
          </p:sp>
          <p:sp>
            <p:nvSpPr>
              <p:cNvPr id="212854" name="Freeform 886"/>
              <p:cNvSpPr>
                <a:spLocks/>
              </p:cNvSpPr>
              <p:nvPr/>
            </p:nvSpPr>
            <p:spPr bwMode="auto">
              <a:xfrm>
                <a:off x="2391" y="3173"/>
                <a:ext cx="90" cy="94"/>
              </a:xfrm>
              <a:custGeom>
                <a:avLst/>
                <a:gdLst/>
                <a:ahLst/>
                <a:cxnLst>
                  <a:cxn ang="0">
                    <a:pos x="0" y="14"/>
                  </a:cxn>
                  <a:cxn ang="0">
                    <a:pos x="9" y="0"/>
                  </a:cxn>
                  <a:cxn ang="0">
                    <a:pos x="90" y="81"/>
                  </a:cxn>
                  <a:cxn ang="0">
                    <a:pos x="81" y="94"/>
                  </a:cxn>
                  <a:cxn ang="0">
                    <a:pos x="0" y="14"/>
                  </a:cxn>
                </a:cxnLst>
                <a:rect l="0" t="0" r="r" b="b"/>
                <a:pathLst>
                  <a:path w="90" h="94">
                    <a:moveTo>
                      <a:pt x="0" y="14"/>
                    </a:moveTo>
                    <a:lnTo>
                      <a:pt x="9" y="0"/>
                    </a:lnTo>
                    <a:lnTo>
                      <a:pt x="90" y="81"/>
                    </a:lnTo>
                    <a:lnTo>
                      <a:pt x="81" y="94"/>
                    </a:lnTo>
                    <a:lnTo>
                      <a:pt x="0" y="14"/>
                    </a:lnTo>
                    <a:close/>
                  </a:path>
                </a:pathLst>
              </a:custGeom>
              <a:solidFill>
                <a:srgbClr val="54A9D3"/>
              </a:solidFill>
              <a:ln w="9525">
                <a:noFill/>
                <a:round/>
                <a:headEnd/>
                <a:tailEnd/>
              </a:ln>
            </p:spPr>
            <p:txBody>
              <a:bodyPr/>
              <a:lstStyle/>
              <a:p>
                <a:endParaRPr lang="en-US"/>
              </a:p>
            </p:txBody>
          </p:sp>
          <p:sp>
            <p:nvSpPr>
              <p:cNvPr id="212855" name="Line 887"/>
              <p:cNvSpPr>
                <a:spLocks noChangeShapeType="1"/>
              </p:cNvSpPr>
              <p:nvPr/>
            </p:nvSpPr>
            <p:spPr bwMode="auto">
              <a:xfrm>
                <a:off x="2391" y="3187"/>
                <a:ext cx="81" cy="80"/>
              </a:xfrm>
              <a:prstGeom prst="line">
                <a:avLst/>
              </a:prstGeom>
              <a:noFill/>
              <a:ln w="1588">
                <a:solidFill>
                  <a:srgbClr val="54A9D3"/>
                </a:solidFill>
                <a:miter lim="800000"/>
                <a:headEnd/>
                <a:tailEnd/>
              </a:ln>
            </p:spPr>
            <p:txBody>
              <a:bodyPr/>
              <a:lstStyle/>
              <a:p>
                <a:endParaRPr lang="en-US"/>
              </a:p>
            </p:txBody>
          </p:sp>
          <p:sp>
            <p:nvSpPr>
              <p:cNvPr id="212856" name="Freeform 888"/>
              <p:cNvSpPr>
                <a:spLocks/>
              </p:cNvSpPr>
              <p:nvPr/>
            </p:nvSpPr>
            <p:spPr bwMode="auto">
              <a:xfrm>
                <a:off x="2391" y="3180"/>
                <a:ext cx="85" cy="87"/>
              </a:xfrm>
              <a:custGeom>
                <a:avLst/>
                <a:gdLst/>
                <a:ahLst/>
                <a:cxnLst>
                  <a:cxn ang="0">
                    <a:pos x="0" y="7"/>
                  </a:cxn>
                  <a:cxn ang="0">
                    <a:pos x="5" y="0"/>
                  </a:cxn>
                  <a:cxn ang="0">
                    <a:pos x="85" y="80"/>
                  </a:cxn>
                  <a:cxn ang="0">
                    <a:pos x="81" y="87"/>
                  </a:cxn>
                  <a:cxn ang="0">
                    <a:pos x="0" y="7"/>
                  </a:cxn>
                </a:cxnLst>
                <a:rect l="0" t="0" r="r" b="b"/>
                <a:pathLst>
                  <a:path w="85" h="87">
                    <a:moveTo>
                      <a:pt x="0" y="7"/>
                    </a:moveTo>
                    <a:lnTo>
                      <a:pt x="5" y="0"/>
                    </a:lnTo>
                    <a:lnTo>
                      <a:pt x="85" y="80"/>
                    </a:lnTo>
                    <a:lnTo>
                      <a:pt x="81" y="87"/>
                    </a:lnTo>
                    <a:lnTo>
                      <a:pt x="0" y="7"/>
                    </a:lnTo>
                    <a:close/>
                  </a:path>
                </a:pathLst>
              </a:custGeom>
              <a:solidFill>
                <a:srgbClr val="54A9D3"/>
              </a:solidFill>
              <a:ln w="9525">
                <a:noFill/>
                <a:round/>
                <a:headEnd/>
                <a:tailEnd/>
              </a:ln>
            </p:spPr>
            <p:txBody>
              <a:bodyPr/>
              <a:lstStyle/>
              <a:p>
                <a:endParaRPr lang="en-US"/>
              </a:p>
            </p:txBody>
          </p:sp>
          <p:sp>
            <p:nvSpPr>
              <p:cNvPr id="212857" name="Freeform 889"/>
              <p:cNvSpPr>
                <a:spLocks/>
              </p:cNvSpPr>
              <p:nvPr/>
            </p:nvSpPr>
            <p:spPr bwMode="auto">
              <a:xfrm>
                <a:off x="2396" y="3173"/>
                <a:ext cx="85" cy="87"/>
              </a:xfrm>
              <a:custGeom>
                <a:avLst/>
                <a:gdLst/>
                <a:ahLst/>
                <a:cxnLst>
                  <a:cxn ang="0">
                    <a:pos x="0" y="7"/>
                  </a:cxn>
                  <a:cxn ang="0">
                    <a:pos x="4" y="0"/>
                  </a:cxn>
                  <a:cxn ang="0">
                    <a:pos x="85" y="81"/>
                  </a:cxn>
                  <a:cxn ang="0">
                    <a:pos x="80" y="87"/>
                  </a:cxn>
                  <a:cxn ang="0">
                    <a:pos x="0" y="7"/>
                  </a:cxn>
                </a:cxnLst>
                <a:rect l="0" t="0" r="r" b="b"/>
                <a:pathLst>
                  <a:path w="85" h="87">
                    <a:moveTo>
                      <a:pt x="0" y="7"/>
                    </a:moveTo>
                    <a:lnTo>
                      <a:pt x="4" y="0"/>
                    </a:lnTo>
                    <a:lnTo>
                      <a:pt x="85" y="81"/>
                    </a:lnTo>
                    <a:lnTo>
                      <a:pt x="80" y="87"/>
                    </a:lnTo>
                    <a:lnTo>
                      <a:pt x="0" y="7"/>
                    </a:lnTo>
                    <a:close/>
                  </a:path>
                </a:pathLst>
              </a:custGeom>
              <a:solidFill>
                <a:srgbClr val="54AAD4"/>
              </a:solidFill>
              <a:ln w="9525">
                <a:noFill/>
                <a:round/>
                <a:headEnd/>
                <a:tailEnd/>
              </a:ln>
            </p:spPr>
            <p:txBody>
              <a:bodyPr/>
              <a:lstStyle/>
              <a:p>
                <a:endParaRPr lang="en-US"/>
              </a:p>
            </p:txBody>
          </p:sp>
          <p:sp>
            <p:nvSpPr>
              <p:cNvPr id="212858" name="Freeform 890"/>
              <p:cNvSpPr>
                <a:spLocks/>
              </p:cNvSpPr>
              <p:nvPr/>
            </p:nvSpPr>
            <p:spPr bwMode="auto">
              <a:xfrm>
                <a:off x="2400" y="3159"/>
                <a:ext cx="89" cy="95"/>
              </a:xfrm>
              <a:custGeom>
                <a:avLst/>
                <a:gdLst/>
                <a:ahLst/>
                <a:cxnLst>
                  <a:cxn ang="0">
                    <a:pos x="0" y="14"/>
                  </a:cxn>
                  <a:cxn ang="0">
                    <a:pos x="8" y="0"/>
                  </a:cxn>
                  <a:cxn ang="0">
                    <a:pos x="89" y="81"/>
                  </a:cxn>
                  <a:cxn ang="0">
                    <a:pos x="81" y="95"/>
                  </a:cxn>
                  <a:cxn ang="0">
                    <a:pos x="0" y="14"/>
                  </a:cxn>
                </a:cxnLst>
                <a:rect l="0" t="0" r="r" b="b"/>
                <a:pathLst>
                  <a:path w="89" h="95">
                    <a:moveTo>
                      <a:pt x="0" y="14"/>
                    </a:moveTo>
                    <a:lnTo>
                      <a:pt x="8" y="0"/>
                    </a:lnTo>
                    <a:lnTo>
                      <a:pt x="89" y="81"/>
                    </a:lnTo>
                    <a:lnTo>
                      <a:pt x="81" y="95"/>
                    </a:lnTo>
                    <a:lnTo>
                      <a:pt x="0" y="14"/>
                    </a:lnTo>
                    <a:close/>
                  </a:path>
                </a:pathLst>
              </a:custGeom>
              <a:solidFill>
                <a:srgbClr val="55ABD5"/>
              </a:solidFill>
              <a:ln w="9525">
                <a:noFill/>
                <a:round/>
                <a:headEnd/>
                <a:tailEnd/>
              </a:ln>
            </p:spPr>
            <p:txBody>
              <a:bodyPr/>
              <a:lstStyle/>
              <a:p>
                <a:endParaRPr lang="en-US"/>
              </a:p>
            </p:txBody>
          </p:sp>
          <p:sp>
            <p:nvSpPr>
              <p:cNvPr id="212859" name="Line 891"/>
              <p:cNvSpPr>
                <a:spLocks noChangeShapeType="1"/>
              </p:cNvSpPr>
              <p:nvPr/>
            </p:nvSpPr>
            <p:spPr bwMode="auto">
              <a:xfrm>
                <a:off x="2400" y="3173"/>
                <a:ext cx="81" cy="81"/>
              </a:xfrm>
              <a:prstGeom prst="line">
                <a:avLst/>
              </a:prstGeom>
              <a:noFill/>
              <a:ln w="1588">
                <a:solidFill>
                  <a:srgbClr val="55ABD5"/>
                </a:solidFill>
                <a:miter lim="800000"/>
                <a:headEnd/>
                <a:tailEnd/>
              </a:ln>
            </p:spPr>
            <p:txBody>
              <a:bodyPr/>
              <a:lstStyle/>
              <a:p>
                <a:endParaRPr lang="en-US"/>
              </a:p>
            </p:txBody>
          </p:sp>
          <p:sp>
            <p:nvSpPr>
              <p:cNvPr id="212860" name="Freeform 892"/>
              <p:cNvSpPr>
                <a:spLocks/>
              </p:cNvSpPr>
              <p:nvPr/>
            </p:nvSpPr>
            <p:spPr bwMode="auto">
              <a:xfrm>
                <a:off x="2400" y="3169"/>
                <a:ext cx="83" cy="85"/>
              </a:xfrm>
              <a:custGeom>
                <a:avLst/>
                <a:gdLst/>
                <a:ahLst/>
                <a:cxnLst>
                  <a:cxn ang="0">
                    <a:pos x="0" y="4"/>
                  </a:cxn>
                  <a:cxn ang="0">
                    <a:pos x="3" y="0"/>
                  </a:cxn>
                  <a:cxn ang="0">
                    <a:pos x="83" y="80"/>
                  </a:cxn>
                  <a:cxn ang="0">
                    <a:pos x="81" y="85"/>
                  </a:cxn>
                  <a:cxn ang="0">
                    <a:pos x="0" y="4"/>
                  </a:cxn>
                </a:cxnLst>
                <a:rect l="0" t="0" r="r" b="b"/>
                <a:pathLst>
                  <a:path w="83" h="85">
                    <a:moveTo>
                      <a:pt x="0" y="4"/>
                    </a:moveTo>
                    <a:lnTo>
                      <a:pt x="3" y="0"/>
                    </a:lnTo>
                    <a:lnTo>
                      <a:pt x="83" y="80"/>
                    </a:lnTo>
                    <a:lnTo>
                      <a:pt x="81" y="85"/>
                    </a:lnTo>
                    <a:lnTo>
                      <a:pt x="0" y="4"/>
                    </a:lnTo>
                    <a:close/>
                  </a:path>
                </a:pathLst>
              </a:custGeom>
              <a:solidFill>
                <a:srgbClr val="55ABD5"/>
              </a:solidFill>
              <a:ln w="9525">
                <a:noFill/>
                <a:round/>
                <a:headEnd/>
                <a:tailEnd/>
              </a:ln>
            </p:spPr>
            <p:txBody>
              <a:bodyPr/>
              <a:lstStyle/>
              <a:p>
                <a:endParaRPr lang="en-US"/>
              </a:p>
            </p:txBody>
          </p:sp>
          <p:sp>
            <p:nvSpPr>
              <p:cNvPr id="212861" name="Freeform 893"/>
              <p:cNvSpPr>
                <a:spLocks/>
              </p:cNvSpPr>
              <p:nvPr/>
            </p:nvSpPr>
            <p:spPr bwMode="auto">
              <a:xfrm>
                <a:off x="2403" y="3164"/>
                <a:ext cx="83" cy="85"/>
              </a:xfrm>
              <a:custGeom>
                <a:avLst/>
                <a:gdLst/>
                <a:ahLst/>
                <a:cxnLst>
                  <a:cxn ang="0">
                    <a:pos x="0" y="5"/>
                  </a:cxn>
                  <a:cxn ang="0">
                    <a:pos x="3" y="0"/>
                  </a:cxn>
                  <a:cxn ang="0">
                    <a:pos x="83" y="81"/>
                  </a:cxn>
                  <a:cxn ang="0">
                    <a:pos x="80" y="85"/>
                  </a:cxn>
                  <a:cxn ang="0">
                    <a:pos x="0" y="5"/>
                  </a:cxn>
                </a:cxnLst>
                <a:rect l="0" t="0" r="r" b="b"/>
                <a:pathLst>
                  <a:path w="83" h="85">
                    <a:moveTo>
                      <a:pt x="0" y="5"/>
                    </a:moveTo>
                    <a:lnTo>
                      <a:pt x="3" y="0"/>
                    </a:lnTo>
                    <a:lnTo>
                      <a:pt x="83" y="81"/>
                    </a:lnTo>
                    <a:lnTo>
                      <a:pt x="80" y="85"/>
                    </a:lnTo>
                    <a:lnTo>
                      <a:pt x="0" y="5"/>
                    </a:lnTo>
                    <a:close/>
                  </a:path>
                </a:pathLst>
              </a:custGeom>
              <a:solidFill>
                <a:srgbClr val="55ABD6"/>
              </a:solidFill>
              <a:ln w="9525">
                <a:noFill/>
                <a:round/>
                <a:headEnd/>
                <a:tailEnd/>
              </a:ln>
            </p:spPr>
            <p:txBody>
              <a:bodyPr/>
              <a:lstStyle/>
              <a:p>
                <a:endParaRPr lang="en-US"/>
              </a:p>
            </p:txBody>
          </p:sp>
          <p:sp>
            <p:nvSpPr>
              <p:cNvPr id="212862" name="Freeform 894"/>
              <p:cNvSpPr>
                <a:spLocks/>
              </p:cNvSpPr>
              <p:nvPr/>
            </p:nvSpPr>
            <p:spPr bwMode="auto">
              <a:xfrm>
                <a:off x="2406" y="3159"/>
                <a:ext cx="83" cy="86"/>
              </a:xfrm>
              <a:custGeom>
                <a:avLst/>
                <a:gdLst/>
                <a:ahLst/>
                <a:cxnLst>
                  <a:cxn ang="0">
                    <a:pos x="0" y="5"/>
                  </a:cxn>
                  <a:cxn ang="0">
                    <a:pos x="2" y="0"/>
                  </a:cxn>
                  <a:cxn ang="0">
                    <a:pos x="83" y="81"/>
                  </a:cxn>
                  <a:cxn ang="0">
                    <a:pos x="80" y="86"/>
                  </a:cxn>
                  <a:cxn ang="0">
                    <a:pos x="0" y="5"/>
                  </a:cxn>
                </a:cxnLst>
                <a:rect l="0" t="0" r="r" b="b"/>
                <a:pathLst>
                  <a:path w="83" h="86">
                    <a:moveTo>
                      <a:pt x="0" y="5"/>
                    </a:moveTo>
                    <a:lnTo>
                      <a:pt x="2" y="0"/>
                    </a:lnTo>
                    <a:lnTo>
                      <a:pt x="83" y="81"/>
                    </a:lnTo>
                    <a:lnTo>
                      <a:pt x="80" y="86"/>
                    </a:lnTo>
                    <a:lnTo>
                      <a:pt x="0" y="5"/>
                    </a:lnTo>
                    <a:close/>
                  </a:path>
                </a:pathLst>
              </a:custGeom>
              <a:solidFill>
                <a:srgbClr val="55ABD7"/>
              </a:solidFill>
              <a:ln w="9525">
                <a:noFill/>
                <a:round/>
                <a:headEnd/>
                <a:tailEnd/>
              </a:ln>
            </p:spPr>
            <p:txBody>
              <a:bodyPr/>
              <a:lstStyle/>
              <a:p>
                <a:endParaRPr lang="en-US"/>
              </a:p>
            </p:txBody>
          </p:sp>
          <p:sp>
            <p:nvSpPr>
              <p:cNvPr id="212863" name="Freeform 895"/>
              <p:cNvSpPr>
                <a:spLocks/>
              </p:cNvSpPr>
              <p:nvPr/>
            </p:nvSpPr>
            <p:spPr bwMode="auto">
              <a:xfrm>
                <a:off x="2408" y="3145"/>
                <a:ext cx="88" cy="95"/>
              </a:xfrm>
              <a:custGeom>
                <a:avLst/>
                <a:gdLst/>
                <a:ahLst/>
                <a:cxnLst>
                  <a:cxn ang="0">
                    <a:pos x="0" y="14"/>
                  </a:cxn>
                  <a:cxn ang="0">
                    <a:pos x="7" y="0"/>
                  </a:cxn>
                  <a:cxn ang="0">
                    <a:pos x="88" y="81"/>
                  </a:cxn>
                  <a:cxn ang="0">
                    <a:pos x="81" y="95"/>
                  </a:cxn>
                  <a:cxn ang="0">
                    <a:pos x="0" y="14"/>
                  </a:cxn>
                </a:cxnLst>
                <a:rect l="0" t="0" r="r" b="b"/>
                <a:pathLst>
                  <a:path w="88" h="95">
                    <a:moveTo>
                      <a:pt x="0" y="14"/>
                    </a:moveTo>
                    <a:lnTo>
                      <a:pt x="7" y="0"/>
                    </a:lnTo>
                    <a:lnTo>
                      <a:pt x="88" y="81"/>
                    </a:lnTo>
                    <a:lnTo>
                      <a:pt x="81" y="95"/>
                    </a:lnTo>
                    <a:lnTo>
                      <a:pt x="0" y="14"/>
                    </a:lnTo>
                    <a:close/>
                  </a:path>
                </a:pathLst>
              </a:custGeom>
              <a:solidFill>
                <a:srgbClr val="56ACD8"/>
              </a:solidFill>
              <a:ln w="9525">
                <a:noFill/>
                <a:round/>
                <a:headEnd/>
                <a:tailEnd/>
              </a:ln>
            </p:spPr>
            <p:txBody>
              <a:bodyPr/>
              <a:lstStyle/>
              <a:p>
                <a:endParaRPr lang="en-US"/>
              </a:p>
            </p:txBody>
          </p:sp>
        </p:grpSp>
        <p:sp>
          <p:nvSpPr>
            <p:cNvPr id="212865" name="Line 897"/>
            <p:cNvSpPr>
              <a:spLocks noChangeShapeType="1"/>
            </p:cNvSpPr>
            <p:nvPr/>
          </p:nvSpPr>
          <p:spPr bwMode="auto">
            <a:xfrm>
              <a:off x="2408" y="3159"/>
              <a:ext cx="81" cy="81"/>
            </a:xfrm>
            <a:prstGeom prst="line">
              <a:avLst/>
            </a:prstGeom>
            <a:noFill/>
            <a:ln w="1588">
              <a:solidFill>
                <a:srgbClr val="56ACD8"/>
              </a:solidFill>
              <a:miter lim="800000"/>
              <a:headEnd/>
              <a:tailEnd/>
            </a:ln>
          </p:spPr>
          <p:txBody>
            <a:bodyPr/>
            <a:lstStyle/>
            <a:p>
              <a:endParaRPr lang="en-US"/>
            </a:p>
          </p:txBody>
        </p:sp>
        <p:sp>
          <p:nvSpPr>
            <p:cNvPr id="212866" name="Freeform 898"/>
            <p:cNvSpPr>
              <a:spLocks/>
            </p:cNvSpPr>
            <p:nvPr/>
          </p:nvSpPr>
          <p:spPr bwMode="auto">
            <a:xfrm>
              <a:off x="2408" y="3152"/>
              <a:ext cx="84" cy="88"/>
            </a:xfrm>
            <a:custGeom>
              <a:avLst/>
              <a:gdLst/>
              <a:ahLst/>
              <a:cxnLst>
                <a:cxn ang="0">
                  <a:pos x="0" y="7"/>
                </a:cxn>
                <a:cxn ang="0">
                  <a:pos x="4" y="0"/>
                </a:cxn>
                <a:cxn ang="0">
                  <a:pos x="84" y="81"/>
                </a:cxn>
                <a:cxn ang="0">
                  <a:pos x="81" y="88"/>
                </a:cxn>
                <a:cxn ang="0">
                  <a:pos x="0" y="7"/>
                </a:cxn>
              </a:cxnLst>
              <a:rect l="0" t="0" r="r" b="b"/>
              <a:pathLst>
                <a:path w="84" h="88">
                  <a:moveTo>
                    <a:pt x="0" y="7"/>
                  </a:moveTo>
                  <a:lnTo>
                    <a:pt x="4" y="0"/>
                  </a:lnTo>
                  <a:lnTo>
                    <a:pt x="84" y="81"/>
                  </a:lnTo>
                  <a:lnTo>
                    <a:pt x="81" y="88"/>
                  </a:lnTo>
                  <a:lnTo>
                    <a:pt x="0" y="7"/>
                  </a:lnTo>
                  <a:close/>
                </a:path>
              </a:pathLst>
            </a:custGeom>
            <a:solidFill>
              <a:srgbClr val="56ACD8"/>
            </a:solidFill>
            <a:ln w="9525">
              <a:noFill/>
              <a:round/>
              <a:headEnd/>
              <a:tailEnd/>
            </a:ln>
          </p:spPr>
          <p:txBody>
            <a:bodyPr/>
            <a:lstStyle/>
            <a:p>
              <a:endParaRPr lang="en-US"/>
            </a:p>
          </p:txBody>
        </p:sp>
        <p:sp>
          <p:nvSpPr>
            <p:cNvPr id="212867" name="Freeform 899"/>
            <p:cNvSpPr>
              <a:spLocks/>
            </p:cNvSpPr>
            <p:nvPr/>
          </p:nvSpPr>
          <p:spPr bwMode="auto">
            <a:xfrm>
              <a:off x="2412" y="3145"/>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6ADD9"/>
            </a:solidFill>
            <a:ln w="9525">
              <a:noFill/>
              <a:round/>
              <a:headEnd/>
              <a:tailEnd/>
            </a:ln>
          </p:spPr>
          <p:txBody>
            <a:bodyPr/>
            <a:lstStyle/>
            <a:p>
              <a:endParaRPr lang="en-US"/>
            </a:p>
          </p:txBody>
        </p:sp>
        <p:sp>
          <p:nvSpPr>
            <p:cNvPr id="212868" name="Freeform 900"/>
            <p:cNvSpPr>
              <a:spLocks/>
            </p:cNvSpPr>
            <p:nvPr/>
          </p:nvSpPr>
          <p:spPr bwMode="auto">
            <a:xfrm>
              <a:off x="2415" y="3131"/>
              <a:ext cx="87" cy="95"/>
            </a:xfrm>
            <a:custGeom>
              <a:avLst/>
              <a:gdLst/>
              <a:ahLst/>
              <a:cxnLst>
                <a:cxn ang="0">
                  <a:pos x="0" y="14"/>
                </a:cxn>
                <a:cxn ang="0">
                  <a:pos x="7" y="0"/>
                </a:cxn>
                <a:cxn ang="0">
                  <a:pos x="87" y="80"/>
                </a:cxn>
                <a:cxn ang="0">
                  <a:pos x="81" y="95"/>
                </a:cxn>
                <a:cxn ang="0">
                  <a:pos x="0" y="14"/>
                </a:cxn>
              </a:cxnLst>
              <a:rect l="0" t="0" r="r" b="b"/>
              <a:pathLst>
                <a:path w="87" h="95">
                  <a:moveTo>
                    <a:pt x="0" y="14"/>
                  </a:moveTo>
                  <a:lnTo>
                    <a:pt x="7" y="0"/>
                  </a:lnTo>
                  <a:lnTo>
                    <a:pt x="87" y="80"/>
                  </a:lnTo>
                  <a:lnTo>
                    <a:pt x="81" y="95"/>
                  </a:lnTo>
                  <a:lnTo>
                    <a:pt x="0" y="14"/>
                  </a:lnTo>
                  <a:close/>
                </a:path>
              </a:pathLst>
            </a:custGeom>
            <a:solidFill>
              <a:srgbClr val="57AEDA"/>
            </a:solidFill>
            <a:ln w="9525">
              <a:noFill/>
              <a:round/>
              <a:headEnd/>
              <a:tailEnd/>
            </a:ln>
          </p:spPr>
          <p:txBody>
            <a:bodyPr/>
            <a:lstStyle/>
            <a:p>
              <a:endParaRPr lang="en-US"/>
            </a:p>
          </p:txBody>
        </p:sp>
        <p:sp>
          <p:nvSpPr>
            <p:cNvPr id="212869" name="Line 901"/>
            <p:cNvSpPr>
              <a:spLocks noChangeShapeType="1"/>
            </p:cNvSpPr>
            <p:nvPr/>
          </p:nvSpPr>
          <p:spPr bwMode="auto">
            <a:xfrm>
              <a:off x="2415" y="3145"/>
              <a:ext cx="81" cy="81"/>
            </a:xfrm>
            <a:prstGeom prst="line">
              <a:avLst/>
            </a:prstGeom>
            <a:noFill/>
            <a:ln w="1588">
              <a:solidFill>
                <a:srgbClr val="57AEDA"/>
              </a:solidFill>
              <a:miter lim="800000"/>
              <a:headEnd/>
              <a:tailEnd/>
            </a:ln>
          </p:spPr>
          <p:txBody>
            <a:bodyPr/>
            <a:lstStyle/>
            <a:p>
              <a:endParaRPr lang="en-US"/>
            </a:p>
          </p:txBody>
        </p:sp>
        <p:sp>
          <p:nvSpPr>
            <p:cNvPr id="212870" name="Freeform 902"/>
            <p:cNvSpPr>
              <a:spLocks/>
            </p:cNvSpPr>
            <p:nvPr/>
          </p:nvSpPr>
          <p:spPr bwMode="auto">
            <a:xfrm>
              <a:off x="2415" y="3138"/>
              <a:ext cx="84" cy="88"/>
            </a:xfrm>
            <a:custGeom>
              <a:avLst/>
              <a:gdLst/>
              <a:ahLst/>
              <a:cxnLst>
                <a:cxn ang="0">
                  <a:pos x="0" y="7"/>
                </a:cxn>
                <a:cxn ang="0">
                  <a:pos x="4" y="0"/>
                </a:cxn>
                <a:cxn ang="0">
                  <a:pos x="84" y="81"/>
                </a:cxn>
                <a:cxn ang="0">
                  <a:pos x="81" y="88"/>
                </a:cxn>
                <a:cxn ang="0">
                  <a:pos x="0" y="7"/>
                </a:cxn>
              </a:cxnLst>
              <a:rect l="0" t="0" r="r" b="b"/>
              <a:pathLst>
                <a:path w="84" h="88">
                  <a:moveTo>
                    <a:pt x="0" y="7"/>
                  </a:moveTo>
                  <a:lnTo>
                    <a:pt x="4" y="0"/>
                  </a:lnTo>
                  <a:lnTo>
                    <a:pt x="84" y="81"/>
                  </a:lnTo>
                  <a:lnTo>
                    <a:pt x="81" y="88"/>
                  </a:lnTo>
                  <a:lnTo>
                    <a:pt x="0" y="7"/>
                  </a:lnTo>
                  <a:close/>
                </a:path>
              </a:pathLst>
            </a:custGeom>
            <a:solidFill>
              <a:srgbClr val="57AEDA"/>
            </a:solidFill>
            <a:ln w="9525">
              <a:noFill/>
              <a:round/>
              <a:headEnd/>
              <a:tailEnd/>
            </a:ln>
          </p:spPr>
          <p:txBody>
            <a:bodyPr/>
            <a:lstStyle/>
            <a:p>
              <a:endParaRPr lang="en-US"/>
            </a:p>
          </p:txBody>
        </p:sp>
        <p:sp>
          <p:nvSpPr>
            <p:cNvPr id="212871" name="Freeform 903"/>
            <p:cNvSpPr>
              <a:spLocks/>
            </p:cNvSpPr>
            <p:nvPr/>
          </p:nvSpPr>
          <p:spPr bwMode="auto">
            <a:xfrm>
              <a:off x="2419" y="3131"/>
              <a:ext cx="83" cy="88"/>
            </a:xfrm>
            <a:custGeom>
              <a:avLst/>
              <a:gdLst/>
              <a:ahLst/>
              <a:cxnLst>
                <a:cxn ang="0">
                  <a:pos x="0" y="7"/>
                </a:cxn>
                <a:cxn ang="0">
                  <a:pos x="3" y="0"/>
                </a:cxn>
                <a:cxn ang="0">
                  <a:pos x="83" y="80"/>
                </a:cxn>
                <a:cxn ang="0">
                  <a:pos x="80" y="88"/>
                </a:cxn>
                <a:cxn ang="0">
                  <a:pos x="0" y="7"/>
                </a:cxn>
              </a:cxnLst>
              <a:rect l="0" t="0" r="r" b="b"/>
              <a:pathLst>
                <a:path w="83" h="88">
                  <a:moveTo>
                    <a:pt x="0" y="7"/>
                  </a:moveTo>
                  <a:lnTo>
                    <a:pt x="3" y="0"/>
                  </a:lnTo>
                  <a:lnTo>
                    <a:pt x="83" y="80"/>
                  </a:lnTo>
                  <a:lnTo>
                    <a:pt x="80" y="88"/>
                  </a:lnTo>
                  <a:lnTo>
                    <a:pt x="0" y="7"/>
                  </a:lnTo>
                  <a:close/>
                </a:path>
              </a:pathLst>
            </a:custGeom>
            <a:solidFill>
              <a:srgbClr val="57AFDB"/>
            </a:solidFill>
            <a:ln w="9525">
              <a:noFill/>
              <a:round/>
              <a:headEnd/>
              <a:tailEnd/>
            </a:ln>
          </p:spPr>
          <p:txBody>
            <a:bodyPr/>
            <a:lstStyle/>
            <a:p>
              <a:endParaRPr lang="en-US"/>
            </a:p>
          </p:txBody>
        </p:sp>
        <p:sp>
          <p:nvSpPr>
            <p:cNvPr id="212872" name="Freeform 904"/>
            <p:cNvSpPr>
              <a:spLocks/>
            </p:cNvSpPr>
            <p:nvPr/>
          </p:nvSpPr>
          <p:spPr bwMode="auto">
            <a:xfrm>
              <a:off x="2422" y="3116"/>
              <a:ext cx="85" cy="95"/>
            </a:xfrm>
            <a:custGeom>
              <a:avLst/>
              <a:gdLst/>
              <a:ahLst/>
              <a:cxnLst>
                <a:cxn ang="0">
                  <a:pos x="0" y="15"/>
                </a:cxn>
                <a:cxn ang="0">
                  <a:pos x="5" y="0"/>
                </a:cxn>
                <a:cxn ang="0">
                  <a:pos x="85" y="81"/>
                </a:cxn>
                <a:cxn ang="0">
                  <a:pos x="80" y="95"/>
                </a:cxn>
                <a:cxn ang="0">
                  <a:pos x="0" y="15"/>
                </a:cxn>
              </a:cxnLst>
              <a:rect l="0" t="0" r="r" b="b"/>
              <a:pathLst>
                <a:path w="85" h="95">
                  <a:moveTo>
                    <a:pt x="0" y="15"/>
                  </a:moveTo>
                  <a:lnTo>
                    <a:pt x="5" y="0"/>
                  </a:lnTo>
                  <a:lnTo>
                    <a:pt x="85" y="81"/>
                  </a:lnTo>
                  <a:lnTo>
                    <a:pt x="80" y="95"/>
                  </a:lnTo>
                  <a:lnTo>
                    <a:pt x="0" y="15"/>
                  </a:lnTo>
                  <a:close/>
                </a:path>
              </a:pathLst>
            </a:custGeom>
            <a:solidFill>
              <a:srgbClr val="58B0DC"/>
            </a:solidFill>
            <a:ln w="9525">
              <a:noFill/>
              <a:round/>
              <a:headEnd/>
              <a:tailEnd/>
            </a:ln>
          </p:spPr>
          <p:txBody>
            <a:bodyPr/>
            <a:lstStyle/>
            <a:p>
              <a:endParaRPr lang="en-US"/>
            </a:p>
          </p:txBody>
        </p:sp>
        <p:sp>
          <p:nvSpPr>
            <p:cNvPr id="212873" name="Line 905"/>
            <p:cNvSpPr>
              <a:spLocks noChangeShapeType="1"/>
            </p:cNvSpPr>
            <p:nvPr/>
          </p:nvSpPr>
          <p:spPr bwMode="auto">
            <a:xfrm>
              <a:off x="2422" y="3131"/>
              <a:ext cx="80" cy="80"/>
            </a:xfrm>
            <a:prstGeom prst="line">
              <a:avLst/>
            </a:prstGeom>
            <a:noFill/>
            <a:ln w="1588">
              <a:solidFill>
                <a:srgbClr val="58B0DC"/>
              </a:solidFill>
              <a:miter lim="800000"/>
              <a:headEnd/>
              <a:tailEnd/>
            </a:ln>
          </p:spPr>
          <p:txBody>
            <a:bodyPr/>
            <a:lstStyle/>
            <a:p>
              <a:endParaRPr lang="en-US"/>
            </a:p>
          </p:txBody>
        </p:sp>
        <p:sp>
          <p:nvSpPr>
            <p:cNvPr id="212874" name="Freeform 906"/>
            <p:cNvSpPr>
              <a:spLocks/>
            </p:cNvSpPr>
            <p:nvPr/>
          </p:nvSpPr>
          <p:spPr bwMode="auto">
            <a:xfrm>
              <a:off x="2427" y="3101"/>
              <a:ext cx="84" cy="96"/>
            </a:xfrm>
            <a:custGeom>
              <a:avLst/>
              <a:gdLst/>
              <a:ahLst/>
              <a:cxnLst>
                <a:cxn ang="0">
                  <a:pos x="0" y="15"/>
                </a:cxn>
                <a:cxn ang="0">
                  <a:pos x="4" y="0"/>
                </a:cxn>
                <a:cxn ang="0">
                  <a:pos x="84" y="81"/>
                </a:cxn>
                <a:cxn ang="0">
                  <a:pos x="80" y="96"/>
                </a:cxn>
                <a:cxn ang="0">
                  <a:pos x="0" y="15"/>
                </a:cxn>
              </a:cxnLst>
              <a:rect l="0" t="0" r="r" b="b"/>
              <a:pathLst>
                <a:path w="84" h="96">
                  <a:moveTo>
                    <a:pt x="0" y="15"/>
                  </a:moveTo>
                  <a:lnTo>
                    <a:pt x="4" y="0"/>
                  </a:lnTo>
                  <a:lnTo>
                    <a:pt x="84" y="81"/>
                  </a:lnTo>
                  <a:lnTo>
                    <a:pt x="80" y="96"/>
                  </a:lnTo>
                  <a:lnTo>
                    <a:pt x="0" y="15"/>
                  </a:lnTo>
                  <a:close/>
                </a:path>
              </a:pathLst>
            </a:custGeom>
            <a:solidFill>
              <a:srgbClr val="58B1DD"/>
            </a:solidFill>
            <a:ln w="9525">
              <a:noFill/>
              <a:round/>
              <a:headEnd/>
              <a:tailEnd/>
            </a:ln>
          </p:spPr>
          <p:txBody>
            <a:bodyPr/>
            <a:lstStyle/>
            <a:p>
              <a:endParaRPr lang="en-US"/>
            </a:p>
          </p:txBody>
        </p:sp>
        <p:sp>
          <p:nvSpPr>
            <p:cNvPr id="212875" name="Line 907"/>
            <p:cNvSpPr>
              <a:spLocks noChangeShapeType="1"/>
            </p:cNvSpPr>
            <p:nvPr/>
          </p:nvSpPr>
          <p:spPr bwMode="auto">
            <a:xfrm>
              <a:off x="2427" y="3116"/>
              <a:ext cx="80" cy="81"/>
            </a:xfrm>
            <a:prstGeom prst="line">
              <a:avLst/>
            </a:prstGeom>
            <a:noFill/>
            <a:ln w="1588">
              <a:solidFill>
                <a:srgbClr val="58B1DD"/>
              </a:solidFill>
              <a:miter lim="800000"/>
              <a:headEnd/>
              <a:tailEnd/>
            </a:ln>
          </p:spPr>
          <p:txBody>
            <a:bodyPr/>
            <a:lstStyle/>
            <a:p>
              <a:endParaRPr lang="en-US"/>
            </a:p>
          </p:txBody>
        </p:sp>
        <p:sp>
          <p:nvSpPr>
            <p:cNvPr id="212876" name="Freeform 908"/>
            <p:cNvSpPr>
              <a:spLocks/>
            </p:cNvSpPr>
            <p:nvPr/>
          </p:nvSpPr>
          <p:spPr bwMode="auto">
            <a:xfrm>
              <a:off x="2427" y="3109"/>
              <a:ext cx="82" cy="88"/>
            </a:xfrm>
            <a:custGeom>
              <a:avLst/>
              <a:gdLst/>
              <a:ahLst/>
              <a:cxnLst>
                <a:cxn ang="0">
                  <a:pos x="0" y="7"/>
                </a:cxn>
                <a:cxn ang="0">
                  <a:pos x="2" y="0"/>
                </a:cxn>
                <a:cxn ang="0">
                  <a:pos x="82" y="80"/>
                </a:cxn>
                <a:cxn ang="0">
                  <a:pos x="80" y="88"/>
                </a:cxn>
                <a:cxn ang="0">
                  <a:pos x="0" y="7"/>
                </a:cxn>
              </a:cxnLst>
              <a:rect l="0" t="0" r="r" b="b"/>
              <a:pathLst>
                <a:path w="82" h="88">
                  <a:moveTo>
                    <a:pt x="0" y="7"/>
                  </a:moveTo>
                  <a:lnTo>
                    <a:pt x="2" y="0"/>
                  </a:lnTo>
                  <a:lnTo>
                    <a:pt x="82" y="80"/>
                  </a:lnTo>
                  <a:lnTo>
                    <a:pt x="80" y="88"/>
                  </a:lnTo>
                  <a:lnTo>
                    <a:pt x="0" y="7"/>
                  </a:lnTo>
                  <a:close/>
                </a:path>
              </a:pathLst>
            </a:custGeom>
            <a:solidFill>
              <a:srgbClr val="58B1DD"/>
            </a:solidFill>
            <a:ln w="9525">
              <a:noFill/>
              <a:round/>
              <a:headEnd/>
              <a:tailEnd/>
            </a:ln>
          </p:spPr>
          <p:txBody>
            <a:bodyPr/>
            <a:lstStyle/>
            <a:p>
              <a:endParaRPr lang="en-US"/>
            </a:p>
          </p:txBody>
        </p:sp>
        <p:sp>
          <p:nvSpPr>
            <p:cNvPr id="212877" name="Freeform 909"/>
            <p:cNvSpPr>
              <a:spLocks/>
            </p:cNvSpPr>
            <p:nvPr/>
          </p:nvSpPr>
          <p:spPr bwMode="auto">
            <a:xfrm>
              <a:off x="2429" y="3101"/>
              <a:ext cx="82" cy="88"/>
            </a:xfrm>
            <a:custGeom>
              <a:avLst/>
              <a:gdLst/>
              <a:ahLst/>
              <a:cxnLst>
                <a:cxn ang="0">
                  <a:pos x="0" y="8"/>
                </a:cxn>
                <a:cxn ang="0">
                  <a:pos x="2" y="0"/>
                </a:cxn>
                <a:cxn ang="0">
                  <a:pos x="82" y="81"/>
                </a:cxn>
                <a:cxn ang="0">
                  <a:pos x="80" y="88"/>
                </a:cxn>
                <a:cxn ang="0">
                  <a:pos x="0" y="8"/>
                </a:cxn>
              </a:cxnLst>
              <a:rect l="0" t="0" r="r" b="b"/>
              <a:pathLst>
                <a:path w="82" h="88">
                  <a:moveTo>
                    <a:pt x="0" y="8"/>
                  </a:moveTo>
                  <a:lnTo>
                    <a:pt x="2" y="0"/>
                  </a:lnTo>
                  <a:lnTo>
                    <a:pt x="82" y="81"/>
                  </a:lnTo>
                  <a:lnTo>
                    <a:pt x="80" y="88"/>
                  </a:lnTo>
                  <a:lnTo>
                    <a:pt x="0" y="8"/>
                  </a:lnTo>
                  <a:close/>
                </a:path>
              </a:pathLst>
            </a:custGeom>
            <a:solidFill>
              <a:srgbClr val="58B1DE"/>
            </a:solidFill>
            <a:ln w="9525">
              <a:noFill/>
              <a:round/>
              <a:headEnd/>
              <a:tailEnd/>
            </a:ln>
          </p:spPr>
          <p:txBody>
            <a:bodyPr/>
            <a:lstStyle/>
            <a:p>
              <a:endParaRPr lang="en-US"/>
            </a:p>
          </p:txBody>
        </p:sp>
        <p:sp>
          <p:nvSpPr>
            <p:cNvPr id="212878" name="Freeform 910"/>
            <p:cNvSpPr>
              <a:spLocks/>
            </p:cNvSpPr>
            <p:nvPr/>
          </p:nvSpPr>
          <p:spPr bwMode="auto">
            <a:xfrm>
              <a:off x="2431" y="3086"/>
              <a:ext cx="83" cy="96"/>
            </a:xfrm>
            <a:custGeom>
              <a:avLst/>
              <a:gdLst/>
              <a:ahLst/>
              <a:cxnLst>
                <a:cxn ang="0">
                  <a:pos x="0" y="15"/>
                </a:cxn>
                <a:cxn ang="0">
                  <a:pos x="3" y="0"/>
                </a:cxn>
                <a:cxn ang="0">
                  <a:pos x="83" y="80"/>
                </a:cxn>
                <a:cxn ang="0">
                  <a:pos x="80" y="96"/>
                </a:cxn>
                <a:cxn ang="0">
                  <a:pos x="0" y="15"/>
                </a:cxn>
              </a:cxnLst>
              <a:rect l="0" t="0" r="r" b="b"/>
              <a:pathLst>
                <a:path w="83" h="96">
                  <a:moveTo>
                    <a:pt x="0" y="15"/>
                  </a:moveTo>
                  <a:lnTo>
                    <a:pt x="3" y="0"/>
                  </a:lnTo>
                  <a:lnTo>
                    <a:pt x="83" y="80"/>
                  </a:lnTo>
                  <a:lnTo>
                    <a:pt x="80" y="96"/>
                  </a:lnTo>
                  <a:lnTo>
                    <a:pt x="0" y="15"/>
                  </a:lnTo>
                  <a:close/>
                </a:path>
              </a:pathLst>
            </a:custGeom>
            <a:solidFill>
              <a:srgbClr val="59B2DF"/>
            </a:solidFill>
            <a:ln w="9525">
              <a:noFill/>
              <a:round/>
              <a:headEnd/>
              <a:tailEnd/>
            </a:ln>
          </p:spPr>
          <p:txBody>
            <a:bodyPr/>
            <a:lstStyle/>
            <a:p>
              <a:endParaRPr lang="en-US"/>
            </a:p>
          </p:txBody>
        </p:sp>
        <p:sp>
          <p:nvSpPr>
            <p:cNvPr id="212879" name="Line 911"/>
            <p:cNvSpPr>
              <a:spLocks noChangeShapeType="1"/>
            </p:cNvSpPr>
            <p:nvPr/>
          </p:nvSpPr>
          <p:spPr bwMode="auto">
            <a:xfrm>
              <a:off x="2431" y="3101"/>
              <a:ext cx="80" cy="81"/>
            </a:xfrm>
            <a:prstGeom prst="line">
              <a:avLst/>
            </a:prstGeom>
            <a:noFill/>
            <a:ln w="1588">
              <a:solidFill>
                <a:srgbClr val="59B2DF"/>
              </a:solidFill>
              <a:miter lim="800000"/>
              <a:headEnd/>
              <a:tailEnd/>
            </a:ln>
          </p:spPr>
          <p:txBody>
            <a:bodyPr/>
            <a:lstStyle/>
            <a:p>
              <a:endParaRPr lang="en-US"/>
            </a:p>
          </p:txBody>
        </p:sp>
        <p:sp>
          <p:nvSpPr>
            <p:cNvPr id="212880" name="Freeform 912"/>
            <p:cNvSpPr>
              <a:spLocks/>
            </p:cNvSpPr>
            <p:nvPr/>
          </p:nvSpPr>
          <p:spPr bwMode="auto">
            <a:xfrm>
              <a:off x="2434" y="3070"/>
              <a:ext cx="82" cy="96"/>
            </a:xfrm>
            <a:custGeom>
              <a:avLst/>
              <a:gdLst/>
              <a:ahLst/>
              <a:cxnLst>
                <a:cxn ang="0">
                  <a:pos x="0" y="16"/>
                </a:cxn>
                <a:cxn ang="0">
                  <a:pos x="1" y="0"/>
                </a:cxn>
                <a:cxn ang="0">
                  <a:pos x="82" y="81"/>
                </a:cxn>
                <a:cxn ang="0">
                  <a:pos x="80" y="96"/>
                </a:cxn>
                <a:cxn ang="0">
                  <a:pos x="0" y="16"/>
                </a:cxn>
              </a:cxnLst>
              <a:rect l="0" t="0" r="r" b="b"/>
              <a:pathLst>
                <a:path w="82" h="96">
                  <a:moveTo>
                    <a:pt x="0" y="16"/>
                  </a:moveTo>
                  <a:lnTo>
                    <a:pt x="1" y="0"/>
                  </a:lnTo>
                  <a:lnTo>
                    <a:pt x="82" y="81"/>
                  </a:lnTo>
                  <a:lnTo>
                    <a:pt x="80" y="96"/>
                  </a:lnTo>
                  <a:lnTo>
                    <a:pt x="0" y="16"/>
                  </a:lnTo>
                  <a:close/>
                </a:path>
              </a:pathLst>
            </a:custGeom>
            <a:solidFill>
              <a:srgbClr val="59B3E0"/>
            </a:solidFill>
            <a:ln w="9525">
              <a:noFill/>
              <a:round/>
              <a:headEnd/>
              <a:tailEnd/>
            </a:ln>
          </p:spPr>
          <p:txBody>
            <a:bodyPr/>
            <a:lstStyle/>
            <a:p>
              <a:endParaRPr lang="en-US"/>
            </a:p>
          </p:txBody>
        </p:sp>
        <p:sp>
          <p:nvSpPr>
            <p:cNvPr id="212881" name="Line 913"/>
            <p:cNvSpPr>
              <a:spLocks noChangeShapeType="1"/>
            </p:cNvSpPr>
            <p:nvPr/>
          </p:nvSpPr>
          <p:spPr bwMode="auto">
            <a:xfrm>
              <a:off x="2434" y="3086"/>
              <a:ext cx="80" cy="80"/>
            </a:xfrm>
            <a:prstGeom prst="line">
              <a:avLst/>
            </a:prstGeom>
            <a:noFill/>
            <a:ln w="1588">
              <a:solidFill>
                <a:srgbClr val="59B3E0"/>
              </a:solidFill>
              <a:miter lim="800000"/>
              <a:headEnd/>
              <a:tailEnd/>
            </a:ln>
          </p:spPr>
          <p:txBody>
            <a:bodyPr/>
            <a:lstStyle/>
            <a:p>
              <a:endParaRPr lang="en-US"/>
            </a:p>
          </p:txBody>
        </p:sp>
        <p:sp>
          <p:nvSpPr>
            <p:cNvPr id="212882" name="Freeform 914"/>
            <p:cNvSpPr>
              <a:spLocks/>
            </p:cNvSpPr>
            <p:nvPr/>
          </p:nvSpPr>
          <p:spPr bwMode="auto">
            <a:xfrm>
              <a:off x="2435" y="3055"/>
              <a:ext cx="82" cy="96"/>
            </a:xfrm>
            <a:custGeom>
              <a:avLst/>
              <a:gdLst/>
              <a:ahLst/>
              <a:cxnLst>
                <a:cxn ang="0">
                  <a:pos x="0" y="15"/>
                </a:cxn>
                <a:cxn ang="0">
                  <a:pos x="1" y="0"/>
                </a:cxn>
                <a:cxn ang="0">
                  <a:pos x="82" y="80"/>
                </a:cxn>
                <a:cxn ang="0">
                  <a:pos x="81" y="96"/>
                </a:cxn>
                <a:cxn ang="0">
                  <a:pos x="0" y="15"/>
                </a:cxn>
              </a:cxnLst>
              <a:rect l="0" t="0" r="r" b="b"/>
              <a:pathLst>
                <a:path w="82" h="96">
                  <a:moveTo>
                    <a:pt x="0" y="15"/>
                  </a:moveTo>
                  <a:lnTo>
                    <a:pt x="1" y="0"/>
                  </a:lnTo>
                  <a:lnTo>
                    <a:pt x="82" y="80"/>
                  </a:lnTo>
                  <a:lnTo>
                    <a:pt x="81" y="96"/>
                  </a:lnTo>
                  <a:lnTo>
                    <a:pt x="0" y="15"/>
                  </a:lnTo>
                  <a:close/>
                </a:path>
              </a:pathLst>
            </a:custGeom>
            <a:solidFill>
              <a:srgbClr val="59B3E0"/>
            </a:solidFill>
            <a:ln w="9525">
              <a:noFill/>
              <a:round/>
              <a:headEnd/>
              <a:tailEnd/>
            </a:ln>
          </p:spPr>
          <p:txBody>
            <a:bodyPr/>
            <a:lstStyle/>
            <a:p>
              <a:endParaRPr lang="en-US"/>
            </a:p>
          </p:txBody>
        </p:sp>
        <p:sp>
          <p:nvSpPr>
            <p:cNvPr id="212883" name="Line 915"/>
            <p:cNvSpPr>
              <a:spLocks noChangeShapeType="1"/>
            </p:cNvSpPr>
            <p:nvPr/>
          </p:nvSpPr>
          <p:spPr bwMode="auto">
            <a:xfrm>
              <a:off x="2435" y="3070"/>
              <a:ext cx="81" cy="81"/>
            </a:xfrm>
            <a:prstGeom prst="line">
              <a:avLst/>
            </a:prstGeom>
            <a:noFill/>
            <a:ln w="1588">
              <a:solidFill>
                <a:srgbClr val="59B3E0"/>
              </a:solidFill>
              <a:miter lim="800000"/>
              <a:headEnd/>
              <a:tailEnd/>
            </a:ln>
          </p:spPr>
          <p:txBody>
            <a:bodyPr/>
            <a:lstStyle/>
            <a:p>
              <a:endParaRPr lang="en-US"/>
            </a:p>
          </p:txBody>
        </p:sp>
        <p:sp>
          <p:nvSpPr>
            <p:cNvPr id="212884" name="Freeform 916"/>
            <p:cNvSpPr>
              <a:spLocks/>
            </p:cNvSpPr>
            <p:nvPr/>
          </p:nvSpPr>
          <p:spPr bwMode="auto">
            <a:xfrm>
              <a:off x="2435" y="3039"/>
              <a:ext cx="82" cy="96"/>
            </a:xfrm>
            <a:custGeom>
              <a:avLst/>
              <a:gdLst/>
              <a:ahLst/>
              <a:cxnLst>
                <a:cxn ang="0">
                  <a:pos x="1" y="16"/>
                </a:cxn>
                <a:cxn ang="0">
                  <a:pos x="0" y="0"/>
                </a:cxn>
                <a:cxn ang="0">
                  <a:pos x="81" y="81"/>
                </a:cxn>
                <a:cxn ang="0">
                  <a:pos x="82" y="96"/>
                </a:cxn>
                <a:cxn ang="0">
                  <a:pos x="1" y="16"/>
                </a:cxn>
              </a:cxnLst>
              <a:rect l="0" t="0" r="r" b="b"/>
              <a:pathLst>
                <a:path w="82" h="96">
                  <a:moveTo>
                    <a:pt x="1" y="16"/>
                  </a:moveTo>
                  <a:lnTo>
                    <a:pt x="0" y="0"/>
                  </a:lnTo>
                  <a:lnTo>
                    <a:pt x="81" y="81"/>
                  </a:lnTo>
                  <a:lnTo>
                    <a:pt x="82" y="96"/>
                  </a:lnTo>
                  <a:lnTo>
                    <a:pt x="1" y="16"/>
                  </a:lnTo>
                  <a:close/>
                </a:path>
              </a:pathLst>
            </a:custGeom>
            <a:solidFill>
              <a:srgbClr val="5AB4E1"/>
            </a:solidFill>
            <a:ln w="9525">
              <a:noFill/>
              <a:round/>
              <a:headEnd/>
              <a:tailEnd/>
            </a:ln>
          </p:spPr>
          <p:txBody>
            <a:bodyPr/>
            <a:lstStyle/>
            <a:p>
              <a:endParaRPr lang="en-US"/>
            </a:p>
          </p:txBody>
        </p:sp>
        <p:sp>
          <p:nvSpPr>
            <p:cNvPr id="212885" name="Line 917"/>
            <p:cNvSpPr>
              <a:spLocks noChangeShapeType="1"/>
            </p:cNvSpPr>
            <p:nvPr/>
          </p:nvSpPr>
          <p:spPr bwMode="auto">
            <a:xfrm>
              <a:off x="2436" y="3055"/>
              <a:ext cx="81" cy="80"/>
            </a:xfrm>
            <a:prstGeom prst="line">
              <a:avLst/>
            </a:prstGeom>
            <a:noFill/>
            <a:ln w="1588">
              <a:solidFill>
                <a:srgbClr val="5AB4E1"/>
              </a:solidFill>
              <a:miter lim="800000"/>
              <a:headEnd/>
              <a:tailEnd/>
            </a:ln>
          </p:spPr>
          <p:txBody>
            <a:bodyPr/>
            <a:lstStyle/>
            <a:p>
              <a:endParaRPr lang="en-US"/>
            </a:p>
          </p:txBody>
        </p:sp>
        <p:sp>
          <p:nvSpPr>
            <p:cNvPr id="212886" name="Freeform 918"/>
            <p:cNvSpPr>
              <a:spLocks/>
            </p:cNvSpPr>
            <p:nvPr/>
          </p:nvSpPr>
          <p:spPr bwMode="auto">
            <a:xfrm>
              <a:off x="2434" y="3024"/>
              <a:ext cx="82" cy="96"/>
            </a:xfrm>
            <a:custGeom>
              <a:avLst/>
              <a:gdLst/>
              <a:ahLst/>
              <a:cxnLst>
                <a:cxn ang="0">
                  <a:pos x="1" y="15"/>
                </a:cxn>
                <a:cxn ang="0">
                  <a:pos x="0" y="0"/>
                </a:cxn>
                <a:cxn ang="0">
                  <a:pos x="80" y="80"/>
                </a:cxn>
                <a:cxn ang="0">
                  <a:pos x="82" y="96"/>
                </a:cxn>
                <a:cxn ang="0">
                  <a:pos x="1" y="15"/>
                </a:cxn>
              </a:cxnLst>
              <a:rect l="0" t="0" r="r" b="b"/>
              <a:pathLst>
                <a:path w="82" h="96">
                  <a:moveTo>
                    <a:pt x="1" y="15"/>
                  </a:moveTo>
                  <a:lnTo>
                    <a:pt x="0" y="0"/>
                  </a:lnTo>
                  <a:lnTo>
                    <a:pt x="80" y="80"/>
                  </a:lnTo>
                  <a:lnTo>
                    <a:pt x="82" y="96"/>
                  </a:lnTo>
                  <a:lnTo>
                    <a:pt x="1" y="15"/>
                  </a:lnTo>
                  <a:close/>
                </a:path>
              </a:pathLst>
            </a:custGeom>
            <a:solidFill>
              <a:srgbClr val="59B3E0"/>
            </a:solidFill>
            <a:ln w="9525">
              <a:noFill/>
              <a:round/>
              <a:headEnd/>
              <a:tailEnd/>
            </a:ln>
          </p:spPr>
          <p:txBody>
            <a:bodyPr/>
            <a:lstStyle/>
            <a:p>
              <a:endParaRPr lang="en-US"/>
            </a:p>
          </p:txBody>
        </p:sp>
        <p:sp>
          <p:nvSpPr>
            <p:cNvPr id="212887" name="Line 919"/>
            <p:cNvSpPr>
              <a:spLocks noChangeShapeType="1"/>
            </p:cNvSpPr>
            <p:nvPr/>
          </p:nvSpPr>
          <p:spPr bwMode="auto">
            <a:xfrm>
              <a:off x="2435" y="3039"/>
              <a:ext cx="81" cy="81"/>
            </a:xfrm>
            <a:prstGeom prst="line">
              <a:avLst/>
            </a:prstGeom>
            <a:noFill/>
            <a:ln w="1588">
              <a:solidFill>
                <a:srgbClr val="59B3E0"/>
              </a:solidFill>
              <a:miter lim="800000"/>
              <a:headEnd/>
              <a:tailEnd/>
            </a:ln>
          </p:spPr>
          <p:txBody>
            <a:bodyPr/>
            <a:lstStyle/>
            <a:p>
              <a:endParaRPr lang="en-US"/>
            </a:p>
          </p:txBody>
        </p:sp>
        <p:sp>
          <p:nvSpPr>
            <p:cNvPr id="212888" name="Freeform 920"/>
            <p:cNvSpPr>
              <a:spLocks/>
            </p:cNvSpPr>
            <p:nvPr/>
          </p:nvSpPr>
          <p:spPr bwMode="auto">
            <a:xfrm>
              <a:off x="2431" y="3009"/>
              <a:ext cx="83" cy="95"/>
            </a:xfrm>
            <a:custGeom>
              <a:avLst/>
              <a:gdLst/>
              <a:ahLst/>
              <a:cxnLst>
                <a:cxn ang="0">
                  <a:pos x="3" y="15"/>
                </a:cxn>
                <a:cxn ang="0">
                  <a:pos x="0" y="0"/>
                </a:cxn>
                <a:cxn ang="0">
                  <a:pos x="80" y="80"/>
                </a:cxn>
                <a:cxn ang="0">
                  <a:pos x="83" y="95"/>
                </a:cxn>
                <a:cxn ang="0">
                  <a:pos x="3" y="15"/>
                </a:cxn>
              </a:cxnLst>
              <a:rect l="0" t="0" r="r" b="b"/>
              <a:pathLst>
                <a:path w="83" h="95">
                  <a:moveTo>
                    <a:pt x="3" y="15"/>
                  </a:moveTo>
                  <a:lnTo>
                    <a:pt x="0" y="0"/>
                  </a:lnTo>
                  <a:lnTo>
                    <a:pt x="80" y="80"/>
                  </a:lnTo>
                  <a:lnTo>
                    <a:pt x="83" y="95"/>
                  </a:lnTo>
                  <a:lnTo>
                    <a:pt x="3" y="15"/>
                  </a:lnTo>
                  <a:close/>
                </a:path>
              </a:pathLst>
            </a:custGeom>
            <a:solidFill>
              <a:srgbClr val="59B3E0"/>
            </a:solidFill>
            <a:ln w="9525">
              <a:noFill/>
              <a:round/>
              <a:headEnd/>
              <a:tailEnd/>
            </a:ln>
          </p:spPr>
          <p:txBody>
            <a:bodyPr/>
            <a:lstStyle/>
            <a:p>
              <a:endParaRPr lang="en-US"/>
            </a:p>
          </p:txBody>
        </p:sp>
        <p:sp>
          <p:nvSpPr>
            <p:cNvPr id="212889" name="Line 921"/>
            <p:cNvSpPr>
              <a:spLocks noChangeShapeType="1"/>
            </p:cNvSpPr>
            <p:nvPr/>
          </p:nvSpPr>
          <p:spPr bwMode="auto">
            <a:xfrm>
              <a:off x="2434" y="3024"/>
              <a:ext cx="80" cy="80"/>
            </a:xfrm>
            <a:prstGeom prst="line">
              <a:avLst/>
            </a:prstGeom>
            <a:noFill/>
            <a:ln w="1588">
              <a:solidFill>
                <a:srgbClr val="59B3E0"/>
              </a:solidFill>
              <a:miter lim="800000"/>
              <a:headEnd/>
              <a:tailEnd/>
            </a:ln>
          </p:spPr>
          <p:txBody>
            <a:bodyPr/>
            <a:lstStyle/>
            <a:p>
              <a:endParaRPr lang="en-US"/>
            </a:p>
          </p:txBody>
        </p:sp>
        <p:sp>
          <p:nvSpPr>
            <p:cNvPr id="212890" name="Freeform 922"/>
            <p:cNvSpPr>
              <a:spLocks/>
            </p:cNvSpPr>
            <p:nvPr/>
          </p:nvSpPr>
          <p:spPr bwMode="auto">
            <a:xfrm>
              <a:off x="2427" y="2994"/>
              <a:ext cx="84" cy="95"/>
            </a:xfrm>
            <a:custGeom>
              <a:avLst/>
              <a:gdLst/>
              <a:ahLst/>
              <a:cxnLst>
                <a:cxn ang="0">
                  <a:pos x="4" y="15"/>
                </a:cxn>
                <a:cxn ang="0">
                  <a:pos x="0" y="0"/>
                </a:cxn>
                <a:cxn ang="0">
                  <a:pos x="80" y="80"/>
                </a:cxn>
                <a:cxn ang="0">
                  <a:pos x="84" y="95"/>
                </a:cxn>
                <a:cxn ang="0">
                  <a:pos x="4" y="15"/>
                </a:cxn>
              </a:cxnLst>
              <a:rect l="0" t="0" r="r" b="b"/>
              <a:pathLst>
                <a:path w="84" h="95">
                  <a:moveTo>
                    <a:pt x="4" y="15"/>
                  </a:moveTo>
                  <a:lnTo>
                    <a:pt x="0" y="0"/>
                  </a:lnTo>
                  <a:lnTo>
                    <a:pt x="80" y="80"/>
                  </a:lnTo>
                  <a:lnTo>
                    <a:pt x="84" y="95"/>
                  </a:lnTo>
                  <a:lnTo>
                    <a:pt x="4" y="15"/>
                  </a:lnTo>
                  <a:close/>
                </a:path>
              </a:pathLst>
            </a:custGeom>
            <a:solidFill>
              <a:srgbClr val="59B2DF"/>
            </a:solidFill>
            <a:ln w="9525">
              <a:noFill/>
              <a:round/>
              <a:headEnd/>
              <a:tailEnd/>
            </a:ln>
          </p:spPr>
          <p:txBody>
            <a:bodyPr/>
            <a:lstStyle/>
            <a:p>
              <a:endParaRPr lang="en-US"/>
            </a:p>
          </p:txBody>
        </p:sp>
        <p:sp>
          <p:nvSpPr>
            <p:cNvPr id="212891" name="Line 923"/>
            <p:cNvSpPr>
              <a:spLocks noChangeShapeType="1"/>
            </p:cNvSpPr>
            <p:nvPr/>
          </p:nvSpPr>
          <p:spPr bwMode="auto">
            <a:xfrm>
              <a:off x="2431" y="3009"/>
              <a:ext cx="80" cy="80"/>
            </a:xfrm>
            <a:prstGeom prst="line">
              <a:avLst/>
            </a:prstGeom>
            <a:noFill/>
            <a:ln w="1588">
              <a:solidFill>
                <a:srgbClr val="59B2DF"/>
              </a:solidFill>
              <a:miter lim="800000"/>
              <a:headEnd/>
              <a:tailEnd/>
            </a:ln>
          </p:spPr>
          <p:txBody>
            <a:bodyPr/>
            <a:lstStyle/>
            <a:p>
              <a:endParaRPr lang="en-US"/>
            </a:p>
          </p:txBody>
        </p:sp>
        <p:sp>
          <p:nvSpPr>
            <p:cNvPr id="212892" name="Freeform 924"/>
            <p:cNvSpPr>
              <a:spLocks/>
            </p:cNvSpPr>
            <p:nvPr/>
          </p:nvSpPr>
          <p:spPr bwMode="auto">
            <a:xfrm>
              <a:off x="2429" y="3001"/>
              <a:ext cx="82" cy="88"/>
            </a:xfrm>
            <a:custGeom>
              <a:avLst/>
              <a:gdLst/>
              <a:ahLst/>
              <a:cxnLst>
                <a:cxn ang="0">
                  <a:pos x="2" y="8"/>
                </a:cxn>
                <a:cxn ang="0">
                  <a:pos x="0" y="0"/>
                </a:cxn>
                <a:cxn ang="0">
                  <a:pos x="80" y="81"/>
                </a:cxn>
                <a:cxn ang="0">
                  <a:pos x="82" y="88"/>
                </a:cxn>
                <a:cxn ang="0">
                  <a:pos x="2" y="8"/>
                </a:cxn>
              </a:cxnLst>
              <a:rect l="0" t="0" r="r" b="b"/>
              <a:pathLst>
                <a:path w="82" h="88">
                  <a:moveTo>
                    <a:pt x="2" y="8"/>
                  </a:moveTo>
                  <a:lnTo>
                    <a:pt x="0" y="0"/>
                  </a:lnTo>
                  <a:lnTo>
                    <a:pt x="80" y="81"/>
                  </a:lnTo>
                  <a:lnTo>
                    <a:pt x="82" y="88"/>
                  </a:lnTo>
                  <a:lnTo>
                    <a:pt x="2" y="8"/>
                  </a:lnTo>
                  <a:close/>
                </a:path>
              </a:pathLst>
            </a:custGeom>
            <a:solidFill>
              <a:srgbClr val="59B2DF"/>
            </a:solidFill>
            <a:ln w="9525">
              <a:noFill/>
              <a:round/>
              <a:headEnd/>
              <a:tailEnd/>
            </a:ln>
          </p:spPr>
          <p:txBody>
            <a:bodyPr/>
            <a:lstStyle/>
            <a:p>
              <a:endParaRPr lang="en-US"/>
            </a:p>
          </p:txBody>
        </p:sp>
        <p:sp>
          <p:nvSpPr>
            <p:cNvPr id="212893" name="Freeform 925"/>
            <p:cNvSpPr>
              <a:spLocks/>
            </p:cNvSpPr>
            <p:nvPr/>
          </p:nvSpPr>
          <p:spPr bwMode="auto">
            <a:xfrm>
              <a:off x="2427" y="2994"/>
              <a:ext cx="82" cy="88"/>
            </a:xfrm>
            <a:custGeom>
              <a:avLst/>
              <a:gdLst/>
              <a:ahLst/>
              <a:cxnLst>
                <a:cxn ang="0">
                  <a:pos x="2" y="7"/>
                </a:cxn>
                <a:cxn ang="0">
                  <a:pos x="0" y="0"/>
                </a:cxn>
                <a:cxn ang="0">
                  <a:pos x="80" y="80"/>
                </a:cxn>
                <a:cxn ang="0">
                  <a:pos x="82" y="88"/>
                </a:cxn>
                <a:cxn ang="0">
                  <a:pos x="2" y="7"/>
                </a:cxn>
              </a:cxnLst>
              <a:rect l="0" t="0" r="r" b="b"/>
              <a:pathLst>
                <a:path w="82" h="88">
                  <a:moveTo>
                    <a:pt x="2" y="7"/>
                  </a:moveTo>
                  <a:lnTo>
                    <a:pt x="0" y="0"/>
                  </a:lnTo>
                  <a:lnTo>
                    <a:pt x="80" y="80"/>
                  </a:lnTo>
                  <a:lnTo>
                    <a:pt x="82" y="88"/>
                  </a:lnTo>
                  <a:lnTo>
                    <a:pt x="2" y="7"/>
                  </a:lnTo>
                  <a:close/>
                </a:path>
              </a:pathLst>
            </a:custGeom>
            <a:solidFill>
              <a:srgbClr val="58B1DE"/>
            </a:solidFill>
            <a:ln w="9525">
              <a:noFill/>
              <a:round/>
              <a:headEnd/>
              <a:tailEnd/>
            </a:ln>
          </p:spPr>
          <p:txBody>
            <a:bodyPr/>
            <a:lstStyle/>
            <a:p>
              <a:endParaRPr lang="en-US"/>
            </a:p>
          </p:txBody>
        </p:sp>
        <p:sp>
          <p:nvSpPr>
            <p:cNvPr id="212894" name="Freeform 926"/>
            <p:cNvSpPr>
              <a:spLocks/>
            </p:cNvSpPr>
            <p:nvPr/>
          </p:nvSpPr>
          <p:spPr bwMode="auto">
            <a:xfrm>
              <a:off x="2422" y="2979"/>
              <a:ext cx="85" cy="95"/>
            </a:xfrm>
            <a:custGeom>
              <a:avLst/>
              <a:gdLst/>
              <a:ahLst/>
              <a:cxnLst>
                <a:cxn ang="0">
                  <a:pos x="5" y="15"/>
                </a:cxn>
                <a:cxn ang="0">
                  <a:pos x="0" y="0"/>
                </a:cxn>
                <a:cxn ang="0">
                  <a:pos x="80" y="80"/>
                </a:cxn>
                <a:cxn ang="0">
                  <a:pos x="85" y="95"/>
                </a:cxn>
                <a:cxn ang="0">
                  <a:pos x="5" y="15"/>
                </a:cxn>
              </a:cxnLst>
              <a:rect l="0" t="0" r="r" b="b"/>
              <a:pathLst>
                <a:path w="85" h="95">
                  <a:moveTo>
                    <a:pt x="5" y="15"/>
                  </a:moveTo>
                  <a:lnTo>
                    <a:pt x="0" y="0"/>
                  </a:lnTo>
                  <a:lnTo>
                    <a:pt x="80" y="80"/>
                  </a:lnTo>
                  <a:lnTo>
                    <a:pt x="85" y="95"/>
                  </a:lnTo>
                  <a:lnTo>
                    <a:pt x="5" y="15"/>
                  </a:lnTo>
                  <a:close/>
                </a:path>
              </a:pathLst>
            </a:custGeom>
            <a:solidFill>
              <a:srgbClr val="58B1DD"/>
            </a:solidFill>
            <a:ln w="9525">
              <a:noFill/>
              <a:round/>
              <a:headEnd/>
              <a:tailEnd/>
            </a:ln>
          </p:spPr>
          <p:txBody>
            <a:bodyPr/>
            <a:lstStyle/>
            <a:p>
              <a:endParaRPr lang="en-US"/>
            </a:p>
          </p:txBody>
        </p:sp>
        <p:sp>
          <p:nvSpPr>
            <p:cNvPr id="212895" name="Line 927"/>
            <p:cNvSpPr>
              <a:spLocks noChangeShapeType="1"/>
            </p:cNvSpPr>
            <p:nvPr/>
          </p:nvSpPr>
          <p:spPr bwMode="auto">
            <a:xfrm>
              <a:off x="2427" y="2994"/>
              <a:ext cx="80" cy="80"/>
            </a:xfrm>
            <a:prstGeom prst="line">
              <a:avLst/>
            </a:prstGeom>
            <a:noFill/>
            <a:ln w="1588">
              <a:solidFill>
                <a:srgbClr val="58B1DD"/>
              </a:solidFill>
              <a:miter lim="800000"/>
              <a:headEnd/>
              <a:tailEnd/>
            </a:ln>
          </p:spPr>
          <p:txBody>
            <a:bodyPr/>
            <a:lstStyle/>
            <a:p>
              <a:endParaRPr lang="en-US"/>
            </a:p>
          </p:txBody>
        </p:sp>
        <p:sp>
          <p:nvSpPr>
            <p:cNvPr id="212896" name="Freeform 928"/>
            <p:cNvSpPr>
              <a:spLocks/>
            </p:cNvSpPr>
            <p:nvPr/>
          </p:nvSpPr>
          <p:spPr bwMode="auto">
            <a:xfrm>
              <a:off x="2415" y="2964"/>
              <a:ext cx="87" cy="95"/>
            </a:xfrm>
            <a:custGeom>
              <a:avLst/>
              <a:gdLst/>
              <a:ahLst/>
              <a:cxnLst>
                <a:cxn ang="0">
                  <a:pos x="7" y="15"/>
                </a:cxn>
                <a:cxn ang="0">
                  <a:pos x="0" y="0"/>
                </a:cxn>
                <a:cxn ang="0">
                  <a:pos x="81" y="81"/>
                </a:cxn>
                <a:cxn ang="0">
                  <a:pos x="87" y="95"/>
                </a:cxn>
                <a:cxn ang="0">
                  <a:pos x="7" y="15"/>
                </a:cxn>
              </a:cxnLst>
              <a:rect l="0" t="0" r="r" b="b"/>
              <a:pathLst>
                <a:path w="87" h="95">
                  <a:moveTo>
                    <a:pt x="7" y="15"/>
                  </a:moveTo>
                  <a:lnTo>
                    <a:pt x="0" y="0"/>
                  </a:lnTo>
                  <a:lnTo>
                    <a:pt x="81" y="81"/>
                  </a:lnTo>
                  <a:lnTo>
                    <a:pt x="87" y="95"/>
                  </a:lnTo>
                  <a:lnTo>
                    <a:pt x="7" y="15"/>
                  </a:lnTo>
                  <a:close/>
                </a:path>
              </a:pathLst>
            </a:custGeom>
            <a:solidFill>
              <a:srgbClr val="58B0DC"/>
            </a:solidFill>
            <a:ln w="9525">
              <a:noFill/>
              <a:round/>
              <a:headEnd/>
              <a:tailEnd/>
            </a:ln>
          </p:spPr>
          <p:txBody>
            <a:bodyPr/>
            <a:lstStyle/>
            <a:p>
              <a:endParaRPr lang="en-US"/>
            </a:p>
          </p:txBody>
        </p:sp>
        <p:sp>
          <p:nvSpPr>
            <p:cNvPr id="212897" name="Line 929"/>
            <p:cNvSpPr>
              <a:spLocks noChangeShapeType="1"/>
            </p:cNvSpPr>
            <p:nvPr/>
          </p:nvSpPr>
          <p:spPr bwMode="auto">
            <a:xfrm>
              <a:off x="2422" y="2979"/>
              <a:ext cx="80" cy="80"/>
            </a:xfrm>
            <a:prstGeom prst="line">
              <a:avLst/>
            </a:prstGeom>
            <a:noFill/>
            <a:ln w="1588">
              <a:solidFill>
                <a:srgbClr val="58B0DC"/>
              </a:solidFill>
              <a:miter lim="800000"/>
              <a:headEnd/>
              <a:tailEnd/>
            </a:ln>
          </p:spPr>
          <p:txBody>
            <a:bodyPr/>
            <a:lstStyle/>
            <a:p>
              <a:endParaRPr lang="en-US"/>
            </a:p>
          </p:txBody>
        </p:sp>
        <p:sp>
          <p:nvSpPr>
            <p:cNvPr id="212898" name="Freeform 930"/>
            <p:cNvSpPr>
              <a:spLocks/>
            </p:cNvSpPr>
            <p:nvPr/>
          </p:nvSpPr>
          <p:spPr bwMode="auto">
            <a:xfrm>
              <a:off x="2419" y="2972"/>
              <a:ext cx="83" cy="87"/>
            </a:xfrm>
            <a:custGeom>
              <a:avLst/>
              <a:gdLst/>
              <a:ahLst/>
              <a:cxnLst>
                <a:cxn ang="0">
                  <a:pos x="3" y="7"/>
                </a:cxn>
                <a:cxn ang="0">
                  <a:pos x="0" y="0"/>
                </a:cxn>
                <a:cxn ang="0">
                  <a:pos x="80" y="80"/>
                </a:cxn>
                <a:cxn ang="0">
                  <a:pos x="83" y="87"/>
                </a:cxn>
                <a:cxn ang="0">
                  <a:pos x="3" y="7"/>
                </a:cxn>
              </a:cxnLst>
              <a:rect l="0" t="0" r="r" b="b"/>
              <a:pathLst>
                <a:path w="83" h="87">
                  <a:moveTo>
                    <a:pt x="3" y="7"/>
                  </a:moveTo>
                  <a:lnTo>
                    <a:pt x="0" y="0"/>
                  </a:lnTo>
                  <a:lnTo>
                    <a:pt x="80" y="80"/>
                  </a:lnTo>
                  <a:lnTo>
                    <a:pt x="83" y="87"/>
                  </a:lnTo>
                  <a:lnTo>
                    <a:pt x="3" y="7"/>
                  </a:lnTo>
                  <a:close/>
                </a:path>
              </a:pathLst>
            </a:custGeom>
            <a:solidFill>
              <a:srgbClr val="58B0DC"/>
            </a:solidFill>
            <a:ln w="9525">
              <a:noFill/>
              <a:round/>
              <a:headEnd/>
              <a:tailEnd/>
            </a:ln>
          </p:spPr>
          <p:txBody>
            <a:bodyPr/>
            <a:lstStyle/>
            <a:p>
              <a:endParaRPr lang="en-US"/>
            </a:p>
          </p:txBody>
        </p:sp>
        <p:sp>
          <p:nvSpPr>
            <p:cNvPr id="212899" name="Freeform 931"/>
            <p:cNvSpPr>
              <a:spLocks/>
            </p:cNvSpPr>
            <p:nvPr/>
          </p:nvSpPr>
          <p:spPr bwMode="auto">
            <a:xfrm>
              <a:off x="2415" y="2964"/>
              <a:ext cx="84" cy="88"/>
            </a:xfrm>
            <a:custGeom>
              <a:avLst/>
              <a:gdLst/>
              <a:ahLst/>
              <a:cxnLst>
                <a:cxn ang="0">
                  <a:pos x="4" y="8"/>
                </a:cxn>
                <a:cxn ang="0">
                  <a:pos x="0" y="0"/>
                </a:cxn>
                <a:cxn ang="0">
                  <a:pos x="81" y="81"/>
                </a:cxn>
                <a:cxn ang="0">
                  <a:pos x="84" y="88"/>
                </a:cxn>
                <a:cxn ang="0">
                  <a:pos x="4" y="8"/>
                </a:cxn>
              </a:cxnLst>
              <a:rect l="0" t="0" r="r" b="b"/>
              <a:pathLst>
                <a:path w="84" h="88">
                  <a:moveTo>
                    <a:pt x="4" y="8"/>
                  </a:moveTo>
                  <a:lnTo>
                    <a:pt x="0" y="0"/>
                  </a:lnTo>
                  <a:lnTo>
                    <a:pt x="81" y="81"/>
                  </a:lnTo>
                  <a:lnTo>
                    <a:pt x="84" y="88"/>
                  </a:lnTo>
                  <a:lnTo>
                    <a:pt x="4" y="8"/>
                  </a:lnTo>
                  <a:close/>
                </a:path>
              </a:pathLst>
            </a:custGeom>
            <a:solidFill>
              <a:srgbClr val="57AFDB"/>
            </a:solidFill>
            <a:ln w="9525">
              <a:noFill/>
              <a:round/>
              <a:headEnd/>
              <a:tailEnd/>
            </a:ln>
          </p:spPr>
          <p:txBody>
            <a:bodyPr/>
            <a:lstStyle/>
            <a:p>
              <a:endParaRPr lang="en-US"/>
            </a:p>
          </p:txBody>
        </p:sp>
        <p:sp>
          <p:nvSpPr>
            <p:cNvPr id="212900" name="Freeform 932"/>
            <p:cNvSpPr>
              <a:spLocks/>
            </p:cNvSpPr>
            <p:nvPr/>
          </p:nvSpPr>
          <p:spPr bwMode="auto">
            <a:xfrm>
              <a:off x="2408" y="2950"/>
              <a:ext cx="88" cy="95"/>
            </a:xfrm>
            <a:custGeom>
              <a:avLst/>
              <a:gdLst/>
              <a:ahLst/>
              <a:cxnLst>
                <a:cxn ang="0">
                  <a:pos x="7" y="14"/>
                </a:cxn>
                <a:cxn ang="0">
                  <a:pos x="0" y="0"/>
                </a:cxn>
                <a:cxn ang="0">
                  <a:pos x="81" y="81"/>
                </a:cxn>
                <a:cxn ang="0">
                  <a:pos x="88" y="95"/>
                </a:cxn>
                <a:cxn ang="0">
                  <a:pos x="7" y="14"/>
                </a:cxn>
              </a:cxnLst>
              <a:rect l="0" t="0" r="r" b="b"/>
              <a:pathLst>
                <a:path w="88" h="95">
                  <a:moveTo>
                    <a:pt x="7" y="14"/>
                  </a:moveTo>
                  <a:lnTo>
                    <a:pt x="0" y="0"/>
                  </a:lnTo>
                  <a:lnTo>
                    <a:pt x="81" y="81"/>
                  </a:lnTo>
                  <a:lnTo>
                    <a:pt x="88" y="95"/>
                  </a:lnTo>
                  <a:lnTo>
                    <a:pt x="7" y="14"/>
                  </a:lnTo>
                  <a:close/>
                </a:path>
              </a:pathLst>
            </a:custGeom>
            <a:solidFill>
              <a:srgbClr val="57AEDA"/>
            </a:solidFill>
            <a:ln w="9525">
              <a:noFill/>
              <a:round/>
              <a:headEnd/>
              <a:tailEnd/>
            </a:ln>
          </p:spPr>
          <p:txBody>
            <a:bodyPr/>
            <a:lstStyle/>
            <a:p>
              <a:endParaRPr lang="en-US"/>
            </a:p>
          </p:txBody>
        </p:sp>
        <p:sp>
          <p:nvSpPr>
            <p:cNvPr id="212901" name="Line 933"/>
            <p:cNvSpPr>
              <a:spLocks noChangeShapeType="1"/>
            </p:cNvSpPr>
            <p:nvPr/>
          </p:nvSpPr>
          <p:spPr bwMode="auto">
            <a:xfrm>
              <a:off x="2415" y="2964"/>
              <a:ext cx="81" cy="81"/>
            </a:xfrm>
            <a:prstGeom prst="line">
              <a:avLst/>
            </a:prstGeom>
            <a:noFill/>
            <a:ln w="1588">
              <a:solidFill>
                <a:srgbClr val="57AEDA"/>
              </a:solidFill>
              <a:miter lim="800000"/>
              <a:headEnd/>
              <a:tailEnd/>
            </a:ln>
          </p:spPr>
          <p:txBody>
            <a:bodyPr/>
            <a:lstStyle/>
            <a:p>
              <a:endParaRPr lang="en-US"/>
            </a:p>
          </p:txBody>
        </p:sp>
        <p:sp>
          <p:nvSpPr>
            <p:cNvPr id="212902" name="Freeform 934"/>
            <p:cNvSpPr>
              <a:spLocks/>
            </p:cNvSpPr>
            <p:nvPr/>
          </p:nvSpPr>
          <p:spPr bwMode="auto">
            <a:xfrm>
              <a:off x="2412" y="2957"/>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7AEDA"/>
            </a:solidFill>
            <a:ln w="9525">
              <a:noFill/>
              <a:round/>
              <a:headEnd/>
              <a:tailEnd/>
            </a:ln>
          </p:spPr>
          <p:txBody>
            <a:bodyPr/>
            <a:lstStyle/>
            <a:p>
              <a:endParaRPr lang="en-US"/>
            </a:p>
          </p:txBody>
        </p:sp>
        <p:sp>
          <p:nvSpPr>
            <p:cNvPr id="212903" name="Freeform 935"/>
            <p:cNvSpPr>
              <a:spLocks/>
            </p:cNvSpPr>
            <p:nvPr/>
          </p:nvSpPr>
          <p:spPr bwMode="auto">
            <a:xfrm>
              <a:off x="2408" y="2950"/>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6ADD9"/>
            </a:solidFill>
            <a:ln w="9525">
              <a:noFill/>
              <a:round/>
              <a:headEnd/>
              <a:tailEnd/>
            </a:ln>
          </p:spPr>
          <p:txBody>
            <a:bodyPr/>
            <a:lstStyle/>
            <a:p>
              <a:endParaRPr lang="en-US"/>
            </a:p>
          </p:txBody>
        </p:sp>
        <p:sp>
          <p:nvSpPr>
            <p:cNvPr id="212904" name="Freeform 936"/>
            <p:cNvSpPr>
              <a:spLocks/>
            </p:cNvSpPr>
            <p:nvPr/>
          </p:nvSpPr>
          <p:spPr bwMode="auto">
            <a:xfrm>
              <a:off x="2400" y="2937"/>
              <a:ext cx="89" cy="94"/>
            </a:xfrm>
            <a:custGeom>
              <a:avLst/>
              <a:gdLst/>
              <a:ahLst/>
              <a:cxnLst>
                <a:cxn ang="0">
                  <a:pos x="8" y="13"/>
                </a:cxn>
                <a:cxn ang="0">
                  <a:pos x="0" y="0"/>
                </a:cxn>
                <a:cxn ang="0">
                  <a:pos x="81" y="80"/>
                </a:cxn>
                <a:cxn ang="0">
                  <a:pos x="89" y="94"/>
                </a:cxn>
                <a:cxn ang="0">
                  <a:pos x="8" y="13"/>
                </a:cxn>
              </a:cxnLst>
              <a:rect l="0" t="0" r="r" b="b"/>
              <a:pathLst>
                <a:path w="89" h="94">
                  <a:moveTo>
                    <a:pt x="8" y="13"/>
                  </a:moveTo>
                  <a:lnTo>
                    <a:pt x="0" y="0"/>
                  </a:lnTo>
                  <a:lnTo>
                    <a:pt x="81" y="80"/>
                  </a:lnTo>
                  <a:lnTo>
                    <a:pt x="89" y="94"/>
                  </a:lnTo>
                  <a:lnTo>
                    <a:pt x="8" y="13"/>
                  </a:lnTo>
                  <a:close/>
                </a:path>
              </a:pathLst>
            </a:custGeom>
            <a:solidFill>
              <a:srgbClr val="56ACD8"/>
            </a:solidFill>
            <a:ln w="9525">
              <a:noFill/>
              <a:round/>
              <a:headEnd/>
              <a:tailEnd/>
            </a:ln>
          </p:spPr>
          <p:txBody>
            <a:bodyPr/>
            <a:lstStyle/>
            <a:p>
              <a:endParaRPr lang="en-US"/>
            </a:p>
          </p:txBody>
        </p:sp>
        <p:sp>
          <p:nvSpPr>
            <p:cNvPr id="212905" name="Line 937"/>
            <p:cNvSpPr>
              <a:spLocks noChangeShapeType="1"/>
            </p:cNvSpPr>
            <p:nvPr/>
          </p:nvSpPr>
          <p:spPr bwMode="auto">
            <a:xfrm>
              <a:off x="2408" y="2950"/>
              <a:ext cx="81" cy="81"/>
            </a:xfrm>
            <a:prstGeom prst="line">
              <a:avLst/>
            </a:prstGeom>
            <a:noFill/>
            <a:ln w="1588">
              <a:solidFill>
                <a:srgbClr val="56ACD8"/>
              </a:solidFill>
              <a:miter lim="800000"/>
              <a:headEnd/>
              <a:tailEnd/>
            </a:ln>
          </p:spPr>
          <p:txBody>
            <a:bodyPr/>
            <a:lstStyle/>
            <a:p>
              <a:endParaRPr lang="en-US"/>
            </a:p>
          </p:txBody>
        </p:sp>
        <p:sp>
          <p:nvSpPr>
            <p:cNvPr id="212906" name="Freeform 938"/>
            <p:cNvSpPr>
              <a:spLocks/>
            </p:cNvSpPr>
            <p:nvPr/>
          </p:nvSpPr>
          <p:spPr bwMode="auto">
            <a:xfrm>
              <a:off x="2406" y="2946"/>
              <a:ext cx="83" cy="85"/>
            </a:xfrm>
            <a:custGeom>
              <a:avLst/>
              <a:gdLst/>
              <a:ahLst/>
              <a:cxnLst>
                <a:cxn ang="0">
                  <a:pos x="2" y="4"/>
                </a:cxn>
                <a:cxn ang="0">
                  <a:pos x="0" y="0"/>
                </a:cxn>
                <a:cxn ang="0">
                  <a:pos x="80" y="80"/>
                </a:cxn>
                <a:cxn ang="0">
                  <a:pos x="83" y="85"/>
                </a:cxn>
                <a:cxn ang="0">
                  <a:pos x="2" y="4"/>
                </a:cxn>
              </a:cxnLst>
              <a:rect l="0" t="0" r="r" b="b"/>
              <a:pathLst>
                <a:path w="83" h="85">
                  <a:moveTo>
                    <a:pt x="2" y="4"/>
                  </a:moveTo>
                  <a:lnTo>
                    <a:pt x="0" y="0"/>
                  </a:lnTo>
                  <a:lnTo>
                    <a:pt x="80" y="80"/>
                  </a:lnTo>
                  <a:lnTo>
                    <a:pt x="83" y="85"/>
                  </a:lnTo>
                  <a:lnTo>
                    <a:pt x="2" y="4"/>
                  </a:lnTo>
                  <a:close/>
                </a:path>
              </a:pathLst>
            </a:custGeom>
            <a:solidFill>
              <a:srgbClr val="56ACD8"/>
            </a:solidFill>
            <a:ln w="9525">
              <a:noFill/>
              <a:round/>
              <a:headEnd/>
              <a:tailEnd/>
            </a:ln>
          </p:spPr>
          <p:txBody>
            <a:bodyPr/>
            <a:lstStyle/>
            <a:p>
              <a:endParaRPr lang="en-US"/>
            </a:p>
          </p:txBody>
        </p:sp>
        <p:sp>
          <p:nvSpPr>
            <p:cNvPr id="212907" name="Freeform 939"/>
            <p:cNvSpPr>
              <a:spLocks/>
            </p:cNvSpPr>
            <p:nvPr/>
          </p:nvSpPr>
          <p:spPr bwMode="auto">
            <a:xfrm>
              <a:off x="2403" y="2941"/>
              <a:ext cx="83" cy="85"/>
            </a:xfrm>
            <a:custGeom>
              <a:avLst/>
              <a:gdLst/>
              <a:ahLst/>
              <a:cxnLst>
                <a:cxn ang="0">
                  <a:pos x="3" y="5"/>
                </a:cxn>
                <a:cxn ang="0">
                  <a:pos x="0" y="0"/>
                </a:cxn>
                <a:cxn ang="0">
                  <a:pos x="80" y="81"/>
                </a:cxn>
                <a:cxn ang="0">
                  <a:pos x="83" y="85"/>
                </a:cxn>
                <a:cxn ang="0">
                  <a:pos x="3" y="5"/>
                </a:cxn>
              </a:cxnLst>
              <a:rect l="0" t="0" r="r" b="b"/>
              <a:pathLst>
                <a:path w="83" h="85">
                  <a:moveTo>
                    <a:pt x="3" y="5"/>
                  </a:moveTo>
                  <a:lnTo>
                    <a:pt x="0" y="0"/>
                  </a:lnTo>
                  <a:lnTo>
                    <a:pt x="80" y="81"/>
                  </a:lnTo>
                  <a:lnTo>
                    <a:pt x="83" y="85"/>
                  </a:lnTo>
                  <a:lnTo>
                    <a:pt x="3" y="5"/>
                  </a:lnTo>
                  <a:close/>
                </a:path>
              </a:pathLst>
            </a:custGeom>
            <a:solidFill>
              <a:srgbClr val="55ABD7"/>
            </a:solidFill>
            <a:ln w="9525">
              <a:noFill/>
              <a:round/>
              <a:headEnd/>
              <a:tailEnd/>
            </a:ln>
          </p:spPr>
          <p:txBody>
            <a:bodyPr/>
            <a:lstStyle/>
            <a:p>
              <a:endParaRPr lang="en-US"/>
            </a:p>
          </p:txBody>
        </p:sp>
        <p:sp>
          <p:nvSpPr>
            <p:cNvPr id="212908" name="Freeform 940"/>
            <p:cNvSpPr>
              <a:spLocks/>
            </p:cNvSpPr>
            <p:nvPr/>
          </p:nvSpPr>
          <p:spPr bwMode="auto">
            <a:xfrm>
              <a:off x="2400" y="2937"/>
              <a:ext cx="83" cy="85"/>
            </a:xfrm>
            <a:custGeom>
              <a:avLst/>
              <a:gdLst/>
              <a:ahLst/>
              <a:cxnLst>
                <a:cxn ang="0">
                  <a:pos x="3" y="4"/>
                </a:cxn>
                <a:cxn ang="0">
                  <a:pos x="0" y="0"/>
                </a:cxn>
                <a:cxn ang="0">
                  <a:pos x="81" y="80"/>
                </a:cxn>
                <a:cxn ang="0">
                  <a:pos x="83" y="85"/>
                </a:cxn>
                <a:cxn ang="0">
                  <a:pos x="3" y="4"/>
                </a:cxn>
              </a:cxnLst>
              <a:rect l="0" t="0" r="r" b="b"/>
              <a:pathLst>
                <a:path w="83" h="85">
                  <a:moveTo>
                    <a:pt x="3" y="4"/>
                  </a:moveTo>
                  <a:lnTo>
                    <a:pt x="0" y="0"/>
                  </a:lnTo>
                  <a:lnTo>
                    <a:pt x="81" y="80"/>
                  </a:lnTo>
                  <a:lnTo>
                    <a:pt x="83" y="85"/>
                  </a:lnTo>
                  <a:lnTo>
                    <a:pt x="3" y="4"/>
                  </a:lnTo>
                  <a:close/>
                </a:path>
              </a:pathLst>
            </a:custGeom>
            <a:solidFill>
              <a:srgbClr val="55ABD6"/>
            </a:solidFill>
            <a:ln w="9525">
              <a:noFill/>
              <a:round/>
              <a:headEnd/>
              <a:tailEnd/>
            </a:ln>
          </p:spPr>
          <p:txBody>
            <a:bodyPr/>
            <a:lstStyle/>
            <a:p>
              <a:endParaRPr lang="en-US"/>
            </a:p>
          </p:txBody>
        </p:sp>
        <p:sp>
          <p:nvSpPr>
            <p:cNvPr id="212909" name="Freeform 941"/>
            <p:cNvSpPr>
              <a:spLocks/>
            </p:cNvSpPr>
            <p:nvPr/>
          </p:nvSpPr>
          <p:spPr bwMode="auto">
            <a:xfrm>
              <a:off x="2391" y="2923"/>
              <a:ext cx="90" cy="94"/>
            </a:xfrm>
            <a:custGeom>
              <a:avLst/>
              <a:gdLst/>
              <a:ahLst/>
              <a:cxnLst>
                <a:cxn ang="0">
                  <a:pos x="9" y="14"/>
                </a:cxn>
                <a:cxn ang="0">
                  <a:pos x="0" y="0"/>
                </a:cxn>
                <a:cxn ang="0">
                  <a:pos x="81" y="81"/>
                </a:cxn>
                <a:cxn ang="0">
                  <a:pos x="90" y="94"/>
                </a:cxn>
                <a:cxn ang="0">
                  <a:pos x="9" y="14"/>
                </a:cxn>
              </a:cxnLst>
              <a:rect l="0" t="0" r="r" b="b"/>
              <a:pathLst>
                <a:path w="90" h="94">
                  <a:moveTo>
                    <a:pt x="9" y="14"/>
                  </a:moveTo>
                  <a:lnTo>
                    <a:pt x="0" y="0"/>
                  </a:lnTo>
                  <a:lnTo>
                    <a:pt x="81" y="81"/>
                  </a:lnTo>
                  <a:lnTo>
                    <a:pt x="90" y="94"/>
                  </a:lnTo>
                  <a:lnTo>
                    <a:pt x="9" y="14"/>
                  </a:lnTo>
                  <a:close/>
                </a:path>
              </a:pathLst>
            </a:custGeom>
            <a:solidFill>
              <a:srgbClr val="55ABD5"/>
            </a:solidFill>
            <a:ln w="9525">
              <a:noFill/>
              <a:round/>
              <a:headEnd/>
              <a:tailEnd/>
            </a:ln>
          </p:spPr>
          <p:txBody>
            <a:bodyPr/>
            <a:lstStyle/>
            <a:p>
              <a:endParaRPr lang="en-US"/>
            </a:p>
          </p:txBody>
        </p:sp>
        <p:sp>
          <p:nvSpPr>
            <p:cNvPr id="212910" name="Line 942"/>
            <p:cNvSpPr>
              <a:spLocks noChangeShapeType="1"/>
            </p:cNvSpPr>
            <p:nvPr/>
          </p:nvSpPr>
          <p:spPr bwMode="auto">
            <a:xfrm>
              <a:off x="2400" y="2937"/>
              <a:ext cx="81" cy="80"/>
            </a:xfrm>
            <a:prstGeom prst="line">
              <a:avLst/>
            </a:prstGeom>
            <a:noFill/>
            <a:ln w="1588">
              <a:solidFill>
                <a:srgbClr val="55ABD5"/>
              </a:solidFill>
              <a:miter lim="800000"/>
              <a:headEnd/>
              <a:tailEnd/>
            </a:ln>
          </p:spPr>
          <p:txBody>
            <a:bodyPr/>
            <a:lstStyle/>
            <a:p>
              <a:endParaRPr lang="en-US"/>
            </a:p>
          </p:txBody>
        </p:sp>
        <p:sp>
          <p:nvSpPr>
            <p:cNvPr id="212911" name="Freeform 943"/>
            <p:cNvSpPr>
              <a:spLocks/>
            </p:cNvSpPr>
            <p:nvPr/>
          </p:nvSpPr>
          <p:spPr bwMode="auto">
            <a:xfrm>
              <a:off x="2396" y="2930"/>
              <a:ext cx="85" cy="87"/>
            </a:xfrm>
            <a:custGeom>
              <a:avLst/>
              <a:gdLst/>
              <a:ahLst/>
              <a:cxnLst>
                <a:cxn ang="0">
                  <a:pos x="4" y="7"/>
                </a:cxn>
                <a:cxn ang="0">
                  <a:pos x="0" y="0"/>
                </a:cxn>
                <a:cxn ang="0">
                  <a:pos x="80" y="80"/>
                </a:cxn>
                <a:cxn ang="0">
                  <a:pos x="85" y="87"/>
                </a:cxn>
                <a:cxn ang="0">
                  <a:pos x="4" y="7"/>
                </a:cxn>
              </a:cxnLst>
              <a:rect l="0" t="0" r="r" b="b"/>
              <a:pathLst>
                <a:path w="85" h="87">
                  <a:moveTo>
                    <a:pt x="4" y="7"/>
                  </a:moveTo>
                  <a:lnTo>
                    <a:pt x="0" y="0"/>
                  </a:lnTo>
                  <a:lnTo>
                    <a:pt x="80" y="80"/>
                  </a:lnTo>
                  <a:lnTo>
                    <a:pt x="85" y="87"/>
                  </a:lnTo>
                  <a:lnTo>
                    <a:pt x="4" y="7"/>
                  </a:lnTo>
                  <a:close/>
                </a:path>
              </a:pathLst>
            </a:custGeom>
            <a:solidFill>
              <a:srgbClr val="55ABD5"/>
            </a:solidFill>
            <a:ln w="9525">
              <a:noFill/>
              <a:round/>
              <a:headEnd/>
              <a:tailEnd/>
            </a:ln>
          </p:spPr>
          <p:txBody>
            <a:bodyPr/>
            <a:lstStyle/>
            <a:p>
              <a:endParaRPr lang="en-US"/>
            </a:p>
          </p:txBody>
        </p:sp>
        <p:sp>
          <p:nvSpPr>
            <p:cNvPr id="212912" name="Freeform 944"/>
            <p:cNvSpPr>
              <a:spLocks/>
            </p:cNvSpPr>
            <p:nvPr/>
          </p:nvSpPr>
          <p:spPr bwMode="auto">
            <a:xfrm>
              <a:off x="2391" y="2923"/>
              <a:ext cx="85" cy="87"/>
            </a:xfrm>
            <a:custGeom>
              <a:avLst/>
              <a:gdLst/>
              <a:ahLst/>
              <a:cxnLst>
                <a:cxn ang="0">
                  <a:pos x="5" y="7"/>
                </a:cxn>
                <a:cxn ang="0">
                  <a:pos x="0" y="0"/>
                </a:cxn>
                <a:cxn ang="0">
                  <a:pos x="81" y="81"/>
                </a:cxn>
                <a:cxn ang="0">
                  <a:pos x="85" y="87"/>
                </a:cxn>
                <a:cxn ang="0">
                  <a:pos x="5" y="7"/>
                </a:cxn>
              </a:cxnLst>
              <a:rect l="0" t="0" r="r" b="b"/>
              <a:pathLst>
                <a:path w="85" h="87">
                  <a:moveTo>
                    <a:pt x="5" y="7"/>
                  </a:moveTo>
                  <a:lnTo>
                    <a:pt x="0" y="0"/>
                  </a:lnTo>
                  <a:lnTo>
                    <a:pt x="81" y="81"/>
                  </a:lnTo>
                  <a:lnTo>
                    <a:pt x="85" y="87"/>
                  </a:lnTo>
                  <a:lnTo>
                    <a:pt x="5" y="7"/>
                  </a:lnTo>
                  <a:close/>
                </a:path>
              </a:pathLst>
            </a:custGeom>
            <a:solidFill>
              <a:srgbClr val="54AAD4"/>
            </a:solidFill>
            <a:ln w="9525">
              <a:noFill/>
              <a:round/>
              <a:headEnd/>
              <a:tailEnd/>
            </a:ln>
          </p:spPr>
          <p:txBody>
            <a:bodyPr/>
            <a:lstStyle/>
            <a:p>
              <a:endParaRPr lang="en-US"/>
            </a:p>
          </p:txBody>
        </p:sp>
        <p:sp>
          <p:nvSpPr>
            <p:cNvPr id="212913" name="Freeform 945"/>
            <p:cNvSpPr>
              <a:spLocks/>
            </p:cNvSpPr>
            <p:nvPr/>
          </p:nvSpPr>
          <p:spPr bwMode="auto">
            <a:xfrm>
              <a:off x="2381" y="2910"/>
              <a:ext cx="91" cy="94"/>
            </a:xfrm>
            <a:custGeom>
              <a:avLst/>
              <a:gdLst/>
              <a:ahLst/>
              <a:cxnLst>
                <a:cxn ang="0">
                  <a:pos x="10" y="13"/>
                </a:cxn>
                <a:cxn ang="0">
                  <a:pos x="0" y="0"/>
                </a:cxn>
                <a:cxn ang="0">
                  <a:pos x="81" y="81"/>
                </a:cxn>
                <a:cxn ang="0">
                  <a:pos x="91" y="94"/>
                </a:cxn>
                <a:cxn ang="0">
                  <a:pos x="10" y="13"/>
                </a:cxn>
              </a:cxnLst>
              <a:rect l="0" t="0" r="r" b="b"/>
              <a:pathLst>
                <a:path w="91" h="94">
                  <a:moveTo>
                    <a:pt x="10" y="13"/>
                  </a:moveTo>
                  <a:lnTo>
                    <a:pt x="0" y="0"/>
                  </a:lnTo>
                  <a:lnTo>
                    <a:pt x="81" y="81"/>
                  </a:lnTo>
                  <a:lnTo>
                    <a:pt x="91" y="94"/>
                  </a:lnTo>
                  <a:lnTo>
                    <a:pt x="10" y="13"/>
                  </a:lnTo>
                  <a:close/>
                </a:path>
              </a:pathLst>
            </a:custGeom>
            <a:solidFill>
              <a:srgbClr val="54A9D3"/>
            </a:solidFill>
            <a:ln w="9525">
              <a:noFill/>
              <a:round/>
              <a:headEnd/>
              <a:tailEnd/>
            </a:ln>
          </p:spPr>
          <p:txBody>
            <a:bodyPr/>
            <a:lstStyle/>
            <a:p>
              <a:endParaRPr lang="en-US"/>
            </a:p>
          </p:txBody>
        </p:sp>
        <p:sp>
          <p:nvSpPr>
            <p:cNvPr id="212914" name="Line 946"/>
            <p:cNvSpPr>
              <a:spLocks noChangeShapeType="1"/>
            </p:cNvSpPr>
            <p:nvPr/>
          </p:nvSpPr>
          <p:spPr bwMode="auto">
            <a:xfrm>
              <a:off x="2391" y="2923"/>
              <a:ext cx="81" cy="81"/>
            </a:xfrm>
            <a:prstGeom prst="line">
              <a:avLst/>
            </a:prstGeom>
            <a:noFill/>
            <a:ln w="1588">
              <a:solidFill>
                <a:srgbClr val="54A9D3"/>
              </a:solidFill>
              <a:miter lim="800000"/>
              <a:headEnd/>
              <a:tailEnd/>
            </a:ln>
          </p:spPr>
          <p:txBody>
            <a:bodyPr/>
            <a:lstStyle/>
            <a:p>
              <a:endParaRPr lang="en-US"/>
            </a:p>
          </p:txBody>
        </p:sp>
        <p:sp>
          <p:nvSpPr>
            <p:cNvPr id="212915" name="Freeform 947"/>
            <p:cNvSpPr>
              <a:spLocks/>
            </p:cNvSpPr>
            <p:nvPr/>
          </p:nvSpPr>
          <p:spPr bwMode="auto">
            <a:xfrm>
              <a:off x="2370" y="2897"/>
              <a:ext cx="92" cy="94"/>
            </a:xfrm>
            <a:custGeom>
              <a:avLst/>
              <a:gdLst/>
              <a:ahLst/>
              <a:cxnLst>
                <a:cxn ang="0">
                  <a:pos x="11" y="13"/>
                </a:cxn>
                <a:cxn ang="0">
                  <a:pos x="0" y="0"/>
                </a:cxn>
                <a:cxn ang="0">
                  <a:pos x="81" y="81"/>
                </a:cxn>
                <a:cxn ang="0">
                  <a:pos x="92" y="94"/>
                </a:cxn>
                <a:cxn ang="0">
                  <a:pos x="11" y="13"/>
                </a:cxn>
              </a:cxnLst>
              <a:rect l="0" t="0" r="r" b="b"/>
              <a:pathLst>
                <a:path w="92" h="94">
                  <a:moveTo>
                    <a:pt x="11" y="13"/>
                  </a:moveTo>
                  <a:lnTo>
                    <a:pt x="0" y="0"/>
                  </a:lnTo>
                  <a:lnTo>
                    <a:pt x="81" y="81"/>
                  </a:lnTo>
                  <a:lnTo>
                    <a:pt x="92" y="94"/>
                  </a:lnTo>
                  <a:lnTo>
                    <a:pt x="11" y="13"/>
                  </a:lnTo>
                  <a:close/>
                </a:path>
              </a:pathLst>
            </a:custGeom>
            <a:solidFill>
              <a:srgbClr val="53A7D0"/>
            </a:solidFill>
            <a:ln w="9525">
              <a:noFill/>
              <a:round/>
              <a:headEnd/>
              <a:tailEnd/>
            </a:ln>
          </p:spPr>
          <p:txBody>
            <a:bodyPr/>
            <a:lstStyle/>
            <a:p>
              <a:endParaRPr lang="en-US"/>
            </a:p>
          </p:txBody>
        </p:sp>
        <p:sp>
          <p:nvSpPr>
            <p:cNvPr id="212916" name="Line 948"/>
            <p:cNvSpPr>
              <a:spLocks noChangeShapeType="1"/>
            </p:cNvSpPr>
            <p:nvPr/>
          </p:nvSpPr>
          <p:spPr bwMode="auto">
            <a:xfrm>
              <a:off x="2381" y="2910"/>
              <a:ext cx="81" cy="81"/>
            </a:xfrm>
            <a:prstGeom prst="line">
              <a:avLst/>
            </a:prstGeom>
            <a:noFill/>
            <a:ln w="1588">
              <a:solidFill>
                <a:srgbClr val="53A7D0"/>
              </a:solidFill>
              <a:miter lim="800000"/>
              <a:headEnd/>
              <a:tailEnd/>
            </a:ln>
          </p:spPr>
          <p:txBody>
            <a:bodyPr/>
            <a:lstStyle/>
            <a:p>
              <a:endParaRPr lang="en-US"/>
            </a:p>
          </p:txBody>
        </p:sp>
        <p:sp>
          <p:nvSpPr>
            <p:cNvPr id="212917" name="Freeform 949"/>
            <p:cNvSpPr>
              <a:spLocks/>
            </p:cNvSpPr>
            <p:nvPr/>
          </p:nvSpPr>
          <p:spPr bwMode="auto">
            <a:xfrm>
              <a:off x="2358" y="2885"/>
              <a:ext cx="93" cy="93"/>
            </a:xfrm>
            <a:custGeom>
              <a:avLst/>
              <a:gdLst/>
              <a:ahLst/>
              <a:cxnLst>
                <a:cxn ang="0">
                  <a:pos x="12" y="12"/>
                </a:cxn>
                <a:cxn ang="0">
                  <a:pos x="0" y="0"/>
                </a:cxn>
                <a:cxn ang="0">
                  <a:pos x="81" y="81"/>
                </a:cxn>
                <a:cxn ang="0">
                  <a:pos x="93" y="93"/>
                </a:cxn>
                <a:cxn ang="0">
                  <a:pos x="12" y="12"/>
                </a:cxn>
              </a:cxnLst>
              <a:rect l="0" t="0" r="r" b="b"/>
              <a:pathLst>
                <a:path w="93" h="93">
                  <a:moveTo>
                    <a:pt x="12" y="12"/>
                  </a:moveTo>
                  <a:lnTo>
                    <a:pt x="0" y="0"/>
                  </a:lnTo>
                  <a:lnTo>
                    <a:pt x="81" y="81"/>
                  </a:lnTo>
                  <a:lnTo>
                    <a:pt x="93" y="93"/>
                  </a:lnTo>
                  <a:lnTo>
                    <a:pt x="12" y="12"/>
                  </a:lnTo>
                  <a:close/>
                </a:path>
              </a:pathLst>
            </a:custGeom>
            <a:solidFill>
              <a:srgbClr val="52A4CE"/>
            </a:solidFill>
            <a:ln w="9525">
              <a:noFill/>
              <a:round/>
              <a:headEnd/>
              <a:tailEnd/>
            </a:ln>
          </p:spPr>
          <p:txBody>
            <a:bodyPr/>
            <a:lstStyle/>
            <a:p>
              <a:endParaRPr lang="en-US"/>
            </a:p>
          </p:txBody>
        </p:sp>
        <p:sp>
          <p:nvSpPr>
            <p:cNvPr id="212918" name="Line 950"/>
            <p:cNvSpPr>
              <a:spLocks noChangeShapeType="1"/>
            </p:cNvSpPr>
            <p:nvPr/>
          </p:nvSpPr>
          <p:spPr bwMode="auto">
            <a:xfrm>
              <a:off x="2370" y="2897"/>
              <a:ext cx="81" cy="81"/>
            </a:xfrm>
            <a:prstGeom prst="line">
              <a:avLst/>
            </a:prstGeom>
            <a:noFill/>
            <a:ln w="1588">
              <a:solidFill>
                <a:srgbClr val="52A4CE"/>
              </a:solidFill>
              <a:miter lim="800000"/>
              <a:headEnd/>
              <a:tailEnd/>
            </a:ln>
          </p:spPr>
          <p:txBody>
            <a:bodyPr/>
            <a:lstStyle/>
            <a:p>
              <a:endParaRPr lang="en-US"/>
            </a:p>
          </p:txBody>
        </p:sp>
        <p:sp>
          <p:nvSpPr>
            <p:cNvPr id="212919" name="Freeform 951"/>
            <p:cNvSpPr>
              <a:spLocks/>
            </p:cNvSpPr>
            <p:nvPr/>
          </p:nvSpPr>
          <p:spPr bwMode="auto">
            <a:xfrm>
              <a:off x="1524" y="2751"/>
              <a:ext cx="912" cy="608"/>
            </a:xfrm>
            <a:custGeom>
              <a:avLst/>
              <a:gdLst/>
              <a:ahLst/>
              <a:cxnLst>
                <a:cxn ang="0">
                  <a:pos x="409" y="2"/>
                </a:cxn>
                <a:cxn ang="0">
                  <a:pos x="342" y="9"/>
                </a:cxn>
                <a:cxn ang="0">
                  <a:pos x="278" y="24"/>
                </a:cxn>
                <a:cxn ang="0">
                  <a:pos x="219" y="44"/>
                </a:cxn>
                <a:cxn ang="0">
                  <a:pos x="166" y="69"/>
                </a:cxn>
                <a:cxn ang="0">
                  <a:pos x="118" y="100"/>
                </a:cxn>
                <a:cxn ang="0">
                  <a:pos x="78" y="134"/>
                </a:cxn>
                <a:cxn ang="0">
                  <a:pos x="45" y="172"/>
                </a:cxn>
                <a:cxn ang="0">
                  <a:pos x="20" y="213"/>
                </a:cxn>
                <a:cxn ang="0">
                  <a:pos x="5" y="258"/>
                </a:cxn>
                <a:cxn ang="0">
                  <a:pos x="0" y="304"/>
                </a:cxn>
                <a:cxn ang="0">
                  <a:pos x="5" y="350"/>
                </a:cxn>
                <a:cxn ang="0">
                  <a:pos x="20" y="394"/>
                </a:cxn>
                <a:cxn ang="0">
                  <a:pos x="45" y="436"/>
                </a:cxn>
                <a:cxn ang="0">
                  <a:pos x="78" y="474"/>
                </a:cxn>
                <a:cxn ang="0">
                  <a:pos x="118" y="508"/>
                </a:cxn>
                <a:cxn ang="0">
                  <a:pos x="166" y="538"/>
                </a:cxn>
                <a:cxn ang="0">
                  <a:pos x="219" y="564"/>
                </a:cxn>
                <a:cxn ang="0">
                  <a:pos x="278" y="584"/>
                </a:cxn>
                <a:cxn ang="0">
                  <a:pos x="342" y="598"/>
                </a:cxn>
                <a:cxn ang="0">
                  <a:pos x="409" y="606"/>
                </a:cxn>
                <a:cxn ang="0">
                  <a:pos x="479" y="607"/>
                </a:cxn>
                <a:cxn ang="0">
                  <a:pos x="548" y="602"/>
                </a:cxn>
                <a:cxn ang="0">
                  <a:pos x="613" y="589"/>
                </a:cxn>
                <a:cxn ang="0">
                  <a:pos x="673" y="571"/>
                </a:cxn>
                <a:cxn ang="0">
                  <a:pos x="729" y="547"/>
                </a:cxn>
                <a:cxn ang="0">
                  <a:pos x="778" y="519"/>
                </a:cxn>
                <a:cxn ang="0">
                  <a:pos x="821" y="486"/>
                </a:cxn>
                <a:cxn ang="0">
                  <a:pos x="857" y="449"/>
                </a:cxn>
                <a:cxn ang="0">
                  <a:pos x="884" y="408"/>
                </a:cxn>
                <a:cxn ang="0">
                  <a:pos x="903" y="365"/>
                </a:cxn>
                <a:cxn ang="0">
                  <a:pos x="911" y="319"/>
                </a:cxn>
                <a:cxn ang="0">
                  <a:pos x="910" y="273"/>
                </a:cxn>
                <a:cxn ang="0">
                  <a:pos x="898" y="228"/>
                </a:cxn>
                <a:cxn ang="0">
                  <a:pos x="876" y="186"/>
                </a:cxn>
                <a:cxn ang="0">
                  <a:pos x="846" y="146"/>
                </a:cxn>
                <a:cxn ang="0">
                  <a:pos x="808" y="111"/>
                </a:cxn>
                <a:cxn ang="0">
                  <a:pos x="763" y="79"/>
                </a:cxn>
                <a:cxn ang="0">
                  <a:pos x="711" y="52"/>
                </a:cxn>
                <a:cxn ang="0">
                  <a:pos x="654" y="30"/>
                </a:cxn>
                <a:cxn ang="0">
                  <a:pos x="592" y="14"/>
                </a:cxn>
                <a:cxn ang="0">
                  <a:pos x="525" y="3"/>
                </a:cxn>
                <a:cxn ang="0">
                  <a:pos x="456" y="0"/>
                </a:cxn>
              </a:cxnLst>
              <a:rect l="0" t="0" r="r" b="b"/>
              <a:pathLst>
                <a:path w="912" h="608">
                  <a:moveTo>
                    <a:pt x="456" y="0"/>
                  </a:moveTo>
                  <a:lnTo>
                    <a:pt x="432" y="0"/>
                  </a:lnTo>
                  <a:lnTo>
                    <a:pt x="409" y="2"/>
                  </a:lnTo>
                  <a:lnTo>
                    <a:pt x="386" y="3"/>
                  </a:lnTo>
                  <a:lnTo>
                    <a:pt x="364" y="6"/>
                  </a:lnTo>
                  <a:lnTo>
                    <a:pt x="342" y="9"/>
                  </a:lnTo>
                  <a:lnTo>
                    <a:pt x="320" y="14"/>
                  </a:lnTo>
                  <a:lnTo>
                    <a:pt x="299" y="18"/>
                  </a:lnTo>
                  <a:lnTo>
                    <a:pt x="278" y="24"/>
                  </a:lnTo>
                  <a:lnTo>
                    <a:pt x="258" y="30"/>
                  </a:lnTo>
                  <a:lnTo>
                    <a:pt x="238" y="37"/>
                  </a:lnTo>
                  <a:lnTo>
                    <a:pt x="219" y="44"/>
                  </a:lnTo>
                  <a:lnTo>
                    <a:pt x="201" y="52"/>
                  </a:lnTo>
                  <a:lnTo>
                    <a:pt x="183" y="60"/>
                  </a:lnTo>
                  <a:lnTo>
                    <a:pt x="166" y="69"/>
                  </a:lnTo>
                  <a:lnTo>
                    <a:pt x="149" y="79"/>
                  </a:lnTo>
                  <a:lnTo>
                    <a:pt x="133" y="89"/>
                  </a:lnTo>
                  <a:lnTo>
                    <a:pt x="118" y="100"/>
                  </a:lnTo>
                  <a:lnTo>
                    <a:pt x="104" y="111"/>
                  </a:lnTo>
                  <a:lnTo>
                    <a:pt x="90" y="122"/>
                  </a:lnTo>
                  <a:lnTo>
                    <a:pt x="78" y="134"/>
                  </a:lnTo>
                  <a:lnTo>
                    <a:pt x="66" y="146"/>
                  </a:lnTo>
                  <a:lnTo>
                    <a:pt x="55" y="159"/>
                  </a:lnTo>
                  <a:lnTo>
                    <a:pt x="45" y="172"/>
                  </a:lnTo>
                  <a:lnTo>
                    <a:pt x="36" y="186"/>
                  </a:lnTo>
                  <a:lnTo>
                    <a:pt x="27" y="199"/>
                  </a:lnTo>
                  <a:lnTo>
                    <a:pt x="20" y="213"/>
                  </a:lnTo>
                  <a:lnTo>
                    <a:pt x="14" y="228"/>
                  </a:lnTo>
                  <a:lnTo>
                    <a:pt x="9" y="243"/>
                  </a:lnTo>
                  <a:lnTo>
                    <a:pt x="5" y="258"/>
                  </a:lnTo>
                  <a:lnTo>
                    <a:pt x="2" y="273"/>
                  </a:lnTo>
                  <a:lnTo>
                    <a:pt x="0" y="288"/>
                  </a:lnTo>
                  <a:lnTo>
                    <a:pt x="0" y="304"/>
                  </a:lnTo>
                  <a:lnTo>
                    <a:pt x="0" y="319"/>
                  </a:lnTo>
                  <a:lnTo>
                    <a:pt x="2" y="335"/>
                  </a:lnTo>
                  <a:lnTo>
                    <a:pt x="5" y="350"/>
                  </a:lnTo>
                  <a:lnTo>
                    <a:pt x="9" y="365"/>
                  </a:lnTo>
                  <a:lnTo>
                    <a:pt x="14" y="380"/>
                  </a:lnTo>
                  <a:lnTo>
                    <a:pt x="20" y="394"/>
                  </a:lnTo>
                  <a:lnTo>
                    <a:pt x="27" y="408"/>
                  </a:lnTo>
                  <a:lnTo>
                    <a:pt x="36" y="422"/>
                  </a:lnTo>
                  <a:lnTo>
                    <a:pt x="45" y="436"/>
                  </a:lnTo>
                  <a:lnTo>
                    <a:pt x="55" y="449"/>
                  </a:lnTo>
                  <a:lnTo>
                    <a:pt x="66" y="461"/>
                  </a:lnTo>
                  <a:lnTo>
                    <a:pt x="78" y="474"/>
                  </a:lnTo>
                  <a:lnTo>
                    <a:pt x="90" y="486"/>
                  </a:lnTo>
                  <a:lnTo>
                    <a:pt x="104" y="497"/>
                  </a:lnTo>
                  <a:lnTo>
                    <a:pt x="118" y="508"/>
                  </a:lnTo>
                  <a:lnTo>
                    <a:pt x="133" y="519"/>
                  </a:lnTo>
                  <a:lnTo>
                    <a:pt x="149" y="529"/>
                  </a:lnTo>
                  <a:lnTo>
                    <a:pt x="166" y="538"/>
                  </a:lnTo>
                  <a:lnTo>
                    <a:pt x="183" y="547"/>
                  </a:lnTo>
                  <a:lnTo>
                    <a:pt x="201" y="556"/>
                  </a:lnTo>
                  <a:lnTo>
                    <a:pt x="219" y="564"/>
                  </a:lnTo>
                  <a:lnTo>
                    <a:pt x="238" y="571"/>
                  </a:lnTo>
                  <a:lnTo>
                    <a:pt x="258" y="578"/>
                  </a:lnTo>
                  <a:lnTo>
                    <a:pt x="278" y="584"/>
                  </a:lnTo>
                  <a:lnTo>
                    <a:pt x="299" y="589"/>
                  </a:lnTo>
                  <a:lnTo>
                    <a:pt x="320" y="594"/>
                  </a:lnTo>
                  <a:lnTo>
                    <a:pt x="342" y="598"/>
                  </a:lnTo>
                  <a:lnTo>
                    <a:pt x="364" y="602"/>
                  </a:lnTo>
                  <a:lnTo>
                    <a:pt x="386" y="604"/>
                  </a:lnTo>
                  <a:lnTo>
                    <a:pt x="409" y="606"/>
                  </a:lnTo>
                  <a:lnTo>
                    <a:pt x="432" y="607"/>
                  </a:lnTo>
                  <a:lnTo>
                    <a:pt x="456" y="608"/>
                  </a:lnTo>
                  <a:lnTo>
                    <a:pt x="479" y="607"/>
                  </a:lnTo>
                  <a:lnTo>
                    <a:pt x="502" y="606"/>
                  </a:lnTo>
                  <a:lnTo>
                    <a:pt x="525" y="604"/>
                  </a:lnTo>
                  <a:lnTo>
                    <a:pt x="548" y="602"/>
                  </a:lnTo>
                  <a:lnTo>
                    <a:pt x="570" y="598"/>
                  </a:lnTo>
                  <a:lnTo>
                    <a:pt x="592" y="594"/>
                  </a:lnTo>
                  <a:lnTo>
                    <a:pt x="613" y="589"/>
                  </a:lnTo>
                  <a:lnTo>
                    <a:pt x="633" y="584"/>
                  </a:lnTo>
                  <a:lnTo>
                    <a:pt x="654" y="578"/>
                  </a:lnTo>
                  <a:lnTo>
                    <a:pt x="673" y="571"/>
                  </a:lnTo>
                  <a:lnTo>
                    <a:pt x="692" y="564"/>
                  </a:lnTo>
                  <a:lnTo>
                    <a:pt x="711" y="556"/>
                  </a:lnTo>
                  <a:lnTo>
                    <a:pt x="729" y="547"/>
                  </a:lnTo>
                  <a:lnTo>
                    <a:pt x="746" y="538"/>
                  </a:lnTo>
                  <a:lnTo>
                    <a:pt x="763" y="529"/>
                  </a:lnTo>
                  <a:lnTo>
                    <a:pt x="778" y="519"/>
                  </a:lnTo>
                  <a:lnTo>
                    <a:pt x="794" y="508"/>
                  </a:lnTo>
                  <a:lnTo>
                    <a:pt x="808" y="497"/>
                  </a:lnTo>
                  <a:lnTo>
                    <a:pt x="821" y="486"/>
                  </a:lnTo>
                  <a:lnTo>
                    <a:pt x="834" y="474"/>
                  </a:lnTo>
                  <a:lnTo>
                    <a:pt x="846" y="461"/>
                  </a:lnTo>
                  <a:lnTo>
                    <a:pt x="857" y="449"/>
                  </a:lnTo>
                  <a:lnTo>
                    <a:pt x="867" y="436"/>
                  </a:lnTo>
                  <a:lnTo>
                    <a:pt x="876" y="422"/>
                  </a:lnTo>
                  <a:lnTo>
                    <a:pt x="884" y="408"/>
                  </a:lnTo>
                  <a:lnTo>
                    <a:pt x="891" y="394"/>
                  </a:lnTo>
                  <a:lnTo>
                    <a:pt x="898" y="380"/>
                  </a:lnTo>
                  <a:lnTo>
                    <a:pt x="903" y="365"/>
                  </a:lnTo>
                  <a:lnTo>
                    <a:pt x="907" y="350"/>
                  </a:lnTo>
                  <a:lnTo>
                    <a:pt x="910" y="335"/>
                  </a:lnTo>
                  <a:lnTo>
                    <a:pt x="911" y="319"/>
                  </a:lnTo>
                  <a:lnTo>
                    <a:pt x="912" y="304"/>
                  </a:lnTo>
                  <a:lnTo>
                    <a:pt x="911" y="288"/>
                  </a:lnTo>
                  <a:lnTo>
                    <a:pt x="910" y="273"/>
                  </a:lnTo>
                  <a:lnTo>
                    <a:pt x="907" y="258"/>
                  </a:lnTo>
                  <a:lnTo>
                    <a:pt x="903" y="243"/>
                  </a:lnTo>
                  <a:lnTo>
                    <a:pt x="898" y="228"/>
                  </a:lnTo>
                  <a:lnTo>
                    <a:pt x="891" y="213"/>
                  </a:lnTo>
                  <a:lnTo>
                    <a:pt x="884" y="199"/>
                  </a:lnTo>
                  <a:lnTo>
                    <a:pt x="876" y="186"/>
                  </a:lnTo>
                  <a:lnTo>
                    <a:pt x="867" y="172"/>
                  </a:lnTo>
                  <a:lnTo>
                    <a:pt x="857" y="159"/>
                  </a:lnTo>
                  <a:lnTo>
                    <a:pt x="846" y="146"/>
                  </a:lnTo>
                  <a:lnTo>
                    <a:pt x="834" y="134"/>
                  </a:lnTo>
                  <a:lnTo>
                    <a:pt x="821" y="122"/>
                  </a:lnTo>
                  <a:lnTo>
                    <a:pt x="808" y="111"/>
                  </a:lnTo>
                  <a:lnTo>
                    <a:pt x="794" y="100"/>
                  </a:lnTo>
                  <a:lnTo>
                    <a:pt x="778" y="89"/>
                  </a:lnTo>
                  <a:lnTo>
                    <a:pt x="763" y="79"/>
                  </a:lnTo>
                  <a:lnTo>
                    <a:pt x="746" y="69"/>
                  </a:lnTo>
                  <a:lnTo>
                    <a:pt x="729" y="60"/>
                  </a:lnTo>
                  <a:lnTo>
                    <a:pt x="711" y="52"/>
                  </a:lnTo>
                  <a:lnTo>
                    <a:pt x="692" y="44"/>
                  </a:lnTo>
                  <a:lnTo>
                    <a:pt x="673" y="37"/>
                  </a:lnTo>
                  <a:lnTo>
                    <a:pt x="654" y="30"/>
                  </a:lnTo>
                  <a:lnTo>
                    <a:pt x="633" y="24"/>
                  </a:lnTo>
                  <a:lnTo>
                    <a:pt x="613" y="18"/>
                  </a:lnTo>
                  <a:lnTo>
                    <a:pt x="592" y="14"/>
                  </a:lnTo>
                  <a:lnTo>
                    <a:pt x="570" y="9"/>
                  </a:lnTo>
                  <a:lnTo>
                    <a:pt x="548" y="6"/>
                  </a:lnTo>
                  <a:lnTo>
                    <a:pt x="525" y="3"/>
                  </a:lnTo>
                  <a:lnTo>
                    <a:pt x="502" y="2"/>
                  </a:lnTo>
                  <a:lnTo>
                    <a:pt x="479" y="0"/>
                  </a:lnTo>
                  <a:lnTo>
                    <a:pt x="456" y="0"/>
                  </a:lnTo>
                  <a:close/>
                </a:path>
              </a:pathLst>
            </a:custGeom>
            <a:solidFill>
              <a:srgbClr val="279C9C"/>
            </a:solidFill>
            <a:ln w="9525">
              <a:noFill/>
              <a:round/>
              <a:headEnd/>
              <a:tailEnd/>
            </a:ln>
          </p:spPr>
          <p:txBody>
            <a:bodyPr/>
            <a:lstStyle/>
            <a:p>
              <a:endParaRPr lang="en-US"/>
            </a:p>
          </p:txBody>
        </p:sp>
        <p:sp>
          <p:nvSpPr>
            <p:cNvPr id="212920" name="Line 952"/>
            <p:cNvSpPr>
              <a:spLocks noChangeShapeType="1"/>
            </p:cNvSpPr>
            <p:nvPr/>
          </p:nvSpPr>
          <p:spPr bwMode="auto">
            <a:xfrm flipH="1">
              <a:off x="1956" y="2751"/>
              <a:ext cx="24" cy="1"/>
            </a:xfrm>
            <a:prstGeom prst="line">
              <a:avLst/>
            </a:prstGeom>
            <a:noFill/>
            <a:ln w="9525">
              <a:solidFill>
                <a:srgbClr val="3691A4"/>
              </a:solidFill>
              <a:miter lim="800000"/>
              <a:headEnd/>
              <a:tailEnd/>
            </a:ln>
          </p:spPr>
          <p:txBody>
            <a:bodyPr/>
            <a:lstStyle/>
            <a:p>
              <a:endParaRPr lang="en-US"/>
            </a:p>
          </p:txBody>
        </p:sp>
        <p:sp>
          <p:nvSpPr>
            <p:cNvPr id="212921" name="Line 953"/>
            <p:cNvSpPr>
              <a:spLocks noChangeShapeType="1"/>
            </p:cNvSpPr>
            <p:nvPr/>
          </p:nvSpPr>
          <p:spPr bwMode="auto">
            <a:xfrm flipH="1">
              <a:off x="1933" y="2751"/>
              <a:ext cx="23" cy="2"/>
            </a:xfrm>
            <a:prstGeom prst="line">
              <a:avLst/>
            </a:prstGeom>
            <a:noFill/>
            <a:ln w="9525">
              <a:solidFill>
                <a:srgbClr val="3690A2"/>
              </a:solidFill>
              <a:miter lim="800000"/>
              <a:headEnd/>
              <a:tailEnd/>
            </a:ln>
          </p:spPr>
          <p:txBody>
            <a:bodyPr/>
            <a:lstStyle/>
            <a:p>
              <a:endParaRPr lang="en-US"/>
            </a:p>
          </p:txBody>
        </p:sp>
        <p:sp>
          <p:nvSpPr>
            <p:cNvPr id="212922" name="Line 954"/>
            <p:cNvSpPr>
              <a:spLocks noChangeShapeType="1"/>
            </p:cNvSpPr>
            <p:nvPr/>
          </p:nvSpPr>
          <p:spPr bwMode="auto">
            <a:xfrm flipH="1">
              <a:off x="1910" y="2753"/>
              <a:ext cx="23" cy="1"/>
            </a:xfrm>
            <a:prstGeom prst="line">
              <a:avLst/>
            </a:prstGeom>
            <a:noFill/>
            <a:ln w="9525">
              <a:solidFill>
                <a:srgbClr val="358FA0"/>
              </a:solidFill>
              <a:miter lim="800000"/>
              <a:headEnd/>
              <a:tailEnd/>
            </a:ln>
          </p:spPr>
          <p:txBody>
            <a:bodyPr/>
            <a:lstStyle/>
            <a:p>
              <a:endParaRPr lang="en-US"/>
            </a:p>
          </p:txBody>
        </p:sp>
        <p:sp>
          <p:nvSpPr>
            <p:cNvPr id="212923" name="Line 955"/>
            <p:cNvSpPr>
              <a:spLocks noChangeShapeType="1"/>
            </p:cNvSpPr>
            <p:nvPr/>
          </p:nvSpPr>
          <p:spPr bwMode="auto">
            <a:xfrm flipH="1">
              <a:off x="1888" y="2754"/>
              <a:ext cx="22" cy="3"/>
            </a:xfrm>
            <a:prstGeom prst="line">
              <a:avLst/>
            </a:prstGeom>
            <a:noFill/>
            <a:ln w="9525">
              <a:solidFill>
                <a:srgbClr val="358D9F"/>
              </a:solidFill>
              <a:miter lim="800000"/>
              <a:headEnd/>
              <a:tailEnd/>
            </a:ln>
          </p:spPr>
          <p:txBody>
            <a:bodyPr/>
            <a:lstStyle/>
            <a:p>
              <a:endParaRPr lang="en-US"/>
            </a:p>
          </p:txBody>
        </p:sp>
        <p:sp>
          <p:nvSpPr>
            <p:cNvPr id="212924" name="Line 956"/>
            <p:cNvSpPr>
              <a:spLocks noChangeShapeType="1"/>
            </p:cNvSpPr>
            <p:nvPr/>
          </p:nvSpPr>
          <p:spPr bwMode="auto">
            <a:xfrm flipH="1">
              <a:off x="1866" y="2757"/>
              <a:ext cx="22" cy="3"/>
            </a:xfrm>
            <a:prstGeom prst="line">
              <a:avLst/>
            </a:prstGeom>
            <a:noFill/>
            <a:ln w="9525">
              <a:solidFill>
                <a:srgbClr val="348C9D"/>
              </a:solidFill>
              <a:miter lim="800000"/>
              <a:headEnd/>
              <a:tailEnd/>
            </a:ln>
          </p:spPr>
          <p:txBody>
            <a:bodyPr/>
            <a:lstStyle/>
            <a:p>
              <a:endParaRPr lang="en-US"/>
            </a:p>
          </p:txBody>
        </p:sp>
        <p:sp>
          <p:nvSpPr>
            <p:cNvPr id="212925" name="Line 957"/>
            <p:cNvSpPr>
              <a:spLocks noChangeShapeType="1"/>
            </p:cNvSpPr>
            <p:nvPr/>
          </p:nvSpPr>
          <p:spPr bwMode="auto">
            <a:xfrm flipH="1">
              <a:off x="1844" y="2760"/>
              <a:ext cx="22" cy="5"/>
            </a:xfrm>
            <a:prstGeom prst="line">
              <a:avLst/>
            </a:prstGeom>
            <a:noFill/>
            <a:ln w="9525">
              <a:solidFill>
                <a:srgbClr val="348A9C"/>
              </a:solidFill>
              <a:miter lim="800000"/>
              <a:headEnd/>
              <a:tailEnd/>
            </a:ln>
          </p:spPr>
          <p:txBody>
            <a:bodyPr/>
            <a:lstStyle/>
            <a:p>
              <a:endParaRPr lang="en-US"/>
            </a:p>
          </p:txBody>
        </p:sp>
        <p:sp>
          <p:nvSpPr>
            <p:cNvPr id="212926" name="Line 958"/>
            <p:cNvSpPr>
              <a:spLocks noChangeShapeType="1"/>
            </p:cNvSpPr>
            <p:nvPr/>
          </p:nvSpPr>
          <p:spPr bwMode="auto">
            <a:xfrm flipH="1">
              <a:off x="1823" y="2765"/>
              <a:ext cx="21" cy="4"/>
            </a:xfrm>
            <a:prstGeom prst="line">
              <a:avLst/>
            </a:prstGeom>
            <a:noFill/>
            <a:ln w="9525">
              <a:solidFill>
                <a:srgbClr val="348B9C"/>
              </a:solidFill>
              <a:miter lim="800000"/>
              <a:headEnd/>
              <a:tailEnd/>
            </a:ln>
          </p:spPr>
          <p:txBody>
            <a:bodyPr/>
            <a:lstStyle/>
            <a:p>
              <a:endParaRPr lang="en-US"/>
            </a:p>
          </p:txBody>
        </p:sp>
        <p:sp>
          <p:nvSpPr>
            <p:cNvPr id="212927" name="Line 959"/>
            <p:cNvSpPr>
              <a:spLocks noChangeShapeType="1"/>
            </p:cNvSpPr>
            <p:nvPr/>
          </p:nvSpPr>
          <p:spPr bwMode="auto">
            <a:xfrm flipH="1">
              <a:off x="1802" y="2769"/>
              <a:ext cx="21" cy="6"/>
            </a:xfrm>
            <a:prstGeom prst="line">
              <a:avLst/>
            </a:prstGeom>
            <a:noFill/>
            <a:ln w="9525">
              <a:solidFill>
                <a:srgbClr val="348C9E"/>
              </a:solidFill>
              <a:miter lim="800000"/>
              <a:headEnd/>
              <a:tailEnd/>
            </a:ln>
          </p:spPr>
          <p:txBody>
            <a:bodyPr/>
            <a:lstStyle/>
            <a:p>
              <a:endParaRPr lang="en-US"/>
            </a:p>
          </p:txBody>
        </p:sp>
        <p:sp>
          <p:nvSpPr>
            <p:cNvPr id="212928" name="Line 960"/>
            <p:cNvSpPr>
              <a:spLocks noChangeShapeType="1"/>
            </p:cNvSpPr>
            <p:nvPr/>
          </p:nvSpPr>
          <p:spPr bwMode="auto">
            <a:xfrm flipH="1">
              <a:off x="1782" y="2775"/>
              <a:ext cx="20" cy="6"/>
            </a:xfrm>
            <a:prstGeom prst="line">
              <a:avLst/>
            </a:prstGeom>
            <a:noFill/>
            <a:ln w="9525">
              <a:solidFill>
                <a:srgbClr val="358D9F"/>
              </a:solidFill>
              <a:miter lim="800000"/>
              <a:headEnd/>
              <a:tailEnd/>
            </a:ln>
          </p:spPr>
          <p:txBody>
            <a:bodyPr/>
            <a:lstStyle/>
            <a:p>
              <a:endParaRPr lang="en-US"/>
            </a:p>
          </p:txBody>
        </p:sp>
        <p:sp>
          <p:nvSpPr>
            <p:cNvPr id="212929" name="Line 961"/>
            <p:cNvSpPr>
              <a:spLocks noChangeShapeType="1"/>
            </p:cNvSpPr>
            <p:nvPr/>
          </p:nvSpPr>
          <p:spPr bwMode="auto">
            <a:xfrm flipH="1">
              <a:off x="1762" y="2781"/>
              <a:ext cx="20" cy="7"/>
            </a:xfrm>
            <a:prstGeom prst="line">
              <a:avLst/>
            </a:prstGeom>
            <a:noFill/>
            <a:ln w="9525">
              <a:solidFill>
                <a:srgbClr val="358FA1"/>
              </a:solidFill>
              <a:miter lim="800000"/>
              <a:headEnd/>
              <a:tailEnd/>
            </a:ln>
          </p:spPr>
          <p:txBody>
            <a:bodyPr/>
            <a:lstStyle/>
            <a:p>
              <a:endParaRPr lang="en-US"/>
            </a:p>
          </p:txBody>
        </p:sp>
        <p:sp>
          <p:nvSpPr>
            <p:cNvPr id="212930" name="Line 962"/>
            <p:cNvSpPr>
              <a:spLocks noChangeShapeType="1"/>
            </p:cNvSpPr>
            <p:nvPr/>
          </p:nvSpPr>
          <p:spPr bwMode="auto">
            <a:xfrm flipH="1">
              <a:off x="1743" y="2788"/>
              <a:ext cx="19" cy="7"/>
            </a:xfrm>
            <a:prstGeom prst="line">
              <a:avLst/>
            </a:prstGeom>
            <a:noFill/>
            <a:ln w="9525">
              <a:solidFill>
                <a:srgbClr val="3690A2"/>
              </a:solidFill>
              <a:miter lim="800000"/>
              <a:headEnd/>
              <a:tailEnd/>
            </a:ln>
          </p:spPr>
          <p:txBody>
            <a:bodyPr/>
            <a:lstStyle/>
            <a:p>
              <a:endParaRPr lang="en-US"/>
            </a:p>
          </p:txBody>
        </p:sp>
        <p:sp>
          <p:nvSpPr>
            <p:cNvPr id="212931" name="Line 963"/>
            <p:cNvSpPr>
              <a:spLocks noChangeShapeType="1"/>
            </p:cNvSpPr>
            <p:nvPr/>
          </p:nvSpPr>
          <p:spPr bwMode="auto">
            <a:xfrm flipH="1">
              <a:off x="1725" y="2795"/>
              <a:ext cx="18" cy="8"/>
            </a:xfrm>
            <a:prstGeom prst="line">
              <a:avLst/>
            </a:prstGeom>
            <a:noFill/>
            <a:ln w="9525">
              <a:solidFill>
                <a:srgbClr val="3692A4"/>
              </a:solidFill>
              <a:miter lim="800000"/>
              <a:headEnd/>
              <a:tailEnd/>
            </a:ln>
          </p:spPr>
          <p:txBody>
            <a:bodyPr/>
            <a:lstStyle/>
            <a:p>
              <a:endParaRPr lang="en-US"/>
            </a:p>
          </p:txBody>
        </p:sp>
        <p:sp>
          <p:nvSpPr>
            <p:cNvPr id="212932" name="Line 964"/>
            <p:cNvSpPr>
              <a:spLocks noChangeShapeType="1"/>
            </p:cNvSpPr>
            <p:nvPr/>
          </p:nvSpPr>
          <p:spPr bwMode="auto">
            <a:xfrm flipH="1">
              <a:off x="1707" y="2803"/>
              <a:ext cx="18" cy="8"/>
            </a:xfrm>
            <a:prstGeom prst="line">
              <a:avLst/>
            </a:prstGeom>
            <a:noFill/>
            <a:ln w="9525">
              <a:solidFill>
                <a:srgbClr val="3793A6"/>
              </a:solidFill>
              <a:miter lim="800000"/>
              <a:headEnd/>
              <a:tailEnd/>
            </a:ln>
          </p:spPr>
          <p:txBody>
            <a:bodyPr/>
            <a:lstStyle/>
            <a:p>
              <a:endParaRPr lang="en-US"/>
            </a:p>
          </p:txBody>
        </p:sp>
        <p:sp>
          <p:nvSpPr>
            <p:cNvPr id="212933" name="Line 965"/>
            <p:cNvSpPr>
              <a:spLocks noChangeShapeType="1"/>
            </p:cNvSpPr>
            <p:nvPr/>
          </p:nvSpPr>
          <p:spPr bwMode="auto">
            <a:xfrm flipH="1">
              <a:off x="1690" y="2811"/>
              <a:ext cx="17" cy="9"/>
            </a:xfrm>
            <a:prstGeom prst="line">
              <a:avLst/>
            </a:prstGeom>
            <a:noFill/>
            <a:ln w="9525">
              <a:solidFill>
                <a:srgbClr val="3795A7"/>
              </a:solidFill>
              <a:miter lim="800000"/>
              <a:headEnd/>
              <a:tailEnd/>
            </a:ln>
          </p:spPr>
          <p:txBody>
            <a:bodyPr/>
            <a:lstStyle/>
            <a:p>
              <a:endParaRPr lang="en-US"/>
            </a:p>
          </p:txBody>
        </p:sp>
        <p:sp>
          <p:nvSpPr>
            <p:cNvPr id="212934" name="Line 966"/>
            <p:cNvSpPr>
              <a:spLocks noChangeShapeType="1"/>
            </p:cNvSpPr>
            <p:nvPr/>
          </p:nvSpPr>
          <p:spPr bwMode="auto">
            <a:xfrm flipH="1">
              <a:off x="1673" y="2820"/>
              <a:ext cx="17" cy="10"/>
            </a:xfrm>
            <a:prstGeom prst="line">
              <a:avLst/>
            </a:prstGeom>
            <a:noFill/>
            <a:ln w="9525">
              <a:solidFill>
                <a:srgbClr val="3896A9"/>
              </a:solidFill>
              <a:miter lim="800000"/>
              <a:headEnd/>
              <a:tailEnd/>
            </a:ln>
          </p:spPr>
          <p:txBody>
            <a:bodyPr/>
            <a:lstStyle/>
            <a:p>
              <a:endParaRPr lang="en-US"/>
            </a:p>
          </p:txBody>
        </p:sp>
        <p:sp>
          <p:nvSpPr>
            <p:cNvPr id="212935" name="Line 967"/>
            <p:cNvSpPr>
              <a:spLocks noChangeShapeType="1"/>
            </p:cNvSpPr>
            <p:nvPr/>
          </p:nvSpPr>
          <p:spPr bwMode="auto">
            <a:xfrm flipH="1">
              <a:off x="1657" y="2830"/>
              <a:ext cx="16" cy="10"/>
            </a:xfrm>
            <a:prstGeom prst="line">
              <a:avLst/>
            </a:prstGeom>
            <a:noFill/>
            <a:ln w="9525">
              <a:solidFill>
                <a:srgbClr val="3998AB"/>
              </a:solidFill>
              <a:miter lim="800000"/>
              <a:headEnd/>
              <a:tailEnd/>
            </a:ln>
          </p:spPr>
          <p:txBody>
            <a:bodyPr/>
            <a:lstStyle/>
            <a:p>
              <a:endParaRPr lang="en-US"/>
            </a:p>
          </p:txBody>
        </p:sp>
        <p:sp>
          <p:nvSpPr>
            <p:cNvPr id="212936" name="Line 968"/>
            <p:cNvSpPr>
              <a:spLocks noChangeShapeType="1"/>
            </p:cNvSpPr>
            <p:nvPr/>
          </p:nvSpPr>
          <p:spPr bwMode="auto">
            <a:xfrm flipH="1">
              <a:off x="1642" y="2840"/>
              <a:ext cx="15" cy="11"/>
            </a:xfrm>
            <a:prstGeom prst="line">
              <a:avLst/>
            </a:prstGeom>
            <a:noFill/>
            <a:ln w="9525">
              <a:solidFill>
                <a:srgbClr val="3999AC"/>
              </a:solidFill>
              <a:miter lim="800000"/>
              <a:headEnd/>
              <a:tailEnd/>
            </a:ln>
          </p:spPr>
          <p:txBody>
            <a:bodyPr/>
            <a:lstStyle/>
            <a:p>
              <a:endParaRPr lang="en-US"/>
            </a:p>
          </p:txBody>
        </p:sp>
        <p:sp>
          <p:nvSpPr>
            <p:cNvPr id="212937" name="Line 969"/>
            <p:cNvSpPr>
              <a:spLocks noChangeShapeType="1"/>
            </p:cNvSpPr>
            <p:nvPr/>
          </p:nvSpPr>
          <p:spPr bwMode="auto">
            <a:xfrm flipH="1">
              <a:off x="1628" y="2851"/>
              <a:ext cx="14" cy="11"/>
            </a:xfrm>
            <a:prstGeom prst="line">
              <a:avLst/>
            </a:prstGeom>
            <a:noFill/>
            <a:ln w="9525">
              <a:solidFill>
                <a:srgbClr val="3A9BAE"/>
              </a:solidFill>
              <a:miter lim="800000"/>
              <a:headEnd/>
              <a:tailEnd/>
            </a:ln>
          </p:spPr>
          <p:txBody>
            <a:bodyPr/>
            <a:lstStyle/>
            <a:p>
              <a:endParaRPr lang="en-US"/>
            </a:p>
          </p:txBody>
        </p:sp>
        <p:sp>
          <p:nvSpPr>
            <p:cNvPr id="212938" name="Line 970"/>
            <p:cNvSpPr>
              <a:spLocks noChangeShapeType="1"/>
            </p:cNvSpPr>
            <p:nvPr/>
          </p:nvSpPr>
          <p:spPr bwMode="auto">
            <a:xfrm flipH="1">
              <a:off x="1614" y="2862"/>
              <a:ext cx="14" cy="11"/>
            </a:xfrm>
            <a:prstGeom prst="line">
              <a:avLst/>
            </a:prstGeom>
            <a:noFill/>
            <a:ln w="9525">
              <a:solidFill>
                <a:srgbClr val="3A9CB0"/>
              </a:solidFill>
              <a:miter lim="800000"/>
              <a:headEnd/>
              <a:tailEnd/>
            </a:ln>
          </p:spPr>
          <p:txBody>
            <a:bodyPr/>
            <a:lstStyle/>
            <a:p>
              <a:endParaRPr lang="en-US"/>
            </a:p>
          </p:txBody>
        </p:sp>
        <p:sp>
          <p:nvSpPr>
            <p:cNvPr id="212939" name="Line 971"/>
            <p:cNvSpPr>
              <a:spLocks noChangeShapeType="1"/>
            </p:cNvSpPr>
            <p:nvPr/>
          </p:nvSpPr>
          <p:spPr bwMode="auto">
            <a:xfrm flipH="1">
              <a:off x="1602" y="2873"/>
              <a:ext cx="12" cy="12"/>
            </a:xfrm>
            <a:prstGeom prst="line">
              <a:avLst/>
            </a:prstGeom>
            <a:noFill/>
            <a:ln w="9525">
              <a:solidFill>
                <a:srgbClr val="3B9EB2"/>
              </a:solidFill>
              <a:miter lim="800000"/>
              <a:headEnd/>
              <a:tailEnd/>
            </a:ln>
          </p:spPr>
          <p:txBody>
            <a:bodyPr/>
            <a:lstStyle/>
            <a:p>
              <a:endParaRPr lang="en-US"/>
            </a:p>
          </p:txBody>
        </p:sp>
        <p:sp>
          <p:nvSpPr>
            <p:cNvPr id="212940" name="Line 972"/>
            <p:cNvSpPr>
              <a:spLocks noChangeShapeType="1"/>
            </p:cNvSpPr>
            <p:nvPr/>
          </p:nvSpPr>
          <p:spPr bwMode="auto">
            <a:xfrm flipH="1">
              <a:off x="1590" y="2885"/>
              <a:ext cx="12" cy="12"/>
            </a:xfrm>
            <a:prstGeom prst="line">
              <a:avLst/>
            </a:prstGeom>
            <a:noFill/>
            <a:ln w="9525">
              <a:solidFill>
                <a:srgbClr val="3B9FB3"/>
              </a:solidFill>
              <a:miter lim="800000"/>
              <a:headEnd/>
              <a:tailEnd/>
            </a:ln>
          </p:spPr>
          <p:txBody>
            <a:bodyPr/>
            <a:lstStyle/>
            <a:p>
              <a:endParaRPr lang="en-US"/>
            </a:p>
          </p:txBody>
        </p:sp>
        <p:sp>
          <p:nvSpPr>
            <p:cNvPr id="212941" name="Line 973"/>
            <p:cNvSpPr>
              <a:spLocks noChangeShapeType="1"/>
            </p:cNvSpPr>
            <p:nvPr/>
          </p:nvSpPr>
          <p:spPr bwMode="auto">
            <a:xfrm flipH="1">
              <a:off x="1579" y="2897"/>
              <a:ext cx="11" cy="13"/>
            </a:xfrm>
            <a:prstGeom prst="line">
              <a:avLst/>
            </a:prstGeom>
            <a:noFill/>
            <a:ln w="9525">
              <a:solidFill>
                <a:srgbClr val="3CA1B5"/>
              </a:solidFill>
              <a:miter lim="800000"/>
              <a:headEnd/>
              <a:tailEnd/>
            </a:ln>
          </p:spPr>
          <p:txBody>
            <a:bodyPr/>
            <a:lstStyle/>
            <a:p>
              <a:endParaRPr lang="en-US"/>
            </a:p>
          </p:txBody>
        </p:sp>
        <p:sp>
          <p:nvSpPr>
            <p:cNvPr id="212942" name="Line 974"/>
            <p:cNvSpPr>
              <a:spLocks noChangeShapeType="1"/>
            </p:cNvSpPr>
            <p:nvPr/>
          </p:nvSpPr>
          <p:spPr bwMode="auto">
            <a:xfrm flipH="1">
              <a:off x="1569" y="2910"/>
              <a:ext cx="10" cy="13"/>
            </a:xfrm>
            <a:prstGeom prst="line">
              <a:avLst/>
            </a:prstGeom>
            <a:noFill/>
            <a:ln w="9525">
              <a:solidFill>
                <a:srgbClr val="3DA2B7"/>
              </a:solidFill>
              <a:miter lim="800000"/>
              <a:headEnd/>
              <a:tailEnd/>
            </a:ln>
          </p:spPr>
          <p:txBody>
            <a:bodyPr/>
            <a:lstStyle/>
            <a:p>
              <a:endParaRPr lang="en-US"/>
            </a:p>
          </p:txBody>
        </p:sp>
        <p:sp>
          <p:nvSpPr>
            <p:cNvPr id="212943" name="Line 975"/>
            <p:cNvSpPr>
              <a:spLocks noChangeShapeType="1"/>
            </p:cNvSpPr>
            <p:nvPr/>
          </p:nvSpPr>
          <p:spPr bwMode="auto">
            <a:xfrm flipH="1">
              <a:off x="1560" y="2923"/>
              <a:ext cx="9" cy="14"/>
            </a:xfrm>
            <a:prstGeom prst="line">
              <a:avLst/>
            </a:prstGeom>
            <a:noFill/>
            <a:ln w="9525">
              <a:solidFill>
                <a:srgbClr val="3DA4B8"/>
              </a:solidFill>
              <a:miter lim="800000"/>
              <a:headEnd/>
              <a:tailEnd/>
            </a:ln>
          </p:spPr>
          <p:txBody>
            <a:bodyPr/>
            <a:lstStyle/>
            <a:p>
              <a:endParaRPr lang="en-US"/>
            </a:p>
          </p:txBody>
        </p:sp>
        <p:sp>
          <p:nvSpPr>
            <p:cNvPr id="212944" name="Line 976"/>
            <p:cNvSpPr>
              <a:spLocks noChangeShapeType="1"/>
            </p:cNvSpPr>
            <p:nvPr/>
          </p:nvSpPr>
          <p:spPr bwMode="auto">
            <a:xfrm flipH="1">
              <a:off x="1551" y="2937"/>
              <a:ext cx="9" cy="13"/>
            </a:xfrm>
            <a:prstGeom prst="line">
              <a:avLst/>
            </a:prstGeom>
            <a:noFill/>
            <a:ln w="9525">
              <a:solidFill>
                <a:srgbClr val="3EA5BA"/>
              </a:solidFill>
              <a:miter lim="800000"/>
              <a:headEnd/>
              <a:tailEnd/>
            </a:ln>
          </p:spPr>
          <p:txBody>
            <a:bodyPr/>
            <a:lstStyle/>
            <a:p>
              <a:endParaRPr lang="en-US"/>
            </a:p>
          </p:txBody>
        </p:sp>
        <p:sp>
          <p:nvSpPr>
            <p:cNvPr id="212945" name="Line 977"/>
            <p:cNvSpPr>
              <a:spLocks noChangeShapeType="1"/>
            </p:cNvSpPr>
            <p:nvPr/>
          </p:nvSpPr>
          <p:spPr bwMode="auto">
            <a:xfrm flipH="1">
              <a:off x="1544" y="2950"/>
              <a:ext cx="7" cy="14"/>
            </a:xfrm>
            <a:prstGeom prst="line">
              <a:avLst/>
            </a:prstGeom>
            <a:noFill/>
            <a:ln w="9525">
              <a:solidFill>
                <a:srgbClr val="3EA6BB"/>
              </a:solidFill>
              <a:miter lim="800000"/>
              <a:headEnd/>
              <a:tailEnd/>
            </a:ln>
          </p:spPr>
          <p:txBody>
            <a:bodyPr/>
            <a:lstStyle/>
            <a:p>
              <a:endParaRPr lang="en-US"/>
            </a:p>
          </p:txBody>
        </p:sp>
        <p:sp>
          <p:nvSpPr>
            <p:cNvPr id="212946" name="Line 978"/>
            <p:cNvSpPr>
              <a:spLocks noChangeShapeType="1"/>
            </p:cNvSpPr>
            <p:nvPr/>
          </p:nvSpPr>
          <p:spPr bwMode="auto">
            <a:xfrm flipH="1">
              <a:off x="1538" y="2964"/>
              <a:ext cx="6" cy="15"/>
            </a:xfrm>
            <a:prstGeom prst="line">
              <a:avLst/>
            </a:prstGeom>
            <a:noFill/>
            <a:ln w="9525">
              <a:solidFill>
                <a:srgbClr val="3EA7BC"/>
              </a:solidFill>
              <a:miter lim="800000"/>
              <a:headEnd/>
              <a:tailEnd/>
            </a:ln>
          </p:spPr>
          <p:txBody>
            <a:bodyPr/>
            <a:lstStyle/>
            <a:p>
              <a:endParaRPr lang="en-US"/>
            </a:p>
          </p:txBody>
        </p:sp>
        <p:sp>
          <p:nvSpPr>
            <p:cNvPr id="212947" name="Line 979"/>
            <p:cNvSpPr>
              <a:spLocks noChangeShapeType="1"/>
            </p:cNvSpPr>
            <p:nvPr/>
          </p:nvSpPr>
          <p:spPr bwMode="auto">
            <a:xfrm flipH="1">
              <a:off x="1533" y="2979"/>
              <a:ext cx="5" cy="15"/>
            </a:xfrm>
            <a:prstGeom prst="line">
              <a:avLst/>
            </a:prstGeom>
            <a:noFill/>
            <a:ln w="9525">
              <a:solidFill>
                <a:srgbClr val="3FA9BE"/>
              </a:solidFill>
              <a:miter lim="800000"/>
              <a:headEnd/>
              <a:tailEnd/>
            </a:ln>
          </p:spPr>
          <p:txBody>
            <a:bodyPr/>
            <a:lstStyle/>
            <a:p>
              <a:endParaRPr lang="en-US"/>
            </a:p>
          </p:txBody>
        </p:sp>
        <p:sp>
          <p:nvSpPr>
            <p:cNvPr id="212948" name="Line 980"/>
            <p:cNvSpPr>
              <a:spLocks noChangeShapeType="1"/>
            </p:cNvSpPr>
            <p:nvPr/>
          </p:nvSpPr>
          <p:spPr bwMode="auto">
            <a:xfrm flipH="1">
              <a:off x="1529" y="2994"/>
              <a:ext cx="4" cy="15"/>
            </a:xfrm>
            <a:prstGeom prst="line">
              <a:avLst/>
            </a:prstGeom>
            <a:noFill/>
            <a:ln w="9525">
              <a:solidFill>
                <a:srgbClr val="3FA9BF"/>
              </a:solidFill>
              <a:miter lim="800000"/>
              <a:headEnd/>
              <a:tailEnd/>
            </a:ln>
          </p:spPr>
          <p:txBody>
            <a:bodyPr/>
            <a:lstStyle/>
            <a:p>
              <a:endParaRPr lang="en-US"/>
            </a:p>
          </p:txBody>
        </p:sp>
        <p:sp>
          <p:nvSpPr>
            <p:cNvPr id="212949" name="Line 981"/>
            <p:cNvSpPr>
              <a:spLocks noChangeShapeType="1"/>
            </p:cNvSpPr>
            <p:nvPr/>
          </p:nvSpPr>
          <p:spPr bwMode="auto">
            <a:xfrm flipH="1">
              <a:off x="1526" y="3009"/>
              <a:ext cx="3" cy="15"/>
            </a:xfrm>
            <a:prstGeom prst="line">
              <a:avLst/>
            </a:prstGeom>
            <a:noFill/>
            <a:ln w="9525">
              <a:solidFill>
                <a:srgbClr val="3FAABF"/>
              </a:solidFill>
              <a:miter lim="800000"/>
              <a:headEnd/>
              <a:tailEnd/>
            </a:ln>
          </p:spPr>
          <p:txBody>
            <a:bodyPr/>
            <a:lstStyle/>
            <a:p>
              <a:endParaRPr lang="en-US"/>
            </a:p>
          </p:txBody>
        </p:sp>
        <p:sp>
          <p:nvSpPr>
            <p:cNvPr id="212950" name="Line 982"/>
            <p:cNvSpPr>
              <a:spLocks noChangeShapeType="1"/>
            </p:cNvSpPr>
            <p:nvPr/>
          </p:nvSpPr>
          <p:spPr bwMode="auto">
            <a:xfrm flipH="1">
              <a:off x="1524" y="3024"/>
              <a:ext cx="2" cy="15"/>
            </a:xfrm>
            <a:prstGeom prst="line">
              <a:avLst/>
            </a:prstGeom>
            <a:noFill/>
            <a:ln w="9525">
              <a:solidFill>
                <a:srgbClr val="40ABC0"/>
              </a:solidFill>
              <a:miter lim="800000"/>
              <a:headEnd/>
              <a:tailEnd/>
            </a:ln>
          </p:spPr>
          <p:txBody>
            <a:bodyPr/>
            <a:lstStyle/>
            <a:p>
              <a:endParaRPr lang="en-US"/>
            </a:p>
          </p:txBody>
        </p:sp>
        <p:sp>
          <p:nvSpPr>
            <p:cNvPr id="212951" name="Line 983"/>
            <p:cNvSpPr>
              <a:spLocks noChangeShapeType="1"/>
            </p:cNvSpPr>
            <p:nvPr/>
          </p:nvSpPr>
          <p:spPr bwMode="auto">
            <a:xfrm>
              <a:off x="1524" y="3039"/>
              <a:ext cx="1" cy="16"/>
            </a:xfrm>
            <a:prstGeom prst="line">
              <a:avLst/>
            </a:prstGeom>
            <a:noFill/>
            <a:ln w="9525">
              <a:solidFill>
                <a:srgbClr val="40ABC0"/>
              </a:solidFill>
              <a:miter lim="800000"/>
              <a:headEnd/>
              <a:tailEnd/>
            </a:ln>
          </p:spPr>
          <p:txBody>
            <a:bodyPr/>
            <a:lstStyle/>
            <a:p>
              <a:endParaRPr lang="en-US"/>
            </a:p>
          </p:txBody>
        </p:sp>
        <p:sp>
          <p:nvSpPr>
            <p:cNvPr id="212952" name="Line 984"/>
            <p:cNvSpPr>
              <a:spLocks noChangeShapeType="1"/>
            </p:cNvSpPr>
            <p:nvPr/>
          </p:nvSpPr>
          <p:spPr bwMode="auto">
            <a:xfrm>
              <a:off x="1524" y="3055"/>
              <a:ext cx="1" cy="15"/>
            </a:xfrm>
            <a:prstGeom prst="line">
              <a:avLst/>
            </a:prstGeom>
            <a:noFill/>
            <a:ln w="9525">
              <a:solidFill>
                <a:srgbClr val="40ABC0"/>
              </a:solidFill>
              <a:miter lim="800000"/>
              <a:headEnd/>
              <a:tailEnd/>
            </a:ln>
          </p:spPr>
          <p:txBody>
            <a:bodyPr/>
            <a:lstStyle/>
            <a:p>
              <a:endParaRPr lang="en-US"/>
            </a:p>
          </p:txBody>
        </p:sp>
        <p:sp>
          <p:nvSpPr>
            <p:cNvPr id="212953" name="Line 985"/>
            <p:cNvSpPr>
              <a:spLocks noChangeShapeType="1"/>
            </p:cNvSpPr>
            <p:nvPr/>
          </p:nvSpPr>
          <p:spPr bwMode="auto">
            <a:xfrm>
              <a:off x="1524" y="3070"/>
              <a:ext cx="2" cy="16"/>
            </a:xfrm>
            <a:prstGeom prst="line">
              <a:avLst/>
            </a:prstGeom>
            <a:noFill/>
            <a:ln w="9525">
              <a:solidFill>
                <a:srgbClr val="40ABC0"/>
              </a:solidFill>
              <a:miter lim="800000"/>
              <a:headEnd/>
              <a:tailEnd/>
            </a:ln>
          </p:spPr>
          <p:txBody>
            <a:bodyPr/>
            <a:lstStyle/>
            <a:p>
              <a:endParaRPr lang="en-US"/>
            </a:p>
          </p:txBody>
        </p:sp>
        <p:sp>
          <p:nvSpPr>
            <p:cNvPr id="212954" name="Line 986"/>
            <p:cNvSpPr>
              <a:spLocks noChangeShapeType="1"/>
            </p:cNvSpPr>
            <p:nvPr/>
          </p:nvSpPr>
          <p:spPr bwMode="auto">
            <a:xfrm>
              <a:off x="1526" y="3086"/>
              <a:ext cx="3" cy="15"/>
            </a:xfrm>
            <a:prstGeom prst="line">
              <a:avLst/>
            </a:prstGeom>
            <a:noFill/>
            <a:ln w="9525">
              <a:solidFill>
                <a:srgbClr val="3FAABF"/>
              </a:solidFill>
              <a:miter lim="800000"/>
              <a:headEnd/>
              <a:tailEnd/>
            </a:ln>
          </p:spPr>
          <p:txBody>
            <a:bodyPr/>
            <a:lstStyle/>
            <a:p>
              <a:endParaRPr lang="en-US"/>
            </a:p>
          </p:txBody>
        </p:sp>
        <p:sp>
          <p:nvSpPr>
            <p:cNvPr id="212955" name="Line 987"/>
            <p:cNvSpPr>
              <a:spLocks noChangeShapeType="1"/>
            </p:cNvSpPr>
            <p:nvPr/>
          </p:nvSpPr>
          <p:spPr bwMode="auto">
            <a:xfrm>
              <a:off x="1529" y="3101"/>
              <a:ext cx="4" cy="15"/>
            </a:xfrm>
            <a:prstGeom prst="line">
              <a:avLst/>
            </a:prstGeom>
            <a:noFill/>
            <a:ln w="9525">
              <a:solidFill>
                <a:srgbClr val="3FA9BF"/>
              </a:solidFill>
              <a:miter lim="800000"/>
              <a:headEnd/>
              <a:tailEnd/>
            </a:ln>
          </p:spPr>
          <p:txBody>
            <a:bodyPr/>
            <a:lstStyle/>
            <a:p>
              <a:endParaRPr lang="en-US"/>
            </a:p>
          </p:txBody>
        </p:sp>
        <p:sp>
          <p:nvSpPr>
            <p:cNvPr id="212956" name="Line 988"/>
            <p:cNvSpPr>
              <a:spLocks noChangeShapeType="1"/>
            </p:cNvSpPr>
            <p:nvPr/>
          </p:nvSpPr>
          <p:spPr bwMode="auto">
            <a:xfrm>
              <a:off x="1533" y="3116"/>
              <a:ext cx="5" cy="15"/>
            </a:xfrm>
            <a:prstGeom prst="line">
              <a:avLst/>
            </a:prstGeom>
            <a:noFill/>
            <a:ln w="9525">
              <a:solidFill>
                <a:srgbClr val="3FA9BE"/>
              </a:solidFill>
              <a:miter lim="800000"/>
              <a:headEnd/>
              <a:tailEnd/>
            </a:ln>
          </p:spPr>
          <p:txBody>
            <a:bodyPr/>
            <a:lstStyle/>
            <a:p>
              <a:endParaRPr lang="en-US"/>
            </a:p>
          </p:txBody>
        </p:sp>
        <p:sp>
          <p:nvSpPr>
            <p:cNvPr id="212957" name="Line 989"/>
            <p:cNvSpPr>
              <a:spLocks noChangeShapeType="1"/>
            </p:cNvSpPr>
            <p:nvPr/>
          </p:nvSpPr>
          <p:spPr bwMode="auto">
            <a:xfrm>
              <a:off x="1538" y="3131"/>
              <a:ext cx="6" cy="14"/>
            </a:xfrm>
            <a:prstGeom prst="line">
              <a:avLst/>
            </a:prstGeom>
            <a:noFill/>
            <a:ln w="9525">
              <a:solidFill>
                <a:srgbClr val="3EA7BC"/>
              </a:solidFill>
              <a:miter lim="800000"/>
              <a:headEnd/>
              <a:tailEnd/>
            </a:ln>
          </p:spPr>
          <p:txBody>
            <a:bodyPr/>
            <a:lstStyle/>
            <a:p>
              <a:endParaRPr lang="en-US"/>
            </a:p>
          </p:txBody>
        </p:sp>
        <p:sp>
          <p:nvSpPr>
            <p:cNvPr id="212958" name="Line 990"/>
            <p:cNvSpPr>
              <a:spLocks noChangeShapeType="1"/>
            </p:cNvSpPr>
            <p:nvPr/>
          </p:nvSpPr>
          <p:spPr bwMode="auto">
            <a:xfrm>
              <a:off x="1544" y="3145"/>
              <a:ext cx="7" cy="14"/>
            </a:xfrm>
            <a:prstGeom prst="line">
              <a:avLst/>
            </a:prstGeom>
            <a:noFill/>
            <a:ln w="9525">
              <a:solidFill>
                <a:srgbClr val="3EA6BB"/>
              </a:solidFill>
              <a:miter lim="800000"/>
              <a:headEnd/>
              <a:tailEnd/>
            </a:ln>
          </p:spPr>
          <p:txBody>
            <a:bodyPr/>
            <a:lstStyle/>
            <a:p>
              <a:endParaRPr lang="en-US"/>
            </a:p>
          </p:txBody>
        </p:sp>
        <p:sp>
          <p:nvSpPr>
            <p:cNvPr id="212959" name="Line 991"/>
            <p:cNvSpPr>
              <a:spLocks noChangeShapeType="1"/>
            </p:cNvSpPr>
            <p:nvPr/>
          </p:nvSpPr>
          <p:spPr bwMode="auto">
            <a:xfrm>
              <a:off x="1551" y="3159"/>
              <a:ext cx="9" cy="14"/>
            </a:xfrm>
            <a:prstGeom prst="line">
              <a:avLst/>
            </a:prstGeom>
            <a:noFill/>
            <a:ln w="9525">
              <a:solidFill>
                <a:srgbClr val="3EA5BA"/>
              </a:solidFill>
              <a:miter lim="800000"/>
              <a:headEnd/>
              <a:tailEnd/>
            </a:ln>
          </p:spPr>
          <p:txBody>
            <a:bodyPr/>
            <a:lstStyle/>
            <a:p>
              <a:endParaRPr lang="en-US"/>
            </a:p>
          </p:txBody>
        </p:sp>
        <p:sp>
          <p:nvSpPr>
            <p:cNvPr id="212960" name="Line 992"/>
            <p:cNvSpPr>
              <a:spLocks noChangeShapeType="1"/>
            </p:cNvSpPr>
            <p:nvPr/>
          </p:nvSpPr>
          <p:spPr bwMode="auto">
            <a:xfrm>
              <a:off x="1560" y="3173"/>
              <a:ext cx="9" cy="14"/>
            </a:xfrm>
            <a:prstGeom prst="line">
              <a:avLst/>
            </a:prstGeom>
            <a:noFill/>
            <a:ln w="9525">
              <a:solidFill>
                <a:srgbClr val="3DA4B8"/>
              </a:solidFill>
              <a:miter lim="800000"/>
              <a:headEnd/>
              <a:tailEnd/>
            </a:ln>
          </p:spPr>
          <p:txBody>
            <a:bodyPr/>
            <a:lstStyle/>
            <a:p>
              <a:endParaRPr lang="en-US"/>
            </a:p>
          </p:txBody>
        </p:sp>
        <p:sp>
          <p:nvSpPr>
            <p:cNvPr id="212961" name="Line 993"/>
            <p:cNvSpPr>
              <a:spLocks noChangeShapeType="1"/>
            </p:cNvSpPr>
            <p:nvPr/>
          </p:nvSpPr>
          <p:spPr bwMode="auto">
            <a:xfrm>
              <a:off x="1569" y="3187"/>
              <a:ext cx="10" cy="13"/>
            </a:xfrm>
            <a:prstGeom prst="line">
              <a:avLst/>
            </a:prstGeom>
            <a:noFill/>
            <a:ln w="9525">
              <a:solidFill>
                <a:srgbClr val="3DA2B7"/>
              </a:solidFill>
              <a:miter lim="800000"/>
              <a:headEnd/>
              <a:tailEnd/>
            </a:ln>
          </p:spPr>
          <p:txBody>
            <a:bodyPr/>
            <a:lstStyle/>
            <a:p>
              <a:endParaRPr lang="en-US"/>
            </a:p>
          </p:txBody>
        </p:sp>
        <p:sp>
          <p:nvSpPr>
            <p:cNvPr id="212962" name="Line 994"/>
            <p:cNvSpPr>
              <a:spLocks noChangeShapeType="1"/>
            </p:cNvSpPr>
            <p:nvPr/>
          </p:nvSpPr>
          <p:spPr bwMode="auto">
            <a:xfrm>
              <a:off x="1579" y="3200"/>
              <a:ext cx="11" cy="12"/>
            </a:xfrm>
            <a:prstGeom prst="line">
              <a:avLst/>
            </a:prstGeom>
            <a:noFill/>
            <a:ln w="9525">
              <a:solidFill>
                <a:srgbClr val="3CA1B5"/>
              </a:solidFill>
              <a:miter lim="800000"/>
              <a:headEnd/>
              <a:tailEnd/>
            </a:ln>
          </p:spPr>
          <p:txBody>
            <a:bodyPr/>
            <a:lstStyle/>
            <a:p>
              <a:endParaRPr lang="en-US"/>
            </a:p>
          </p:txBody>
        </p:sp>
        <p:sp>
          <p:nvSpPr>
            <p:cNvPr id="212963" name="Line 995"/>
            <p:cNvSpPr>
              <a:spLocks noChangeShapeType="1"/>
            </p:cNvSpPr>
            <p:nvPr/>
          </p:nvSpPr>
          <p:spPr bwMode="auto">
            <a:xfrm>
              <a:off x="1590" y="3212"/>
              <a:ext cx="12" cy="13"/>
            </a:xfrm>
            <a:prstGeom prst="line">
              <a:avLst/>
            </a:prstGeom>
            <a:noFill/>
            <a:ln w="9525">
              <a:solidFill>
                <a:srgbClr val="3B9FB3"/>
              </a:solidFill>
              <a:miter lim="800000"/>
              <a:headEnd/>
              <a:tailEnd/>
            </a:ln>
          </p:spPr>
          <p:txBody>
            <a:bodyPr/>
            <a:lstStyle/>
            <a:p>
              <a:endParaRPr lang="en-US"/>
            </a:p>
          </p:txBody>
        </p:sp>
        <p:sp>
          <p:nvSpPr>
            <p:cNvPr id="212964" name="Line 996"/>
            <p:cNvSpPr>
              <a:spLocks noChangeShapeType="1"/>
            </p:cNvSpPr>
            <p:nvPr/>
          </p:nvSpPr>
          <p:spPr bwMode="auto">
            <a:xfrm>
              <a:off x="1602" y="3225"/>
              <a:ext cx="12" cy="12"/>
            </a:xfrm>
            <a:prstGeom prst="line">
              <a:avLst/>
            </a:prstGeom>
            <a:noFill/>
            <a:ln w="9525">
              <a:solidFill>
                <a:srgbClr val="3B9EB2"/>
              </a:solidFill>
              <a:miter lim="800000"/>
              <a:headEnd/>
              <a:tailEnd/>
            </a:ln>
          </p:spPr>
          <p:txBody>
            <a:bodyPr/>
            <a:lstStyle/>
            <a:p>
              <a:endParaRPr lang="en-US"/>
            </a:p>
          </p:txBody>
        </p:sp>
        <p:sp>
          <p:nvSpPr>
            <p:cNvPr id="212965" name="Line 997"/>
            <p:cNvSpPr>
              <a:spLocks noChangeShapeType="1"/>
            </p:cNvSpPr>
            <p:nvPr/>
          </p:nvSpPr>
          <p:spPr bwMode="auto">
            <a:xfrm>
              <a:off x="1614" y="3237"/>
              <a:ext cx="14" cy="11"/>
            </a:xfrm>
            <a:prstGeom prst="line">
              <a:avLst/>
            </a:prstGeom>
            <a:noFill/>
            <a:ln w="9525">
              <a:solidFill>
                <a:srgbClr val="3A9CB0"/>
              </a:solidFill>
              <a:miter lim="800000"/>
              <a:headEnd/>
              <a:tailEnd/>
            </a:ln>
          </p:spPr>
          <p:txBody>
            <a:bodyPr/>
            <a:lstStyle/>
            <a:p>
              <a:endParaRPr lang="en-US"/>
            </a:p>
          </p:txBody>
        </p:sp>
        <p:sp>
          <p:nvSpPr>
            <p:cNvPr id="212966" name="Line 998"/>
            <p:cNvSpPr>
              <a:spLocks noChangeShapeType="1"/>
            </p:cNvSpPr>
            <p:nvPr/>
          </p:nvSpPr>
          <p:spPr bwMode="auto">
            <a:xfrm>
              <a:off x="1628" y="3248"/>
              <a:ext cx="14" cy="11"/>
            </a:xfrm>
            <a:prstGeom prst="line">
              <a:avLst/>
            </a:prstGeom>
            <a:noFill/>
            <a:ln w="9525">
              <a:solidFill>
                <a:srgbClr val="3A9BAE"/>
              </a:solidFill>
              <a:miter lim="800000"/>
              <a:headEnd/>
              <a:tailEnd/>
            </a:ln>
          </p:spPr>
          <p:txBody>
            <a:bodyPr/>
            <a:lstStyle/>
            <a:p>
              <a:endParaRPr lang="en-US"/>
            </a:p>
          </p:txBody>
        </p:sp>
        <p:sp>
          <p:nvSpPr>
            <p:cNvPr id="212967" name="Line 999"/>
            <p:cNvSpPr>
              <a:spLocks noChangeShapeType="1"/>
            </p:cNvSpPr>
            <p:nvPr/>
          </p:nvSpPr>
          <p:spPr bwMode="auto">
            <a:xfrm>
              <a:off x="1642" y="3259"/>
              <a:ext cx="15" cy="11"/>
            </a:xfrm>
            <a:prstGeom prst="line">
              <a:avLst/>
            </a:prstGeom>
            <a:noFill/>
            <a:ln w="9525">
              <a:solidFill>
                <a:srgbClr val="3999AC"/>
              </a:solidFill>
              <a:miter lim="800000"/>
              <a:headEnd/>
              <a:tailEnd/>
            </a:ln>
          </p:spPr>
          <p:txBody>
            <a:bodyPr/>
            <a:lstStyle/>
            <a:p>
              <a:endParaRPr lang="en-US"/>
            </a:p>
          </p:txBody>
        </p:sp>
        <p:sp>
          <p:nvSpPr>
            <p:cNvPr id="212968" name="Line 1000"/>
            <p:cNvSpPr>
              <a:spLocks noChangeShapeType="1"/>
            </p:cNvSpPr>
            <p:nvPr/>
          </p:nvSpPr>
          <p:spPr bwMode="auto">
            <a:xfrm>
              <a:off x="1657" y="3270"/>
              <a:ext cx="16" cy="10"/>
            </a:xfrm>
            <a:prstGeom prst="line">
              <a:avLst/>
            </a:prstGeom>
            <a:noFill/>
            <a:ln w="9525">
              <a:solidFill>
                <a:srgbClr val="3998AB"/>
              </a:solidFill>
              <a:miter lim="800000"/>
              <a:headEnd/>
              <a:tailEnd/>
            </a:ln>
          </p:spPr>
          <p:txBody>
            <a:bodyPr/>
            <a:lstStyle/>
            <a:p>
              <a:endParaRPr lang="en-US"/>
            </a:p>
          </p:txBody>
        </p:sp>
        <p:sp>
          <p:nvSpPr>
            <p:cNvPr id="212969" name="Line 1001"/>
            <p:cNvSpPr>
              <a:spLocks noChangeShapeType="1"/>
            </p:cNvSpPr>
            <p:nvPr/>
          </p:nvSpPr>
          <p:spPr bwMode="auto">
            <a:xfrm>
              <a:off x="1673" y="3280"/>
              <a:ext cx="17" cy="9"/>
            </a:xfrm>
            <a:prstGeom prst="line">
              <a:avLst/>
            </a:prstGeom>
            <a:noFill/>
            <a:ln w="9525">
              <a:solidFill>
                <a:srgbClr val="3896A9"/>
              </a:solidFill>
              <a:miter lim="800000"/>
              <a:headEnd/>
              <a:tailEnd/>
            </a:ln>
          </p:spPr>
          <p:txBody>
            <a:bodyPr/>
            <a:lstStyle/>
            <a:p>
              <a:endParaRPr lang="en-US"/>
            </a:p>
          </p:txBody>
        </p:sp>
        <p:sp>
          <p:nvSpPr>
            <p:cNvPr id="212970" name="Line 1002"/>
            <p:cNvSpPr>
              <a:spLocks noChangeShapeType="1"/>
            </p:cNvSpPr>
            <p:nvPr/>
          </p:nvSpPr>
          <p:spPr bwMode="auto">
            <a:xfrm>
              <a:off x="1690" y="3289"/>
              <a:ext cx="17" cy="9"/>
            </a:xfrm>
            <a:prstGeom prst="line">
              <a:avLst/>
            </a:prstGeom>
            <a:noFill/>
            <a:ln w="9525">
              <a:solidFill>
                <a:srgbClr val="3795A7"/>
              </a:solidFill>
              <a:miter lim="800000"/>
              <a:headEnd/>
              <a:tailEnd/>
            </a:ln>
          </p:spPr>
          <p:txBody>
            <a:bodyPr/>
            <a:lstStyle/>
            <a:p>
              <a:endParaRPr lang="en-US"/>
            </a:p>
          </p:txBody>
        </p:sp>
        <p:sp>
          <p:nvSpPr>
            <p:cNvPr id="212971" name="Line 1003"/>
            <p:cNvSpPr>
              <a:spLocks noChangeShapeType="1"/>
            </p:cNvSpPr>
            <p:nvPr/>
          </p:nvSpPr>
          <p:spPr bwMode="auto">
            <a:xfrm>
              <a:off x="1707" y="3298"/>
              <a:ext cx="18" cy="9"/>
            </a:xfrm>
            <a:prstGeom prst="line">
              <a:avLst/>
            </a:prstGeom>
            <a:noFill/>
            <a:ln w="9525">
              <a:solidFill>
                <a:srgbClr val="3793A6"/>
              </a:solidFill>
              <a:miter lim="800000"/>
              <a:headEnd/>
              <a:tailEnd/>
            </a:ln>
          </p:spPr>
          <p:txBody>
            <a:bodyPr/>
            <a:lstStyle/>
            <a:p>
              <a:endParaRPr lang="en-US"/>
            </a:p>
          </p:txBody>
        </p:sp>
        <p:sp>
          <p:nvSpPr>
            <p:cNvPr id="212972" name="Line 1004"/>
            <p:cNvSpPr>
              <a:spLocks noChangeShapeType="1"/>
            </p:cNvSpPr>
            <p:nvPr/>
          </p:nvSpPr>
          <p:spPr bwMode="auto">
            <a:xfrm>
              <a:off x="1725" y="3307"/>
              <a:ext cx="18" cy="8"/>
            </a:xfrm>
            <a:prstGeom prst="line">
              <a:avLst/>
            </a:prstGeom>
            <a:noFill/>
            <a:ln w="9525">
              <a:solidFill>
                <a:srgbClr val="3692A4"/>
              </a:solidFill>
              <a:miter lim="800000"/>
              <a:headEnd/>
              <a:tailEnd/>
            </a:ln>
          </p:spPr>
          <p:txBody>
            <a:bodyPr/>
            <a:lstStyle/>
            <a:p>
              <a:endParaRPr lang="en-US"/>
            </a:p>
          </p:txBody>
        </p:sp>
        <p:sp>
          <p:nvSpPr>
            <p:cNvPr id="212973" name="Line 1005"/>
            <p:cNvSpPr>
              <a:spLocks noChangeShapeType="1"/>
            </p:cNvSpPr>
            <p:nvPr/>
          </p:nvSpPr>
          <p:spPr bwMode="auto">
            <a:xfrm>
              <a:off x="1743" y="3315"/>
              <a:ext cx="19" cy="7"/>
            </a:xfrm>
            <a:prstGeom prst="line">
              <a:avLst/>
            </a:prstGeom>
            <a:noFill/>
            <a:ln w="9525">
              <a:solidFill>
                <a:srgbClr val="3690A2"/>
              </a:solidFill>
              <a:miter lim="800000"/>
              <a:headEnd/>
              <a:tailEnd/>
            </a:ln>
          </p:spPr>
          <p:txBody>
            <a:bodyPr/>
            <a:lstStyle/>
            <a:p>
              <a:endParaRPr lang="en-US"/>
            </a:p>
          </p:txBody>
        </p:sp>
        <p:sp>
          <p:nvSpPr>
            <p:cNvPr id="212974" name="Line 1006"/>
            <p:cNvSpPr>
              <a:spLocks noChangeShapeType="1"/>
            </p:cNvSpPr>
            <p:nvPr/>
          </p:nvSpPr>
          <p:spPr bwMode="auto">
            <a:xfrm>
              <a:off x="1762" y="3322"/>
              <a:ext cx="20" cy="7"/>
            </a:xfrm>
            <a:prstGeom prst="line">
              <a:avLst/>
            </a:prstGeom>
            <a:noFill/>
            <a:ln w="9525">
              <a:solidFill>
                <a:srgbClr val="358FA1"/>
              </a:solidFill>
              <a:miter lim="800000"/>
              <a:headEnd/>
              <a:tailEnd/>
            </a:ln>
          </p:spPr>
          <p:txBody>
            <a:bodyPr/>
            <a:lstStyle/>
            <a:p>
              <a:endParaRPr lang="en-US"/>
            </a:p>
          </p:txBody>
        </p:sp>
        <p:sp>
          <p:nvSpPr>
            <p:cNvPr id="212975" name="Line 1007"/>
            <p:cNvSpPr>
              <a:spLocks noChangeShapeType="1"/>
            </p:cNvSpPr>
            <p:nvPr/>
          </p:nvSpPr>
          <p:spPr bwMode="auto">
            <a:xfrm>
              <a:off x="1782" y="3329"/>
              <a:ext cx="20" cy="6"/>
            </a:xfrm>
            <a:prstGeom prst="line">
              <a:avLst/>
            </a:prstGeom>
            <a:noFill/>
            <a:ln w="9525">
              <a:solidFill>
                <a:srgbClr val="358D9F"/>
              </a:solidFill>
              <a:miter lim="800000"/>
              <a:headEnd/>
              <a:tailEnd/>
            </a:ln>
          </p:spPr>
          <p:txBody>
            <a:bodyPr/>
            <a:lstStyle/>
            <a:p>
              <a:endParaRPr lang="en-US"/>
            </a:p>
          </p:txBody>
        </p:sp>
        <p:sp>
          <p:nvSpPr>
            <p:cNvPr id="212976" name="Line 1008"/>
            <p:cNvSpPr>
              <a:spLocks noChangeShapeType="1"/>
            </p:cNvSpPr>
            <p:nvPr/>
          </p:nvSpPr>
          <p:spPr bwMode="auto">
            <a:xfrm>
              <a:off x="1802" y="3335"/>
              <a:ext cx="21" cy="5"/>
            </a:xfrm>
            <a:prstGeom prst="line">
              <a:avLst/>
            </a:prstGeom>
            <a:noFill/>
            <a:ln w="9525">
              <a:solidFill>
                <a:srgbClr val="348C9E"/>
              </a:solidFill>
              <a:miter lim="800000"/>
              <a:headEnd/>
              <a:tailEnd/>
            </a:ln>
          </p:spPr>
          <p:txBody>
            <a:bodyPr/>
            <a:lstStyle/>
            <a:p>
              <a:endParaRPr lang="en-US"/>
            </a:p>
          </p:txBody>
        </p:sp>
        <p:sp>
          <p:nvSpPr>
            <p:cNvPr id="212977" name="Line 1009"/>
            <p:cNvSpPr>
              <a:spLocks noChangeShapeType="1"/>
            </p:cNvSpPr>
            <p:nvPr/>
          </p:nvSpPr>
          <p:spPr bwMode="auto">
            <a:xfrm>
              <a:off x="1823" y="3340"/>
              <a:ext cx="21" cy="5"/>
            </a:xfrm>
            <a:prstGeom prst="line">
              <a:avLst/>
            </a:prstGeom>
            <a:noFill/>
            <a:ln w="9525">
              <a:solidFill>
                <a:srgbClr val="348B9C"/>
              </a:solidFill>
              <a:miter lim="800000"/>
              <a:headEnd/>
              <a:tailEnd/>
            </a:ln>
          </p:spPr>
          <p:txBody>
            <a:bodyPr/>
            <a:lstStyle/>
            <a:p>
              <a:endParaRPr lang="en-US"/>
            </a:p>
          </p:txBody>
        </p:sp>
        <p:sp>
          <p:nvSpPr>
            <p:cNvPr id="212978" name="Line 1010"/>
            <p:cNvSpPr>
              <a:spLocks noChangeShapeType="1"/>
            </p:cNvSpPr>
            <p:nvPr/>
          </p:nvSpPr>
          <p:spPr bwMode="auto">
            <a:xfrm>
              <a:off x="1844" y="3345"/>
              <a:ext cx="22" cy="4"/>
            </a:xfrm>
            <a:prstGeom prst="line">
              <a:avLst/>
            </a:prstGeom>
            <a:noFill/>
            <a:ln w="9525">
              <a:solidFill>
                <a:srgbClr val="348A9C"/>
              </a:solidFill>
              <a:miter lim="800000"/>
              <a:headEnd/>
              <a:tailEnd/>
            </a:ln>
          </p:spPr>
          <p:txBody>
            <a:bodyPr/>
            <a:lstStyle/>
            <a:p>
              <a:endParaRPr lang="en-US"/>
            </a:p>
          </p:txBody>
        </p:sp>
        <p:sp>
          <p:nvSpPr>
            <p:cNvPr id="212979" name="Line 1011"/>
            <p:cNvSpPr>
              <a:spLocks noChangeShapeType="1"/>
            </p:cNvSpPr>
            <p:nvPr/>
          </p:nvSpPr>
          <p:spPr bwMode="auto">
            <a:xfrm>
              <a:off x="1866" y="3349"/>
              <a:ext cx="22" cy="4"/>
            </a:xfrm>
            <a:prstGeom prst="line">
              <a:avLst/>
            </a:prstGeom>
            <a:noFill/>
            <a:ln w="9525">
              <a:solidFill>
                <a:srgbClr val="348C9D"/>
              </a:solidFill>
              <a:miter lim="800000"/>
              <a:headEnd/>
              <a:tailEnd/>
            </a:ln>
          </p:spPr>
          <p:txBody>
            <a:bodyPr/>
            <a:lstStyle/>
            <a:p>
              <a:endParaRPr lang="en-US"/>
            </a:p>
          </p:txBody>
        </p:sp>
        <p:sp>
          <p:nvSpPr>
            <p:cNvPr id="212980" name="Line 1012"/>
            <p:cNvSpPr>
              <a:spLocks noChangeShapeType="1"/>
            </p:cNvSpPr>
            <p:nvPr/>
          </p:nvSpPr>
          <p:spPr bwMode="auto">
            <a:xfrm>
              <a:off x="1888" y="3353"/>
              <a:ext cx="22" cy="2"/>
            </a:xfrm>
            <a:prstGeom prst="line">
              <a:avLst/>
            </a:prstGeom>
            <a:noFill/>
            <a:ln w="9525">
              <a:solidFill>
                <a:srgbClr val="358D9F"/>
              </a:solidFill>
              <a:miter lim="800000"/>
              <a:headEnd/>
              <a:tailEnd/>
            </a:ln>
          </p:spPr>
          <p:txBody>
            <a:bodyPr/>
            <a:lstStyle/>
            <a:p>
              <a:endParaRPr lang="en-US"/>
            </a:p>
          </p:txBody>
        </p:sp>
        <p:sp>
          <p:nvSpPr>
            <p:cNvPr id="212981" name="Line 1013"/>
            <p:cNvSpPr>
              <a:spLocks noChangeShapeType="1"/>
            </p:cNvSpPr>
            <p:nvPr/>
          </p:nvSpPr>
          <p:spPr bwMode="auto">
            <a:xfrm>
              <a:off x="1910" y="3355"/>
              <a:ext cx="23" cy="2"/>
            </a:xfrm>
            <a:prstGeom prst="line">
              <a:avLst/>
            </a:prstGeom>
            <a:noFill/>
            <a:ln w="9525">
              <a:solidFill>
                <a:srgbClr val="358FA0"/>
              </a:solidFill>
              <a:miter lim="800000"/>
              <a:headEnd/>
              <a:tailEnd/>
            </a:ln>
          </p:spPr>
          <p:txBody>
            <a:bodyPr/>
            <a:lstStyle/>
            <a:p>
              <a:endParaRPr lang="en-US"/>
            </a:p>
          </p:txBody>
        </p:sp>
        <p:sp>
          <p:nvSpPr>
            <p:cNvPr id="212982" name="Line 1014"/>
            <p:cNvSpPr>
              <a:spLocks noChangeShapeType="1"/>
            </p:cNvSpPr>
            <p:nvPr/>
          </p:nvSpPr>
          <p:spPr bwMode="auto">
            <a:xfrm>
              <a:off x="1933" y="3357"/>
              <a:ext cx="23" cy="1"/>
            </a:xfrm>
            <a:prstGeom prst="line">
              <a:avLst/>
            </a:prstGeom>
            <a:noFill/>
            <a:ln w="9525">
              <a:solidFill>
                <a:srgbClr val="3690A2"/>
              </a:solidFill>
              <a:miter lim="800000"/>
              <a:headEnd/>
              <a:tailEnd/>
            </a:ln>
          </p:spPr>
          <p:txBody>
            <a:bodyPr/>
            <a:lstStyle/>
            <a:p>
              <a:endParaRPr lang="en-US"/>
            </a:p>
          </p:txBody>
        </p:sp>
        <p:sp>
          <p:nvSpPr>
            <p:cNvPr id="212983" name="Line 1015"/>
            <p:cNvSpPr>
              <a:spLocks noChangeShapeType="1"/>
            </p:cNvSpPr>
            <p:nvPr/>
          </p:nvSpPr>
          <p:spPr bwMode="auto">
            <a:xfrm>
              <a:off x="1956" y="3358"/>
              <a:ext cx="24" cy="1"/>
            </a:xfrm>
            <a:prstGeom prst="line">
              <a:avLst/>
            </a:prstGeom>
            <a:noFill/>
            <a:ln w="9525">
              <a:solidFill>
                <a:srgbClr val="3691A4"/>
              </a:solidFill>
              <a:miter lim="800000"/>
              <a:headEnd/>
              <a:tailEnd/>
            </a:ln>
          </p:spPr>
          <p:txBody>
            <a:bodyPr/>
            <a:lstStyle/>
            <a:p>
              <a:endParaRPr lang="en-US"/>
            </a:p>
          </p:txBody>
        </p:sp>
        <p:sp>
          <p:nvSpPr>
            <p:cNvPr id="212984" name="Line 1016"/>
            <p:cNvSpPr>
              <a:spLocks noChangeShapeType="1"/>
            </p:cNvSpPr>
            <p:nvPr/>
          </p:nvSpPr>
          <p:spPr bwMode="auto">
            <a:xfrm flipV="1">
              <a:off x="1980" y="3358"/>
              <a:ext cx="23" cy="1"/>
            </a:xfrm>
            <a:prstGeom prst="line">
              <a:avLst/>
            </a:prstGeom>
            <a:noFill/>
            <a:ln w="9525">
              <a:solidFill>
                <a:srgbClr val="3793A5"/>
              </a:solidFill>
              <a:miter lim="800000"/>
              <a:headEnd/>
              <a:tailEnd/>
            </a:ln>
          </p:spPr>
          <p:txBody>
            <a:bodyPr/>
            <a:lstStyle/>
            <a:p>
              <a:endParaRPr lang="en-US"/>
            </a:p>
          </p:txBody>
        </p:sp>
        <p:sp>
          <p:nvSpPr>
            <p:cNvPr id="212985" name="Line 1017"/>
            <p:cNvSpPr>
              <a:spLocks noChangeShapeType="1"/>
            </p:cNvSpPr>
            <p:nvPr/>
          </p:nvSpPr>
          <p:spPr bwMode="auto">
            <a:xfrm flipV="1">
              <a:off x="2003" y="3357"/>
              <a:ext cx="23" cy="1"/>
            </a:xfrm>
            <a:prstGeom prst="line">
              <a:avLst/>
            </a:prstGeom>
            <a:noFill/>
            <a:ln w="9525">
              <a:solidFill>
                <a:srgbClr val="3794A7"/>
              </a:solidFill>
              <a:miter lim="800000"/>
              <a:headEnd/>
              <a:tailEnd/>
            </a:ln>
          </p:spPr>
          <p:txBody>
            <a:bodyPr/>
            <a:lstStyle/>
            <a:p>
              <a:endParaRPr lang="en-US"/>
            </a:p>
          </p:txBody>
        </p:sp>
        <p:sp>
          <p:nvSpPr>
            <p:cNvPr id="212986" name="Line 1018"/>
            <p:cNvSpPr>
              <a:spLocks noChangeShapeType="1"/>
            </p:cNvSpPr>
            <p:nvPr/>
          </p:nvSpPr>
          <p:spPr bwMode="auto">
            <a:xfrm flipV="1">
              <a:off x="2026" y="3355"/>
              <a:ext cx="23" cy="2"/>
            </a:xfrm>
            <a:prstGeom prst="line">
              <a:avLst/>
            </a:prstGeom>
            <a:noFill/>
            <a:ln w="9525">
              <a:solidFill>
                <a:srgbClr val="3896A8"/>
              </a:solidFill>
              <a:miter lim="800000"/>
              <a:headEnd/>
              <a:tailEnd/>
            </a:ln>
          </p:spPr>
          <p:txBody>
            <a:bodyPr/>
            <a:lstStyle/>
            <a:p>
              <a:endParaRPr lang="en-US"/>
            </a:p>
          </p:txBody>
        </p:sp>
        <p:sp>
          <p:nvSpPr>
            <p:cNvPr id="212987" name="Line 1019"/>
            <p:cNvSpPr>
              <a:spLocks noChangeShapeType="1"/>
            </p:cNvSpPr>
            <p:nvPr/>
          </p:nvSpPr>
          <p:spPr bwMode="auto">
            <a:xfrm flipV="1">
              <a:off x="2049" y="3353"/>
              <a:ext cx="23" cy="2"/>
            </a:xfrm>
            <a:prstGeom prst="line">
              <a:avLst/>
            </a:prstGeom>
            <a:noFill/>
            <a:ln w="9525">
              <a:solidFill>
                <a:srgbClr val="3897AA"/>
              </a:solidFill>
              <a:miter lim="800000"/>
              <a:headEnd/>
              <a:tailEnd/>
            </a:ln>
          </p:spPr>
          <p:txBody>
            <a:bodyPr/>
            <a:lstStyle/>
            <a:p>
              <a:endParaRPr lang="en-US"/>
            </a:p>
          </p:txBody>
        </p:sp>
        <p:sp>
          <p:nvSpPr>
            <p:cNvPr id="212988" name="Line 1020"/>
            <p:cNvSpPr>
              <a:spLocks noChangeShapeType="1"/>
            </p:cNvSpPr>
            <p:nvPr/>
          </p:nvSpPr>
          <p:spPr bwMode="auto">
            <a:xfrm flipV="1">
              <a:off x="2072" y="3349"/>
              <a:ext cx="22" cy="4"/>
            </a:xfrm>
            <a:prstGeom prst="line">
              <a:avLst/>
            </a:prstGeom>
            <a:noFill/>
            <a:ln w="9525">
              <a:solidFill>
                <a:srgbClr val="3998AB"/>
              </a:solidFill>
              <a:miter lim="800000"/>
              <a:headEnd/>
              <a:tailEnd/>
            </a:ln>
          </p:spPr>
          <p:txBody>
            <a:bodyPr/>
            <a:lstStyle/>
            <a:p>
              <a:endParaRPr lang="en-US"/>
            </a:p>
          </p:txBody>
        </p:sp>
        <p:sp>
          <p:nvSpPr>
            <p:cNvPr id="212989" name="Line 1021"/>
            <p:cNvSpPr>
              <a:spLocks noChangeShapeType="1"/>
            </p:cNvSpPr>
            <p:nvPr/>
          </p:nvSpPr>
          <p:spPr bwMode="auto">
            <a:xfrm flipV="1">
              <a:off x="2094" y="3345"/>
              <a:ext cx="22" cy="4"/>
            </a:xfrm>
            <a:prstGeom prst="line">
              <a:avLst/>
            </a:prstGeom>
            <a:noFill/>
            <a:ln w="9525">
              <a:solidFill>
                <a:srgbClr val="399AAD"/>
              </a:solidFill>
              <a:miter lim="800000"/>
              <a:headEnd/>
              <a:tailEnd/>
            </a:ln>
          </p:spPr>
          <p:txBody>
            <a:bodyPr/>
            <a:lstStyle/>
            <a:p>
              <a:endParaRPr lang="en-US"/>
            </a:p>
          </p:txBody>
        </p:sp>
        <p:sp>
          <p:nvSpPr>
            <p:cNvPr id="212990" name="Line 1022"/>
            <p:cNvSpPr>
              <a:spLocks noChangeShapeType="1"/>
            </p:cNvSpPr>
            <p:nvPr/>
          </p:nvSpPr>
          <p:spPr bwMode="auto">
            <a:xfrm flipV="1">
              <a:off x="2116" y="3340"/>
              <a:ext cx="21" cy="5"/>
            </a:xfrm>
            <a:prstGeom prst="line">
              <a:avLst/>
            </a:prstGeom>
            <a:noFill/>
            <a:ln w="9525">
              <a:solidFill>
                <a:srgbClr val="3A9BAF"/>
              </a:solidFill>
              <a:miter lim="800000"/>
              <a:headEnd/>
              <a:tailEnd/>
            </a:ln>
          </p:spPr>
          <p:txBody>
            <a:bodyPr/>
            <a:lstStyle/>
            <a:p>
              <a:endParaRPr lang="en-US"/>
            </a:p>
          </p:txBody>
        </p:sp>
        <p:sp>
          <p:nvSpPr>
            <p:cNvPr id="212991" name="Line 1023"/>
            <p:cNvSpPr>
              <a:spLocks noChangeShapeType="1"/>
            </p:cNvSpPr>
            <p:nvPr/>
          </p:nvSpPr>
          <p:spPr bwMode="auto">
            <a:xfrm flipV="1">
              <a:off x="2137" y="3335"/>
              <a:ext cx="20" cy="5"/>
            </a:xfrm>
            <a:prstGeom prst="line">
              <a:avLst/>
            </a:prstGeom>
            <a:noFill/>
            <a:ln w="9525">
              <a:solidFill>
                <a:srgbClr val="3A9DB0"/>
              </a:solidFill>
              <a:miter lim="800000"/>
              <a:headEnd/>
              <a:tailEnd/>
            </a:ln>
          </p:spPr>
          <p:txBody>
            <a:bodyPr/>
            <a:lstStyle/>
            <a:p>
              <a:endParaRPr lang="en-US"/>
            </a:p>
          </p:txBody>
        </p:sp>
        <p:sp>
          <p:nvSpPr>
            <p:cNvPr id="272384" name="Line 1024"/>
            <p:cNvSpPr>
              <a:spLocks noChangeShapeType="1"/>
            </p:cNvSpPr>
            <p:nvPr/>
          </p:nvSpPr>
          <p:spPr bwMode="auto">
            <a:xfrm flipV="1">
              <a:off x="2157" y="3329"/>
              <a:ext cx="21" cy="6"/>
            </a:xfrm>
            <a:prstGeom prst="line">
              <a:avLst/>
            </a:prstGeom>
            <a:noFill/>
            <a:ln w="9525">
              <a:solidFill>
                <a:srgbClr val="3B9EB2"/>
              </a:solidFill>
              <a:miter lim="800000"/>
              <a:headEnd/>
              <a:tailEnd/>
            </a:ln>
          </p:spPr>
          <p:txBody>
            <a:bodyPr/>
            <a:lstStyle/>
            <a:p>
              <a:endParaRPr lang="en-US"/>
            </a:p>
          </p:txBody>
        </p:sp>
        <p:sp>
          <p:nvSpPr>
            <p:cNvPr id="272385" name="Line 1025"/>
            <p:cNvSpPr>
              <a:spLocks noChangeShapeType="1"/>
            </p:cNvSpPr>
            <p:nvPr/>
          </p:nvSpPr>
          <p:spPr bwMode="auto">
            <a:xfrm flipV="1">
              <a:off x="2178" y="3322"/>
              <a:ext cx="19" cy="7"/>
            </a:xfrm>
            <a:prstGeom prst="line">
              <a:avLst/>
            </a:prstGeom>
            <a:noFill/>
            <a:ln w="9525">
              <a:solidFill>
                <a:srgbClr val="3B9FB3"/>
              </a:solidFill>
              <a:miter lim="800000"/>
              <a:headEnd/>
              <a:tailEnd/>
            </a:ln>
          </p:spPr>
          <p:txBody>
            <a:bodyPr/>
            <a:lstStyle/>
            <a:p>
              <a:endParaRPr lang="en-US"/>
            </a:p>
          </p:txBody>
        </p:sp>
        <p:sp>
          <p:nvSpPr>
            <p:cNvPr id="272386" name="Line 1026"/>
            <p:cNvSpPr>
              <a:spLocks noChangeShapeType="1"/>
            </p:cNvSpPr>
            <p:nvPr/>
          </p:nvSpPr>
          <p:spPr bwMode="auto">
            <a:xfrm flipV="1">
              <a:off x="2197" y="3315"/>
              <a:ext cx="19" cy="7"/>
            </a:xfrm>
            <a:prstGeom prst="line">
              <a:avLst/>
            </a:prstGeom>
            <a:noFill/>
            <a:ln w="9525">
              <a:solidFill>
                <a:srgbClr val="3CA1B5"/>
              </a:solidFill>
              <a:miter lim="800000"/>
              <a:headEnd/>
              <a:tailEnd/>
            </a:ln>
          </p:spPr>
          <p:txBody>
            <a:bodyPr/>
            <a:lstStyle/>
            <a:p>
              <a:endParaRPr lang="en-US"/>
            </a:p>
          </p:txBody>
        </p:sp>
        <p:sp>
          <p:nvSpPr>
            <p:cNvPr id="272387" name="Line 1027"/>
            <p:cNvSpPr>
              <a:spLocks noChangeShapeType="1"/>
            </p:cNvSpPr>
            <p:nvPr/>
          </p:nvSpPr>
          <p:spPr bwMode="auto">
            <a:xfrm flipV="1">
              <a:off x="2216" y="3307"/>
              <a:ext cx="19" cy="8"/>
            </a:xfrm>
            <a:prstGeom prst="line">
              <a:avLst/>
            </a:prstGeom>
            <a:noFill/>
            <a:ln w="9525">
              <a:solidFill>
                <a:srgbClr val="3DA2B7"/>
              </a:solidFill>
              <a:miter lim="800000"/>
              <a:headEnd/>
              <a:tailEnd/>
            </a:ln>
          </p:spPr>
          <p:txBody>
            <a:bodyPr/>
            <a:lstStyle/>
            <a:p>
              <a:endParaRPr lang="en-US"/>
            </a:p>
          </p:txBody>
        </p:sp>
        <p:sp>
          <p:nvSpPr>
            <p:cNvPr id="272388" name="Line 1028"/>
            <p:cNvSpPr>
              <a:spLocks noChangeShapeType="1"/>
            </p:cNvSpPr>
            <p:nvPr/>
          </p:nvSpPr>
          <p:spPr bwMode="auto">
            <a:xfrm flipV="1">
              <a:off x="2235" y="3298"/>
              <a:ext cx="18" cy="9"/>
            </a:xfrm>
            <a:prstGeom prst="line">
              <a:avLst/>
            </a:prstGeom>
            <a:noFill/>
            <a:ln w="9525">
              <a:solidFill>
                <a:srgbClr val="3DA4B8"/>
              </a:solidFill>
              <a:miter lim="800000"/>
              <a:headEnd/>
              <a:tailEnd/>
            </a:ln>
          </p:spPr>
          <p:txBody>
            <a:bodyPr/>
            <a:lstStyle/>
            <a:p>
              <a:endParaRPr lang="en-US"/>
            </a:p>
          </p:txBody>
        </p:sp>
        <p:sp>
          <p:nvSpPr>
            <p:cNvPr id="272389" name="Line 1029"/>
            <p:cNvSpPr>
              <a:spLocks noChangeShapeType="1"/>
            </p:cNvSpPr>
            <p:nvPr/>
          </p:nvSpPr>
          <p:spPr bwMode="auto">
            <a:xfrm flipV="1">
              <a:off x="2253" y="3289"/>
              <a:ext cx="17" cy="9"/>
            </a:xfrm>
            <a:prstGeom prst="line">
              <a:avLst/>
            </a:prstGeom>
            <a:noFill/>
            <a:ln w="9525">
              <a:solidFill>
                <a:srgbClr val="3EA5BA"/>
              </a:solidFill>
              <a:miter lim="800000"/>
              <a:headEnd/>
              <a:tailEnd/>
            </a:ln>
          </p:spPr>
          <p:txBody>
            <a:bodyPr/>
            <a:lstStyle/>
            <a:p>
              <a:endParaRPr lang="en-US"/>
            </a:p>
          </p:txBody>
        </p:sp>
        <p:sp>
          <p:nvSpPr>
            <p:cNvPr id="272390" name="Line 1030"/>
            <p:cNvSpPr>
              <a:spLocks noChangeShapeType="1"/>
            </p:cNvSpPr>
            <p:nvPr/>
          </p:nvSpPr>
          <p:spPr bwMode="auto">
            <a:xfrm flipV="1">
              <a:off x="2270" y="3280"/>
              <a:ext cx="17" cy="9"/>
            </a:xfrm>
            <a:prstGeom prst="line">
              <a:avLst/>
            </a:prstGeom>
            <a:noFill/>
            <a:ln w="9525">
              <a:solidFill>
                <a:srgbClr val="3EA7BC"/>
              </a:solidFill>
              <a:miter lim="800000"/>
              <a:headEnd/>
              <a:tailEnd/>
            </a:ln>
          </p:spPr>
          <p:txBody>
            <a:bodyPr/>
            <a:lstStyle/>
            <a:p>
              <a:endParaRPr lang="en-US"/>
            </a:p>
          </p:txBody>
        </p:sp>
        <p:sp>
          <p:nvSpPr>
            <p:cNvPr id="272391" name="Line 1031"/>
            <p:cNvSpPr>
              <a:spLocks noChangeShapeType="1"/>
            </p:cNvSpPr>
            <p:nvPr/>
          </p:nvSpPr>
          <p:spPr bwMode="auto">
            <a:xfrm flipV="1">
              <a:off x="2287" y="3270"/>
              <a:ext cx="15" cy="10"/>
            </a:xfrm>
            <a:prstGeom prst="line">
              <a:avLst/>
            </a:prstGeom>
            <a:noFill/>
            <a:ln w="9525">
              <a:solidFill>
                <a:srgbClr val="3FA8BD"/>
              </a:solidFill>
              <a:miter lim="800000"/>
              <a:headEnd/>
              <a:tailEnd/>
            </a:ln>
          </p:spPr>
          <p:txBody>
            <a:bodyPr/>
            <a:lstStyle/>
            <a:p>
              <a:endParaRPr lang="en-US"/>
            </a:p>
          </p:txBody>
        </p:sp>
        <p:sp>
          <p:nvSpPr>
            <p:cNvPr id="272392" name="Line 1032"/>
            <p:cNvSpPr>
              <a:spLocks noChangeShapeType="1"/>
            </p:cNvSpPr>
            <p:nvPr/>
          </p:nvSpPr>
          <p:spPr bwMode="auto">
            <a:xfrm flipV="1">
              <a:off x="2302" y="3259"/>
              <a:ext cx="16" cy="11"/>
            </a:xfrm>
            <a:prstGeom prst="line">
              <a:avLst/>
            </a:prstGeom>
            <a:noFill/>
            <a:ln w="9525">
              <a:solidFill>
                <a:srgbClr val="3FAABF"/>
              </a:solidFill>
              <a:miter lim="800000"/>
              <a:headEnd/>
              <a:tailEnd/>
            </a:ln>
          </p:spPr>
          <p:txBody>
            <a:bodyPr/>
            <a:lstStyle/>
            <a:p>
              <a:endParaRPr lang="en-US"/>
            </a:p>
          </p:txBody>
        </p:sp>
        <p:sp>
          <p:nvSpPr>
            <p:cNvPr id="272393" name="Line 1033"/>
            <p:cNvSpPr>
              <a:spLocks noChangeShapeType="1"/>
            </p:cNvSpPr>
            <p:nvPr/>
          </p:nvSpPr>
          <p:spPr bwMode="auto">
            <a:xfrm flipV="1">
              <a:off x="2318" y="3248"/>
              <a:ext cx="14" cy="11"/>
            </a:xfrm>
            <a:prstGeom prst="line">
              <a:avLst/>
            </a:prstGeom>
            <a:noFill/>
            <a:ln w="9525">
              <a:solidFill>
                <a:srgbClr val="40ABC1"/>
              </a:solidFill>
              <a:miter lim="800000"/>
              <a:headEnd/>
              <a:tailEnd/>
            </a:ln>
          </p:spPr>
          <p:txBody>
            <a:bodyPr/>
            <a:lstStyle/>
            <a:p>
              <a:endParaRPr lang="en-US"/>
            </a:p>
          </p:txBody>
        </p:sp>
        <p:sp>
          <p:nvSpPr>
            <p:cNvPr id="272394" name="Line 1034"/>
            <p:cNvSpPr>
              <a:spLocks noChangeShapeType="1"/>
            </p:cNvSpPr>
            <p:nvPr/>
          </p:nvSpPr>
          <p:spPr bwMode="auto">
            <a:xfrm flipV="1">
              <a:off x="2332" y="3237"/>
              <a:ext cx="13" cy="11"/>
            </a:xfrm>
            <a:prstGeom prst="line">
              <a:avLst/>
            </a:prstGeom>
            <a:noFill/>
            <a:ln w="9525">
              <a:solidFill>
                <a:srgbClr val="40ADC2"/>
              </a:solidFill>
              <a:miter lim="800000"/>
              <a:headEnd/>
              <a:tailEnd/>
            </a:ln>
          </p:spPr>
          <p:txBody>
            <a:bodyPr/>
            <a:lstStyle/>
            <a:p>
              <a:endParaRPr lang="en-US"/>
            </a:p>
          </p:txBody>
        </p:sp>
        <p:sp>
          <p:nvSpPr>
            <p:cNvPr id="272395" name="Line 1035"/>
            <p:cNvSpPr>
              <a:spLocks noChangeShapeType="1"/>
            </p:cNvSpPr>
            <p:nvPr/>
          </p:nvSpPr>
          <p:spPr bwMode="auto">
            <a:xfrm flipV="1">
              <a:off x="2345" y="3225"/>
              <a:ext cx="13" cy="12"/>
            </a:xfrm>
            <a:prstGeom prst="line">
              <a:avLst/>
            </a:prstGeom>
            <a:noFill/>
            <a:ln w="9525">
              <a:solidFill>
                <a:srgbClr val="41AEC4"/>
              </a:solidFill>
              <a:miter lim="800000"/>
              <a:headEnd/>
              <a:tailEnd/>
            </a:ln>
          </p:spPr>
          <p:txBody>
            <a:bodyPr/>
            <a:lstStyle/>
            <a:p>
              <a:endParaRPr lang="en-US"/>
            </a:p>
          </p:txBody>
        </p:sp>
        <p:sp>
          <p:nvSpPr>
            <p:cNvPr id="272396" name="Line 1036"/>
            <p:cNvSpPr>
              <a:spLocks noChangeShapeType="1"/>
            </p:cNvSpPr>
            <p:nvPr/>
          </p:nvSpPr>
          <p:spPr bwMode="auto">
            <a:xfrm flipV="1">
              <a:off x="2358" y="3212"/>
              <a:ext cx="12" cy="13"/>
            </a:xfrm>
            <a:prstGeom prst="line">
              <a:avLst/>
            </a:prstGeom>
            <a:noFill/>
            <a:ln w="9525">
              <a:solidFill>
                <a:srgbClr val="42B0C6"/>
              </a:solidFill>
              <a:miter lim="800000"/>
              <a:headEnd/>
              <a:tailEnd/>
            </a:ln>
          </p:spPr>
          <p:txBody>
            <a:bodyPr/>
            <a:lstStyle/>
            <a:p>
              <a:endParaRPr lang="en-US"/>
            </a:p>
          </p:txBody>
        </p:sp>
        <p:sp>
          <p:nvSpPr>
            <p:cNvPr id="272397" name="Line 1037"/>
            <p:cNvSpPr>
              <a:spLocks noChangeShapeType="1"/>
            </p:cNvSpPr>
            <p:nvPr/>
          </p:nvSpPr>
          <p:spPr bwMode="auto">
            <a:xfrm flipV="1">
              <a:off x="2370" y="3200"/>
              <a:ext cx="11" cy="12"/>
            </a:xfrm>
            <a:prstGeom prst="line">
              <a:avLst/>
            </a:prstGeom>
            <a:noFill/>
            <a:ln w="9525">
              <a:solidFill>
                <a:srgbClr val="42B1C7"/>
              </a:solidFill>
              <a:miter lim="800000"/>
              <a:headEnd/>
              <a:tailEnd/>
            </a:ln>
          </p:spPr>
          <p:txBody>
            <a:bodyPr/>
            <a:lstStyle/>
            <a:p>
              <a:endParaRPr lang="en-US"/>
            </a:p>
          </p:txBody>
        </p:sp>
        <p:sp>
          <p:nvSpPr>
            <p:cNvPr id="272398" name="Line 1038"/>
            <p:cNvSpPr>
              <a:spLocks noChangeShapeType="1"/>
            </p:cNvSpPr>
            <p:nvPr/>
          </p:nvSpPr>
          <p:spPr bwMode="auto">
            <a:xfrm flipV="1">
              <a:off x="2381" y="3187"/>
              <a:ext cx="10" cy="13"/>
            </a:xfrm>
            <a:prstGeom prst="line">
              <a:avLst/>
            </a:prstGeom>
            <a:noFill/>
            <a:ln w="9525">
              <a:solidFill>
                <a:srgbClr val="43B3C9"/>
              </a:solidFill>
              <a:miter lim="800000"/>
              <a:headEnd/>
              <a:tailEnd/>
            </a:ln>
          </p:spPr>
          <p:txBody>
            <a:bodyPr/>
            <a:lstStyle/>
            <a:p>
              <a:endParaRPr lang="en-US"/>
            </a:p>
          </p:txBody>
        </p:sp>
        <p:sp>
          <p:nvSpPr>
            <p:cNvPr id="272399" name="Line 1039"/>
            <p:cNvSpPr>
              <a:spLocks noChangeShapeType="1"/>
            </p:cNvSpPr>
            <p:nvPr/>
          </p:nvSpPr>
          <p:spPr bwMode="auto">
            <a:xfrm flipV="1">
              <a:off x="2391" y="3173"/>
              <a:ext cx="9" cy="14"/>
            </a:xfrm>
            <a:prstGeom prst="line">
              <a:avLst/>
            </a:prstGeom>
            <a:noFill/>
            <a:ln w="9525">
              <a:solidFill>
                <a:srgbClr val="43B4CB"/>
              </a:solidFill>
              <a:miter lim="800000"/>
              <a:headEnd/>
              <a:tailEnd/>
            </a:ln>
          </p:spPr>
          <p:txBody>
            <a:bodyPr/>
            <a:lstStyle/>
            <a:p>
              <a:endParaRPr lang="en-US"/>
            </a:p>
          </p:txBody>
        </p:sp>
        <p:sp>
          <p:nvSpPr>
            <p:cNvPr id="272400" name="Line 1040"/>
            <p:cNvSpPr>
              <a:spLocks noChangeShapeType="1"/>
            </p:cNvSpPr>
            <p:nvPr/>
          </p:nvSpPr>
          <p:spPr bwMode="auto">
            <a:xfrm flipV="1">
              <a:off x="2400" y="3159"/>
              <a:ext cx="8" cy="14"/>
            </a:xfrm>
            <a:prstGeom prst="line">
              <a:avLst/>
            </a:prstGeom>
            <a:noFill/>
            <a:ln w="9525">
              <a:solidFill>
                <a:srgbClr val="44B6CC"/>
              </a:solidFill>
              <a:miter lim="800000"/>
              <a:headEnd/>
              <a:tailEnd/>
            </a:ln>
          </p:spPr>
          <p:txBody>
            <a:bodyPr/>
            <a:lstStyle/>
            <a:p>
              <a:endParaRPr lang="en-US"/>
            </a:p>
          </p:txBody>
        </p:sp>
        <p:sp>
          <p:nvSpPr>
            <p:cNvPr id="272401" name="Line 1041"/>
            <p:cNvSpPr>
              <a:spLocks noChangeShapeType="1"/>
            </p:cNvSpPr>
            <p:nvPr/>
          </p:nvSpPr>
          <p:spPr bwMode="auto">
            <a:xfrm flipV="1">
              <a:off x="2408" y="3145"/>
              <a:ext cx="7" cy="14"/>
            </a:xfrm>
            <a:prstGeom prst="line">
              <a:avLst/>
            </a:prstGeom>
            <a:noFill/>
            <a:ln w="9525">
              <a:solidFill>
                <a:srgbClr val="44B7CE"/>
              </a:solidFill>
              <a:miter lim="800000"/>
              <a:headEnd/>
              <a:tailEnd/>
            </a:ln>
          </p:spPr>
          <p:txBody>
            <a:bodyPr/>
            <a:lstStyle/>
            <a:p>
              <a:endParaRPr lang="en-US"/>
            </a:p>
          </p:txBody>
        </p:sp>
        <p:sp>
          <p:nvSpPr>
            <p:cNvPr id="272402" name="Line 1042"/>
            <p:cNvSpPr>
              <a:spLocks noChangeShapeType="1"/>
            </p:cNvSpPr>
            <p:nvPr/>
          </p:nvSpPr>
          <p:spPr bwMode="auto">
            <a:xfrm flipV="1">
              <a:off x="2415" y="3131"/>
              <a:ext cx="7" cy="14"/>
            </a:xfrm>
            <a:prstGeom prst="line">
              <a:avLst/>
            </a:prstGeom>
            <a:noFill/>
            <a:ln w="9525">
              <a:solidFill>
                <a:srgbClr val="45B8CF"/>
              </a:solidFill>
              <a:miter lim="800000"/>
              <a:headEnd/>
              <a:tailEnd/>
            </a:ln>
          </p:spPr>
          <p:txBody>
            <a:bodyPr/>
            <a:lstStyle/>
            <a:p>
              <a:endParaRPr lang="en-US"/>
            </a:p>
          </p:txBody>
        </p:sp>
        <p:sp>
          <p:nvSpPr>
            <p:cNvPr id="272403" name="Line 1043"/>
            <p:cNvSpPr>
              <a:spLocks noChangeShapeType="1"/>
            </p:cNvSpPr>
            <p:nvPr/>
          </p:nvSpPr>
          <p:spPr bwMode="auto">
            <a:xfrm flipV="1">
              <a:off x="2422" y="3116"/>
              <a:ext cx="5" cy="15"/>
            </a:xfrm>
            <a:prstGeom prst="line">
              <a:avLst/>
            </a:prstGeom>
            <a:noFill/>
            <a:ln w="9525">
              <a:solidFill>
                <a:srgbClr val="45B9D0"/>
              </a:solidFill>
              <a:miter lim="800000"/>
              <a:headEnd/>
              <a:tailEnd/>
            </a:ln>
          </p:spPr>
          <p:txBody>
            <a:bodyPr/>
            <a:lstStyle/>
            <a:p>
              <a:endParaRPr lang="en-US"/>
            </a:p>
          </p:txBody>
        </p:sp>
        <p:sp>
          <p:nvSpPr>
            <p:cNvPr id="272404" name="Line 1044"/>
            <p:cNvSpPr>
              <a:spLocks noChangeShapeType="1"/>
            </p:cNvSpPr>
            <p:nvPr/>
          </p:nvSpPr>
          <p:spPr bwMode="auto">
            <a:xfrm flipV="1">
              <a:off x="2427" y="3101"/>
              <a:ext cx="4" cy="15"/>
            </a:xfrm>
            <a:prstGeom prst="line">
              <a:avLst/>
            </a:prstGeom>
            <a:noFill/>
            <a:ln w="9525">
              <a:solidFill>
                <a:srgbClr val="45BAD1"/>
              </a:solidFill>
              <a:miter lim="800000"/>
              <a:headEnd/>
              <a:tailEnd/>
            </a:ln>
          </p:spPr>
          <p:txBody>
            <a:bodyPr/>
            <a:lstStyle/>
            <a:p>
              <a:endParaRPr lang="en-US"/>
            </a:p>
          </p:txBody>
        </p:sp>
        <p:sp>
          <p:nvSpPr>
            <p:cNvPr id="272405" name="Line 1045"/>
            <p:cNvSpPr>
              <a:spLocks noChangeShapeType="1"/>
            </p:cNvSpPr>
            <p:nvPr/>
          </p:nvSpPr>
          <p:spPr bwMode="auto">
            <a:xfrm flipV="1">
              <a:off x="2431" y="3086"/>
              <a:ext cx="3" cy="15"/>
            </a:xfrm>
            <a:prstGeom prst="line">
              <a:avLst/>
            </a:prstGeom>
            <a:noFill/>
            <a:ln w="9525">
              <a:solidFill>
                <a:srgbClr val="46BBD2"/>
              </a:solidFill>
              <a:miter lim="800000"/>
              <a:headEnd/>
              <a:tailEnd/>
            </a:ln>
          </p:spPr>
          <p:txBody>
            <a:bodyPr/>
            <a:lstStyle/>
            <a:p>
              <a:endParaRPr lang="en-US"/>
            </a:p>
          </p:txBody>
        </p:sp>
        <p:sp>
          <p:nvSpPr>
            <p:cNvPr id="272406" name="Line 1046"/>
            <p:cNvSpPr>
              <a:spLocks noChangeShapeType="1"/>
            </p:cNvSpPr>
            <p:nvPr/>
          </p:nvSpPr>
          <p:spPr bwMode="auto">
            <a:xfrm flipV="1">
              <a:off x="2434" y="3070"/>
              <a:ext cx="1" cy="16"/>
            </a:xfrm>
            <a:prstGeom prst="line">
              <a:avLst/>
            </a:prstGeom>
            <a:noFill/>
            <a:ln w="9525">
              <a:solidFill>
                <a:srgbClr val="46BBD2"/>
              </a:solidFill>
              <a:miter lim="800000"/>
              <a:headEnd/>
              <a:tailEnd/>
            </a:ln>
          </p:spPr>
          <p:txBody>
            <a:bodyPr/>
            <a:lstStyle/>
            <a:p>
              <a:endParaRPr lang="en-US"/>
            </a:p>
          </p:txBody>
        </p:sp>
        <p:sp>
          <p:nvSpPr>
            <p:cNvPr id="272407" name="Line 1047"/>
            <p:cNvSpPr>
              <a:spLocks noChangeShapeType="1"/>
            </p:cNvSpPr>
            <p:nvPr/>
          </p:nvSpPr>
          <p:spPr bwMode="auto">
            <a:xfrm flipV="1">
              <a:off x="2435" y="3055"/>
              <a:ext cx="1" cy="15"/>
            </a:xfrm>
            <a:prstGeom prst="line">
              <a:avLst/>
            </a:prstGeom>
            <a:noFill/>
            <a:ln w="9525">
              <a:solidFill>
                <a:srgbClr val="46BBD3"/>
              </a:solidFill>
              <a:miter lim="800000"/>
              <a:headEnd/>
              <a:tailEnd/>
            </a:ln>
          </p:spPr>
          <p:txBody>
            <a:bodyPr/>
            <a:lstStyle/>
            <a:p>
              <a:endParaRPr lang="en-US"/>
            </a:p>
          </p:txBody>
        </p:sp>
        <p:sp>
          <p:nvSpPr>
            <p:cNvPr id="272408" name="Line 1048"/>
            <p:cNvSpPr>
              <a:spLocks noChangeShapeType="1"/>
            </p:cNvSpPr>
            <p:nvPr/>
          </p:nvSpPr>
          <p:spPr bwMode="auto">
            <a:xfrm flipH="1" flipV="1">
              <a:off x="2435" y="3039"/>
              <a:ext cx="1" cy="16"/>
            </a:xfrm>
            <a:prstGeom prst="line">
              <a:avLst/>
            </a:prstGeom>
            <a:noFill/>
            <a:ln w="9525">
              <a:solidFill>
                <a:srgbClr val="46BBD3"/>
              </a:solidFill>
              <a:miter lim="800000"/>
              <a:headEnd/>
              <a:tailEnd/>
            </a:ln>
          </p:spPr>
          <p:txBody>
            <a:bodyPr/>
            <a:lstStyle/>
            <a:p>
              <a:endParaRPr lang="en-US"/>
            </a:p>
          </p:txBody>
        </p:sp>
        <p:sp>
          <p:nvSpPr>
            <p:cNvPr id="272409" name="Line 1049"/>
            <p:cNvSpPr>
              <a:spLocks noChangeShapeType="1"/>
            </p:cNvSpPr>
            <p:nvPr/>
          </p:nvSpPr>
          <p:spPr bwMode="auto">
            <a:xfrm flipH="1" flipV="1">
              <a:off x="2434" y="3024"/>
              <a:ext cx="1" cy="15"/>
            </a:xfrm>
            <a:prstGeom prst="line">
              <a:avLst/>
            </a:prstGeom>
            <a:noFill/>
            <a:ln w="9525">
              <a:solidFill>
                <a:srgbClr val="46BBD2"/>
              </a:solidFill>
              <a:miter lim="800000"/>
              <a:headEnd/>
              <a:tailEnd/>
            </a:ln>
          </p:spPr>
          <p:txBody>
            <a:bodyPr/>
            <a:lstStyle/>
            <a:p>
              <a:endParaRPr lang="en-US"/>
            </a:p>
          </p:txBody>
        </p:sp>
        <p:sp>
          <p:nvSpPr>
            <p:cNvPr id="272410" name="Line 1050"/>
            <p:cNvSpPr>
              <a:spLocks noChangeShapeType="1"/>
            </p:cNvSpPr>
            <p:nvPr/>
          </p:nvSpPr>
          <p:spPr bwMode="auto">
            <a:xfrm flipH="1" flipV="1">
              <a:off x="2431" y="3009"/>
              <a:ext cx="3" cy="15"/>
            </a:xfrm>
            <a:prstGeom prst="line">
              <a:avLst/>
            </a:prstGeom>
            <a:noFill/>
            <a:ln w="9525">
              <a:solidFill>
                <a:srgbClr val="46BBD2"/>
              </a:solidFill>
              <a:miter lim="800000"/>
              <a:headEnd/>
              <a:tailEnd/>
            </a:ln>
          </p:spPr>
          <p:txBody>
            <a:bodyPr/>
            <a:lstStyle/>
            <a:p>
              <a:endParaRPr lang="en-US"/>
            </a:p>
          </p:txBody>
        </p:sp>
        <p:sp>
          <p:nvSpPr>
            <p:cNvPr id="272411" name="Line 1051"/>
            <p:cNvSpPr>
              <a:spLocks noChangeShapeType="1"/>
            </p:cNvSpPr>
            <p:nvPr/>
          </p:nvSpPr>
          <p:spPr bwMode="auto">
            <a:xfrm flipH="1" flipV="1">
              <a:off x="2427" y="2994"/>
              <a:ext cx="4" cy="15"/>
            </a:xfrm>
            <a:prstGeom prst="line">
              <a:avLst/>
            </a:prstGeom>
            <a:noFill/>
            <a:ln w="9525">
              <a:solidFill>
                <a:srgbClr val="45BAD1"/>
              </a:solidFill>
              <a:miter lim="800000"/>
              <a:headEnd/>
              <a:tailEnd/>
            </a:ln>
          </p:spPr>
          <p:txBody>
            <a:bodyPr/>
            <a:lstStyle/>
            <a:p>
              <a:endParaRPr lang="en-US"/>
            </a:p>
          </p:txBody>
        </p:sp>
        <p:sp>
          <p:nvSpPr>
            <p:cNvPr id="272412" name="Line 1052"/>
            <p:cNvSpPr>
              <a:spLocks noChangeShapeType="1"/>
            </p:cNvSpPr>
            <p:nvPr/>
          </p:nvSpPr>
          <p:spPr bwMode="auto">
            <a:xfrm flipH="1" flipV="1">
              <a:off x="2422" y="2979"/>
              <a:ext cx="5" cy="15"/>
            </a:xfrm>
            <a:prstGeom prst="line">
              <a:avLst/>
            </a:prstGeom>
            <a:noFill/>
            <a:ln w="9525">
              <a:solidFill>
                <a:srgbClr val="45B9D0"/>
              </a:solidFill>
              <a:miter lim="800000"/>
              <a:headEnd/>
              <a:tailEnd/>
            </a:ln>
          </p:spPr>
          <p:txBody>
            <a:bodyPr/>
            <a:lstStyle/>
            <a:p>
              <a:endParaRPr lang="en-US"/>
            </a:p>
          </p:txBody>
        </p:sp>
        <p:sp>
          <p:nvSpPr>
            <p:cNvPr id="272413" name="Line 1053"/>
            <p:cNvSpPr>
              <a:spLocks noChangeShapeType="1"/>
            </p:cNvSpPr>
            <p:nvPr/>
          </p:nvSpPr>
          <p:spPr bwMode="auto">
            <a:xfrm flipH="1" flipV="1">
              <a:off x="2415" y="2964"/>
              <a:ext cx="7" cy="15"/>
            </a:xfrm>
            <a:prstGeom prst="line">
              <a:avLst/>
            </a:prstGeom>
            <a:noFill/>
            <a:ln w="9525">
              <a:solidFill>
                <a:srgbClr val="45B8CF"/>
              </a:solidFill>
              <a:miter lim="800000"/>
              <a:headEnd/>
              <a:tailEnd/>
            </a:ln>
          </p:spPr>
          <p:txBody>
            <a:bodyPr/>
            <a:lstStyle/>
            <a:p>
              <a:endParaRPr lang="en-US"/>
            </a:p>
          </p:txBody>
        </p:sp>
        <p:sp>
          <p:nvSpPr>
            <p:cNvPr id="272414" name="Line 1054"/>
            <p:cNvSpPr>
              <a:spLocks noChangeShapeType="1"/>
            </p:cNvSpPr>
            <p:nvPr/>
          </p:nvSpPr>
          <p:spPr bwMode="auto">
            <a:xfrm flipH="1" flipV="1">
              <a:off x="2408" y="2950"/>
              <a:ext cx="7" cy="14"/>
            </a:xfrm>
            <a:prstGeom prst="line">
              <a:avLst/>
            </a:prstGeom>
            <a:noFill/>
            <a:ln w="9525">
              <a:solidFill>
                <a:srgbClr val="44B7CE"/>
              </a:solidFill>
              <a:miter lim="800000"/>
              <a:headEnd/>
              <a:tailEnd/>
            </a:ln>
          </p:spPr>
          <p:txBody>
            <a:bodyPr/>
            <a:lstStyle/>
            <a:p>
              <a:endParaRPr lang="en-US"/>
            </a:p>
          </p:txBody>
        </p:sp>
        <p:sp>
          <p:nvSpPr>
            <p:cNvPr id="272415" name="Line 1055"/>
            <p:cNvSpPr>
              <a:spLocks noChangeShapeType="1"/>
            </p:cNvSpPr>
            <p:nvPr/>
          </p:nvSpPr>
          <p:spPr bwMode="auto">
            <a:xfrm flipH="1" flipV="1">
              <a:off x="2400" y="2937"/>
              <a:ext cx="8" cy="13"/>
            </a:xfrm>
            <a:prstGeom prst="line">
              <a:avLst/>
            </a:prstGeom>
            <a:noFill/>
            <a:ln w="9525">
              <a:solidFill>
                <a:srgbClr val="44B6CC"/>
              </a:solidFill>
              <a:miter lim="800000"/>
              <a:headEnd/>
              <a:tailEnd/>
            </a:ln>
          </p:spPr>
          <p:txBody>
            <a:bodyPr/>
            <a:lstStyle/>
            <a:p>
              <a:endParaRPr lang="en-US"/>
            </a:p>
          </p:txBody>
        </p:sp>
        <p:sp>
          <p:nvSpPr>
            <p:cNvPr id="272416" name="Line 1056"/>
            <p:cNvSpPr>
              <a:spLocks noChangeShapeType="1"/>
            </p:cNvSpPr>
            <p:nvPr/>
          </p:nvSpPr>
          <p:spPr bwMode="auto">
            <a:xfrm flipH="1" flipV="1">
              <a:off x="2391" y="2923"/>
              <a:ext cx="9" cy="14"/>
            </a:xfrm>
            <a:prstGeom prst="line">
              <a:avLst/>
            </a:prstGeom>
            <a:noFill/>
            <a:ln w="9525">
              <a:solidFill>
                <a:srgbClr val="43B4CB"/>
              </a:solidFill>
              <a:miter lim="800000"/>
              <a:headEnd/>
              <a:tailEnd/>
            </a:ln>
          </p:spPr>
          <p:txBody>
            <a:bodyPr/>
            <a:lstStyle/>
            <a:p>
              <a:endParaRPr lang="en-US"/>
            </a:p>
          </p:txBody>
        </p:sp>
        <p:sp>
          <p:nvSpPr>
            <p:cNvPr id="272417" name="Line 1057"/>
            <p:cNvSpPr>
              <a:spLocks noChangeShapeType="1"/>
            </p:cNvSpPr>
            <p:nvPr/>
          </p:nvSpPr>
          <p:spPr bwMode="auto">
            <a:xfrm flipH="1" flipV="1">
              <a:off x="2381" y="2910"/>
              <a:ext cx="10" cy="13"/>
            </a:xfrm>
            <a:prstGeom prst="line">
              <a:avLst/>
            </a:prstGeom>
            <a:noFill/>
            <a:ln w="9525">
              <a:solidFill>
                <a:srgbClr val="43B3C9"/>
              </a:solidFill>
              <a:miter lim="800000"/>
              <a:headEnd/>
              <a:tailEnd/>
            </a:ln>
          </p:spPr>
          <p:txBody>
            <a:bodyPr/>
            <a:lstStyle/>
            <a:p>
              <a:endParaRPr lang="en-US"/>
            </a:p>
          </p:txBody>
        </p:sp>
        <p:sp>
          <p:nvSpPr>
            <p:cNvPr id="272418" name="Line 1058"/>
            <p:cNvSpPr>
              <a:spLocks noChangeShapeType="1"/>
            </p:cNvSpPr>
            <p:nvPr/>
          </p:nvSpPr>
          <p:spPr bwMode="auto">
            <a:xfrm flipH="1" flipV="1">
              <a:off x="2370" y="2897"/>
              <a:ext cx="11" cy="13"/>
            </a:xfrm>
            <a:prstGeom prst="line">
              <a:avLst/>
            </a:prstGeom>
            <a:noFill/>
            <a:ln w="9525">
              <a:solidFill>
                <a:srgbClr val="42B1C7"/>
              </a:solidFill>
              <a:miter lim="800000"/>
              <a:headEnd/>
              <a:tailEnd/>
            </a:ln>
          </p:spPr>
          <p:txBody>
            <a:bodyPr/>
            <a:lstStyle/>
            <a:p>
              <a:endParaRPr lang="en-US"/>
            </a:p>
          </p:txBody>
        </p:sp>
        <p:sp>
          <p:nvSpPr>
            <p:cNvPr id="272419" name="Line 1059"/>
            <p:cNvSpPr>
              <a:spLocks noChangeShapeType="1"/>
            </p:cNvSpPr>
            <p:nvPr/>
          </p:nvSpPr>
          <p:spPr bwMode="auto">
            <a:xfrm flipH="1" flipV="1">
              <a:off x="2358" y="2885"/>
              <a:ext cx="12" cy="12"/>
            </a:xfrm>
            <a:prstGeom prst="line">
              <a:avLst/>
            </a:prstGeom>
            <a:noFill/>
            <a:ln w="9525">
              <a:solidFill>
                <a:srgbClr val="42B0C6"/>
              </a:solidFill>
              <a:miter lim="800000"/>
              <a:headEnd/>
              <a:tailEnd/>
            </a:ln>
          </p:spPr>
          <p:txBody>
            <a:bodyPr/>
            <a:lstStyle/>
            <a:p>
              <a:endParaRPr lang="en-US"/>
            </a:p>
          </p:txBody>
        </p:sp>
        <p:sp>
          <p:nvSpPr>
            <p:cNvPr id="272420" name="Line 1060"/>
            <p:cNvSpPr>
              <a:spLocks noChangeShapeType="1"/>
            </p:cNvSpPr>
            <p:nvPr/>
          </p:nvSpPr>
          <p:spPr bwMode="auto">
            <a:xfrm flipH="1" flipV="1">
              <a:off x="2345" y="2873"/>
              <a:ext cx="13" cy="12"/>
            </a:xfrm>
            <a:prstGeom prst="line">
              <a:avLst/>
            </a:prstGeom>
            <a:noFill/>
            <a:ln w="9525">
              <a:solidFill>
                <a:srgbClr val="41AEC4"/>
              </a:solidFill>
              <a:miter lim="800000"/>
              <a:headEnd/>
              <a:tailEnd/>
            </a:ln>
          </p:spPr>
          <p:txBody>
            <a:bodyPr/>
            <a:lstStyle/>
            <a:p>
              <a:endParaRPr lang="en-US"/>
            </a:p>
          </p:txBody>
        </p:sp>
        <p:sp>
          <p:nvSpPr>
            <p:cNvPr id="272421" name="Line 1061"/>
            <p:cNvSpPr>
              <a:spLocks noChangeShapeType="1"/>
            </p:cNvSpPr>
            <p:nvPr/>
          </p:nvSpPr>
          <p:spPr bwMode="auto">
            <a:xfrm flipH="1" flipV="1">
              <a:off x="2332" y="2862"/>
              <a:ext cx="13" cy="11"/>
            </a:xfrm>
            <a:prstGeom prst="line">
              <a:avLst/>
            </a:prstGeom>
            <a:noFill/>
            <a:ln w="9525">
              <a:solidFill>
                <a:srgbClr val="40ADC2"/>
              </a:solidFill>
              <a:miter lim="800000"/>
              <a:headEnd/>
              <a:tailEnd/>
            </a:ln>
          </p:spPr>
          <p:txBody>
            <a:bodyPr/>
            <a:lstStyle/>
            <a:p>
              <a:endParaRPr lang="en-US"/>
            </a:p>
          </p:txBody>
        </p:sp>
        <p:sp>
          <p:nvSpPr>
            <p:cNvPr id="272422" name="Line 1062"/>
            <p:cNvSpPr>
              <a:spLocks noChangeShapeType="1"/>
            </p:cNvSpPr>
            <p:nvPr/>
          </p:nvSpPr>
          <p:spPr bwMode="auto">
            <a:xfrm flipH="1" flipV="1">
              <a:off x="2318" y="2851"/>
              <a:ext cx="14" cy="11"/>
            </a:xfrm>
            <a:prstGeom prst="line">
              <a:avLst/>
            </a:prstGeom>
            <a:noFill/>
            <a:ln w="9525">
              <a:solidFill>
                <a:srgbClr val="40ABC1"/>
              </a:solidFill>
              <a:miter lim="800000"/>
              <a:headEnd/>
              <a:tailEnd/>
            </a:ln>
          </p:spPr>
          <p:txBody>
            <a:bodyPr/>
            <a:lstStyle/>
            <a:p>
              <a:endParaRPr lang="en-US"/>
            </a:p>
          </p:txBody>
        </p:sp>
        <p:sp>
          <p:nvSpPr>
            <p:cNvPr id="272423" name="Line 1063"/>
            <p:cNvSpPr>
              <a:spLocks noChangeShapeType="1"/>
            </p:cNvSpPr>
            <p:nvPr/>
          </p:nvSpPr>
          <p:spPr bwMode="auto">
            <a:xfrm flipH="1" flipV="1">
              <a:off x="2302" y="2840"/>
              <a:ext cx="16" cy="11"/>
            </a:xfrm>
            <a:prstGeom prst="line">
              <a:avLst/>
            </a:prstGeom>
            <a:noFill/>
            <a:ln w="9525">
              <a:solidFill>
                <a:srgbClr val="3FAABF"/>
              </a:solidFill>
              <a:miter lim="800000"/>
              <a:headEnd/>
              <a:tailEnd/>
            </a:ln>
          </p:spPr>
          <p:txBody>
            <a:bodyPr/>
            <a:lstStyle/>
            <a:p>
              <a:endParaRPr lang="en-US"/>
            </a:p>
          </p:txBody>
        </p:sp>
        <p:sp>
          <p:nvSpPr>
            <p:cNvPr id="272424" name="Line 1064"/>
            <p:cNvSpPr>
              <a:spLocks noChangeShapeType="1"/>
            </p:cNvSpPr>
            <p:nvPr/>
          </p:nvSpPr>
          <p:spPr bwMode="auto">
            <a:xfrm flipH="1" flipV="1">
              <a:off x="2287" y="2830"/>
              <a:ext cx="15" cy="10"/>
            </a:xfrm>
            <a:prstGeom prst="line">
              <a:avLst/>
            </a:prstGeom>
            <a:noFill/>
            <a:ln w="9525">
              <a:solidFill>
                <a:srgbClr val="3FA8BD"/>
              </a:solidFill>
              <a:miter lim="800000"/>
              <a:headEnd/>
              <a:tailEnd/>
            </a:ln>
          </p:spPr>
          <p:txBody>
            <a:bodyPr/>
            <a:lstStyle/>
            <a:p>
              <a:endParaRPr lang="en-US"/>
            </a:p>
          </p:txBody>
        </p:sp>
        <p:sp>
          <p:nvSpPr>
            <p:cNvPr id="272425" name="Line 1065"/>
            <p:cNvSpPr>
              <a:spLocks noChangeShapeType="1"/>
            </p:cNvSpPr>
            <p:nvPr/>
          </p:nvSpPr>
          <p:spPr bwMode="auto">
            <a:xfrm flipH="1" flipV="1">
              <a:off x="2270" y="2820"/>
              <a:ext cx="17" cy="10"/>
            </a:xfrm>
            <a:prstGeom prst="line">
              <a:avLst/>
            </a:prstGeom>
            <a:noFill/>
            <a:ln w="9525">
              <a:solidFill>
                <a:srgbClr val="3EA7BC"/>
              </a:solidFill>
              <a:miter lim="800000"/>
              <a:headEnd/>
              <a:tailEnd/>
            </a:ln>
          </p:spPr>
          <p:txBody>
            <a:bodyPr/>
            <a:lstStyle/>
            <a:p>
              <a:endParaRPr lang="en-US"/>
            </a:p>
          </p:txBody>
        </p:sp>
        <p:sp>
          <p:nvSpPr>
            <p:cNvPr id="272426" name="Line 1066"/>
            <p:cNvSpPr>
              <a:spLocks noChangeShapeType="1"/>
            </p:cNvSpPr>
            <p:nvPr/>
          </p:nvSpPr>
          <p:spPr bwMode="auto">
            <a:xfrm flipH="1" flipV="1">
              <a:off x="2253" y="2811"/>
              <a:ext cx="17" cy="9"/>
            </a:xfrm>
            <a:prstGeom prst="line">
              <a:avLst/>
            </a:prstGeom>
            <a:noFill/>
            <a:ln w="9525">
              <a:solidFill>
                <a:srgbClr val="3EA5BA"/>
              </a:solidFill>
              <a:miter lim="800000"/>
              <a:headEnd/>
              <a:tailEnd/>
            </a:ln>
          </p:spPr>
          <p:txBody>
            <a:bodyPr/>
            <a:lstStyle/>
            <a:p>
              <a:endParaRPr lang="en-US"/>
            </a:p>
          </p:txBody>
        </p:sp>
        <p:sp>
          <p:nvSpPr>
            <p:cNvPr id="272427" name="Line 1067"/>
            <p:cNvSpPr>
              <a:spLocks noChangeShapeType="1"/>
            </p:cNvSpPr>
            <p:nvPr/>
          </p:nvSpPr>
          <p:spPr bwMode="auto">
            <a:xfrm flipH="1" flipV="1">
              <a:off x="2235" y="2803"/>
              <a:ext cx="18" cy="8"/>
            </a:xfrm>
            <a:prstGeom prst="line">
              <a:avLst/>
            </a:prstGeom>
            <a:noFill/>
            <a:ln w="9525">
              <a:solidFill>
                <a:srgbClr val="3DA4B8"/>
              </a:solidFill>
              <a:miter lim="800000"/>
              <a:headEnd/>
              <a:tailEnd/>
            </a:ln>
          </p:spPr>
          <p:txBody>
            <a:bodyPr/>
            <a:lstStyle/>
            <a:p>
              <a:endParaRPr lang="en-US"/>
            </a:p>
          </p:txBody>
        </p:sp>
        <p:sp>
          <p:nvSpPr>
            <p:cNvPr id="272428" name="Line 1068"/>
            <p:cNvSpPr>
              <a:spLocks noChangeShapeType="1"/>
            </p:cNvSpPr>
            <p:nvPr/>
          </p:nvSpPr>
          <p:spPr bwMode="auto">
            <a:xfrm flipH="1" flipV="1">
              <a:off x="2216" y="2795"/>
              <a:ext cx="19" cy="8"/>
            </a:xfrm>
            <a:prstGeom prst="line">
              <a:avLst/>
            </a:prstGeom>
            <a:noFill/>
            <a:ln w="9525">
              <a:solidFill>
                <a:srgbClr val="3DA2B7"/>
              </a:solidFill>
              <a:miter lim="800000"/>
              <a:headEnd/>
              <a:tailEnd/>
            </a:ln>
          </p:spPr>
          <p:txBody>
            <a:bodyPr/>
            <a:lstStyle/>
            <a:p>
              <a:endParaRPr lang="en-US"/>
            </a:p>
          </p:txBody>
        </p:sp>
        <p:sp>
          <p:nvSpPr>
            <p:cNvPr id="272429" name="Line 1069"/>
            <p:cNvSpPr>
              <a:spLocks noChangeShapeType="1"/>
            </p:cNvSpPr>
            <p:nvPr/>
          </p:nvSpPr>
          <p:spPr bwMode="auto">
            <a:xfrm flipH="1" flipV="1">
              <a:off x="2197" y="2788"/>
              <a:ext cx="19" cy="7"/>
            </a:xfrm>
            <a:prstGeom prst="line">
              <a:avLst/>
            </a:prstGeom>
            <a:noFill/>
            <a:ln w="9525">
              <a:solidFill>
                <a:srgbClr val="3CA1B5"/>
              </a:solidFill>
              <a:miter lim="800000"/>
              <a:headEnd/>
              <a:tailEnd/>
            </a:ln>
          </p:spPr>
          <p:txBody>
            <a:bodyPr/>
            <a:lstStyle/>
            <a:p>
              <a:endParaRPr lang="en-US"/>
            </a:p>
          </p:txBody>
        </p:sp>
        <p:sp>
          <p:nvSpPr>
            <p:cNvPr id="272430" name="Line 1070"/>
            <p:cNvSpPr>
              <a:spLocks noChangeShapeType="1"/>
            </p:cNvSpPr>
            <p:nvPr/>
          </p:nvSpPr>
          <p:spPr bwMode="auto">
            <a:xfrm flipH="1" flipV="1">
              <a:off x="2178" y="2781"/>
              <a:ext cx="19" cy="7"/>
            </a:xfrm>
            <a:prstGeom prst="line">
              <a:avLst/>
            </a:prstGeom>
            <a:noFill/>
            <a:ln w="9525">
              <a:solidFill>
                <a:srgbClr val="3B9FB3"/>
              </a:solidFill>
              <a:miter lim="800000"/>
              <a:headEnd/>
              <a:tailEnd/>
            </a:ln>
          </p:spPr>
          <p:txBody>
            <a:bodyPr/>
            <a:lstStyle/>
            <a:p>
              <a:endParaRPr lang="en-US"/>
            </a:p>
          </p:txBody>
        </p:sp>
        <p:sp>
          <p:nvSpPr>
            <p:cNvPr id="272431" name="Line 1071"/>
            <p:cNvSpPr>
              <a:spLocks noChangeShapeType="1"/>
            </p:cNvSpPr>
            <p:nvPr/>
          </p:nvSpPr>
          <p:spPr bwMode="auto">
            <a:xfrm flipH="1" flipV="1">
              <a:off x="2157" y="2775"/>
              <a:ext cx="21" cy="6"/>
            </a:xfrm>
            <a:prstGeom prst="line">
              <a:avLst/>
            </a:prstGeom>
            <a:noFill/>
            <a:ln w="9525">
              <a:solidFill>
                <a:srgbClr val="3B9EB2"/>
              </a:solidFill>
              <a:miter lim="800000"/>
              <a:headEnd/>
              <a:tailEnd/>
            </a:ln>
          </p:spPr>
          <p:txBody>
            <a:bodyPr/>
            <a:lstStyle/>
            <a:p>
              <a:endParaRPr lang="en-US"/>
            </a:p>
          </p:txBody>
        </p:sp>
        <p:sp>
          <p:nvSpPr>
            <p:cNvPr id="272432" name="Line 1072"/>
            <p:cNvSpPr>
              <a:spLocks noChangeShapeType="1"/>
            </p:cNvSpPr>
            <p:nvPr/>
          </p:nvSpPr>
          <p:spPr bwMode="auto">
            <a:xfrm flipH="1" flipV="1">
              <a:off x="2137" y="2769"/>
              <a:ext cx="20" cy="6"/>
            </a:xfrm>
            <a:prstGeom prst="line">
              <a:avLst/>
            </a:prstGeom>
            <a:noFill/>
            <a:ln w="9525">
              <a:solidFill>
                <a:srgbClr val="3A9DB0"/>
              </a:solidFill>
              <a:miter lim="800000"/>
              <a:headEnd/>
              <a:tailEnd/>
            </a:ln>
          </p:spPr>
          <p:txBody>
            <a:bodyPr/>
            <a:lstStyle/>
            <a:p>
              <a:endParaRPr lang="en-US"/>
            </a:p>
          </p:txBody>
        </p:sp>
        <p:sp>
          <p:nvSpPr>
            <p:cNvPr id="272433" name="Line 1073"/>
            <p:cNvSpPr>
              <a:spLocks noChangeShapeType="1"/>
            </p:cNvSpPr>
            <p:nvPr/>
          </p:nvSpPr>
          <p:spPr bwMode="auto">
            <a:xfrm flipH="1" flipV="1">
              <a:off x="2116" y="2765"/>
              <a:ext cx="21" cy="4"/>
            </a:xfrm>
            <a:prstGeom prst="line">
              <a:avLst/>
            </a:prstGeom>
            <a:noFill/>
            <a:ln w="9525">
              <a:solidFill>
                <a:srgbClr val="3A9BAF"/>
              </a:solidFill>
              <a:miter lim="800000"/>
              <a:headEnd/>
              <a:tailEnd/>
            </a:ln>
          </p:spPr>
          <p:txBody>
            <a:bodyPr/>
            <a:lstStyle/>
            <a:p>
              <a:endParaRPr lang="en-US"/>
            </a:p>
          </p:txBody>
        </p:sp>
        <p:sp>
          <p:nvSpPr>
            <p:cNvPr id="272434" name="Line 1074"/>
            <p:cNvSpPr>
              <a:spLocks noChangeShapeType="1"/>
            </p:cNvSpPr>
            <p:nvPr/>
          </p:nvSpPr>
          <p:spPr bwMode="auto">
            <a:xfrm flipH="1" flipV="1">
              <a:off x="2094" y="2760"/>
              <a:ext cx="22" cy="5"/>
            </a:xfrm>
            <a:prstGeom prst="line">
              <a:avLst/>
            </a:prstGeom>
            <a:noFill/>
            <a:ln w="9525">
              <a:solidFill>
                <a:srgbClr val="399AAD"/>
              </a:solidFill>
              <a:miter lim="800000"/>
              <a:headEnd/>
              <a:tailEnd/>
            </a:ln>
          </p:spPr>
          <p:txBody>
            <a:bodyPr/>
            <a:lstStyle/>
            <a:p>
              <a:endParaRPr lang="en-US"/>
            </a:p>
          </p:txBody>
        </p:sp>
        <p:sp>
          <p:nvSpPr>
            <p:cNvPr id="272435" name="Line 1075"/>
            <p:cNvSpPr>
              <a:spLocks noChangeShapeType="1"/>
            </p:cNvSpPr>
            <p:nvPr/>
          </p:nvSpPr>
          <p:spPr bwMode="auto">
            <a:xfrm flipH="1" flipV="1">
              <a:off x="2072" y="2757"/>
              <a:ext cx="22" cy="3"/>
            </a:xfrm>
            <a:prstGeom prst="line">
              <a:avLst/>
            </a:prstGeom>
            <a:noFill/>
            <a:ln w="9525">
              <a:solidFill>
                <a:srgbClr val="3998AB"/>
              </a:solidFill>
              <a:miter lim="800000"/>
              <a:headEnd/>
              <a:tailEnd/>
            </a:ln>
          </p:spPr>
          <p:txBody>
            <a:bodyPr/>
            <a:lstStyle/>
            <a:p>
              <a:endParaRPr lang="en-US"/>
            </a:p>
          </p:txBody>
        </p:sp>
        <p:sp>
          <p:nvSpPr>
            <p:cNvPr id="272436" name="Line 1076"/>
            <p:cNvSpPr>
              <a:spLocks noChangeShapeType="1"/>
            </p:cNvSpPr>
            <p:nvPr/>
          </p:nvSpPr>
          <p:spPr bwMode="auto">
            <a:xfrm flipH="1" flipV="1">
              <a:off x="2049" y="2754"/>
              <a:ext cx="23" cy="3"/>
            </a:xfrm>
            <a:prstGeom prst="line">
              <a:avLst/>
            </a:prstGeom>
            <a:noFill/>
            <a:ln w="9525">
              <a:solidFill>
                <a:srgbClr val="3897AA"/>
              </a:solidFill>
              <a:miter lim="800000"/>
              <a:headEnd/>
              <a:tailEnd/>
            </a:ln>
          </p:spPr>
          <p:txBody>
            <a:bodyPr/>
            <a:lstStyle/>
            <a:p>
              <a:endParaRPr lang="en-US"/>
            </a:p>
          </p:txBody>
        </p:sp>
        <p:sp>
          <p:nvSpPr>
            <p:cNvPr id="272437" name="Line 1077"/>
            <p:cNvSpPr>
              <a:spLocks noChangeShapeType="1"/>
            </p:cNvSpPr>
            <p:nvPr/>
          </p:nvSpPr>
          <p:spPr bwMode="auto">
            <a:xfrm flipH="1" flipV="1">
              <a:off x="2026" y="2753"/>
              <a:ext cx="23" cy="1"/>
            </a:xfrm>
            <a:prstGeom prst="line">
              <a:avLst/>
            </a:prstGeom>
            <a:noFill/>
            <a:ln w="9525">
              <a:solidFill>
                <a:srgbClr val="3896A8"/>
              </a:solidFill>
              <a:miter lim="800000"/>
              <a:headEnd/>
              <a:tailEnd/>
            </a:ln>
          </p:spPr>
          <p:txBody>
            <a:bodyPr/>
            <a:lstStyle/>
            <a:p>
              <a:endParaRPr lang="en-US"/>
            </a:p>
          </p:txBody>
        </p:sp>
        <p:sp>
          <p:nvSpPr>
            <p:cNvPr id="272438" name="Line 1078"/>
            <p:cNvSpPr>
              <a:spLocks noChangeShapeType="1"/>
            </p:cNvSpPr>
            <p:nvPr/>
          </p:nvSpPr>
          <p:spPr bwMode="auto">
            <a:xfrm flipH="1" flipV="1">
              <a:off x="2003" y="2751"/>
              <a:ext cx="23" cy="2"/>
            </a:xfrm>
            <a:prstGeom prst="line">
              <a:avLst/>
            </a:prstGeom>
            <a:noFill/>
            <a:ln w="9525">
              <a:solidFill>
                <a:srgbClr val="3794A7"/>
              </a:solidFill>
              <a:miter lim="800000"/>
              <a:headEnd/>
              <a:tailEnd/>
            </a:ln>
          </p:spPr>
          <p:txBody>
            <a:bodyPr/>
            <a:lstStyle/>
            <a:p>
              <a:endParaRPr lang="en-US"/>
            </a:p>
          </p:txBody>
        </p:sp>
        <p:sp>
          <p:nvSpPr>
            <p:cNvPr id="272439" name="Line 1079"/>
            <p:cNvSpPr>
              <a:spLocks noChangeShapeType="1"/>
            </p:cNvSpPr>
            <p:nvPr/>
          </p:nvSpPr>
          <p:spPr bwMode="auto">
            <a:xfrm flipH="1">
              <a:off x="1980" y="2751"/>
              <a:ext cx="23" cy="1"/>
            </a:xfrm>
            <a:prstGeom prst="line">
              <a:avLst/>
            </a:prstGeom>
            <a:noFill/>
            <a:ln w="9525">
              <a:solidFill>
                <a:srgbClr val="3793A5"/>
              </a:solidFill>
              <a:miter lim="800000"/>
              <a:headEnd/>
              <a:tailEnd/>
            </a:ln>
          </p:spPr>
          <p:txBody>
            <a:bodyPr/>
            <a:lstStyle/>
            <a:p>
              <a:endParaRPr lang="en-US"/>
            </a:p>
          </p:txBody>
        </p:sp>
      </p:grpSp>
      <p:sp>
        <p:nvSpPr>
          <p:cNvPr id="272441" name="Rectangle 1081"/>
          <p:cNvSpPr>
            <a:spLocks noChangeArrowheads="1"/>
          </p:cNvSpPr>
          <p:nvPr/>
        </p:nvSpPr>
        <p:spPr bwMode="auto">
          <a:xfrm>
            <a:off x="2541589" y="4576763"/>
            <a:ext cx="1215076"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Geophysical</a:t>
            </a:r>
            <a:endParaRPr lang="en-US" dirty="0">
              <a:effectLst>
                <a:outerShdw blurRad="38100" dist="38100" dir="2700000" algn="tl">
                  <a:srgbClr val="000000"/>
                </a:outerShdw>
              </a:effectLst>
            </a:endParaRPr>
          </a:p>
        </p:txBody>
      </p:sp>
      <p:sp>
        <p:nvSpPr>
          <p:cNvPr id="272442" name="Rectangle 1082"/>
          <p:cNvSpPr>
            <a:spLocks noChangeArrowheads="1"/>
          </p:cNvSpPr>
          <p:nvPr/>
        </p:nvSpPr>
        <p:spPr bwMode="auto">
          <a:xfrm>
            <a:off x="2713039" y="4867275"/>
            <a:ext cx="931345"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Data, e.g.</a:t>
            </a:r>
            <a:endParaRPr lang="en-US" dirty="0">
              <a:effectLst>
                <a:outerShdw blurRad="38100" dist="38100" dir="2700000" algn="tl">
                  <a:srgbClr val="000000"/>
                </a:outerShdw>
              </a:effectLst>
            </a:endParaRPr>
          </a:p>
        </p:txBody>
      </p:sp>
      <p:grpSp>
        <p:nvGrpSpPr>
          <p:cNvPr id="10" name="Group 1467"/>
          <p:cNvGrpSpPr>
            <a:grpSpLocks/>
          </p:cNvGrpSpPr>
          <p:nvPr/>
        </p:nvGrpSpPr>
        <p:grpSpPr bwMode="auto">
          <a:xfrm>
            <a:off x="5194300" y="4110039"/>
            <a:ext cx="1576388" cy="1093787"/>
            <a:chOff x="3272" y="2589"/>
            <a:chExt cx="993" cy="689"/>
          </a:xfrm>
        </p:grpSpPr>
        <p:grpSp>
          <p:nvGrpSpPr>
            <p:cNvPr id="11" name="Group 1283"/>
            <p:cNvGrpSpPr>
              <a:grpSpLocks/>
            </p:cNvGrpSpPr>
            <p:nvPr/>
          </p:nvGrpSpPr>
          <p:grpSpPr bwMode="auto">
            <a:xfrm>
              <a:off x="3350" y="2984"/>
              <a:ext cx="894" cy="294"/>
              <a:chOff x="3350" y="2984"/>
              <a:chExt cx="894" cy="294"/>
            </a:xfrm>
          </p:grpSpPr>
          <p:sp>
            <p:nvSpPr>
              <p:cNvPr id="272443" name="Freeform 1083"/>
              <p:cNvSpPr>
                <a:spLocks/>
              </p:cNvSpPr>
              <p:nvPr/>
            </p:nvSpPr>
            <p:spPr bwMode="auto">
              <a:xfrm>
                <a:off x="3350" y="3063"/>
                <a:ext cx="93" cy="93"/>
              </a:xfrm>
              <a:custGeom>
                <a:avLst/>
                <a:gdLst/>
                <a:ahLst/>
                <a:cxnLst>
                  <a:cxn ang="0">
                    <a:pos x="0" y="0"/>
                  </a:cxn>
                  <a:cxn ang="0">
                    <a:pos x="13" y="12"/>
                  </a:cxn>
                  <a:cxn ang="0">
                    <a:pos x="93" y="93"/>
                  </a:cxn>
                  <a:cxn ang="0">
                    <a:pos x="81" y="81"/>
                  </a:cxn>
                  <a:cxn ang="0">
                    <a:pos x="0" y="0"/>
                  </a:cxn>
                </a:cxnLst>
                <a:rect l="0" t="0" r="r" b="b"/>
                <a:pathLst>
                  <a:path w="93" h="93">
                    <a:moveTo>
                      <a:pt x="0" y="0"/>
                    </a:moveTo>
                    <a:lnTo>
                      <a:pt x="13" y="12"/>
                    </a:lnTo>
                    <a:lnTo>
                      <a:pt x="93" y="93"/>
                    </a:lnTo>
                    <a:lnTo>
                      <a:pt x="81" y="81"/>
                    </a:lnTo>
                    <a:lnTo>
                      <a:pt x="0" y="0"/>
                    </a:lnTo>
                    <a:close/>
                  </a:path>
                </a:pathLst>
              </a:custGeom>
              <a:solidFill>
                <a:srgbClr val="51A3CB"/>
              </a:solidFill>
              <a:ln w="9525">
                <a:noFill/>
                <a:round/>
                <a:headEnd/>
                <a:tailEnd/>
              </a:ln>
            </p:spPr>
            <p:txBody>
              <a:bodyPr/>
              <a:lstStyle/>
              <a:p>
                <a:endParaRPr lang="en-US"/>
              </a:p>
            </p:txBody>
          </p:sp>
          <p:sp>
            <p:nvSpPr>
              <p:cNvPr id="272444" name="Line 1084"/>
              <p:cNvSpPr>
                <a:spLocks noChangeShapeType="1"/>
              </p:cNvSpPr>
              <p:nvPr/>
            </p:nvSpPr>
            <p:spPr bwMode="auto">
              <a:xfrm>
                <a:off x="3350" y="3063"/>
                <a:ext cx="81" cy="81"/>
              </a:xfrm>
              <a:prstGeom prst="line">
                <a:avLst/>
              </a:prstGeom>
              <a:noFill/>
              <a:ln w="1588">
                <a:solidFill>
                  <a:srgbClr val="51A3CB"/>
                </a:solidFill>
                <a:miter lim="800000"/>
                <a:headEnd/>
                <a:tailEnd/>
              </a:ln>
            </p:spPr>
            <p:txBody>
              <a:bodyPr/>
              <a:lstStyle/>
              <a:p>
                <a:endParaRPr lang="en-US"/>
              </a:p>
            </p:txBody>
          </p:sp>
          <p:sp>
            <p:nvSpPr>
              <p:cNvPr id="272445" name="Freeform 1085"/>
              <p:cNvSpPr>
                <a:spLocks/>
              </p:cNvSpPr>
              <p:nvPr/>
            </p:nvSpPr>
            <p:spPr bwMode="auto">
              <a:xfrm>
                <a:off x="3363" y="3075"/>
                <a:ext cx="94" cy="92"/>
              </a:xfrm>
              <a:custGeom>
                <a:avLst/>
                <a:gdLst/>
                <a:ahLst/>
                <a:cxnLst>
                  <a:cxn ang="0">
                    <a:pos x="0" y="0"/>
                  </a:cxn>
                  <a:cxn ang="0">
                    <a:pos x="13" y="12"/>
                  </a:cxn>
                  <a:cxn ang="0">
                    <a:pos x="94" y="92"/>
                  </a:cxn>
                  <a:cxn ang="0">
                    <a:pos x="80" y="81"/>
                  </a:cxn>
                  <a:cxn ang="0">
                    <a:pos x="0" y="0"/>
                  </a:cxn>
                </a:cxnLst>
                <a:rect l="0" t="0" r="r" b="b"/>
                <a:pathLst>
                  <a:path w="94" h="92">
                    <a:moveTo>
                      <a:pt x="0" y="0"/>
                    </a:moveTo>
                    <a:lnTo>
                      <a:pt x="13" y="12"/>
                    </a:lnTo>
                    <a:lnTo>
                      <a:pt x="94" y="92"/>
                    </a:lnTo>
                    <a:lnTo>
                      <a:pt x="80" y="81"/>
                    </a:lnTo>
                    <a:lnTo>
                      <a:pt x="0" y="0"/>
                    </a:lnTo>
                    <a:close/>
                  </a:path>
                </a:pathLst>
              </a:custGeom>
              <a:solidFill>
                <a:srgbClr val="50A0C8"/>
              </a:solidFill>
              <a:ln w="9525">
                <a:noFill/>
                <a:round/>
                <a:headEnd/>
                <a:tailEnd/>
              </a:ln>
            </p:spPr>
            <p:txBody>
              <a:bodyPr/>
              <a:lstStyle/>
              <a:p>
                <a:endParaRPr lang="en-US"/>
              </a:p>
            </p:txBody>
          </p:sp>
          <p:sp>
            <p:nvSpPr>
              <p:cNvPr id="272446" name="Line 1086"/>
              <p:cNvSpPr>
                <a:spLocks noChangeShapeType="1"/>
              </p:cNvSpPr>
              <p:nvPr/>
            </p:nvSpPr>
            <p:spPr bwMode="auto">
              <a:xfrm>
                <a:off x="3363" y="3075"/>
                <a:ext cx="80" cy="81"/>
              </a:xfrm>
              <a:prstGeom prst="line">
                <a:avLst/>
              </a:prstGeom>
              <a:noFill/>
              <a:ln w="1588">
                <a:solidFill>
                  <a:srgbClr val="50A0C8"/>
                </a:solidFill>
                <a:miter lim="800000"/>
                <a:headEnd/>
                <a:tailEnd/>
              </a:ln>
            </p:spPr>
            <p:txBody>
              <a:bodyPr/>
              <a:lstStyle/>
              <a:p>
                <a:endParaRPr lang="en-US"/>
              </a:p>
            </p:txBody>
          </p:sp>
          <p:sp>
            <p:nvSpPr>
              <p:cNvPr id="272447" name="Freeform 1087"/>
              <p:cNvSpPr>
                <a:spLocks/>
              </p:cNvSpPr>
              <p:nvPr/>
            </p:nvSpPr>
            <p:spPr bwMode="auto">
              <a:xfrm>
                <a:off x="3376" y="3087"/>
                <a:ext cx="95" cy="91"/>
              </a:xfrm>
              <a:custGeom>
                <a:avLst/>
                <a:gdLst/>
                <a:ahLst/>
                <a:cxnLst>
                  <a:cxn ang="0">
                    <a:pos x="0" y="0"/>
                  </a:cxn>
                  <a:cxn ang="0">
                    <a:pos x="15" y="11"/>
                  </a:cxn>
                  <a:cxn ang="0">
                    <a:pos x="95" y="91"/>
                  </a:cxn>
                  <a:cxn ang="0">
                    <a:pos x="81" y="80"/>
                  </a:cxn>
                  <a:cxn ang="0">
                    <a:pos x="0" y="0"/>
                  </a:cxn>
                </a:cxnLst>
                <a:rect l="0" t="0" r="r" b="b"/>
                <a:pathLst>
                  <a:path w="95" h="91">
                    <a:moveTo>
                      <a:pt x="0" y="0"/>
                    </a:moveTo>
                    <a:lnTo>
                      <a:pt x="15" y="11"/>
                    </a:lnTo>
                    <a:lnTo>
                      <a:pt x="95" y="91"/>
                    </a:lnTo>
                    <a:lnTo>
                      <a:pt x="81" y="80"/>
                    </a:lnTo>
                    <a:lnTo>
                      <a:pt x="0" y="0"/>
                    </a:lnTo>
                    <a:close/>
                  </a:path>
                </a:pathLst>
              </a:custGeom>
              <a:solidFill>
                <a:srgbClr val="4F9EC6"/>
              </a:solidFill>
              <a:ln w="9525">
                <a:noFill/>
                <a:round/>
                <a:headEnd/>
                <a:tailEnd/>
              </a:ln>
            </p:spPr>
            <p:txBody>
              <a:bodyPr/>
              <a:lstStyle/>
              <a:p>
                <a:endParaRPr lang="en-US"/>
              </a:p>
            </p:txBody>
          </p:sp>
          <p:sp>
            <p:nvSpPr>
              <p:cNvPr id="272448" name="Line 1088"/>
              <p:cNvSpPr>
                <a:spLocks noChangeShapeType="1"/>
              </p:cNvSpPr>
              <p:nvPr/>
            </p:nvSpPr>
            <p:spPr bwMode="auto">
              <a:xfrm>
                <a:off x="3376" y="3087"/>
                <a:ext cx="81" cy="80"/>
              </a:xfrm>
              <a:prstGeom prst="line">
                <a:avLst/>
              </a:prstGeom>
              <a:noFill/>
              <a:ln w="1588">
                <a:solidFill>
                  <a:srgbClr val="4F9EC6"/>
                </a:solidFill>
                <a:miter lim="800000"/>
                <a:headEnd/>
                <a:tailEnd/>
              </a:ln>
            </p:spPr>
            <p:txBody>
              <a:bodyPr/>
              <a:lstStyle/>
              <a:p>
                <a:endParaRPr lang="en-US"/>
              </a:p>
            </p:txBody>
          </p:sp>
          <p:sp>
            <p:nvSpPr>
              <p:cNvPr id="272449" name="Freeform 1089"/>
              <p:cNvSpPr>
                <a:spLocks/>
              </p:cNvSpPr>
              <p:nvPr/>
            </p:nvSpPr>
            <p:spPr bwMode="auto">
              <a:xfrm>
                <a:off x="3376" y="3087"/>
                <a:ext cx="88" cy="86"/>
              </a:xfrm>
              <a:custGeom>
                <a:avLst/>
                <a:gdLst/>
                <a:ahLst/>
                <a:cxnLst>
                  <a:cxn ang="0">
                    <a:pos x="0" y="0"/>
                  </a:cxn>
                  <a:cxn ang="0">
                    <a:pos x="7" y="5"/>
                  </a:cxn>
                  <a:cxn ang="0">
                    <a:pos x="88" y="86"/>
                  </a:cxn>
                  <a:cxn ang="0">
                    <a:pos x="81" y="80"/>
                  </a:cxn>
                  <a:cxn ang="0">
                    <a:pos x="0" y="0"/>
                  </a:cxn>
                </a:cxnLst>
                <a:rect l="0" t="0" r="r" b="b"/>
                <a:pathLst>
                  <a:path w="88" h="86">
                    <a:moveTo>
                      <a:pt x="0" y="0"/>
                    </a:moveTo>
                    <a:lnTo>
                      <a:pt x="7" y="5"/>
                    </a:lnTo>
                    <a:lnTo>
                      <a:pt x="88" y="86"/>
                    </a:lnTo>
                    <a:lnTo>
                      <a:pt x="81" y="80"/>
                    </a:lnTo>
                    <a:lnTo>
                      <a:pt x="0" y="0"/>
                    </a:lnTo>
                    <a:close/>
                  </a:path>
                </a:pathLst>
              </a:custGeom>
              <a:solidFill>
                <a:srgbClr val="4F9EC6"/>
              </a:solidFill>
              <a:ln w="9525">
                <a:noFill/>
                <a:round/>
                <a:headEnd/>
                <a:tailEnd/>
              </a:ln>
            </p:spPr>
            <p:txBody>
              <a:bodyPr/>
              <a:lstStyle/>
              <a:p>
                <a:endParaRPr lang="en-US"/>
              </a:p>
            </p:txBody>
          </p:sp>
          <p:sp>
            <p:nvSpPr>
              <p:cNvPr id="272450" name="Freeform 1090"/>
              <p:cNvSpPr>
                <a:spLocks/>
              </p:cNvSpPr>
              <p:nvPr/>
            </p:nvSpPr>
            <p:spPr bwMode="auto">
              <a:xfrm>
                <a:off x="3383" y="3092"/>
                <a:ext cx="88" cy="86"/>
              </a:xfrm>
              <a:custGeom>
                <a:avLst/>
                <a:gdLst/>
                <a:ahLst/>
                <a:cxnLst>
                  <a:cxn ang="0">
                    <a:pos x="0" y="0"/>
                  </a:cxn>
                  <a:cxn ang="0">
                    <a:pos x="8" y="6"/>
                  </a:cxn>
                  <a:cxn ang="0">
                    <a:pos x="88" y="86"/>
                  </a:cxn>
                  <a:cxn ang="0">
                    <a:pos x="81" y="81"/>
                  </a:cxn>
                  <a:cxn ang="0">
                    <a:pos x="0" y="0"/>
                  </a:cxn>
                </a:cxnLst>
                <a:rect l="0" t="0" r="r" b="b"/>
                <a:pathLst>
                  <a:path w="88" h="86">
                    <a:moveTo>
                      <a:pt x="0" y="0"/>
                    </a:moveTo>
                    <a:lnTo>
                      <a:pt x="8" y="6"/>
                    </a:lnTo>
                    <a:lnTo>
                      <a:pt x="88" y="86"/>
                    </a:lnTo>
                    <a:lnTo>
                      <a:pt x="81" y="81"/>
                    </a:lnTo>
                    <a:lnTo>
                      <a:pt x="0" y="0"/>
                    </a:lnTo>
                    <a:close/>
                  </a:path>
                </a:pathLst>
              </a:custGeom>
              <a:solidFill>
                <a:srgbClr val="4E9DC4"/>
              </a:solidFill>
              <a:ln w="9525">
                <a:noFill/>
                <a:round/>
                <a:headEnd/>
                <a:tailEnd/>
              </a:ln>
            </p:spPr>
            <p:txBody>
              <a:bodyPr/>
              <a:lstStyle/>
              <a:p>
                <a:endParaRPr lang="en-US"/>
              </a:p>
            </p:txBody>
          </p:sp>
          <p:sp>
            <p:nvSpPr>
              <p:cNvPr id="272451" name="Freeform 1091"/>
              <p:cNvSpPr>
                <a:spLocks/>
              </p:cNvSpPr>
              <p:nvPr/>
            </p:nvSpPr>
            <p:spPr bwMode="auto">
              <a:xfrm>
                <a:off x="3391" y="3098"/>
                <a:ext cx="95" cy="91"/>
              </a:xfrm>
              <a:custGeom>
                <a:avLst/>
                <a:gdLst/>
                <a:ahLst/>
                <a:cxnLst>
                  <a:cxn ang="0">
                    <a:pos x="0" y="0"/>
                  </a:cxn>
                  <a:cxn ang="0">
                    <a:pos x="15" y="10"/>
                  </a:cxn>
                  <a:cxn ang="0">
                    <a:pos x="95" y="91"/>
                  </a:cxn>
                  <a:cxn ang="0">
                    <a:pos x="80" y="80"/>
                  </a:cxn>
                  <a:cxn ang="0">
                    <a:pos x="0" y="0"/>
                  </a:cxn>
                </a:cxnLst>
                <a:rect l="0" t="0" r="r" b="b"/>
                <a:pathLst>
                  <a:path w="95" h="91">
                    <a:moveTo>
                      <a:pt x="0" y="0"/>
                    </a:moveTo>
                    <a:lnTo>
                      <a:pt x="15" y="10"/>
                    </a:lnTo>
                    <a:lnTo>
                      <a:pt x="95" y="91"/>
                    </a:lnTo>
                    <a:lnTo>
                      <a:pt x="80" y="80"/>
                    </a:lnTo>
                    <a:lnTo>
                      <a:pt x="0" y="0"/>
                    </a:lnTo>
                    <a:close/>
                  </a:path>
                </a:pathLst>
              </a:custGeom>
              <a:solidFill>
                <a:srgbClr val="4E9CC3"/>
              </a:solidFill>
              <a:ln w="9525">
                <a:noFill/>
                <a:round/>
                <a:headEnd/>
                <a:tailEnd/>
              </a:ln>
            </p:spPr>
            <p:txBody>
              <a:bodyPr/>
              <a:lstStyle/>
              <a:p>
                <a:endParaRPr lang="en-US"/>
              </a:p>
            </p:txBody>
          </p:sp>
          <p:sp>
            <p:nvSpPr>
              <p:cNvPr id="272452" name="Line 1092"/>
              <p:cNvSpPr>
                <a:spLocks noChangeShapeType="1"/>
              </p:cNvSpPr>
              <p:nvPr/>
            </p:nvSpPr>
            <p:spPr bwMode="auto">
              <a:xfrm>
                <a:off x="3391" y="3098"/>
                <a:ext cx="80" cy="80"/>
              </a:xfrm>
              <a:prstGeom prst="line">
                <a:avLst/>
              </a:prstGeom>
              <a:noFill/>
              <a:ln w="1588">
                <a:solidFill>
                  <a:srgbClr val="4E9CC3"/>
                </a:solidFill>
                <a:miter lim="800000"/>
                <a:headEnd/>
                <a:tailEnd/>
              </a:ln>
            </p:spPr>
            <p:txBody>
              <a:bodyPr/>
              <a:lstStyle/>
              <a:p>
                <a:endParaRPr lang="en-US"/>
              </a:p>
            </p:txBody>
          </p:sp>
          <p:sp>
            <p:nvSpPr>
              <p:cNvPr id="272453" name="Freeform 1093"/>
              <p:cNvSpPr>
                <a:spLocks/>
              </p:cNvSpPr>
              <p:nvPr/>
            </p:nvSpPr>
            <p:spPr bwMode="auto">
              <a:xfrm>
                <a:off x="3391" y="3098"/>
                <a:ext cx="88" cy="86"/>
              </a:xfrm>
              <a:custGeom>
                <a:avLst/>
                <a:gdLst/>
                <a:ahLst/>
                <a:cxnLst>
                  <a:cxn ang="0">
                    <a:pos x="0" y="0"/>
                  </a:cxn>
                  <a:cxn ang="0">
                    <a:pos x="7" y="5"/>
                  </a:cxn>
                  <a:cxn ang="0">
                    <a:pos x="88" y="86"/>
                  </a:cxn>
                  <a:cxn ang="0">
                    <a:pos x="80" y="80"/>
                  </a:cxn>
                  <a:cxn ang="0">
                    <a:pos x="0" y="0"/>
                  </a:cxn>
                </a:cxnLst>
                <a:rect l="0" t="0" r="r" b="b"/>
                <a:pathLst>
                  <a:path w="88" h="86">
                    <a:moveTo>
                      <a:pt x="0" y="0"/>
                    </a:moveTo>
                    <a:lnTo>
                      <a:pt x="7" y="5"/>
                    </a:lnTo>
                    <a:lnTo>
                      <a:pt x="88" y="86"/>
                    </a:lnTo>
                    <a:lnTo>
                      <a:pt x="80" y="80"/>
                    </a:lnTo>
                    <a:lnTo>
                      <a:pt x="0" y="0"/>
                    </a:lnTo>
                    <a:close/>
                  </a:path>
                </a:pathLst>
              </a:custGeom>
              <a:solidFill>
                <a:srgbClr val="4E9CC3"/>
              </a:solidFill>
              <a:ln w="9525">
                <a:noFill/>
                <a:round/>
                <a:headEnd/>
                <a:tailEnd/>
              </a:ln>
            </p:spPr>
            <p:txBody>
              <a:bodyPr/>
              <a:lstStyle/>
              <a:p>
                <a:endParaRPr lang="en-US"/>
              </a:p>
            </p:txBody>
          </p:sp>
          <p:sp>
            <p:nvSpPr>
              <p:cNvPr id="272454" name="Freeform 1094"/>
              <p:cNvSpPr>
                <a:spLocks/>
              </p:cNvSpPr>
              <p:nvPr/>
            </p:nvSpPr>
            <p:spPr bwMode="auto">
              <a:xfrm>
                <a:off x="3398" y="3103"/>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D9BC1"/>
              </a:solidFill>
              <a:ln w="9525">
                <a:noFill/>
                <a:round/>
                <a:headEnd/>
                <a:tailEnd/>
              </a:ln>
            </p:spPr>
            <p:txBody>
              <a:bodyPr/>
              <a:lstStyle/>
              <a:p>
                <a:endParaRPr lang="en-US"/>
              </a:p>
            </p:txBody>
          </p:sp>
          <p:sp>
            <p:nvSpPr>
              <p:cNvPr id="272455" name="Freeform 1095"/>
              <p:cNvSpPr>
                <a:spLocks/>
              </p:cNvSpPr>
              <p:nvPr/>
            </p:nvSpPr>
            <p:spPr bwMode="auto">
              <a:xfrm>
                <a:off x="3406" y="3108"/>
                <a:ext cx="96" cy="91"/>
              </a:xfrm>
              <a:custGeom>
                <a:avLst/>
                <a:gdLst/>
                <a:ahLst/>
                <a:cxnLst>
                  <a:cxn ang="0">
                    <a:pos x="0" y="0"/>
                  </a:cxn>
                  <a:cxn ang="0">
                    <a:pos x="16" y="10"/>
                  </a:cxn>
                  <a:cxn ang="0">
                    <a:pos x="96" y="91"/>
                  </a:cxn>
                  <a:cxn ang="0">
                    <a:pos x="80" y="81"/>
                  </a:cxn>
                  <a:cxn ang="0">
                    <a:pos x="0" y="0"/>
                  </a:cxn>
                </a:cxnLst>
                <a:rect l="0" t="0" r="r" b="b"/>
                <a:pathLst>
                  <a:path w="96" h="91">
                    <a:moveTo>
                      <a:pt x="0" y="0"/>
                    </a:moveTo>
                    <a:lnTo>
                      <a:pt x="16" y="10"/>
                    </a:lnTo>
                    <a:lnTo>
                      <a:pt x="96" y="91"/>
                    </a:lnTo>
                    <a:lnTo>
                      <a:pt x="80" y="81"/>
                    </a:lnTo>
                    <a:lnTo>
                      <a:pt x="0" y="0"/>
                    </a:lnTo>
                    <a:close/>
                  </a:path>
                </a:pathLst>
              </a:custGeom>
              <a:solidFill>
                <a:srgbClr val="4D9AC0"/>
              </a:solidFill>
              <a:ln w="9525">
                <a:noFill/>
                <a:round/>
                <a:headEnd/>
                <a:tailEnd/>
              </a:ln>
            </p:spPr>
            <p:txBody>
              <a:bodyPr/>
              <a:lstStyle/>
              <a:p>
                <a:endParaRPr lang="en-US"/>
              </a:p>
            </p:txBody>
          </p:sp>
          <p:sp>
            <p:nvSpPr>
              <p:cNvPr id="272456" name="Line 1096"/>
              <p:cNvSpPr>
                <a:spLocks noChangeShapeType="1"/>
              </p:cNvSpPr>
              <p:nvPr/>
            </p:nvSpPr>
            <p:spPr bwMode="auto">
              <a:xfrm>
                <a:off x="3406" y="3108"/>
                <a:ext cx="80" cy="81"/>
              </a:xfrm>
              <a:prstGeom prst="line">
                <a:avLst/>
              </a:prstGeom>
              <a:noFill/>
              <a:ln w="1588">
                <a:solidFill>
                  <a:srgbClr val="4D9AC0"/>
                </a:solidFill>
                <a:miter lim="800000"/>
                <a:headEnd/>
                <a:tailEnd/>
              </a:ln>
            </p:spPr>
            <p:txBody>
              <a:bodyPr/>
              <a:lstStyle/>
              <a:p>
                <a:endParaRPr lang="en-US"/>
              </a:p>
            </p:txBody>
          </p:sp>
          <p:sp>
            <p:nvSpPr>
              <p:cNvPr id="272457" name="Freeform 1097"/>
              <p:cNvSpPr>
                <a:spLocks/>
              </p:cNvSpPr>
              <p:nvPr/>
            </p:nvSpPr>
            <p:spPr bwMode="auto">
              <a:xfrm>
                <a:off x="3406" y="3108"/>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D9AC0"/>
              </a:solidFill>
              <a:ln w="9525">
                <a:noFill/>
                <a:round/>
                <a:headEnd/>
                <a:tailEnd/>
              </a:ln>
            </p:spPr>
            <p:txBody>
              <a:bodyPr/>
              <a:lstStyle/>
              <a:p>
                <a:endParaRPr lang="en-US"/>
              </a:p>
            </p:txBody>
          </p:sp>
          <p:sp>
            <p:nvSpPr>
              <p:cNvPr id="272458" name="Freeform 1098"/>
              <p:cNvSpPr>
                <a:spLocks/>
              </p:cNvSpPr>
              <p:nvPr/>
            </p:nvSpPr>
            <p:spPr bwMode="auto">
              <a:xfrm>
                <a:off x="3414" y="3113"/>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C99BF"/>
              </a:solidFill>
              <a:ln w="9525">
                <a:noFill/>
                <a:round/>
                <a:headEnd/>
                <a:tailEnd/>
              </a:ln>
            </p:spPr>
            <p:txBody>
              <a:bodyPr/>
              <a:lstStyle/>
              <a:p>
                <a:endParaRPr lang="en-US"/>
              </a:p>
            </p:txBody>
          </p:sp>
          <p:sp>
            <p:nvSpPr>
              <p:cNvPr id="272459" name="Freeform 1099"/>
              <p:cNvSpPr>
                <a:spLocks/>
              </p:cNvSpPr>
              <p:nvPr/>
            </p:nvSpPr>
            <p:spPr bwMode="auto">
              <a:xfrm>
                <a:off x="3422" y="3118"/>
                <a:ext cx="97" cy="90"/>
              </a:xfrm>
              <a:custGeom>
                <a:avLst/>
                <a:gdLst/>
                <a:ahLst/>
                <a:cxnLst>
                  <a:cxn ang="0">
                    <a:pos x="0" y="0"/>
                  </a:cxn>
                  <a:cxn ang="0">
                    <a:pos x="16" y="10"/>
                  </a:cxn>
                  <a:cxn ang="0">
                    <a:pos x="97" y="90"/>
                  </a:cxn>
                  <a:cxn ang="0">
                    <a:pos x="80" y="81"/>
                  </a:cxn>
                  <a:cxn ang="0">
                    <a:pos x="0" y="0"/>
                  </a:cxn>
                </a:cxnLst>
                <a:rect l="0" t="0" r="r" b="b"/>
                <a:pathLst>
                  <a:path w="97" h="90">
                    <a:moveTo>
                      <a:pt x="0" y="0"/>
                    </a:moveTo>
                    <a:lnTo>
                      <a:pt x="16" y="10"/>
                    </a:lnTo>
                    <a:lnTo>
                      <a:pt x="97" y="90"/>
                    </a:lnTo>
                    <a:lnTo>
                      <a:pt x="80" y="81"/>
                    </a:lnTo>
                    <a:lnTo>
                      <a:pt x="0" y="0"/>
                    </a:lnTo>
                    <a:close/>
                  </a:path>
                </a:pathLst>
              </a:custGeom>
              <a:solidFill>
                <a:srgbClr val="4C98BE"/>
              </a:solidFill>
              <a:ln w="9525">
                <a:noFill/>
                <a:round/>
                <a:headEnd/>
                <a:tailEnd/>
              </a:ln>
            </p:spPr>
            <p:txBody>
              <a:bodyPr/>
              <a:lstStyle/>
              <a:p>
                <a:endParaRPr lang="en-US"/>
              </a:p>
            </p:txBody>
          </p:sp>
          <p:sp>
            <p:nvSpPr>
              <p:cNvPr id="272460" name="Line 1100"/>
              <p:cNvSpPr>
                <a:spLocks noChangeShapeType="1"/>
              </p:cNvSpPr>
              <p:nvPr/>
            </p:nvSpPr>
            <p:spPr bwMode="auto">
              <a:xfrm>
                <a:off x="3422" y="3118"/>
                <a:ext cx="80" cy="81"/>
              </a:xfrm>
              <a:prstGeom prst="line">
                <a:avLst/>
              </a:prstGeom>
              <a:noFill/>
              <a:ln w="1588">
                <a:solidFill>
                  <a:srgbClr val="4C98BE"/>
                </a:solidFill>
                <a:miter lim="800000"/>
                <a:headEnd/>
                <a:tailEnd/>
              </a:ln>
            </p:spPr>
            <p:txBody>
              <a:bodyPr/>
              <a:lstStyle/>
              <a:p>
                <a:endParaRPr lang="en-US"/>
              </a:p>
            </p:txBody>
          </p:sp>
          <p:sp>
            <p:nvSpPr>
              <p:cNvPr id="272461" name="Freeform 1101"/>
              <p:cNvSpPr>
                <a:spLocks/>
              </p:cNvSpPr>
              <p:nvPr/>
            </p:nvSpPr>
            <p:spPr bwMode="auto">
              <a:xfrm>
                <a:off x="3422" y="3118"/>
                <a:ext cx="86" cy="84"/>
              </a:xfrm>
              <a:custGeom>
                <a:avLst/>
                <a:gdLst/>
                <a:ahLst/>
                <a:cxnLst>
                  <a:cxn ang="0">
                    <a:pos x="0" y="0"/>
                  </a:cxn>
                  <a:cxn ang="0">
                    <a:pos x="5" y="4"/>
                  </a:cxn>
                  <a:cxn ang="0">
                    <a:pos x="86" y="84"/>
                  </a:cxn>
                  <a:cxn ang="0">
                    <a:pos x="80" y="81"/>
                  </a:cxn>
                  <a:cxn ang="0">
                    <a:pos x="0" y="0"/>
                  </a:cxn>
                </a:cxnLst>
                <a:rect l="0" t="0" r="r" b="b"/>
                <a:pathLst>
                  <a:path w="86" h="84">
                    <a:moveTo>
                      <a:pt x="0" y="0"/>
                    </a:moveTo>
                    <a:lnTo>
                      <a:pt x="5" y="4"/>
                    </a:lnTo>
                    <a:lnTo>
                      <a:pt x="86" y="84"/>
                    </a:lnTo>
                    <a:lnTo>
                      <a:pt x="80" y="81"/>
                    </a:lnTo>
                    <a:lnTo>
                      <a:pt x="0" y="0"/>
                    </a:lnTo>
                    <a:close/>
                  </a:path>
                </a:pathLst>
              </a:custGeom>
              <a:solidFill>
                <a:srgbClr val="4C98BE"/>
              </a:solidFill>
              <a:ln w="9525">
                <a:noFill/>
                <a:round/>
                <a:headEnd/>
                <a:tailEnd/>
              </a:ln>
            </p:spPr>
            <p:txBody>
              <a:bodyPr/>
              <a:lstStyle/>
              <a:p>
                <a:endParaRPr lang="en-US"/>
              </a:p>
            </p:txBody>
          </p:sp>
          <p:sp>
            <p:nvSpPr>
              <p:cNvPr id="272462" name="Freeform 1102"/>
              <p:cNvSpPr>
                <a:spLocks/>
              </p:cNvSpPr>
              <p:nvPr/>
            </p:nvSpPr>
            <p:spPr bwMode="auto">
              <a:xfrm>
                <a:off x="3427" y="3122"/>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B97BD"/>
              </a:solidFill>
              <a:ln w="9525">
                <a:noFill/>
                <a:round/>
                <a:headEnd/>
                <a:tailEnd/>
              </a:ln>
            </p:spPr>
            <p:txBody>
              <a:bodyPr/>
              <a:lstStyle/>
              <a:p>
                <a:endParaRPr lang="en-US"/>
              </a:p>
            </p:txBody>
          </p:sp>
          <p:sp>
            <p:nvSpPr>
              <p:cNvPr id="272463" name="Freeform 1103"/>
              <p:cNvSpPr>
                <a:spLocks/>
              </p:cNvSpPr>
              <p:nvPr/>
            </p:nvSpPr>
            <p:spPr bwMode="auto">
              <a:xfrm>
                <a:off x="3433" y="3125"/>
                <a:ext cx="86" cy="83"/>
              </a:xfrm>
              <a:custGeom>
                <a:avLst/>
                <a:gdLst/>
                <a:ahLst/>
                <a:cxnLst>
                  <a:cxn ang="0">
                    <a:pos x="0" y="0"/>
                  </a:cxn>
                  <a:cxn ang="0">
                    <a:pos x="5" y="3"/>
                  </a:cxn>
                  <a:cxn ang="0">
                    <a:pos x="86" y="83"/>
                  </a:cxn>
                  <a:cxn ang="0">
                    <a:pos x="80" y="80"/>
                  </a:cxn>
                  <a:cxn ang="0">
                    <a:pos x="0" y="0"/>
                  </a:cxn>
                </a:cxnLst>
                <a:rect l="0" t="0" r="r" b="b"/>
                <a:pathLst>
                  <a:path w="86" h="83">
                    <a:moveTo>
                      <a:pt x="0" y="0"/>
                    </a:moveTo>
                    <a:lnTo>
                      <a:pt x="5" y="3"/>
                    </a:lnTo>
                    <a:lnTo>
                      <a:pt x="86" y="83"/>
                    </a:lnTo>
                    <a:lnTo>
                      <a:pt x="80" y="80"/>
                    </a:lnTo>
                    <a:lnTo>
                      <a:pt x="0" y="0"/>
                    </a:lnTo>
                    <a:close/>
                  </a:path>
                </a:pathLst>
              </a:custGeom>
              <a:solidFill>
                <a:srgbClr val="4A96BC"/>
              </a:solidFill>
              <a:ln w="9525">
                <a:noFill/>
                <a:round/>
                <a:headEnd/>
                <a:tailEnd/>
              </a:ln>
            </p:spPr>
            <p:txBody>
              <a:bodyPr/>
              <a:lstStyle/>
              <a:p>
                <a:endParaRPr lang="en-US"/>
              </a:p>
            </p:txBody>
          </p:sp>
          <p:sp>
            <p:nvSpPr>
              <p:cNvPr id="272464" name="Freeform 1104"/>
              <p:cNvSpPr>
                <a:spLocks/>
              </p:cNvSpPr>
              <p:nvPr/>
            </p:nvSpPr>
            <p:spPr bwMode="auto">
              <a:xfrm>
                <a:off x="3438" y="3128"/>
                <a:ext cx="98" cy="90"/>
              </a:xfrm>
              <a:custGeom>
                <a:avLst/>
                <a:gdLst/>
                <a:ahLst/>
                <a:cxnLst>
                  <a:cxn ang="0">
                    <a:pos x="0" y="0"/>
                  </a:cxn>
                  <a:cxn ang="0">
                    <a:pos x="17" y="9"/>
                  </a:cxn>
                  <a:cxn ang="0">
                    <a:pos x="98" y="90"/>
                  </a:cxn>
                  <a:cxn ang="0">
                    <a:pos x="81" y="80"/>
                  </a:cxn>
                  <a:cxn ang="0">
                    <a:pos x="0" y="0"/>
                  </a:cxn>
                </a:cxnLst>
                <a:rect l="0" t="0" r="r" b="b"/>
                <a:pathLst>
                  <a:path w="98" h="90">
                    <a:moveTo>
                      <a:pt x="0" y="0"/>
                    </a:moveTo>
                    <a:lnTo>
                      <a:pt x="17" y="9"/>
                    </a:lnTo>
                    <a:lnTo>
                      <a:pt x="98" y="90"/>
                    </a:lnTo>
                    <a:lnTo>
                      <a:pt x="81" y="80"/>
                    </a:lnTo>
                    <a:lnTo>
                      <a:pt x="0" y="0"/>
                    </a:lnTo>
                    <a:close/>
                  </a:path>
                </a:pathLst>
              </a:custGeom>
              <a:solidFill>
                <a:srgbClr val="4A95BB"/>
              </a:solidFill>
              <a:ln w="9525">
                <a:noFill/>
                <a:round/>
                <a:headEnd/>
                <a:tailEnd/>
              </a:ln>
            </p:spPr>
            <p:txBody>
              <a:bodyPr/>
              <a:lstStyle/>
              <a:p>
                <a:endParaRPr lang="en-US"/>
              </a:p>
            </p:txBody>
          </p:sp>
          <p:sp>
            <p:nvSpPr>
              <p:cNvPr id="272465" name="Line 1105"/>
              <p:cNvSpPr>
                <a:spLocks noChangeShapeType="1"/>
              </p:cNvSpPr>
              <p:nvPr/>
            </p:nvSpPr>
            <p:spPr bwMode="auto">
              <a:xfrm>
                <a:off x="3438" y="3128"/>
                <a:ext cx="81" cy="80"/>
              </a:xfrm>
              <a:prstGeom prst="line">
                <a:avLst/>
              </a:prstGeom>
              <a:noFill/>
              <a:ln w="1588">
                <a:solidFill>
                  <a:srgbClr val="4A95BB"/>
                </a:solidFill>
                <a:miter lim="800000"/>
                <a:headEnd/>
                <a:tailEnd/>
              </a:ln>
            </p:spPr>
            <p:txBody>
              <a:bodyPr/>
              <a:lstStyle/>
              <a:p>
                <a:endParaRPr lang="en-US"/>
              </a:p>
            </p:txBody>
          </p:sp>
          <p:sp>
            <p:nvSpPr>
              <p:cNvPr id="272466" name="Freeform 1106"/>
              <p:cNvSpPr>
                <a:spLocks/>
              </p:cNvSpPr>
              <p:nvPr/>
            </p:nvSpPr>
            <p:spPr bwMode="auto">
              <a:xfrm>
                <a:off x="3438" y="3128"/>
                <a:ext cx="86" cy="84"/>
              </a:xfrm>
              <a:custGeom>
                <a:avLst/>
                <a:gdLst/>
                <a:ahLst/>
                <a:cxnLst>
                  <a:cxn ang="0">
                    <a:pos x="0" y="0"/>
                  </a:cxn>
                  <a:cxn ang="0">
                    <a:pos x="6" y="3"/>
                  </a:cxn>
                  <a:cxn ang="0">
                    <a:pos x="86" y="84"/>
                  </a:cxn>
                  <a:cxn ang="0">
                    <a:pos x="81" y="80"/>
                  </a:cxn>
                  <a:cxn ang="0">
                    <a:pos x="0" y="0"/>
                  </a:cxn>
                </a:cxnLst>
                <a:rect l="0" t="0" r="r" b="b"/>
                <a:pathLst>
                  <a:path w="86" h="84">
                    <a:moveTo>
                      <a:pt x="0" y="0"/>
                    </a:moveTo>
                    <a:lnTo>
                      <a:pt x="6" y="3"/>
                    </a:lnTo>
                    <a:lnTo>
                      <a:pt x="86" y="84"/>
                    </a:lnTo>
                    <a:lnTo>
                      <a:pt x="81" y="80"/>
                    </a:lnTo>
                    <a:lnTo>
                      <a:pt x="0" y="0"/>
                    </a:lnTo>
                    <a:close/>
                  </a:path>
                </a:pathLst>
              </a:custGeom>
              <a:solidFill>
                <a:srgbClr val="4A95BB"/>
              </a:solidFill>
              <a:ln w="9525">
                <a:noFill/>
                <a:round/>
                <a:headEnd/>
                <a:tailEnd/>
              </a:ln>
            </p:spPr>
            <p:txBody>
              <a:bodyPr/>
              <a:lstStyle/>
              <a:p>
                <a:endParaRPr lang="en-US"/>
              </a:p>
            </p:txBody>
          </p:sp>
          <p:sp>
            <p:nvSpPr>
              <p:cNvPr id="272467" name="Freeform 1107"/>
              <p:cNvSpPr>
                <a:spLocks/>
              </p:cNvSpPr>
              <p:nvPr/>
            </p:nvSpPr>
            <p:spPr bwMode="auto">
              <a:xfrm>
                <a:off x="3444" y="3131"/>
                <a:ext cx="86" cy="84"/>
              </a:xfrm>
              <a:custGeom>
                <a:avLst/>
                <a:gdLst/>
                <a:ahLst/>
                <a:cxnLst>
                  <a:cxn ang="0">
                    <a:pos x="0" y="0"/>
                  </a:cxn>
                  <a:cxn ang="0">
                    <a:pos x="6" y="3"/>
                  </a:cxn>
                  <a:cxn ang="0">
                    <a:pos x="86" y="84"/>
                  </a:cxn>
                  <a:cxn ang="0">
                    <a:pos x="80" y="81"/>
                  </a:cxn>
                  <a:cxn ang="0">
                    <a:pos x="0" y="0"/>
                  </a:cxn>
                </a:cxnLst>
                <a:rect l="0" t="0" r="r" b="b"/>
                <a:pathLst>
                  <a:path w="86" h="84">
                    <a:moveTo>
                      <a:pt x="0" y="0"/>
                    </a:moveTo>
                    <a:lnTo>
                      <a:pt x="6" y="3"/>
                    </a:lnTo>
                    <a:lnTo>
                      <a:pt x="86" y="84"/>
                    </a:lnTo>
                    <a:lnTo>
                      <a:pt x="80" y="81"/>
                    </a:lnTo>
                    <a:lnTo>
                      <a:pt x="0" y="0"/>
                    </a:lnTo>
                    <a:close/>
                  </a:path>
                </a:pathLst>
              </a:custGeom>
              <a:solidFill>
                <a:srgbClr val="4994BA"/>
              </a:solidFill>
              <a:ln w="9525">
                <a:noFill/>
                <a:round/>
                <a:headEnd/>
                <a:tailEnd/>
              </a:ln>
            </p:spPr>
            <p:txBody>
              <a:bodyPr/>
              <a:lstStyle/>
              <a:p>
                <a:endParaRPr lang="en-US"/>
              </a:p>
            </p:txBody>
          </p:sp>
          <p:sp>
            <p:nvSpPr>
              <p:cNvPr id="272468" name="Freeform 1108"/>
              <p:cNvSpPr>
                <a:spLocks/>
              </p:cNvSpPr>
              <p:nvPr/>
            </p:nvSpPr>
            <p:spPr bwMode="auto">
              <a:xfrm>
                <a:off x="3450" y="3134"/>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3B9"/>
              </a:solidFill>
              <a:ln w="9525">
                <a:noFill/>
                <a:round/>
                <a:headEnd/>
                <a:tailEnd/>
              </a:ln>
            </p:spPr>
            <p:txBody>
              <a:bodyPr/>
              <a:lstStyle/>
              <a:p>
                <a:endParaRPr lang="en-US"/>
              </a:p>
            </p:txBody>
          </p:sp>
          <p:sp>
            <p:nvSpPr>
              <p:cNvPr id="272469" name="Freeform 1109"/>
              <p:cNvSpPr>
                <a:spLocks/>
              </p:cNvSpPr>
              <p:nvPr/>
            </p:nvSpPr>
            <p:spPr bwMode="auto">
              <a:xfrm>
                <a:off x="3455" y="3137"/>
                <a:ext cx="99" cy="89"/>
              </a:xfrm>
              <a:custGeom>
                <a:avLst/>
                <a:gdLst/>
                <a:ahLst/>
                <a:cxnLst>
                  <a:cxn ang="0">
                    <a:pos x="0" y="0"/>
                  </a:cxn>
                  <a:cxn ang="0">
                    <a:pos x="18" y="8"/>
                  </a:cxn>
                  <a:cxn ang="0">
                    <a:pos x="99" y="89"/>
                  </a:cxn>
                  <a:cxn ang="0">
                    <a:pos x="81" y="81"/>
                  </a:cxn>
                  <a:cxn ang="0">
                    <a:pos x="0" y="0"/>
                  </a:cxn>
                </a:cxnLst>
                <a:rect l="0" t="0" r="r" b="b"/>
                <a:pathLst>
                  <a:path w="99" h="89">
                    <a:moveTo>
                      <a:pt x="0" y="0"/>
                    </a:moveTo>
                    <a:lnTo>
                      <a:pt x="18" y="8"/>
                    </a:lnTo>
                    <a:lnTo>
                      <a:pt x="99" y="89"/>
                    </a:lnTo>
                    <a:lnTo>
                      <a:pt x="81" y="81"/>
                    </a:lnTo>
                    <a:lnTo>
                      <a:pt x="0" y="0"/>
                    </a:lnTo>
                    <a:close/>
                  </a:path>
                </a:pathLst>
              </a:custGeom>
              <a:solidFill>
                <a:srgbClr val="4993B8"/>
              </a:solidFill>
              <a:ln w="9525">
                <a:noFill/>
                <a:round/>
                <a:headEnd/>
                <a:tailEnd/>
              </a:ln>
            </p:spPr>
            <p:txBody>
              <a:bodyPr/>
              <a:lstStyle/>
              <a:p>
                <a:endParaRPr lang="en-US"/>
              </a:p>
            </p:txBody>
          </p:sp>
          <p:sp>
            <p:nvSpPr>
              <p:cNvPr id="272470" name="Line 1110"/>
              <p:cNvSpPr>
                <a:spLocks noChangeShapeType="1"/>
              </p:cNvSpPr>
              <p:nvPr/>
            </p:nvSpPr>
            <p:spPr bwMode="auto">
              <a:xfrm>
                <a:off x="3455" y="3137"/>
                <a:ext cx="81" cy="81"/>
              </a:xfrm>
              <a:prstGeom prst="line">
                <a:avLst/>
              </a:prstGeom>
              <a:noFill/>
              <a:ln w="1588">
                <a:solidFill>
                  <a:srgbClr val="4993B8"/>
                </a:solidFill>
                <a:miter lim="800000"/>
                <a:headEnd/>
                <a:tailEnd/>
              </a:ln>
            </p:spPr>
            <p:txBody>
              <a:bodyPr/>
              <a:lstStyle/>
              <a:p>
                <a:endParaRPr lang="en-US"/>
              </a:p>
            </p:txBody>
          </p:sp>
          <p:sp>
            <p:nvSpPr>
              <p:cNvPr id="272471" name="Freeform 1111"/>
              <p:cNvSpPr>
                <a:spLocks/>
              </p:cNvSpPr>
              <p:nvPr/>
            </p:nvSpPr>
            <p:spPr bwMode="auto">
              <a:xfrm>
                <a:off x="3455" y="3137"/>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2472" name="Freeform 1112"/>
              <p:cNvSpPr>
                <a:spLocks/>
              </p:cNvSpPr>
              <p:nvPr/>
            </p:nvSpPr>
            <p:spPr bwMode="auto">
              <a:xfrm>
                <a:off x="3464" y="3141"/>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892B7"/>
              </a:solidFill>
              <a:ln w="9525">
                <a:noFill/>
                <a:round/>
                <a:headEnd/>
                <a:tailEnd/>
              </a:ln>
            </p:spPr>
            <p:txBody>
              <a:bodyPr/>
              <a:lstStyle/>
              <a:p>
                <a:endParaRPr lang="en-US"/>
              </a:p>
            </p:txBody>
          </p:sp>
          <p:sp>
            <p:nvSpPr>
              <p:cNvPr id="272473" name="Freeform 1113"/>
              <p:cNvSpPr>
                <a:spLocks/>
              </p:cNvSpPr>
              <p:nvPr/>
            </p:nvSpPr>
            <p:spPr bwMode="auto">
              <a:xfrm>
                <a:off x="3473" y="3145"/>
                <a:ext cx="99" cy="89"/>
              </a:xfrm>
              <a:custGeom>
                <a:avLst/>
                <a:gdLst/>
                <a:ahLst/>
                <a:cxnLst>
                  <a:cxn ang="0">
                    <a:pos x="0" y="0"/>
                  </a:cxn>
                  <a:cxn ang="0">
                    <a:pos x="19" y="8"/>
                  </a:cxn>
                  <a:cxn ang="0">
                    <a:pos x="99" y="89"/>
                  </a:cxn>
                  <a:cxn ang="0">
                    <a:pos x="81" y="81"/>
                  </a:cxn>
                  <a:cxn ang="0">
                    <a:pos x="0" y="0"/>
                  </a:cxn>
                </a:cxnLst>
                <a:rect l="0" t="0" r="r" b="b"/>
                <a:pathLst>
                  <a:path w="99" h="89">
                    <a:moveTo>
                      <a:pt x="0" y="0"/>
                    </a:moveTo>
                    <a:lnTo>
                      <a:pt x="19" y="8"/>
                    </a:lnTo>
                    <a:lnTo>
                      <a:pt x="99" y="89"/>
                    </a:lnTo>
                    <a:lnTo>
                      <a:pt x="81" y="81"/>
                    </a:lnTo>
                    <a:lnTo>
                      <a:pt x="0" y="0"/>
                    </a:lnTo>
                    <a:close/>
                  </a:path>
                </a:pathLst>
              </a:custGeom>
              <a:solidFill>
                <a:srgbClr val="4891B6"/>
              </a:solidFill>
              <a:ln w="9525">
                <a:noFill/>
                <a:round/>
                <a:headEnd/>
                <a:tailEnd/>
              </a:ln>
            </p:spPr>
            <p:txBody>
              <a:bodyPr/>
              <a:lstStyle/>
              <a:p>
                <a:endParaRPr lang="en-US"/>
              </a:p>
            </p:txBody>
          </p:sp>
          <p:sp>
            <p:nvSpPr>
              <p:cNvPr id="272474" name="Line 1114"/>
              <p:cNvSpPr>
                <a:spLocks noChangeShapeType="1"/>
              </p:cNvSpPr>
              <p:nvPr/>
            </p:nvSpPr>
            <p:spPr bwMode="auto">
              <a:xfrm>
                <a:off x="3473" y="3145"/>
                <a:ext cx="81" cy="81"/>
              </a:xfrm>
              <a:prstGeom prst="line">
                <a:avLst/>
              </a:prstGeom>
              <a:noFill/>
              <a:ln w="1588">
                <a:solidFill>
                  <a:srgbClr val="4891B6"/>
                </a:solidFill>
                <a:miter lim="800000"/>
                <a:headEnd/>
                <a:tailEnd/>
              </a:ln>
            </p:spPr>
            <p:txBody>
              <a:bodyPr/>
              <a:lstStyle/>
              <a:p>
                <a:endParaRPr lang="en-US"/>
              </a:p>
            </p:txBody>
          </p:sp>
          <p:sp>
            <p:nvSpPr>
              <p:cNvPr id="272475" name="Freeform 1115"/>
              <p:cNvSpPr>
                <a:spLocks/>
              </p:cNvSpPr>
              <p:nvPr/>
            </p:nvSpPr>
            <p:spPr bwMode="auto">
              <a:xfrm>
                <a:off x="3473" y="3145"/>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891B6"/>
              </a:solidFill>
              <a:ln w="9525">
                <a:noFill/>
                <a:round/>
                <a:headEnd/>
                <a:tailEnd/>
              </a:ln>
            </p:spPr>
            <p:txBody>
              <a:bodyPr/>
              <a:lstStyle/>
              <a:p>
                <a:endParaRPr lang="en-US"/>
              </a:p>
            </p:txBody>
          </p:sp>
          <p:sp>
            <p:nvSpPr>
              <p:cNvPr id="272476" name="Freeform 1116"/>
              <p:cNvSpPr>
                <a:spLocks/>
              </p:cNvSpPr>
              <p:nvPr/>
            </p:nvSpPr>
            <p:spPr bwMode="auto">
              <a:xfrm>
                <a:off x="3479" y="3148"/>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90B5"/>
              </a:solidFill>
              <a:ln w="9525">
                <a:noFill/>
                <a:round/>
                <a:headEnd/>
                <a:tailEnd/>
              </a:ln>
            </p:spPr>
            <p:txBody>
              <a:bodyPr/>
              <a:lstStyle/>
              <a:p>
                <a:endParaRPr lang="en-US"/>
              </a:p>
            </p:txBody>
          </p:sp>
          <p:sp>
            <p:nvSpPr>
              <p:cNvPr id="272477" name="Freeform 1117"/>
              <p:cNvSpPr>
                <a:spLocks/>
              </p:cNvSpPr>
              <p:nvPr/>
            </p:nvSpPr>
            <p:spPr bwMode="auto">
              <a:xfrm>
                <a:off x="3485" y="3151"/>
                <a:ext cx="87" cy="83"/>
              </a:xfrm>
              <a:custGeom>
                <a:avLst/>
                <a:gdLst/>
                <a:ahLst/>
                <a:cxnLst>
                  <a:cxn ang="0">
                    <a:pos x="0" y="0"/>
                  </a:cxn>
                  <a:cxn ang="0">
                    <a:pos x="7" y="2"/>
                  </a:cxn>
                  <a:cxn ang="0">
                    <a:pos x="87" y="83"/>
                  </a:cxn>
                  <a:cxn ang="0">
                    <a:pos x="81" y="80"/>
                  </a:cxn>
                  <a:cxn ang="0">
                    <a:pos x="0" y="0"/>
                  </a:cxn>
                </a:cxnLst>
                <a:rect l="0" t="0" r="r" b="b"/>
                <a:pathLst>
                  <a:path w="87" h="83">
                    <a:moveTo>
                      <a:pt x="0" y="0"/>
                    </a:moveTo>
                    <a:lnTo>
                      <a:pt x="7" y="2"/>
                    </a:lnTo>
                    <a:lnTo>
                      <a:pt x="87" y="83"/>
                    </a:lnTo>
                    <a:lnTo>
                      <a:pt x="81" y="80"/>
                    </a:lnTo>
                    <a:lnTo>
                      <a:pt x="0" y="0"/>
                    </a:lnTo>
                    <a:close/>
                  </a:path>
                </a:pathLst>
              </a:custGeom>
              <a:solidFill>
                <a:srgbClr val="478FB4"/>
              </a:solidFill>
              <a:ln w="9525">
                <a:noFill/>
                <a:round/>
                <a:headEnd/>
                <a:tailEnd/>
              </a:ln>
            </p:spPr>
            <p:txBody>
              <a:bodyPr/>
              <a:lstStyle/>
              <a:p>
                <a:endParaRPr lang="en-US"/>
              </a:p>
            </p:txBody>
          </p:sp>
          <p:sp>
            <p:nvSpPr>
              <p:cNvPr id="272478" name="Freeform 1118"/>
              <p:cNvSpPr>
                <a:spLocks/>
              </p:cNvSpPr>
              <p:nvPr/>
            </p:nvSpPr>
            <p:spPr bwMode="auto">
              <a:xfrm>
                <a:off x="3492" y="3153"/>
                <a:ext cx="100" cy="88"/>
              </a:xfrm>
              <a:custGeom>
                <a:avLst/>
                <a:gdLst/>
                <a:ahLst/>
                <a:cxnLst>
                  <a:cxn ang="0">
                    <a:pos x="0" y="0"/>
                  </a:cxn>
                  <a:cxn ang="0">
                    <a:pos x="19" y="8"/>
                  </a:cxn>
                  <a:cxn ang="0">
                    <a:pos x="100" y="88"/>
                  </a:cxn>
                  <a:cxn ang="0">
                    <a:pos x="80" y="81"/>
                  </a:cxn>
                  <a:cxn ang="0">
                    <a:pos x="0" y="0"/>
                  </a:cxn>
                </a:cxnLst>
                <a:rect l="0" t="0" r="r" b="b"/>
                <a:pathLst>
                  <a:path w="100" h="88">
                    <a:moveTo>
                      <a:pt x="0" y="0"/>
                    </a:moveTo>
                    <a:lnTo>
                      <a:pt x="19" y="8"/>
                    </a:lnTo>
                    <a:lnTo>
                      <a:pt x="100" y="88"/>
                    </a:lnTo>
                    <a:lnTo>
                      <a:pt x="80" y="81"/>
                    </a:lnTo>
                    <a:lnTo>
                      <a:pt x="0" y="0"/>
                    </a:lnTo>
                    <a:close/>
                  </a:path>
                </a:pathLst>
              </a:custGeom>
              <a:solidFill>
                <a:srgbClr val="478FB3"/>
              </a:solidFill>
              <a:ln w="9525">
                <a:noFill/>
                <a:round/>
                <a:headEnd/>
                <a:tailEnd/>
              </a:ln>
            </p:spPr>
            <p:txBody>
              <a:bodyPr/>
              <a:lstStyle/>
              <a:p>
                <a:endParaRPr lang="en-US"/>
              </a:p>
            </p:txBody>
          </p:sp>
          <p:sp>
            <p:nvSpPr>
              <p:cNvPr id="272479" name="Line 1119"/>
              <p:cNvSpPr>
                <a:spLocks noChangeShapeType="1"/>
              </p:cNvSpPr>
              <p:nvPr/>
            </p:nvSpPr>
            <p:spPr bwMode="auto">
              <a:xfrm>
                <a:off x="3492" y="3153"/>
                <a:ext cx="80" cy="81"/>
              </a:xfrm>
              <a:prstGeom prst="line">
                <a:avLst/>
              </a:prstGeom>
              <a:noFill/>
              <a:ln w="1588">
                <a:solidFill>
                  <a:srgbClr val="478FB3"/>
                </a:solidFill>
                <a:miter lim="800000"/>
                <a:headEnd/>
                <a:tailEnd/>
              </a:ln>
            </p:spPr>
            <p:txBody>
              <a:bodyPr/>
              <a:lstStyle/>
              <a:p>
                <a:endParaRPr lang="en-US"/>
              </a:p>
            </p:txBody>
          </p:sp>
          <p:sp>
            <p:nvSpPr>
              <p:cNvPr id="272480" name="Freeform 1120"/>
              <p:cNvSpPr>
                <a:spLocks/>
              </p:cNvSpPr>
              <p:nvPr/>
            </p:nvSpPr>
            <p:spPr bwMode="auto">
              <a:xfrm>
                <a:off x="3492" y="3153"/>
                <a:ext cx="90" cy="85"/>
              </a:xfrm>
              <a:custGeom>
                <a:avLst/>
                <a:gdLst/>
                <a:ahLst/>
                <a:cxnLst>
                  <a:cxn ang="0">
                    <a:pos x="0" y="0"/>
                  </a:cxn>
                  <a:cxn ang="0">
                    <a:pos x="9" y="4"/>
                  </a:cxn>
                  <a:cxn ang="0">
                    <a:pos x="90" y="85"/>
                  </a:cxn>
                  <a:cxn ang="0">
                    <a:pos x="80" y="81"/>
                  </a:cxn>
                  <a:cxn ang="0">
                    <a:pos x="0" y="0"/>
                  </a:cxn>
                </a:cxnLst>
                <a:rect l="0" t="0" r="r" b="b"/>
                <a:pathLst>
                  <a:path w="90" h="85">
                    <a:moveTo>
                      <a:pt x="0" y="0"/>
                    </a:moveTo>
                    <a:lnTo>
                      <a:pt x="9" y="4"/>
                    </a:lnTo>
                    <a:lnTo>
                      <a:pt x="90" y="85"/>
                    </a:lnTo>
                    <a:lnTo>
                      <a:pt x="80" y="81"/>
                    </a:lnTo>
                    <a:lnTo>
                      <a:pt x="0" y="0"/>
                    </a:lnTo>
                    <a:close/>
                  </a:path>
                </a:pathLst>
              </a:custGeom>
              <a:solidFill>
                <a:srgbClr val="478FB3"/>
              </a:solidFill>
              <a:ln w="9525">
                <a:noFill/>
                <a:round/>
                <a:headEnd/>
                <a:tailEnd/>
              </a:ln>
            </p:spPr>
            <p:txBody>
              <a:bodyPr/>
              <a:lstStyle/>
              <a:p>
                <a:endParaRPr lang="en-US"/>
              </a:p>
            </p:txBody>
          </p:sp>
          <p:sp>
            <p:nvSpPr>
              <p:cNvPr id="272481" name="Freeform 1121"/>
              <p:cNvSpPr>
                <a:spLocks/>
              </p:cNvSpPr>
              <p:nvPr/>
            </p:nvSpPr>
            <p:spPr bwMode="auto">
              <a:xfrm>
                <a:off x="3501" y="3157"/>
                <a:ext cx="91" cy="84"/>
              </a:xfrm>
              <a:custGeom>
                <a:avLst/>
                <a:gdLst/>
                <a:ahLst/>
                <a:cxnLst>
                  <a:cxn ang="0">
                    <a:pos x="0" y="0"/>
                  </a:cxn>
                  <a:cxn ang="0">
                    <a:pos x="10" y="4"/>
                  </a:cxn>
                  <a:cxn ang="0">
                    <a:pos x="91" y="84"/>
                  </a:cxn>
                  <a:cxn ang="0">
                    <a:pos x="81" y="81"/>
                  </a:cxn>
                  <a:cxn ang="0">
                    <a:pos x="0" y="0"/>
                  </a:cxn>
                </a:cxnLst>
                <a:rect l="0" t="0" r="r" b="b"/>
                <a:pathLst>
                  <a:path w="91" h="84">
                    <a:moveTo>
                      <a:pt x="0" y="0"/>
                    </a:moveTo>
                    <a:lnTo>
                      <a:pt x="10" y="4"/>
                    </a:lnTo>
                    <a:lnTo>
                      <a:pt x="91" y="84"/>
                    </a:lnTo>
                    <a:lnTo>
                      <a:pt x="81" y="81"/>
                    </a:lnTo>
                    <a:lnTo>
                      <a:pt x="0" y="0"/>
                    </a:lnTo>
                    <a:close/>
                  </a:path>
                </a:pathLst>
              </a:custGeom>
              <a:solidFill>
                <a:srgbClr val="468EB2"/>
              </a:solidFill>
              <a:ln w="9525">
                <a:noFill/>
                <a:round/>
                <a:headEnd/>
                <a:tailEnd/>
              </a:ln>
            </p:spPr>
            <p:txBody>
              <a:bodyPr/>
              <a:lstStyle/>
              <a:p>
                <a:endParaRPr lang="en-US"/>
              </a:p>
            </p:txBody>
          </p:sp>
          <p:sp>
            <p:nvSpPr>
              <p:cNvPr id="272482" name="Freeform 1122"/>
              <p:cNvSpPr>
                <a:spLocks/>
              </p:cNvSpPr>
              <p:nvPr/>
            </p:nvSpPr>
            <p:spPr bwMode="auto">
              <a:xfrm>
                <a:off x="3511" y="3161"/>
                <a:ext cx="100" cy="87"/>
              </a:xfrm>
              <a:custGeom>
                <a:avLst/>
                <a:gdLst/>
                <a:ahLst/>
                <a:cxnLst>
                  <a:cxn ang="0">
                    <a:pos x="0" y="0"/>
                  </a:cxn>
                  <a:cxn ang="0">
                    <a:pos x="20" y="6"/>
                  </a:cxn>
                  <a:cxn ang="0">
                    <a:pos x="100" y="87"/>
                  </a:cxn>
                  <a:cxn ang="0">
                    <a:pos x="81" y="80"/>
                  </a:cxn>
                  <a:cxn ang="0">
                    <a:pos x="0" y="0"/>
                  </a:cxn>
                </a:cxnLst>
                <a:rect l="0" t="0" r="r" b="b"/>
                <a:pathLst>
                  <a:path w="100" h="87">
                    <a:moveTo>
                      <a:pt x="0" y="0"/>
                    </a:moveTo>
                    <a:lnTo>
                      <a:pt x="20" y="6"/>
                    </a:lnTo>
                    <a:lnTo>
                      <a:pt x="100" y="87"/>
                    </a:lnTo>
                    <a:lnTo>
                      <a:pt x="81" y="80"/>
                    </a:lnTo>
                    <a:lnTo>
                      <a:pt x="0" y="0"/>
                    </a:lnTo>
                    <a:close/>
                  </a:path>
                </a:pathLst>
              </a:custGeom>
              <a:solidFill>
                <a:srgbClr val="468DB1"/>
              </a:solidFill>
              <a:ln w="9525">
                <a:noFill/>
                <a:round/>
                <a:headEnd/>
                <a:tailEnd/>
              </a:ln>
            </p:spPr>
            <p:txBody>
              <a:bodyPr/>
              <a:lstStyle/>
              <a:p>
                <a:endParaRPr lang="en-US"/>
              </a:p>
            </p:txBody>
          </p:sp>
          <p:sp>
            <p:nvSpPr>
              <p:cNvPr id="272483" name="Line 1123"/>
              <p:cNvSpPr>
                <a:spLocks noChangeShapeType="1"/>
              </p:cNvSpPr>
              <p:nvPr/>
            </p:nvSpPr>
            <p:spPr bwMode="auto">
              <a:xfrm>
                <a:off x="3511" y="3161"/>
                <a:ext cx="81" cy="80"/>
              </a:xfrm>
              <a:prstGeom prst="line">
                <a:avLst/>
              </a:prstGeom>
              <a:noFill/>
              <a:ln w="1588">
                <a:solidFill>
                  <a:srgbClr val="468DB1"/>
                </a:solidFill>
                <a:miter lim="800000"/>
                <a:headEnd/>
                <a:tailEnd/>
              </a:ln>
            </p:spPr>
            <p:txBody>
              <a:bodyPr/>
              <a:lstStyle/>
              <a:p>
                <a:endParaRPr lang="en-US"/>
              </a:p>
            </p:txBody>
          </p:sp>
          <p:sp>
            <p:nvSpPr>
              <p:cNvPr id="272484" name="Freeform 1124"/>
              <p:cNvSpPr>
                <a:spLocks/>
              </p:cNvSpPr>
              <p:nvPr/>
            </p:nvSpPr>
            <p:spPr bwMode="auto">
              <a:xfrm>
                <a:off x="3511" y="3161"/>
                <a:ext cx="87" cy="82"/>
              </a:xfrm>
              <a:custGeom>
                <a:avLst/>
                <a:gdLst/>
                <a:ahLst/>
                <a:cxnLst>
                  <a:cxn ang="0">
                    <a:pos x="0" y="0"/>
                  </a:cxn>
                  <a:cxn ang="0">
                    <a:pos x="6" y="2"/>
                  </a:cxn>
                  <a:cxn ang="0">
                    <a:pos x="87" y="82"/>
                  </a:cxn>
                  <a:cxn ang="0">
                    <a:pos x="81" y="80"/>
                  </a:cxn>
                  <a:cxn ang="0">
                    <a:pos x="0" y="0"/>
                  </a:cxn>
                </a:cxnLst>
                <a:rect l="0" t="0" r="r" b="b"/>
                <a:pathLst>
                  <a:path w="87" h="82">
                    <a:moveTo>
                      <a:pt x="0" y="0"/>
                    </a:moveTo>
                    <a:lnTo>
                      <a:pt x="6" y="2"/>
                    </a:lnTo>
                    <a:lnTo>
                      <a:pt x="87" y="82"/>
                    </a:lnTo>
                    <a:lnTo>
                      <a:pt x="81" y="80"/>
                    </a:lnTo>
                    <a:lnTo>
                      <a:pt x="0" y="0"/>
                    </a:lnTo>
                    <a:close/>
                  </a:path>
                </a:pathLst>
              </a:custGeom>
              <a:solidFill>
                <a:srgbClr val="468DB1"/>
              </a:solidFill>
              <a:ln w="9525">
                <a:noFill/>
                <a:round/>
                <a:headEnd/>
                <a:tailEnd/>
              </a:ln>
            </p:spPr>
            <p:txBody>
              <a:bodyPr/>
              <a:lstStyle/>
              <a:p>
                <a:endParaRPr lang="en-US"/>
              </a:p>
            </p:txBody>
          </p:sp>
          <p:sp>
            <p:nvSpPr>
              <p:cNvPr id="272485" name="Freeform 1125"/>
              <p:cNvSpPr>
                <a:spLocks/>
              </p:cNvSpPr>
              <p:nvPr/>
            </p:nvSpPr>
            <p:spPr bwMode="auto">
              <a:xfrm>
                <a:off x="3517" y="3163"/>
                <a:ext cx="88" cy="83"/>
              </a:xfrm>
              <a:custGeom>
                <a:avLst/>
                <a:gdLst/>
                <a:ahLst/>
                <a:cxnLst>
                  <a:cxn ang="0">
                    <a:pos x="0" y="0"/>
                  </a:cxn>
                  <a:cxn ang="0">
                    <a:pos x="7" y="2"/>
                  </a:cxn>
                  <a:cxn ang="0">
                    <a:pos x="88" y="83"/>
                  </a:cxn>
                  <a:cxn ang="0">
                    <a:pos x="81" y="80"/>
                  </a:cxn>
                  <a:cxn ang="0">
                    <a:pos x="0" y="0"/>
                  </a:cxn>
                </a:cxnLst>
                <a:rect l="0" t="0" r="r" b="b"/>
                <a:pathLst>
                  <a:path w="88" h="83">
                    <a:moveTo>
                      <a:pt x="0" y="0"/>
                    </a:moveTo>
                    <a:lnTo>
                      <a:pt x="7" y="2"/>
                    </a:lnTo>
                    <a:lnTo>
                      <a:pt x="88" y="83"/>
                    </a:lnTo>
                    <a:lnTo>
                      <a:pt x="81" y="80"/>
                    </a:lnTo>
                    <a:lnTo>
                      <a:pt x="0" y="0"/>
                    </a:lnTo>
                    <a:close/>
                  </a:path>
                </a:pathLst>
              </a:custGeom>
              <a:solidFill>
                <a:srgbClr val="458CB0"/>
              </a:solidFill>
              <a:ln w="9525">
                <a:noFill/>
                <a:round/>
                <a:headEnd/>
                <a:tailEnd/>
              </a:ln>
            </p:spPr>
            <p:txBody>
              <a:bodyPr/>
              <a:lstStyle/>
              <a:p>
                <a:endParaRPr lang="en-US"/>
              </a:p>
            </p:txBody>
          </p:sp>
          <p:sp>
            <p:nvSpPr>
              <p:cNvPr id="272486" name="Freeform 1126"/>
              <p:cNvSpPr>
                <a:spLocks/>
              </p:cNvSpPr>
              <p:nvPr/>
            </p:nvSpPr>
            <p:spPr bwMode="auto">
              <a:xfrm>
                <a:off x="3524" y="3165"/>
                <a:ext cx="87" cy="83"/>
              </a:xfrm>
              <a:custGeom>
                <a:avLst/>
                <a:gdLst/>
                <a:ahLst/>
                <a:cxnLst>
                  <a:cxn ang="0">
                    <a:pos x="0" y="0"/>
                  </a:cxn>
                  <a:cxn ang="0">
                    <a:pos x="7" y="2"/>
                  </a:cxn>
                  <a:cxn ang="0">
                    <a:pos x="87" y="83"/>
                  </a:cxn>
                  <a:cxn ang="0">
                    <a:pos x="81" y="81"/>
                  </a:cxn>
                  <a:cxn ang="0">
                    <a:pos x="0" y="0"/>
                  </a:cxn>
                </a:cxnLst>
                <a:rect l="0" t="0" r="r" b="b"/>
                <a:pathLst>
                  <a:path w="87" h="83">
                    <a:moveTo>
                      <a:pt x="0" y="0"/>
                    </a:moveTo>
                    <a:lnTo>
                      <a:pt x="7" y="2"/>
                    </a:lnTo>
                    <a:lnTo>
                      <a:pt x="87" y="83"/>
                    </a:lnTo>
                    <a:lnTo>
                      <a:pt x="81" y="81"/>
                    </a:lnTo>
                    <a:lnTo>
                      <a:pt x="0" y="0"/>
                    </a:lnTo>
                    <a:close/>
                  </a:path>
                </a:pathLst>
              </a:custGeom>
              <a:solidFill>
                <a:srgbClr val="458BAF"/>
              </a:solidFill>
              <a:ln w="9525">
                <a:noFill/>
                <a:round/>
                <a:headEnd/>
                <a:tailEnd/>
              </a:ln>
            </p:spPr>
            <p:txBody>
              <a:bodyPr/>
              <a:lstStyle/>
              <a:p>
                <a:endParaRPr lang="en-US"/>
              </a:p>
            </p:txBody>
          </p:sp>
          <p:sp>
            <p:nvSpPr>
              <p:cNvPr id="272487" name="Freeform 1127"/>
              <p:cNvSpPr>
                <a:spLocks/>
              </p:cNvSpPr>
              <p:nvPr/>
            </p:nvSpPr>
            <p:spPr bwMode="auto">
              <a:xfrm>
                <a:off x="3531" y="3167"/>
                <a:ext cx="100" cy="87"/>
              </a:xfrm>
              <a:custGeom>
                <a:avLst/>
                <a:gdLst/>
                <a:ahLst/>
                <a:cxnLst>
                  <a:cxn ang="0">
                    <a:pos x="0" y="0"/>
                  </a:cxn>
                  <a:cxn ang="0">
                    <a:pos x="20" y="7"/>
                  </a:cxn>
                  <a:cxn ang="0">
                    <a:pos x="100" y="87"/>
                  </a:cxn>
                  <a:cxn ang="0">
                    <a:pos x="80" y="81"/>
                  </a:cxn>
                  <a:cxn ang="0">
                    <a:pos x="0" y="0"/>
                  </a:cxn>
                </a:cxnLst>
                <a:rect l="0" t="0" r="r" b="b"/>
                <a:pathLst>
                  <a:path w="100" h="87">
                    <a:moveTo>
                      <a:pt x="0" y="0"/>
                    </a:moveTo>
                    <a:lnTo>
                      <a:pt x="20" y="7"/>
                    </a:lnTo>
                    <a:lnTo>
                      <a:pt x="100" y="87"/>
                    </a:lnTo>
                    <a:lnTo>
                      <a:pt x="80" y="81"/>
                    </a:lnTo>
                    <a:lnTo>
                      <a:pt x="0" y="0"/>
                    </a:lnTo>
                    <a:close/>
                  </a:path>
                </a:pathLst>
              </a:custGeom>
              <a:solidFill>
                <a:srgbClr val="458BAE"/>
              </a:solidFill>
              <a:ln w="9525">
                <a:noFill/>
                <a:round/>
                <a:headEnd/>
                <a:tailEnd/>
              </a:ln>
            </p:spPr>
            <p:txBody>
              <a:bodyPr/>
              <a:lstStyle/>
              <a:p>
                <a:endParaRPr lang="en-US"/>
              </a:p>
            </p:txBody>
          </p:sp>
          <p:sp>
            <p:nvSpPr>
              <p:cNvPr id="272488" name="Line 1128"/>
              <p:cNvSpPr>
                <a:spLocks noChangeShapeType="1"/>
              </p:cNvSpPr>
              <p:nvPr/>
            </p:nvSpPr>
            <p:spPr bwMode="auto">
              <a:xfrm>
                <a:off x="3531" y="3167"/>
                <a:ext cx="80" cy="81"/>
              </a:xfrm>
              <a:prstGeom prst="line">
                <a:avLst/>
              </a:prstGeom>
              <a:noFill/>
              <a:ln w="1588">
                <a:solidFill>
                  <a:srgbClr val="458BAE"/>
                </a:solidFill>
                <a:miter lim="800000"/>
                <a:headEnd/>
                <a:tailEnd/>
              </a:ln>
            </p:spPr>
            <p:txBody>
              <a:bodyPr/>
              <a:lstStyle/>
              <a:p>
                <a:endParaRPr lang="en-US"/>
              </a:p>
            </p:txBody>
          </p:sp>
          <p:sp>
            <p:nvSpPr>
              <p:cNvPr id="272489" name="Freeform 1129"/>
              <p:cNvSpPr>
                <a:spLocks/>
              </p:cNvSpPr>
              <p:nvPr/>
            </p:nvSpPr>
            <p:spPr bwMode="auto">
              <a:xfrm>
                <a:off x="3531" y="3167"/>
                <a:ext cx="90" cy="84"/>
              </a:xfrm>
              <a:custGeom>
                <a:avLst/>
                <a:gdLst/>
                <a:ahLst/>
                <a:cxnLst>
                  <a:cxn ang="0">
                    <a:pos x="0" y="0"/>
                  </a:cxn>
                  <a:cxn ang="0">
                    <a:pos x="10" y="3"/>
                  </a:cxn>
                  <a:cxn ang="0">
                    <a:pos x="90" y="84"/>
                  </a:cxn>
                  <a:cxn ang="0">
                    <a:pos x="80" y="81"/>
                  </a:cxn>
                  <a:cxn ang="0">
                    <a:pos x="0" y="0"/>
                  </a:cxn>
                </a:cxnLst>
                <a:rect l="0" t="0" r="r" b="b"/>
                <a:pathLst>
                  <a:path w="90" h="84">
                    <a:moveTo>
                      <a:pt x="0" y="0"/>
                    </a:moveTo>
                    <a:lnTo>
                      <a:pt x="10" y="3"/>
                    </a:lnTo>
                    <a:lnTo>
                      <a:pt x="90" y="84"/>
                    </a:lnTo>
                    <a:lnTo>
                      <a:pt x="80" y="81"/>
                    </a:lnTo>
                    <a:lnTo>
                      <a:pt x="0" y="0"/>
                    </a:lnTo>
                    <a:close/>
                  </a:path>
                </a:pathLst>
              </a:custGeom>
              <a:solidFill>
                <a:srgbClr val="458BAE"/>
              </a:solidFill>
              <a:ln w="9525">
                <a:noFill/>
                <a:round/>
                <a:headEnd/>
                <a:tailEnd/>
              </a:ln>
            </p:spPr>
            <p:txBody>
              <a:bodyPr/>
              <a:lstStyle/>
              <a:p>
                <a:endParaRPr lang="en-US"/>
              </a:p>
            </p:txBody>
          </p:sp>
          <p:sp>
            <p:nvSpPr>
              <p:cNvPr id="272490" name="Freeform 1130"/>
              <p:cNvSpPr>
                <a:spLocks/>
              </p:cNvSpPr>
              <p:nvPr/>
            </p:nvSpPr>
            <p:spPr bwMode="auto">
              <a:xfrm>
                <a:off x="3541" y="3170"/>
                <a:ext cx="90" cy="84"/>
              </a:xfrm>
              <a:custGeom>
                <a:avLst/>
                <a:gdLst/>
                <a:ahLst/>
                <a:cxnLst>
                  <a:cxn ang="0">
                    <a:pos x="0" y="0"/>
                  </a:cxn>
                  <a:cxn ang="0">
                    <a:pos x="10" y="4"/>
                  </a:cxn>
                  <a:cxn ang="0">
                    <a:pos x="90" y="84"/>
                  </a:cxn>
                  <a:cxn ang="0">
                    <a:pos x="80" y="81"/>
                  </a:cxn>
                  <a:cxn ang="0">
                    <a:pos x="0" y="0"/>
                  </a:cxn>
                </a:cxnLst>
                <a:rect l="0" t="0" r="r" b="b"/>
                <a:pathLst>
                  <a:path w="90" h="84">
                    <a:moveTo>
                      <a:pt x="0" y="0"/>
                    </a:moveTo>
                    <a:lnTo>
                      <a:pt x="10" y="4"/>
                    </a:lnTo>
                    <a:lnTo>
                      <a:pt x="90" y="84"/>
                    </a:lnTo>
                    <a:lnTo>
                      <a:pt x="80" y="81"/>
                    </a:lnTo>
                    <a:lnTo>
                      <a:pt x="0" y="0"/>
                    </a:lnTo>
                    <a:close/>
                  </a:path>
                </a:pathLst>
              </a:custGeom>
              <a:solidFill>
                <a:srgbClr val="448AAD"/>
              </a:solidFill>
              <a:ln w="9525">
                <a:noFill/>
                <a:round/>
                <a:headEnd/>
                <a:tailEnd/>
              </a:ln>
            </p:spPr>
            <p:txBody>
              <a:bodyPr/>
              <a:lstStyle/>
              <a:p>
                <a:endParaRPr lang="en-US"/>
              </a:p>
            </p:txBody>
          </p:sp>
          <p:sp>
            <p:nvSpPr>
              <p:cNvPr id="272491" name="Freeform 1131"/>
              <p:cNvSpPr>
                <a:spLocks/>
              </p:cNvSpPr>
              <p:nvPr/>
            </p:nvSpPr>
            <p:spPr bwMode="auto">
              <a:xfrm>
                <a:off x="3551" y="3174"/>
                <a:ext cx="101" cy="86"/>
              </a:xfrm>
              <a:custGeom>
                <a:avLst/>
                <a:gdLst/>
                <a:ahLst/>
                <a:cxnLst>
                  <a:cxn ang="0">
                    <a:pos x="0" y="0"/>
                  </a:cxn>
                  <a:cxn ang="0">
                    <a:pos x="20" y="5"/>
                  </a:cxn>
                  <a:cxn ang="0">
                    <a:pos x="101" y="86"/>
                  </a:cxn>
                  <a:cxn ang="0">
                    <a:pos x="80" y="80"/>
                  </a:cxn>
                  <a:cxn ang="0">
                    <a:pos x="0" y="0"/>
                  </a:cxn>
                </a:cxnLst>
                <a:rect l="0" t="0" r="r" b="b"/>
                <a:pathLst>
                  <a:path w="101" h="86">
                    <a:moveTo>
                      <a:pt x="0" y="0"/>
                    </a:moveTo>
                    <a:lnTo>
                      <a:pt x="20" y="5"/>
                    </a:lnTo>
                    <a:lnTo>
                      <a:pt x="101" y="86"/>
                    </a:lnTo>
                    <a:lnTo>
                      <a:pt x="80" y="80"/>
                    </a:lnTo>
                    <a:lnTo>
                      <a:pt x="0" y="0"/>
                    </a:lnTo>
                    <a:close/>
                  </a:path>
                </a:pathLst>
              </a:custGeom>
              <a:solidFill>
                <a:srgbClr val="4489AC"/>
              </a:solidFill>
              <a:ln w="9525">
                <a:noFill/>
                <a:round/>
                <a:headEnd/>
                <a:tailEnd/>
              </a:ln>
            </p:spPr>
            <p:txBody>
              <a:bodyPr/>
              <a:lstStyle/>
              <a:p>
                <a:endParaRPr lang="en-US"/>
              </a:p>
            </p:txBody>
          </p:sp>
          <p:sp>
            <p:nvSpPr>
              <p:cNvPr id="272492" name="Line 1132"/>
              <p:cNvSpPr>
                <a:spLocks noChangeShapeType="1"/>
              </p:cNvSpPr>
              <p:nvPr/>
            </p:nvSpPr>
            <p:spPr bwMode="auto">
              <a:xfrm>
                <a:off x="3551" y="3174"/>
                <a:ext cx="80" cy="80"/>
              </a:xfrm>
              <a:prstGeom prst="line">
                <a:avLst/>
              </a:prstGeom>
              <a:noFill/>
              <a:ln w="1588">
                <a:solidFill>
                  <a:srgbClr val="4489AC"/>
                </a:solidFill>
                <a:miter lim="800000"/>
                <a:headEnd/>
                <a:tailEnd/>
              </a:ln>
            </p:spPr>
            <p:txBody>
              <a:bodyPr/>
              <a:lstStyle/>
              <a:p>
                <a:endParaRPr lang="en-US"/>
              </a:p>
            </p:txBody>
          </p:sp>
          <p:sp>
            <p:nvSpPr>
              <p:cNvPr id="272493" name="Freeform 1133"/>
              <p:cNvSpPr>
                <a:spLocks/>
              </p:cNvSpPr>
              <p:nvPr/>
            </p:nvSpPr>
            <p:spPr bwMode="auto">
              <a:xfrm>
                <a:off x="3551" y="3174"/>
                <a:ext cx="87" cy="82"/>
              </a:xfrm>
              <a:custGeom>
                <a:avLst/>
                <a:gdLst/>
                <a:ahLst/>
                <a:cxnLst>
                  <a:cxn ang="0">
                    <a:pos x="0" y="0"/>
                  </a:cxn>
                  <a:cxn ang="0">
                    <a:pos x="7" y="1"/>
                  </a:cxn>
                  <a:cxn ang="0">
                    <a:pos x="87" y="82"/>
                  </a:cxn>
                  <a:cxn ang="0">
                    <a:pos x="80" y="80"/>
                  </a:cxn>
                  <a:cxn ang="0">
                    <a:pos x="0" y="0"/>
                  </a:cxn>
                </a:cxnLst>
                <a:rect l="0" t="0" r="r" b="b"/>
                <a:pathLst>
                  <a:path w="87" h="82">
                    <a:moveTo>
                      <a:pt x="0" y="0"/>
                    </a:moveTo>
                    <a:lnTo>
                      <a:pt x="7" y="1"/>
                    </a:lnTo>
                    <a:lnTo>
                      <a:pt x="87" y="82"/>
                    </a:lnTo>
                    <a:lnTo>
                      <a:pt x="80" y="80"/>
                    </a:lnTo>
                    <a:lnTo>
                      <a:pt x="0" y="0"/>
                    </a:lnTo>
                    <a:close/>
                  </a:path>
                </a:pathLst>
              </a:custGeom>
              <a:solidFill>
                <a:srgbClr val="4489AC"/>
              </a:solidFill>
              <a:ln w="9525">
                <a:noFill/>
                <a:round/>
                <a:headEnd/>
                <a:tailEnd/>
              </a:ln>
            </p:spPr>
            <p:txBody>
              <a:bodyPr/>
              <a:lstStyle/>
              <a:p>
                <a:endParaRPr lang="en-US"/>
              </a:p>
            </p:txBody>
          </p:sp>
          <p:sp>
            <p:nvSpPr>
              <p:cNvPr id="272494" name="Freeform 1134"/>
              <p:cNvSpPr>
                <a:spLocks/>
              </p:cNvSpPr>
              <p:nvPr/>
            </p:nvSpPr>
            <p:spPr bwMode="auto">
              <a:xfrm>
                <a:off x="3558" y="3175"/>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388AB"/>
              </a:solidFill>
              <a:ln w="9525">
                <a:noFill/>
                <a:round/>
                <a:headEnd/>
                <a:tailEnd/>
              </a:ln>
            </p:spPr>
            <p:txBody>
              <a:bodyPr/>
              <a:lstStyle/>
              <a:p>
                <a:endParaRPr lang="en-US"/>
              </a:p>
            </p:txBody>
          </p:sp>
          <p:sp>
            <p:nvSpPr>
              <p:cNvPr id="272495" name="Freeform 1135"/>
              <p:cNvSpPr>
                <a:spLocks/>
              </p:cNvSpPr>
              <p:nvPr/>
            </p:nvSpPr>
            <p:spPr bwMode="auto">
              <a:xfrm>
                <a:off x="3565" y="3177"/>
                <a:ext cx="87" cy="83"/>
              </a:xfrm>
              <a:custGeom>
                <a:avLst/>
                <a:gdLst/>
                <a:ahLst/>
                <a:cxnLst>
                  <a:cxn ang="0">
                    <a:pos x="0" y="0"/>
                  </a:cxn>
                  <a:cxn ang="0">
                    <a:pos x="6" y="2"/>
                  </a:cxn>
                  <a:cxn ang="0">
                    <a:pos x="87" y="83"/>
                  </a:cxn>
                  <a:cxn ang="0">
                    <a:pos x="80" y="81"/>
                  </a:cxn>
                  <a:cxn ang="0">
                    <a:pos x="0" y="0"/>
                  </a:cxn>
                </a:cxnLst>
                <a:rect l="0" t="0" r="r" b="b"/>
                <a:pathLst>
                  <a:path w="87" h="83">
                    <a:moveTo>
                      <a:pt x="0" y="0"/>
                    </a:moveTo>
                    <a:lnTo>
                      <a:pt x="6" y="2"/>
                    </a:lnTo>
                    <a:lnTo>
                      <a:pt x="87" y="83"/>
                    </a:lnTo>
                    <a:lnTo>
                      <a:pt x="80" y="81"/>
                    </a:lnTo>
                    <a:lnTo>
                      <a:pt x="0" y="0"/>
                    </a:lnTo>
                    <a:close/>
                  </a:path>
                </a:pathLst>
              </a:custGeom>
              <a:solidFill>
                <a:srgbClr val="4387AA"/>
              </a:solidFill>
              <a:ln w="9525">
                <a:noFill/>
                <a:round/>
                <a:headEnd/>
                <a:tailEnd/>
              </a:ln>
            </p:spPr>
            <p:txBody>
              <a:bodyPr/>
              <a:lstStyle/>
              <a:p>
                <a:endParaRPr lang="en-US"/>
              </a:p>
            </p:txBody>
          </p:sp>
          <p:sp>
            <p:nvSpPr>
              <p:cNvPr id="272496" name="Freeform 1136"/>
              <p:cNvSpPr>
                <a:spLocks/>
              </p:cNvSpPr>
              <p:nvPr/>
            </p:nvSpPr>
            <p:spPr bwMode="auto">
              <a:xfrm>
                <a:off x="3571" y="3179"/>
                <a:ext cx="102" cy="85"/>
              </a:xfrm>
              <a:custGeom>
                <a:avLst/>
                <a:gdLst/>
                <a:ahLst/>
                <a:cxnLst>
                  <a:cxn ang="0">
                    <a:pos x="0" y="0"/>
                  </a:cxn>
                  <a:cxn ang="0">
                    <a:pos x="22" y="5"/>
                  </a:cxn>
                  <a:cxn ang="0">
                    <a:pos x="102" y="85"/>
                  </a:cxn>
                  <a:cxn ang="0">
                    <a:pos x="81" y="81"/>
                  </a:cxn>
                  <a:cxn ang="0">
                    <a:pos x="0" y="0"/>
                  </a:cxn>
                </a:cxnLst>
                <a:rect l="0" t="0" r="r" b="b"/>
                <a:pathLst>
                  <a:path w="102" h="85">
                    <a:moveTo>
                      <a:pt x="0" y="0"/>
                    </a:moveTo>
                    <a:lnTo>
                      <a:pt x="22" y="5"/>
                    </a:lnTo>
                    <a:lnTo>
                      <a:pt x="102" y="85"/>
                    </a:lnTo>
                    <a:lnTo>
                      <a:pt x="81" y="81"/>
                    </a:lnTo>
                    <a:lnTo>
                      <a:pt x="0" y="0"/>
                    </a:lnTo>
                    <a:close/>
                  </a:path>
                </a:pathLst>
              </a:custGeom>
              <a:solidFill>
                <a:srgbClr val="4387A9"/>
              </a:solidFill>
              <a:ln w="9525">
                <a:noFill/>
                <a:round/>
                <a:headEnd/>
                <a:tailEnd/>
              </a:ln>
            </p:spPr>
            <p:txBody>
              <a:bodyPr/>
              <a:lstStyle/>
              <a:p>
                <a:endParaRPr lang="en-US"/>
              </a:p>
            </p:txBody>
          </p:sp>
          <p:sp>
            <p:nvSpPr>
              <p:cNvPr id="272497" name="Line 1137"/>
              <p:cNvSpPr>
                <a:spLocks noChangeShapeType="1"/>
              </p:cNvSpPr>
              <p:nvPr/>
            </p:nvSpPr>
            <p:spPr bwMode="auto">
              <a:xfrm>
                <a:off x="3571" y="3179"/>
                <a:ext cx="81" cy="81"/>
              </a:xfrm>
              <a:prstGeom prst="line">
                <a:avLst/>
              </a:prstGeom>
              <a:noFill/>
              <a:ln w="1588">
                <a:solidFill>
                  <a:srgbClr val="4387A9"/>
                </a:solidFill>
                <a:miter lim="800000"/>
                <a:headEnd/>
                <a:tailEnd/>
              </a:ln>
            </p:spPr>
            <p:txBody>
              <a:bodyPr/>
              <a:lstStyle/>
              <a:p>
                <a:endParaRPr lang="en-US"/>
              </a:p>
            </p:txBody>
          </p:sp>
          <p:sp>
            <p:nvSpPr>
              <p:cNvPr id="272498" name="Freeform 1138"/>
              <p:cNvSpPr>
                <a:spLocks/>
              </p:cNvSpPr>
              <p:nvPr/>
            </p:nvSpPr>
            <p:spPr bwMode="auto">
              <a:xfrm>
                <a:off x="3571" y="3179"/>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387A9"/>
              </a:solidFill>
              <a:ln w="9525">
                <a:noFill/>
                <a:round/>
                <a:headEnd/>
                <a:tailEnd/>
              </a:ln>
            </p:spPr>
            <p:txBody>
              <a:bodyPr/>
              <a:lstStyle/>
              <a:p>
                <a:endParaRPr lang="en-US"/>
              </a:p>
            </p:txBody>
          </p:sp>
          <p:sp>
            <p:nvSpPr>
              <p:cNvPr id="272499" name="Freeform 1139"/>
              <p:cNvSpPr>
                <a:spLocks/>
              </p:cNvSpPr>
              <p:nvPr/>
            </p:nvSpPr>
            <p:spPr bwMode="auto">
              <a:xfrm>
                <a:off x="3582" y="3181"/>
                <a:ext cx="91" cy="83"/>
              </a:xfrm>
              <a:custGeom>
                <a:avLst/>
                <a:gdLst/>
                <a:ahLst/>
                <a:cxnLst>
                  <a:cxn ang="0">
                    <a:pos x="0" y="0"/>
                  </a:cxn>
                  <a:cxn ang="0">
                    <a:pos x="11" y="3"/>
                  </a:cxn>
                  <a:cxn ang="0">
                    <a:pos x="91" y="83"/>
                  </a:cxn>
                  <a:cxn ang="0">
                    <a:pos x="81" y="81"/>
                  </a:cxn>
                  <a:cxn ang="0">
                    <a:pos x="0" y="0"/>
                  </a:cxn>
                </a:cxnLst>
                <a:rect l="0" t="0" r="r" b="b"/>
                <a:pathLst>
                  <a:path w="91" h="83">
                    <a:moveTo>
                      <a:pt x="0" y="0"/>
                    </a:moveTo>
                    <a:lnTo>
                      <a:pt x="11" y="3"/>
                    </a:lnTo>
                    <a:lnTo>
                      <a:pt x="91" y="83"/>
                    </a:lnTo>
                    <a:lnTo>
                      <a:pt x="81" y="81"/>
                    </a:lnTo>
                    <a:lnTo>
                      <a:pt x="0" y="0"/>
                    </a:lnTo>
                    <a:close/>
                  </a:path>
                </a:pathLst>
              </a:custGeom>
              <a:solidFill>
                <a:srgbClr val="4286A8"/>
              </a:solidFill>
              <a:ln w="9525">
                <a:noFill/>
                <a:round/>
                <a:headEnd/>
                <a:tailEnd/>
              </a:ln>
            </p:spPr>
            <p:txBody>
              <a:bodyPr/>
              <a:lstStyle/>
              <a:p>
                <a:endParaRPr lang="en-US"/>
              </a:p>
            </p:txBody>
          </p:sp>
          <p:sp>
            <p:nvSpPr>
              <p:cNvPr id="272500" name="Freeform 1140"/>
              <p:cNvSpPr>
                <a:spLocks/>
              </p:cNvSpPr>
              <p:nvPr/>
            </p:nvSpPr>
            <p:spPr bwMode="auto">
              <a:xfrm>
                <a:off x="3593" y="3184"/>
                <a:ext cx="102" cy="84"/>
              </a:xfrm>
              <a:custGeom>
                <a:avLst/>
                <a:gdLst/>
                <a:ahLst/>
                <a:cxnLst>
                  <a:cxn ang="0">
                    <a:pos x="0" y="0"/>
                  </a:cxn>
                  <a:cxn ang="0">
                    <a:pos x="21" y="4"/>
                  </a:cxn>
                  <a:cxn ang="0">
                    <a:pos x="102" y="84"/>
                  </a:cxn>
                  <a:cxn ang="0">
                    <a:pos x="80" y="80"/>
                  </a:cxn>
                  <a:cxn ang="0">
                    <a:pos x="0" y="0"/>
                  </a:cxn>
                </a:cxnLst>
                <a:rect l="0" t="0" r="r" b="b"/>
                <a:pathLst>
                  <a:path w="102" h="84">
                    <a:moveTo>
                      <a:pt x="0" y="0"/>
                    </a:moveTo>
                    <a:lnTo>
                      <a:pt x="21" y="4"/>
                    </a:lnTo>
                    <a:lnTo>
                      <a:pt x="102" y="84"/>
                    </a:lnTo>
                    <a:lnTo>
                      <a:pt x="80" y="80"/>
                    </a:lnTo>
                    <a:lnTo>
                      <a:pt x="0" y="0"/>
                    </a:lnTo>
                    <a:close/>
                  </a:path>
                </a:pathLst>
              </a:custGeom>
              <a:solidFill>
                <a:srgbClr val="4285A7"/>
              </a:solidFill>
              <a:ln w="9525">
                <a:noFill/>
                <a:round/>
                <a:headEnd/>
                <a:tailEnd/>
              </a:ln>
            </p:spPr>
            <p:txBody>
              <a:bodyPr/>
              <a:lstStyle/>
              <a:p>
                <a:endParaRPr lang="en-US"/>
              </a:p>
            </p:txBody>
          </p:sp>
          <p:sp>
            <p:nvSpPr>
              <p:cNvPr id="272501" name="Line 1141"/>
              <p:cNvSpPr>
                <a:spLocks noChangeShapeType="1"/>
              </p:cNvSpPr>
              <p:nvPr/>
            </p:nvSpPr>
            <p:spPr bwMode="auto">
              <a:xfrm>
                <a:off x="3593" y="3184"/>
                <a:ext cx="80" cy="80"/>
              </a:xfrm>
              <a:prstGeom prst="line">
                <a:avLst/>
              </a:prstGeom>
              <a:noFill/>
              <a:ln w="1588">
                <a:solidFill>
                  <a:srgbClr val="4285A7"/>
                </a:solidFill>
                <a:miter lim="800000"/>
                <a:headEnd/>
                <a:tailEnd/>
              </a:ln>
            </p:spPr>
            <p:txBody>
              <a:bodyPr/>
              <a:lstStyle/>
              <a:p>
                <a:endParaRPr lang="en-US"/>
              </a:p>
            </p:txBody>
          </p:sp>
          <p:sp>
            <p:nvSpPr>
              <p:cNvPr id="272502" name="Freeform 1142"/>
              <p:cNvSpPr>
                <a:spLocks/>
              </p:cNvSpPr>
              <p:nvPr/>
            </p:nvSpPr>
            <p:spPr bwMode="auto">
              <a:xfrm>
                <a:off x="3593" y="3184"/>
                <a:ext cx="87" cy="82"/>
              </a:xfrm>
              <a:custGeom>
                <a:avLst/>
                <a:gdLst/>
                <a:ahLst/>
                <a:cxnLst>
                  <a:cxn ang="0">
                    <a:pos x="0" y="0"/>
                  </a:cxn>
                  <a:cxn ang="0">
                    <a:pos x="7" y="1"/>
                  </a:cxn>
                  <a:cxn ang="0">
                    <a:pos x="87" y="82"/>
                  </a:cxn>
                  <a:cxn ang="0">
                    <a:pos x="80" y="80"/>
                  </a:cxn>
                  <a:cxn ang="0">
                    <a:pos x="0" y="0"/>
                  </a:cxn>
                </a:cxnLst>
                <a:rect l="0" t="0" r="r" b="b"/>
                <a:pathLst>
                  <a:path w="87" h="82">
                    <a:moveTo>
                      <a:pt x="0" y="0"/>
                    </a:moveTo>
                    <a:lnTo>
                      <a:pt x="7" y="1"/>
                    </a:lnTo>
                    <a:lnTo>
                      <a:pt x="87" y="82"/>
                    </a:lnTo>
                    <a:lnTo>
                      <a:pt x="80" y="80"/>
                    </a:lnTo>
                    <a:lnTo>
                      <a:pt x="0" y="0"/>
                    </a:lnTo>
                    <a:close/>
                  </a:path>
                </a:pathLst>
              </a:custGeom>
              <a:solidFill>
                <a:srgbClr val="4285A7"/>
              </a:solidFill>
              <a:ln w="9525">
                <a:noFill/>
                <a:round/>
                <a:headEnd/>
                <a:tailEnd/>
              </a:ln>
            </p:spPr>
            <p:txBody>
              <a:bodyPr/>
              <a:lstStyle/>
              <a:p>
                <a:endParaRPr lang="en-US"/>
              </a:p>
            </p:txBody>
          </p:sp>
          <p:sp>
            <p:nvSpPr>
              <p:cNvPr id="272503" name="Freeform 1143"/>
              <p:cNvSpPr>
                <a:spLocks/>
              </p:cNvSpPr>
              <p:nvPr/>
            </p:nvSpPr>
            <p:spPr bwMode="auto">
              <a:xfrm>
                <a:off x="3600" y="3185"/>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4184A6"/>
              </a:solidFill>
              <a:ln w="9525">
                <a:noFill/>
                <a:round/>
                <a:headEnd/>
                <a:tailEnd/>
              </a:ln>
            </p:spPr>
            <p:txBody>
              <a:bodyPr/>
              <a:lstStyle/>
              <a:p>
                <a:endParaRPr lang="en-US"/>
              </a:p>
            </p:txBody>
          </p:sp>
          <p:sp>
            <p:nvSpPr>
              <p:cNvPr id="272504" name="Freeform 1144"/>
              <p:cNvSpPr>
                <a:spLocks/>
              </p:cNvSpPr>
              <p:nvPr/>
            </p:nvSpPr>
            <p:spPr bwMode="auto">
              <a:xfrm>
                <a:off x="3607" y="3186"/>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183A5"/>
              </a:solidFill>
              <a:ln w="9525">
                <a:noFill/>
                <a:round/>
                <a:headEnd/>
                <a:tailEnd/>
              </a:ln>
            </p:spPr>
            <p:txBody>
              <a:bodyPr/>
              <a:lstStyle/>
              <a:p>
                <a:endParaRPr lang="en-US"/>
              </a:p>
            </p:txBody>
          </p:sp>
          <p:sp>
            <p:nvSpPr>
              <p:cNvPr id="272505" name="Freeform 1145"/>
              <p:cNvSpPr>
                <a:spLocks/>
              </p:cNvSpPr>
              <p:nvPr/>
            </p:nvSpPr>
            <p:spPr bwMode="auto">
              <a:xfrm>
                <a:off x="3614" y="3188"/>
                <a:ext cx="103" cy="84"/>
              </a:xfrm>
              <a:custGeom>
                <a:avLst/>
                <a:gdLst/>
                <a:ahLst/>
                <a:cxnLst>
                  <a:cxn ang="0">
                    <a:pos x="0" y="0"/>
                  </a:cxn>
                  <a:cxn ang="0">
                    <a:pos x="22" y="3"/>
                  </a:cxn>
                  <a:cxn ang="0">
                    <a:pos x="103" y="84"/>
                  </a:cxn>
                  <a:cxn ang="0">
                    <a:pos x="81" y="80"/>
                  </a:cxn>
                  <a:cxn ang="0">
                    <a:pos x="0" y="0"/>
                  </a:cxn>
                </a:cxnLst>
                <a:rect l="0" t="0" r="r" b="b"/>
                <a:pathLst>
                  <a:path w="103" h="84">
                    <a:moveTo>
                      <a:pt x="0" y="0"/>
                    </a:moveTo>
                    <a:lnTo>
                      <a:pt x="22" y="3"/>
                    </a:lnTo>
                    <a:lnTo>
                      <a:pt x="103" y="84"/>
                    </a:lnTo>
                    <a:lnTo>
                      <a:pt x="81" y="80"/>
                    </a:lnTo>
                    <a:lnTo>
                      <a:pt x="0" y="0"/>
                    </a:lnTo>
                    <a:close/>
                  </a:path>
                </a:pathLst>
              </a:custGeom>
              <a:solidFill>
                <a:srgbClr val="4183A4"/>
              </a:solidFill>
              <a:ln w="9525">
                <a:noFill/>
                <a:round/>
                <a:headEnd/>
                <a:tailEnd/>
              </a:ln>
            </p:spPr>
            <p:txBody>
              <a:bodyPr/>
              <a:lstStyle/>
              <a:p>
                <a:endParaRPr lang="en-US"/>
              </a:p>
            </p:txBody>
          </p:sp>
          <p:sp>
            <p:nvSpPr>
              <p:cNvPr id="272506" name="Line 1146"/>
              <p:cNvSpPr>
                <a:spLocks noChangeShapeType="1"/>
              </p:cNvSpPr>
              <p:nvPr/>
            </p:nvSpPr>
            <p:spPr bwMode="auto">
              <a:xfrm>
                <a:off x="3614" y="3188"/>
                <a:ext cx="81" cy="80"/>
              </a:xfrm>
              <a:prstGeom prst="line">
                <a:avLst/>
              </a:prstGeom>
              <a:noFill/>
              <a:ln w="1588">
                <a:solidFill>
                  <a:srgbClr val="4183A4"/>
                </a:solidFill>
                <a:miter lim="800000"/>
                <a:headEnd/>
                <a:tailEnd/>
              </a:ln>
            </p:spPr>
            <p:txBody>
              <a:bodyPr/>
              <a:lstStyle/>
              <a:p>
                <a:endParaRPr lang="en-US"/>
              </a:p>
            </p:txBody>
          </p:sp>
          <p:sp>
            <p:nvSpPr>
              <p:cNvPr id="272507" name="Freeform 1147"/>
              <p:cNvSpPr>
                <a:spLocks/>
              </p:cNvSpPr>
              <p:nvPr/>
            </p:nvSpPr>
            <p:spPr bwMode="auto">
              <a:xfrm>
                <a:off x="3614" y="3188"/>
                <a:ext cx="92" cy="82"/>
              </a:xfrm>
              <a:custGeom>
                <a:avLst/>
                <a:gdLst/>
                <a:ahLst/>
                <a:cxnLst>
                  <a:cxn ang="0">
                    <a:pos x="0" y="0"/>
                  </a:cxn>
                  <a:cxn ang="0">
                    <a:pos x="11" y="1"/>
                  </a:cxn>
                  <a:cxn ang="0">
                    <a:pos x="92" y="82"/>
                  </a:cxn>
                  <a:cxn ang="0">
                    <a:pos x="81" y="80"/>
                  </a:cxn>
                  <a:cxn ang="0">
                    <a:pos x="0" y="0"/>
                  </a:cxn>
                </a:cxnLst>
                <a:rect l="0" t="0" r="r" b="b"/>
                <a:pathLst>
                  <a:path w="92" h="82">
                    <a:moveTo>
                      <a:pt x="0" y="0"/>
                    </a:moveTo>
                    <a:lnTo>
                      <a:pt x="11" y="1"/>
                    </a:lnTo>
                    <a:lnTo>
                      <a:pt x="92" y="82"/>
                    </a:lnTo>
                    <a:lnTo>
                      <a:pt x="81" y="80"/>
                    </a:lnTo>
                    <a:lnTo>
                      <a:pt x="0" y="0"/>
                    </a:lnTo>
                    <a:close/>
                  </a:path>
                </a:pathLst>
              </a:custGeom>
              <a:solidFill>
                <a:srgbClr val="4183A4"/>
              </a:solidFill>
              <a:ln w="9525">
                <a:noFill/>
                <a:round/>
                <a:headEnd/>
                <a:tailEnd/>
              </a:ln>
            </p:spPr>
            <p:txBody>
              <a:bodyPr/>
              <a:lstStyle/>
              <a:p>
                <a:endParaRPr lang="en-US"/>
              </a:p>
            </p:txBody>
          </p:sp>
          <p:sp>
            <p:nvSpPr>
              <p:cNvPr id="272508" name="Freeform 1148"/>
              <p:cNvSpPr>
                <a:spLocks/>
              </p:cNvSpPr>
              <p:nvPr/>
            </p:nvSpPr>
            <p:spPr bwMode="auto">
              <a:xfrm>
                <a:off x="3625" y="3189"/>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082A3"/>
              </a:solidFill>
              <a:ln w="9525">
                <a:noFill/>
                <a:round/>
                <a:headEnd/>
                <a:tailEnd/>
              </a:ln>
            </p:spPr>
            <p:txBody>
              <a:bodyPr/>
              <a:lstStyle/>
              <a:p>
                <a:endParaRPr lang="en-US"/>
              </a:p>
            </p:txBody>
          </p:sp>
          <p:sp>
            <p:nvSpPr>
              <p:cNvPr id="272509" name="Freeform 1149"/>
              <p:cNvSpPr>
                <a:spLocks/>
              </p:cNvSpPr>
              <p:nvPr/>
            </p:nvSpPr>
            <p:spPr bwMode="auto">
              <a:xfrm>
                <a:off x="3636" y="3191"/>
                <a:ext cx="103" cy="83"/>
              </a:xfrm>
              <a:custGeom>
                <a:avLst/>
                <a:gdLst/>
                <a:ahLst/>
                <a:cxnLst>
                  <a:cxn ang="0">
                    <a:pos x="0" y="0"/>
                  </a:cxn>
                  <a:cxn ang="0">
                    <a:pos x="23" y="3"/>
                  </a:cxn>
                  <a:cxn ang="0">
                    <a:pos x="103" y="83"/>
                  </a:cxn>
                  <a:cxn ang="0">
                    <a:pos x="81" y="81"/>
                  </a:cxn>
                  <a:cxn ang="0">
                    <a:pos x="0" y="0"/>
                  </a:cxn>
                </a:cxnLst>
                <a:rect l="0" t="0" r="r" b="b"/>
                <a:pathLst>
                  <a:path w="103" h="83">
                    <a:moveTo>
                      <a:pt x="0" y="0"/>
                    </a:moveTo>
                    <a:lnTo>
                      <a:pt x="23" y="3"/>
                    </a:lnTo>
                    <a:lnTo>
                      <a:pt x="103" y="83"/>
                    </a:lnTo>
                    <a:lnTo>
                      <a:pt x="81" y="81"/>
                    </a:lnTo>
                    <a:lnTo>
                      <a:pt x="0" y="0"/>
                    </a:lnTo>
                    <a:close/>
                  </a:path>
                </a:pathLst>
              </a:custGeom>
              <a:solidFill>
                <a:srgbClr val="4081A2"/>
              </a:solidFill>
              <a:ln w="9525">
                <a:noFill/>
                <a:round/>
                <a:headEnd/>
                <a:tailEnd/>
              </a:ln>
            </p:spPr>
            <p:txBody>
              <a:bodyPr/>
              <a:lstStyle/>
              <a:p>
                <a:endParaRPr lang="en-US"/>
              </a:p>
            </p:txBody>
          </p:sp>
          <p:sp>
            <p:nvSpPr>
              <p:cNvPr id="272510" name="Line 1150"/>
              <p:cNvSpPr>
                <a:spLocks noChangeShapeType="1"/>
              </p:cNvSpPr>
              <p:nvPr/>
            </p:nvSpPr>
            <p:spPr bwMode="auto">
              <a:xfrm>
                <a:off x="3636" y="3191"/>
                <a:ext cx="81" cy="81"/>
              </a:xfrm>
              <a:prstGeom prst="line">
                <a:avLst/>
              </a:prstGeom>
              <a:noFill/>
              <a:ln w="1588">
                <a:solidFill>
                  <a:srgbClr val="4081A2"/>
                </a:solidFill>
                <a:miter lim="800000"/>
                <a:headEnd/>
                <a:tailEnd/>
              </a:ln>
            </p:spPr>
            <p:txBody>
              <a:bodyPr/>
              <a:lstStyle/>
              <a:p>
                <a:endParaRPr lang="en-US"/>
              </a:p>
            </p:txBody>
          </p:sp>
          <p:sp>
            <p:nvSpPr>
              <p:cNvPr id="272511" name="Freeform 1151"/>
              <p:cNvSpPr>
                <a:spLocks/>
              </p:cNvSpPr>
              <p:nvPr/>
            </p:nvSpPr>
            <p:spPr bwMode="auto">
              <a:xfrm>
                <a:off x="3636" y="3191"/>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4081A2"/>
              </a:solidFill>
              <a:ln w="9525">
                <a:noFill/>
                <a:round/>
                <a:headEnd/>
                <a:tailEnd/>
              </a:ln>
            </p:spPr>
            <p:txBody>
              <a:bodyPr/>
              <a:lstStyle/>
              <a:p>
                <a:endParaRPr lang="en-US"/>
              </a:p>
            </p:txBody>
          </p:sp>
          <p:sp>
            <p:nvSpPr>
              <p:cNvPr id="272512" name="Freeform 1152"/>
              <p:cNvSpPr>
                <a:spLocks/>
              </p:cNvSpPr>
              <p:nvPr/>
            </p:nvSpPr>
            <p:spPr bwMode="auto">
              <a:xfrm>
                <a:off x="3644" y="3192"/>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3F80A1"/>
              </a:solidFill>
              <a:ln w="9525">
                <a:noFill/>
                <a:round/>
                <a:headEnd/>
                <a:tailEnd/>
              </a:ln>
            </p:spPr>
            <p:txBody>
              <a:bodyPr/>
              <a:lstStyle/>
              <a:p>
                <a:endParaRPr lang="en-US"/>
              </a:p>
            </p:txBody>
          </p:sp>
          <p:sp>
            <p:nvSpPr>
              <p:cNvPr id="272513" name="Freeform 1153"/>
              <p:cNvSpPr>
                <a:spLocks/>
              </p:cNvSpPr>
              <p:nvPr/>
            </p:nvSpPr>
            <p:spPr bwMode="auto">
              <a:xfrm>
                <a:off x="3651" y="3193"/>
                <a:ext cx="88" cy="81"/>
              </a:xfrm>
              <a:custGeom>
                <a:avLst/>
                <a:gdLst/>
                <a:ahLst/>
                <a:cxnLst>
                  <a:cxn ang="0">
                    <a:pos x="0" y="0"/>
                  </a:cxn>
                  <a:cxn ang="0">
                    <a:pos x="8" y="1"/>
                  </a:cxn>
                  <a:cxn ang="0">
                    <a:pos x="88" y="81"/>
                  </a:cxn>
                  <a:cxn ang="0">
                    <a:pos x="81" y="81"/>
                  </a:cxn>
                  <a:cxn ang="0">
                    <a:pos x="0" y="0"/>
                  </a:cxn>
                </a:cxnLst>
                <a:rect l="0" t="0" r="r" b="b"/>
                <a:pathLst>
                  <a:path w="88" h="81">
                    <a:moveTo>
                      <a:pt x="0" y="0"/>
                    </a:moveTo>
                    <a:lnTo>
                      <a:pt x="8" y="1"/>
                    </a:lnTo>
                    <a:lnTo>
                      <a:pt x="88" y="81"/>
                    </a:lnTo>
                    <a:lnTo>
                      <a:pt x="81" y="81"/>
                    </a:lnTo>
                    <a:lnTo>
                      <a:pt x="0" y="0"/>
                    </a:lnTo>
                    <a:close/>
                  </a:path>
                </a:pathLst>
              </a:custGeom>
              <a:solidFill>
                <a:srgbClr val="3F7FA0"/>
              </a:solidFill>
              <a:ln w="9525">
                <a:noFill/>
                <a:round/>
                <a:headEnd/>
                <a:tailEnd/>
              </a:ln>
            </p:spPr>
            <p:txBody>
              <a:bodyPr/>
              <a:lstStyle/>
              <a:p>
                <a:endParaRPr lang="en-US"/>
              </a:p>
            </p:txBody>
          </p:sp>
          <p:sp>
            <p:nvSpPr>
              <p:cNvPr id="272514" name="Freeform 1154"/>
              <p:cNvSpPr>
                <a:spLocks/>
              </p:cNvSpPr>
              <p:nvPr/>
            </p:nvSpPr>
            <p:spPr bwMode="auto">
              <a:xfrm>
                <a:off x="3659" y="3194"/>
                <a:ext cx="103" cy="82"/>
              </a:xfrm>
              <a:custGeom>
                <a:avLst/>
                <a:gdLst/>
                <a:ahLst/>
                <a:cxnLst>
                  <a:cxn ang="0">
                    <a:pos x="0" y="0"/>
                  </a:cxn>
                  <a:cxn ang="0">
                    <a:pos x="23" y="2"/>
                  </a:cxn>
                  <a:cxn ang="0">
                    <a:pos x="103" y="82"/>
                  </a:cxn>
                  <a:cxn ang="0">
                    <a:pos x="80" y="80"/>
                  </a:cxn>
                  <a:cxn ang="0">
                    <a:pos x="0" y="0"/>
                  </a:cxn>
                </a:cxnLst>
                <a:rect l="0" t="0" r="r" b="b"/>
                <a:pathLst>
                  <a:path w="103" h="82">
                    <a:moveTo>
                      <a:pt x="0" y="0"/>
                    </a:moveTo>
                    <a:lnTo>
                      <a:pt x="23" y="2"/>
                    </a:lnTo>
                    <a:lnTo>
                      <a:pt x="103" y="82"/>
                    </a:lnTo>
                    <a:lnTo>
                      <a:pt x="80" y="80"/>
                    </a:lnTo>
                    <a:lnTo>
                      <a:pt x="0" y="0"/>
                    </a:lnTo>
                    <a:close/>
                  </a:path>
                </a:pathLst>
              </a:custGeom>
              <a:solidFill>
                <a:srgbClr val="3F7F9F"/>
              </a:solidFill>
              <a:ln w="9525">
                <a:noFill/>
                <a:round/>
                <a:headEnd/>
                <a:tailEnd/>
              </a:ln>
            </p:spPr>
            <p:txBody>
              <a:bodyPr/>
              <a:lstStyle/>
              <a:p>
                <a:endParaRPr lang="en-US"/>
              </a:p>
            </p:txBody>
          </p:sp>
          <p:sp>
            <p:nvSpPr>
              <p:cNvPr id="272515" name="Line 1155"/>
              <p:cNvSpPr>
                <a:spLocks noChangeShapeType="1"/>
              </p:cNvSpPr>
              <p:nvPr/>
            </p:nvSpPr>
            <p:spPr bwMode="auto">
              <a:xfrm>
                <a:off x="3659" y="3194"/>
                <a:ext cx="80" cy="80"/>
              </a:xfrm>
              <a:prstGeom prst="line">
                <a:avLst/>
              </a:prstGeom>
              <a:noFill/>
              <a:ln w="1588">
                <a:solidFill>
                  <a:srgbClr val="3F7F9F"/>
                </a:solidFill>
                <a:miter lim="800000"/>
                <a:headEnd/>
                <a:tailEnd/>
              </a:ln>
            </p:spPr>
            <p:txBody>
              <a:bodyPr/>
              <a:lstStyle/>
              <a:p>
                <a:endParaRPr lang="en-US"/>
              </a:p>
            </p:txBody>
          </p:sp>
          <p:sp>
            <p:nvSpPr>
              <p:cNvPr id="272516" name="Freeform 1156"/>
              <p:cNvSpPr>
                <a:spLocks/>
              </p:cNvSpPr>
              <p:nvPr/>
            </p:nvSpPr>
            <p:spPr bwMode="auto">
              <a:xfrm>
                <a:off x="3659" y="3194"/>
                <a:ext cx="92" cy="81"/>
              </a:xfrm>
              <a:custGeom>
                <a:avLst/>
                <a:gdLst/>
                <a:ahLst/>
                <a:cxnLst>
                  <a:cxn ang="0">
                    <a:pos x="0" y="0"/>
                  </a:cxn>
                  <a:cxn ang="0">
                    <a:pos x="11" y="1"/>
                  </a:cxn>
                  <a:cxn ang="0">
                    <a:pos x="92" y="81"/>
                  </a:cxn>
                  <a:cxn ang="0">
                    <a:pos x="80" y="80"/>
                  </a:cxn>
                  <a:cxn ang="0">
                    <a:pos x="0" y="0"/>
                  </a:cxn>
                </a:cxnLst>
                <a:rect l="0" t="0" r="r" b="b"/>
                <a:pathLst>
                  <a:path w="92" h="81">
                    <a:moveTo>
                      <a:pt x="0" y="0"/>
                    </a:moveTo>
                    <a:lnTo>
                      <a:pt x="11" y="1"/>
                    </a:lnTo>
                    <a:lnTo>
                      <a:pt x="92" y="81"/>
                    </a:lnTo>
                    <a:lnTo>
                      <a:pt x="80" y="80"/>
                    </a:lnTo>
                    <a:lnTo>
                      <a:pt x="0" y="0"/>
                    </a:lnTo>
                    <a:close/>
                  </a:path>
                </a:pathLst>
              </a:custGeom>
              <a:solidFill>
                <a:srgbClr val="3F7F9F"/>
              </a:solidFill>
              <a:ln w="9525">
                <a:noFill/>
                <a:round/>
                <a:headEnd/>
                <a:tailEnd/>
              </a:ln>
            </p:spPr>
            <p:txBody>
              <a:bodyPr/>
              <a:lstStyle/>
              <a:p>
                <a:endParaRPr lang="en-US"/>
              </a:p>
            </p:txBody>
          </p:sp>
          <p:sp>
            <p:nvSpPr>
              <p:cNvPr id="272517" name="Freeform 1157"/>
              <p:cNvSpPr>
                <a:spLocks/>
              </p:cNvSpPr>
              <p:nvPr/>
            </p:nvSpPr>
            <p:spPr bwMode="auto">
              <a:xfrm>
                <a:off x="3670" y="3195"/>
                <a:ext cx="92" cy="81"/>
              </a:xfrm>
              <a:custGeom>
                <a:avLst/>
                <a:gdLst/>
                <a:ahLst/>
                <a:cxnLst>
                  <a:cxn ang="0">
                    <a:pos x="0" y="0"/>
                  </a:cxn>
                  <a:cxn ang="0">
                    <a:pos x="12" y="1"/>
                  </a:cxn>
                  <a:cxn ang="0">
                    <a:pos x="92" y="81"/>
                  </a:cxn>
                  <a:cxn ang="0">
                    <a:pos x="81" y="80"/>
                  </a:cxn>
                  <a:cxn ang="0">
                    <a:pos x="0" y="0"/>
                  </a:cxn>
                </a:cxnLst>
                <a:rect l="0" t="0" r="r" b="b"/>
                <a:pathLst>
                  <a:path w="92" h="81">
                    <a:moveTo>
                      <a:pt x="0" y="0"/>
                    </a:moveTo>
                    <a:lnTo>
                      <a:pt x="12" y="1"/>
                    </a:lnTo>
                    <a:lnTo>
                      <a:pt x="92" y="81"/>
                    </a:lnTo>
                    <a:lnTo>
                      <a:pt x="81" y="80"/>
                    </a:lnTo>
                    <a:lnTo>
                      <a:pt x="0" y="0"/>
                    </a:lnTo>
                    <a:close/>
                  </a:path>
                </a:pathLst>
              </a:custGeom>
              <a:solidFill>
                <a:srgbClr val="3E7E9E"/>
              </a:solidFill>
              <a:ln w="9525">
                <a:noFill/>
                <a:round/>
                <a:headEnd/>
                <a:tailEnd/>
              </a:ln>
            </p:spPr>
            <p:txBody>
              <a:bodyPr/>
              <a:lstStyle/>
              <a:p>
                <a:endParaRPr lang="en-US"/>
              </a:p>
            </p:txBody>
          </p:sp>
          <p:sp>
            <p:nvSpPr>
              <p:cNvPr id="272518" name="Freeform 1158"/>
              <p:cNvSpPr>
                <a:spLocks/>
              </p:cNvSpPr>
              <p:nvPr/>
            </p:nvSpPr>
            <p:spPr bwMode="auto">
              <a:xfrm>
                <a:off x="3682" y="3196"/>
                <a:ext cx="103" cy="82"/>
              </a:xfrm>
              <a:custGeom>
                <a:avLst/>
                <a:gdLst/>
                <a:ahLst/>
                <a:cxnLst>
                  <a:cxn ang="0">
                    <a:pos x="0" y="0"/>
                  </a:cxn>
                  <a:cxn ang="0">
                    <a:pos x="23" y="1"/>
                  </a:cxn>
                  <a:cxn ang="0">
                    <a:pos x="103" y="82"/>
                  </a:cxn>
                  <a:cxn ang="0">
                    <a:pos x="80" y="80"/>
                  </a:cxn>
                  <a:cxn ang="0">
                    <a:pos x="0" y="0"/>
                  </a:cxn>
                </a:cxnLst>
                <a:rect l="0" t="0" r="r" b="b"/>
                <a:pathLst>
                  <a:path w="103" h="82">
                    <a:moveTo>
                      <a:pt x="0" y="0"/>
                    </a:moveTo>
                    <a:lnTo>
                      <a:pt x="23" y="1"/>
                    </a:lnTo>
                    <a:lnTo>
                      <a:pt x="103" y="82"/>
                    </a:lnTo>
                    <a:lnTo>
                      <a:pt x="80" y="80"/>
                    </a:lnTo>
                    <a:lnTo>
                      <a:pt x="0" y="0"/>
                    </a:lnTo>
                    <a:close/>
                  </a:path>
                </a:pathLst>
              </a:custGeom>
              <a:solidFill>
                <a:srgbClr val="3E7D9D"/>
              </a:solidFill>
              <a:ln w="9525">
                <a:noFill/>
                <a:round/>
                <a:headEnd/>
                <a:tailEnd/>
              </a:ln>
            </p:spPr>
            <p:txBody>
              <a:bodyPr/>
              <a:lstStyle/>
              <a:p>
                <a:endParaRPr lang="en-US"/>
              </a:p>
            </p:txBody>
          </p:sp>
          <p:sp>
            <p:nvSpPr>
              <p:cNvPr id="272519" name="Line 1159"/>
              <p:cNvSpPr>
                <a:spLocks noChangeShapeType="1"/>
              </p:cNvSpPr>
              <p:nvPr/>
            </p:nvSpPr>
            <p:spPr bwMode="auto">
              <a:xfrm>
                <a:off x="3682" y="3196"/>
                <a:ext cx="80" cy="80"/>
              </a:xfrm>
              <a:prstGeom prst="line">
                <a:avLst/>
              </a:prstGeom>
              <a:noFill/>
              <a:ln w="1588">
                <a:solidFill>
                  <a:srgbClr val="3E7D9D"/>
                </a:solidFill>
                <a:miter lim="800000"/>
                <a:headEnd/>
                <a:tailEnd/>
              </a:ln>
            </p:spPr>
            <p:txBody>
              <a:bodyPr/>
              <a:lstStyle/>
              <a:p>
                <a:endParaRPr lang="en-US"/>
              </a:p>
            </p:txBody>
          </p:sp>
          <p:sp>
            <p:nvSpPr>
              <p:cNvPr id="272520" name="Freeform 1160"/>
              <p:cNvSpPr>
                <a:spLocks/>
              </p:cNvSpPr>
              <p:nvPr/>
            </p:nvSpPr>
            <p:spPr bwMode="auto">
              <a:xfrm>
                <a:off x="3682" y="3196"/>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E7D9D"/>
              </a:solidFill>
              <a:ln w="9525">
                <a:noFill/>
                <a:round/>
                <a:headEnd/>
                <a:tailEnd/>
              </a:ln>
            </p:spPr>
            <p:txBody>
              <a:bodyPr/>
              <a:lstStyle/>
              <a:p>
                <a:endParaRPr lang="en-US"/>
              </a:p>
            </p:txBody>
          </p:sp>
          <p:sp>
            <p:nvSpPr>
              <p:cNvPr id="272521" name="Freeform 1161"/>
              <p:cNvSpPr>
                <a:spLocks/>
              </p:cNvSpPr>
              <p:nvPr/>
            </p:nvSpPr>
            <p:spPr bwMode="auto">
              <a:xfrm>
                <a:off x="3689" y="3196"/>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C9C"/>
              </a:solidFill>
              <a:ln w="9525">
                <a:noFill/>
                <a:round/>
                <a:headEnd/>
                <a:tailEnd/>
              </a:ln>
            </p:spPr>
            <p:txBody>
              <a:bodyPr/>
              <a:lstStyle/>
              <a:p>
                <a:endParaRPr lang="en-US"/>
              </a:p>
            </p:txBody>
          </p:sp>
          <p:sp>
            <p:nvSpPr>
              <p:cNvPr id="272522" name="Freeform 1162"/>
              <p:cNvSpPr>
                <a:spLocks/>
              </p:cNvSpPr>
              <p:nvPr/>
            </p:nvSpPr>
            <p:spPr bwMode="auto">
              <a:xfrm>
                <a:off x="3697" y="3196"/>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3D7B9B"/>
              </a:solidFill>
              <a:ln w="9525">
                <a:noFill/>
                <a:round/>
                <a:headEnd/>
                <a:tailEnd/>
              </a:ln>
            </p:spPr>
            <p:txBody>
              <a:bodyPr/>
              <a:lstStyle/>
              <a:p>
                <a:endParaRPr lang="en-US"/>
              </a:p>
            </p:txBody>
          </p:sp>
          <p:sp>
            <p:nvSpPr>
              <p:cNvPr id="272523" name="Freeform 1163"/>
              <p:cNvSpPr>
                <a:spLocks/>
              </p:cNvSpPr>
              <p:nvPr/>
            </p:nvSpPr>
            <p:spPr bwMode="auto">
              <a:xfrm>
                <a:off x="3705" y="3197"/>
                <a:ext cx="104" cy="81"/>
              </a:xfrm>
              <a:custGeom>
                <a:avLst/>
                <a:gdLst/>
                <a:ahLst/>
                <a:cxnLst>
                  <a:cxn ang="0">
                    <a:pos x="0" y="0"/>
                  </a:cxn>
                  <a:cxn ang="0">
                    <a:pos x="23" y="0"/>
                  </a:cxn>
                  <a:cxn ang="0">
                    <a:pos x="104" y="81"/>
                  </a:cxn>
                  <a:cxn ang="0">
                    <a:pos x="80" y="81"/>
                  </a:cxn>
                  <a:cxn ang="0">
                    <a:pos x="0" y="0"/>
                  </a:cxn>
                </a:cxnLst>
                <a:rect l="0" t="0" r="r" b="b"/>
                <a:pathLst>
                  <a:path w="104" h="81">
                    <a:moveTo>
                      <a:pt x="0" y="0"/>
                    </a:moveTo>
                    <a:lnTo>
                      <a:pt x="23" y="0"/>
                    </a:lnTo>
                    <a:lnTo>
                      <a:pt x="104" y="81"/>
                    </a:lnTo>
                    <a:lnTo>
                      <a:pt x="80" y="81"/>
                    </a:lnTo>
                    <a:lnTo>
                      <a:pt x="0" y="0"/>
                    </a:lnTo>
                    <a:close/>
                  </a:path>
                </a:pathLst>
              </a:custGeom>
              <a:solidFill>
                <a:srgbClr val="3D7B9A"/>
              </a:solidFill>
              <a:ln w="9525">
                <a:noFill/>
                <a:round/>
                <a:headEnd/>
                <a:tailEnd/>
              </a:ln>
            </p:spPr>
            <p:txBody>
              <a:bodyPr/>
              <a:lstStyle/>
              <a:p>
                <a:endParaRPr lang="en-US"/>
              </a:p>
            </p:txBody>
          </p:sp>
          <p:sp>
            <p:nvSpPr>
              <p:cNvPr id="272524" name="Line 1164"/>
              <p:cNvSpPr>
                <a:spLocks noChangeShapeType="1"/>
              </p:cNvSpPr>
              <p:nvPr/>
            </p:nvSpPr>
            <p:spPr bwMode="auto">
              <a:xfrm>
                <a:off x="3705" y="3197"/>
                <a:ext cx="80" cy="81"/>
              </a:xfrm>
              <a:prstGeom prst="line">
                <a:avLst/>
              </a:prstGeom>
              <a:noFill/>
              <a:ln w="1588">
                <a:solidFill>
                  <a:srgbClr val="3D7B9A"/>
                </a:solidFill>
                <a:miter lim="800000"/>
                <a:headEnd/>
                <a:tailEnd/>
              </a:ln>
            </p:spPr>
            <p:txBody>
              <a:bodyPr/>
              <a:lstStyle/>
              <a:p>
                <a:endParaRPr lang="en-US"/>
              </a:p>
            </p:txBody>
          </p:sp>
          <p:sp>
            <p:nvSpPr>
              <p:cNvPr id="272525" name="Freeform 1165"/>
              <p:cNvSpPr>
                <a:spLocks/>
              </p:cNvSpPr>
              <p:nvPr/>
            </p:nvSpPr>
            <p:spPr bwMode="auto">
              <a:xfrm>
                <a:off x="3705" y="3197"/>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D7B9A"/>
              </a:solidFill>
              <a:ln w="9525">
                <a:noFill/>
                <a:round/>
                <a:headEnd/>
                <a:tailEnd/>
              </a:ln>
            </p:spPr>
            <p:txBody>
              <a:bodyPr/>
              <a:lstStyle/>
              <a:p>
                <a:endParaRPr lang="en-US"/>
              </a:p>
            </p:txBody>
          </p:sp>
          <p:sp>
            <p:nvSpPr>
              <p:cNvPr id="272526" name="Freeform 1166"/>
              <p:cNvSpPr>
                <a:spLocks/>
              </p:cNvSpPr>
              <p:nvPr/>
            </p:nvSpPr>
            <p:spPr bwMode="auto">
              <a:xfrm>
                <a:off x="3717" y="3197"/>
                <a:ext cx="92" cy="81"/>
              </a:xfrm>
              <a:custGeom>
                <a:avLst/>
                <a:gdLst/>
                <a:ahLst/>
                <a:cxnLst>
                  <a:cxn ang="0">
                    <a:pos x="0" y="0"/>
                  </a:cxn>
                  <a:cxn ang="0">
                    <a:pos x="11" y="0"/>
                  </a:cxn>
                  <a:cxn ang="0">
                    <a:pos x="92" y="81"/>
                  </a:cxn>
                  <a:cxn ang="0">
                    <a:pos x="80" y="81"/>
                  </a:cxn>
                  <a:cxn ang="0">
                    <a:pos x="0" y="0"/>
                  </a:cxn>
                </a:cxnLst>
                <a:rect l="0" t="0" r="r" b="b"/>
                <a:pathLst>
                  <a:path w="92" h="81">
                    <a:moveTo>
                      <a:pt x="0" y="0"/>
                    </a:moveTo>
                    <a:lnTo>
                      <a:pt x="11"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2527" name="Freeform 1167"/>
              <p:cNvSpPr>
                <a:spLocks/>
              </p:cNvSpPr>
              <p:nvPr/>
            </p:nvSpPr>
            <p:spPr bwMode="auto">
              <a:xfrm>
                <a:off x="3728" y="3197"/>
                <a:ext cx="104" cy="81"/>
              </a:xfrm>
              <a:custGeom>
                <a:avLst/>
                <a:gdLst/>
                <a:ahLst/>
                <a:cxnLst>
                  <a:cxn ang="0">
                    <a:pos x="0" y="0"/>
                  </a:cxn>
                  <a:cxn ang="0">
                    <a:pos x="24" y="0"/>
                  </a:cxn>
                  <a:cxn ang="0">
                    <a:pos x="104" y="81"/>
                  </a:cxn>
                  <a:cxn ang="0">
                    <a:pos x="81" y="81"/>
                  </a:cxn>
                  <a:cxn ang="0">
                    <a:pos x="0" y="0"/>
                  </a:cxn>
                </a:cxnLst>
                <a:rect l="0" t="0" r="r" b="b"/>
                <a:pathLst>
                  <a:path w="104" h="81">
                    <a:moveTo>
                      <a:pt x="0" y="0"/>
                    </a:moveTo>
                    <a:lnTo>
                      <a:pt x="24" y="0"/>
                    </a:lnTo>
                    <a:lnTo>
                      <a:pt x="104" y="81"/>
                    </a:lnTo>
                    <a:lnTo>
                      <a:pt x="81" y="81"/>
                    </a:lnTo>
                    <a:lnTo>
                      <a:pt x="0" y="0"/>
                    </a:lnTo>
                    <a:close/>
                  </a:path>
                </a:pathLst>
              </a:custGeom>
              <a:solidFill>
                <a:srgbClr val="3C7998"/>
              </a:solidFill>
              <a:ln w="9525">
                <a:noFill/>
                <a:round/>
                <a:headEnd/>
                <a:tailEnd/>
              </a:ln>
            </p:spPr>
            <p:txBody>
              <a:bodyPr/>
              <a:lstStyle/>
              <a:p>
                <a:endParaRPr lang="en-US"/>
              </a:p>
            </p:txBody>
          </p:sp>
          <p:sp>
            <p:nvSpPr>
              <p:cNvPr id="272528" name="Line 1168"/>
              <p:cNvSpPr>
                <a:spLocks noChangeShapeType="1"/>
              </p:cNvSpPr>
              <p:nvPr/>
            </p:nvSpPr>
            <p:spPr bwMode="auto">
              <a:xfrm>
                <a:off x="3728" y="3197"/>
                <a:ext cx="81" cy="81"/>
              </a:xfrm>
              <a:prstGeom prst="line">
                <a:avLst/>
              </a:prstGeom>
              <a:noFill/>
              <a:ln w="1588">
                <a:solidFill>
                  <a:srgbClr val="3C7998"/>
                </a:solidFill>
                <a:miter lim="800000"/>
                <a:headEnd/>
                <a:tailEnd/>
              </a:ln>
            </p:spPr>
            <p:txBody>
              <a:bodyPr/>
              <a:lstStyle/>
              <a:p>
                <a:endParaRPr lang="en-US"/>
              </a:p>
            </p:txBody>
          </p:sp>
          <p:sp>
            <p:nvSpPr>
              <p:cNvPr id="272529" name="Freeform 1169"/>
              <p:cNvSpPr>
                <a:spLocks/>
              </p:cNvSpPr>
              <p:nvPr/>
            </p:nvSpPr>
            <p:spPr bwMode="auto">
              <a:xfrm>
                <a:off x="3728" y="3197"/>
                <a:ext cx="93" cy="81"/>
              </a:xfrm>
              <a:custGeom>
                <a:avLst/>
                <a:gdLst/>
                <a:ahLst/>
                <a:cxnLst>
                  <a:cxn ang="0">
                    <a:pos x="0" y="0"/>
                  </a:cxn>
                  <a:cxn ang="0">
                    <a:pos x="12" y="0"/>
                  </a:cxn>
                  <a:cxn ang="0">
                    <a:pos x="93" y="81"/>
                  </a:cxn>
                  <a:cxn ang="0">
                    <a:pos x="81" y="81"/>
                  </a:cxn>
                  <a:cxn ang="0">
                    <a:pos x="0" y="0"/>
                  </a:cxn>
                </a:cxnLst>
                <a:rect l="0" t="0" r="r" b="b"/>
                <a:pathLst>
                  <a:path w="93" h="81">
                    <a:moveTo>
                      <a:pt x="0" y="0"/>
                    </a:moveTo>
                    <a:lnTo>
                      <a:pt x="12" y="0"/>
                    </a:lnTo>
                    <a:lnTo>
                      <a:pt x="93" y="81"/>
                    </a:lnTo>
                    <a:lnTo>
                      <a:pt x="81" y="81"/>
                    </a:lnTo>
                    <a:lnTo>
                      <a:pt x="0" y="0"/>
                    </a:lnTo>
                    <a:close/>
                  </a:path>
                </a:pathLst>
              </a:custGeom>
              <a:solidFill>
                <a:srgbClr val="3C7998"/>
              </a:solidFill>
              <a:ln w="9525">
                <a:noFill/>
                <a:round/>
                <a:headEnd/>
                <a:tailEnd/>
              </a:ln>
            </p:spPr>
            <p:txBody>
              <a:bodyPr/>
              <a:lstStyle/>
              <a:p>
                <a:endParaRPr lang="en-US"/>
              </a:p>
            </p:txBody>
          </p:sp>
          <p:sp>
            <p:nvSpPr>
              <p:cNvPr id="272530" name="Freeform 1170"/>
              <p:cNvSpPr>
                <a:spLocks/>
              </p:cNvSpPr>
              <p:nvPr/>
            </p:nvSpPr>
            <p:spPr bwMode="auto">
              <a:xfrm>
                <a:off x="3740" y="3197"/>
                <a:ext cx="92" cy="81"/>
              </a:xfrm>
              <a:custGeom>
                <a:avLst/>
                <a:gdLst/>
                <a:ahLst/>
                <a:cxnLst>
                  <a:cxn ang="0">
                    <a:pos x="0" y="0"/>
                  </a:cxn>
                  <a:cxn ang="0">
                    <a:pos x="12" y="0"/>
                  </a:cxn>
                  <a:cxn ang="0">
                    <a:pos x="92" y="81"/>
                  </a:cxn>
                  <a:cxn ang="0">
                    <a:pos x="81" y="81"/>
                  </a:cxn>
                  <a:cxn ang="0">
                    <a:pos x="0" y="0"/>
                  </a:cxn>
                </a:cxnLst>
                <a:rect l="0" t="0" r="r" b="b"/>
                <a:pathLst>
                  <a:path w="92" h="81">
                    <a:moveTo>
                      <a:pt x="0" y="0"/>
                    </a:moveTo>
                    <a:lnTo>
                      <a:pt x="12" y="0"/>
                    </a:lnTo>
                    <a:lnTo>
                      <a:pt x="92" y="81"/>
                    </a:lnTo>
                    <a:lnTo>
                      <a:pt x="81" y="81"/>
                    </a:lnTo>
                    <a:lnTo>
                      <a:pt x="0" y="0"/>
                    </a:lnTo>
                    <a:close/>
                  </a:path>
                </a:pathLst>
              </a:custGeom>
              <a:solidFill>
                <a:srgbClr val="3C7A99"/>
              </a:solidFill>
              <a:ln w="9525">
                <a:noFill/>
                <a:round/>
                <a:headEnd/>
                <a:tailEnd/>
              </a:ln>
            </p:spPr>
            <p:txBody>
              <a:bodyPr/>
              <a:lstStyle/>
              <a:p>
                <a:endParaRPr lang="en-US"/>
              </a:p>
            </p:txBody>
          </p:sp>
          <p:sp>
            <p:nvSpPr>
              <p:cNvPr id="272531" name="Freeform 1171"/>
              <p:cNvSpPr>
                <a:spLocks/>
              </p:cNvSpPr>
              <p:nvPr/>
            </p:nvSpPr>
            <p:spPr bwMode="auto">
              <a:xfrm>
                <a:off x="3752" y="3196"/>
                <a:ext cx="103" cy="82"/>
              </a:xfrm>
              <a:custGeom>
                <a:avLst/>
                <a:gdLst/>
                <a:ahLst/>
                <a:cxnLst>
                  <a:cxn ang="0">
                    <a:pos x="0" y="1"/>
                  </a:cxn>
                  <a:cxn ang="0">
                    <a:pos x="23" y="0"/>
                  </a:cxn>
                  <a:cxn ang="0">
                    <a:pos x="103" y="80"/>
                  </a:cxn>
                  <a:cxn ang="0">
                    <a:pos x="80" y="82"/>
                  </a:cxn>
                  <a:cxn ang="0">
                    <a:pos x="0" y="1"/>
                  </a:cxn>
                </a:cxnLst>
                <a:rect l="0" t="0" r="r" b="b"/>
                <a:pathLst>
                  <a:path w="103" h="82">
                    <a:moveTo>
                      <a:pt x="0" y="1"/>
                    </a:moveTo>
                    <a:lnTo>
                      <a:pt x="23" y="0"/>
                    </a:lnTo>
                    <a:lnTo>
                      <a:pt x="103" y="80"/>
                    </a:lnTo>
                    <a:lnTo>
                      <a:pt x="80" y="82"/>
                    </a:lnTo>
                    <a:lnTo>
                      <a:pt x="0" y="1"/>
                    </a:lnTo>
                    <a:close/>
                  </a:path>
                </a:pathLst>
              </a:custGeom>
              <a:solidFill>
                <a:srgbClr val="3D7B9A"/>
              </a:solidFill>
              <a:ln w="9525">
                <a:noFill/>
                <a:round/>
                <a:headEnd/>
                <a:tailEnd/>
              </a:ln>
            </p:spPr>
            <p:txBody>
              <a:bodyPr/>
              <a:lstStyle/>
              <a:p>
                <a:endParaRPr lang="en-US"/>
              </a:p>
            </p:txBody>
          </p:sp>
          <p:sp>
            <p:nvSpPr>
              <p:cNvPr id="272532" name="Line 1172"/>
              <p:cNvSpPr>
                <a:spLocks noChangeShapeType="1"/>
              </p:cNvSpPr>
              <p:nvPr/>
            </p:nvSpPr>
            <p:spPr bwMode="auto">
              <a:xfrm>
                <a:off x="3752" y="3197"/>
                <a:ext cx="80" cy="81"/>
              </a:xfrm>
              <a:prstGeom prst="line">
                <a:avLst/>
              </a:prstGeom>
              <a:noFill/>
              <a:ln w="1588">
                <a:solidFill>
                  <a:srgbClr val="3D7B9A"/>
                </a:solidFill>
                <a:miter lim="800000"/>
                <a:headEnd/>
                <a:tailEnd/>
              </a:ln>
            </p:spPr>
            <p:txBody>
              <a:bodyPr/>
              <a:lstStyle/>
              <a:p>
                <a:endParaRPr lang="en-US"/>
              </a:p>
            </p:txBody>
          </p:sp>
          <p:sp>
            <p:nvSpPr>
              <p:cNvPr id="272533" name="Freeform 1173"/>
              <p:cNvSpPr>
                <a:spLocks/>
              </p:cNvSpPr>
              <p:nvPr/>
            </p:nvSpPr>
            <p:spPr bwMode="auto">
              <a:xfrm>
                <a:off x="3752" y="3196"/>
                <a:ext cx="88" cy="82"/>
              </a:xfrm>
              <a:custGeom>
                <a:avLst/>
                <a:gdLst/>
                <a:ahLst/>
                <a:cxnLst>
                  <a:cxn ang="0">
                    <a:pos x="0" y="1"/>
                  </a:cxn>
                  <a:cxn ang="0">
                    <a:pos x="8" y="0"/>
                  </a:cxn>
                  <a:cxn ang="0">
                    <a:pos x="88" y="81"/>
                  </a:cxn>
                  <a:cxn ang="0">
                    <a:pos x="80" y="82"/>
                  </a:cxn>
                  <a:cxn ang="0">
                    <a:pos x="0" y="1"/>
                  </a:cxn>
                </a:cxnLst>
                <a:rect l="0" t="0" r="r" b="b"/>
                <a:pathLst>
                  <a:path w="88" h="82">
                    <a:moveTo>
                      <a:pt x="0" y="1"/>
                    </a:moveTo>
                    <a:lnTo>
                      <a:pt x="8" y="0"/>
                    </a:lnTo>
                    <a:lnTo>
                      <a:pt x="88" y="81"/>
                    </a:lnTo>
                    <a:lnTo>
                      <a:pt x="80" y="82"/>
                    </a:lnTo>
                    <a:lnTo>
                      <a:pt x="0" y="1"/>
                    </a:lnTo>
                    <a:close/>
                  </a:path>
                </a:pathLst>
              </a:custGeom>
              <a:solidFill>
                <a:srgbClr val="3D7B9A"/>
              </a:solidFill>
              <a:ln w="9525">
                <a:noFill/>
                <a:round/>
                <a:headEnd/>
                <a:tailEnd/>
              </a:ln>
            </p:spPr>
            <p:txBody>
              <a:bodyPr/>
              <a:lstStyle/>
              <a:p>
                <a:endParaRPr lang="en-US"/>
              </a:p>
            </p:txBody>
          </p:sp>
          <p:sp>
            <p:nvSpPr>
              <p:cNvPr id="272534" name="Freeform 1174"/>
              <p:cNvSpPr>
                <a:spLocks/>
              </p:cNvSpPr>
              <p:nvPr/>
            </p:nvSpPr>
            <p:spPr bwMode="auto">
              <a:xfrm>
                <a:off x="3760" y="3196"/>
                <a:ext cx="88" cy="81"/>
              </a:xfrm>
              <a:custGeom>
                <a:avLst/>
                <a:gdLst/>
                <a:ahLst/>
                <a:cxnLst>
                  <a:cxn ang="0">
                    <a:pos x="0" y="0"/>
                  </a:cxn>
                  <a:cxn ang="0">
                    <a:pos x="7" y="0"/>
                  </a:cxn>
                  <a:cxn ang="0">
                    <a:pos x="88" y="81"/>
                  </a:cxn>
                  <a:cxn ang="0">
                    <a:pos x="80" y="81"/>
                  </a:cxn>
                  <a:cxn ang="0">
                    <a:pos x="0" y="0"/>
                  </a:cxn>
                </a:cxnLst>
                <a:rect l="0" t="0" r="r" b="b"/>
                <a:pathLst>
                  <a:path w="88" h="81">
                    <a:moveTo>
                      <a:pt x="0" y="0"/>
                    </a:moveTo>
                    <a:lnTo>
                      <a:pt x="7" y="0"/>
                    </a:lnTo>
                    <a:lnTo>
                      <a:pt x="88" y="81"/>
                    </a:lnTo>
                    <a:lnTo>
                      <a:pt x="80" y="81"/>
                    </a:lnTo>
                    <a:lnTo>
                      <a:pt x="0" y="0"/>
                    </a:lnTo>
                    <a:close/>
                  </a:path>
                </a:pathLst>
              </a:custGeom>
              <a:solidFill>
                <a:srgbClr val="3D7B9B"/>
              </a:solidFill>
              <a:ln w="9525">
                <a:noFill/>
                <a:round/>
                <a:headEnd/>
                <a:tailEnd/>
              </a:ln>
            </p:spPr>
            <p:txBody>
              <a:bodyPr/>
              <a:lstStyle/>
              <a:p>
                <a:endParaRPr lang="en-US"/>
              </a:p>
            </p:txBody>
          </p:sp>
          <p:sp>
            <p:nvSpPr>
              <p:cNvPr id="272535" name="Freeform 1175"/>
              <p:cNvSpPr>
                <a:spLocks/>
              </p:cNvSpPr>
              <p:nvPr/>
            </p:nvSpPr>
            <p:spPr bwMode="auto">
              <a:xfrm>
                <a:off x="3767" y="3196"/>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D7C9C"/>
              </a:solidFill>
              <a:ln w="9525">
                <a:noFill/>
                <a:round/>
                <a:headEnd/>
                <a:tailEnd/>
              </a:ln>
            </p:spPr>
            <p:txBody>
              <a:bodyPr/>
              <a:lstStyle/>
              <a:p>
                <a:endParaRPr lang="en-US"/>
              </a:p>
            </p:txBody>
          </p:sp>
          <p:sp>
            <p:nvSpPr>
              <p:cNvPr id="272536" name="Freeform 1176"/>
              <p:cNvSpPr>
                <a:spLocks/>
              </p:cNvSpPr>
              <p:nvPr/>
            </p:nvSpPr>
            <p:spPr bwMode="auto">
              <a:xfrm>
                <a:off x="3775" y="3194"/>
                <a:ext cx="103" cy="82"/>
              </a:xfrm>
              <a:custGeom>
                <a:avLst/>
                <a:gdLst/>
                <a:ahLst/>
                <a:cxnLst>
                  <a:cxn ang="0">
                    <a:pos x="0" y="2"/>
                  </a:cxn>
                  <a:cxn ang="0">
                    <a:pos x="23" y="0"/>
                  </a:cxn>
                  <a:cxn ang="0">
                    <a:pos x="103" y="80"/>
                  </a:cxn>
                  <a:cxn ang="0">
                    <a:pos x="80" y="82"/>
                  </a:cxn>
                  <a:cxn ang="0">
                    <a:pos x="0" y="2"/>
                  </a:cxn>
                </a:cxnLst>
                <a:rect l="0" t="0" r="r" b="b"/>
                <a:pathLst>
                  <a:path w="103" h="82">
                    <a:moveTo>
                      <a:pt x="0" y="2"/>
                    </a:moveTo>
                    <a:lnTo>
                      <a:pt x="23" y="0"/>
                    </a:lnTo>
                    <a:lnTo>
                      <a:pt x="103" y="80"/>
                    </a:lnTo>
                    <a:lnTo>
                      <a:pt x="80" y="82"/>
                    </a:lnTo>
                    <a:lnTo>
                      <a:pt x="0" y="2"/>
                    </a:lnTo>
                    <a:close/>
                  </a:path>
                </a:pathLst>
              </a:custGeom>
              <a:solidFill>
                <a:srgbClr val="3E7D9D"/>
              </a:solidFill>
              <a:ln w="9525">
                <a:noFill/>
                <a:round/>
                <a:headEnd/>
                <a:tailEnd/>
              </a:ln>
            </p:spPr>
            <p:txBody>
              <a:bodyPr/>
              <a:lstStyle/>
              <a:p>
                <a:endParaRPr lang="en-US"/>
              </a:p>
            </p:txBody>
          </p:sp>
          <p:sp>
            <p:nvSpPr>
              <p:cNvPr id="272537" name="Line 1177"/>
              <p:cNvSpPr>
                <a:spLocks noChangeShapeType="1"/>
              </p:cNvSpPr>
              <p:nvPr/>
            </p:nvSpPr>
            <p:spPr bwMode="auto">
              <a:xfrm>
                <a:off x="3775" y="3196"/>
                <a:ext cx="80" cy="80"/>
              </a:xfrm>
              <a:prstGeom prst="line">
                <a:avLst/>
              </a:prstGeom>
              <a:noFill/>
              <a:ln w="1588">
                <a:solidFill>
                  <a:srgbClr val="3E7D9D"/>
                </a:solidFill>
                <a:miter lim="800000"/>
                <a:headEnd/>
                <a:tailEnd/>
              </a:ln>
            </p:spPr>
            <p:txBody>
              <a:bodyPr/>
              <a:lstStyle/>
              <a:p>
                <a:endParaRPr lang="en-US"/>
              </a:p>
            </p:txBody>
          </p:sp>
          <p:sp>
            <p:nvSpPr>
              <p:cNvPr id="272538" name="Freeform 1178"/>
              <p:cNvSpPr>
                <a:spLocks/>
              </p:cNvSpPr>
              <p:nvPr/>
            </p:nvSpPr>
            <p:spPr bwMode="auto">
              <a:xfrm>
                <a:off x="3775" y="3195"/>
                <a:ext cx="92" cy="81"/>
              </a:xfrm>
              <a:custGeom>
                <a:avLst/>
                <a:gdLst/>
                <a:ahLst/>
                <a:cxnLst>
                  <a:cxn ang="0">
                    <a:pos x="0" y="1"/>
                  </a:cxn>
                  <a:cxn ang="0">
                    <a:pos x="11" y="0"/>
                  </a:cxn>
                  <a:cxn ang="0">
                    <a:pos x="92" y="80"/>
                  </a:cxn>
                  <a:cxn ang="0">
                    <a:pos x="80" y="81"/>
                  </a:cxn>
                  <a:cxn ang="0">
                    <a:pos x="0" y="1"/>
                  </a:cxn>
                </a:cxnLst>
                <a:rect l="0" t="0" r="r" b="b"/>
                <a:pathLst>
                  <a:path w="92" h="81">
                    <a:moveTo>
                      <a:pt x="0" y="1"/>
                    </a:moveTo>
                    <a:lnTo>
                      <a:pt x="11" y="0"/>
                    </a:lnTo>
                    <a:lnTo>
                      <a:pt x="92" y="80"/>
                    </a:lnTo>
                    <a:lnTo>
                      <a:pt x="80" y="81"/>
                    </a:lnTo>
                    <a:lnTo>
                      <a:pt x="0" y="1"/>
                    </a:lnTo>
                    <a:close/>
                  </a:path>
                </a:pathLst>
              </a:custGeom>
              <a:solidFill>
                <a:srgbClr val="3E7D9D"/>
              </a:solidFill>
              <a:ln w="9525">
                <a:noFill/>
                <a:round/>
                <a:headEnd/>
                <a:tailEnd/>
              </a:ln>
            </p:spPr>
            <p:txBody>
              <a:bodyPr/>
              <a:lstStyle/>
              <a:p>
                <a:endParaRPr lang="en-US"/>
              </a:p>
            </p:txBody>
          </p:sp>
          <p:sp>
            <p:nvSpPr>
              <p:cNvPr id="272539" name="Freeform 1179"/>
              <p:cNvSpPr>
                <a:spLocks/>
              </p:cNvSpPr>
              <p:nvPr/>
            </p:nvSpPr>
            <p:spPr bwMode="auto">
              <a:xfrm>
                <a:off x="3786" y="3194"/>
                <a:ext cx="92" cy="81"/>
              </a:xfrm>
              <a:custGeom>
                <a:avLst/>
                <a:gdLst/>
                <a:ahLst/>
                <a:cxnLst>
                  <a:cxn ang="0">
                    <a:pos x="0" y="1"/>
                  </a:cxn>
                  <a:cxn ang="0">
                    <a:pos x="12" y="0"/>
                  </a:cxn>
                  <a:cxn ang="0">
                    <a:pos x="92" y="80"/>
                  </a:cxn>
                  <a:cxn ang="0">
                    <a:pos x="81" y="81"/>
                  </a:cxn>
                  <a:cxn ang="0">
                    <a:pos x="0" y="1"/>
                  </a:cxn>
                </a:cxnLst>
                <a:rect l="0" t="0" r="r" b="b"/>
                <a:pathLst>
                  <a:path w="92" h="81">
                    <a:moveTo>
                      <a:pt x="0" y="1"/>
                    </a:moveTo>
                    <a:lnTo>
                      <a:pt x="12" y="0"/>
                    </a:lnTo>
                    <a:lnTo>
                      <a:pt x="92" y="80"/>
                    </a:lnTo>
                    <a:lnTo>
                      <a:pt x="81" y="81"/>
                    </a:lnTo>
                    <a:lnTo>
                      <a:pt x="0" y="1"/>
                    </a:lnTo>
                    <a:close/>
                  </a:path>
                </a:pathLst>
              </a:custGeom>
              <a:solidFill>
                <a:srgbClr val="3E7E9E"/>
              </a:solidFill>
              <a:ln w="9525">
                <a:noFill/>
                <a:round/>
                <a:headEnd/>
                <a:tailEnd/>
              </a:ln>
            </p:spPr>
            <p:txBody>
              <a:bodyPr/>
              <a:lstStyle/>
              <a:p>
                <a:endParaRPr lang="en-US"/>
              </a:p>
            </p:txBody>
          </p:sp>
          <p:sp>
            <p:nvSpPr>
              <p:cNvPr id="272540" name="Freeform 1180"/>
              <p:cNvSpPr>
                <a:spLocks/>
              </p:cNvSpPr>
              <p:nvPr/>
            </p:nvSpPr>
            <p:spPr bwMode="auto">
              <a:xfrm>
                <a:off x="3798" y="3191"/>
                <a:ext cx="103" cy="83"/>
              </a:xfrm>
              <a:custGeom>
                <a:avLst/>
                <a:gdLst/>
                <a:ahLst/>
                <a:cxnLst>
                  <a:cxn ang="0">
                    <a:pos x="0" y="3"/>
                  </a:cxn>
                  <a:cxn ang="0">
                    <a:pos x="22" y="0"/>
                  </a:cxn>
                  <a:cxn ang="0">
                    <a:pos x="103" y="81"/>
                  </a:cxn>
                  <a:cxn ang="0">
                    <a:pos x="80" y="83"/>
                  </a:cxn>
                  <a:cxn ang="0">
                    <a:pos x="0" y="3"/>
                  </a:cxn>
                </a:cxnLst>
                <a:rect l="0" t="0" r="r" b="b"/>
                <a:pathLst>
                  <a:path w="103" h="83">
                    <a:moveTo>
                      <a:pt x="0" y="3"/>
                    </a:moveTo>
                    <a:lnTo>
                      <a:pt x="22" y="0"/>
                    </a:lnTo>
                    <a:lnTo>
                      <a:pt x="103" y="81"/>
                    </a:lnTo>
                    <a:lnTo>
                      <a:pt x="80" y="83"/>
                    </a:lnTo>
                    <a:lnTo>
                      <a:pt x="0" y="3"/>
                    </a:lnTo>
                    <a:close/>
                  </a:path>
                </a:pathLst>
              </a:custGeom>
              <a:solidFill>
                <a:srgbClr val="3F7F9F"/>
              </a:solidFill>
              <a:ln w="9525">
                <a:noFill/>
                <a:round/>
                <a:headEnd/>
                <a:tailEnd/>
              </a:ln>
            </p:spPr>
            <p:txBody>
              <a:bodyPr/>
              <a:lstStyle/>
              <a:p>
                <a:endParaRPr lang="en-US"/>
              </a:p>
            </p:txBody>
          </p:sp>
          <p:sp>
            <p:nvSpPr>
              <p:cNvPr id="272541" name="Line 1181"/>
              <p:cNvSpPr>
                <a:spLocks noChangeShapeType="1"/>
              </p:cNvSpPr>
              <p:nvPr/>
            </p:nvSpPr>
            <p:spPr bwMode="auto">
              <a:xfrm>
                <a:off x="3798" y="3194"/>
                <a:ext cx="80" cy="80"/>
              </a:xfrm>
              <a:prstGeom prst="line">
                <a:avLst/>
              </a:prstGeom>
              <a:noFill/>
              <a:ln w="1588">
                <a:solidFill>
                  <a:srgbClr val="3F7F9F"/>
                </a:solidFill>
                <a:miter lim="800000"/>
                <a:headEnd/>
                <a:tailEnd/>
              </a:ln>
            </p:spPr>
            <p:txBody>
              <a:bodyPr/>
              <a:lstStyle/>
              <a:p>
                <a:endParaRPr lang="en-US"/>
              </a:p>
            </p:txBody>
          </p:sp>
          <p:sp>
            <p:nvSpPr>
              <p:cNvPr id="272542" name="Freeform 1182"/>
              <p:cNvSpPr>
                <a:spLocks/>
              </p:cNvSpPr>
              <p:nvPr/>
            </p:nvSpPr>
            <p:spPr bwMode="auto">
              <a:xfrm>
                <a:off x="3798" y="3193"/>
                <a:ext cx="88" cy="81"/>
              </a:xfrm>
              <a:custGeom>
                <a:avLst/>
                <a:gdLst/>
                <a:ahLst/>
                <a:cxnLst>
                  <a:cxn ang="0">
                    <a:pos x="0" y="1"/>
                  </a:cxn>
                  <a:cxn ang="0">
                    <a:pos x="7" y="0"/>
                  </a:cxn>
                  <a:cxn ang="0">
                    <a:pos x="88" y="81"/>
                  </a:cxn>
                  <a:cxn ang="0">
                    <a:pos x="80" y="81"/>
                  </a:cxn>
                  <a:cxn ang="0">
                    <a:pos x="0" y="1"/>
                  </a:cxn>
                </a:cxnLst>
                <a:rect l="0" t="0" r="r" b="b"/>
                <a:pathLst>
                  <a:path w="88" h="81">
                    <a:moveTo>
                      <a:pt x="0" y="1"/>
                    </a:moveTo>
                    <a:lnTo>
                      <a:pt x="7" y="0"/>
                    </a:lnTo>
                    <a:lnTo>
                      <a:pt x="88" y="81"/>
                    </a:lnTo>
                    <a:lnTo>
                      <a:pt x="80" y="81"/>
                    </a:lnTo>
                    <a:lnTo>
                      <a:pt x="0" y="1"/>
                    </a:lnTo>
                    <a:close/>
                  </a:path>
                </a:pathLst>
              </a:custGeom>
              <a:solidFill>
                <a:srgbClr val="3F7F9F"/>
              </a:solidFill>
              <a:ln w="9525">
                <a:noFill/>
                <a:round/>
                <a:headEnd/>
                <a:tailEnd/>
              </a:ln>
            </p:spPr>
            <p:txBody>
              <a:bodyPr/>
              <a:lstStyle/>
              <a:p>
                <a:endParaRPr lang="en-US"/>
              </a:p>
            </p:txBody>
          </p:sp>
          <p:sp>
            <p:nvSpPr>
              <p:cNvPr id="272543" name="Freeform 1183"/>
              <p:cNvSpPr>
                <a:spLocks/>
              </p:cNvSpPr>
              <p:nvPr/>
            </p:nvSpPr>
            <p:spPr bwMode="auto">
              <a:xfrm>
                <a:off x="3805" y="3192"/>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3F7FA0"/>
              </a:solidFill>
              <a:ln w="9525">
                <a:noFill/>
                <a:round/>
                <a:headEnd/>
                <a:tailEnd/>
              </a:ln>
            </p:spPr>
            <p:txBody>
              <a:bodyPr/>
              <a:lstStyle/>
              <a:p>
                <a:endParaRPr lang="en-US"/>
              </a:p>
            </p:txBody>
          </p:sp>
          <p:sp>
            <p:nvSpPr>
              <p:cNvPr id="272544" name="Freeform 1184"/>
              <p:cNvSpPr>
                <a:spLocks/>
              </p:cNvSpPr>
              <p:nvPr/>
            </p:nvSpPr>
            <p:spPr bwMode="auto">
              <a:xfrm>
                <a:off x="3813" y="3191"/>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F80A1"/>
              </a:solidFill>
              <a:ln w="9525">
                <a:noFill/>
                <a:round/>
                <a:headEnd/>
                <a:tailEnd/>
              </a:ln>
            </p:spPr>
            <p:txBody>
              <a:bodyPr/>
              <a:lstStyle/>
              <a:p>
                <a:endParaRPr lang="en-US"/>
              </a:p>
            </p:txBody>
          </p:sp>
          <p:sp>
            <p:nvSpPr>
              <p:cNvPr id="272545" name="Freeform 1185"/>
              <p:cNvSpPr>
                <a:spLocks/>
              </p:cNvSpPr>
              <p:nvPr/>
            </p:nvSpPr>
            <p:spPr bwMode="auto">
              <a:xfrm>
                <a:off x="3820" y="3188"/>
                <a:ext cx="103" cy="84"/>
              </a:xfrm>
              <a:custGeom>
                <a:avLst/>
                <a:gdLst/>
                <a:ahLst/>
                <a:cxnLst>
                  <a:cxn ang="0">
                    <a:pos x="0" y="3"/>
                  </a:cxn>
                  <a:cxn ang="0">
                    <a:pos x="22" y="0"/>
                  </a:cxn>
                  <a:cxn ang="0">
                    <a:pos x="103" y="80"/>
                  </a:cxn>
                  <a:cxn ang="0">
                    <a:pos x="81" y="84"/>
                  </a:cxn>
                  <a:cxn ang="0">
                    <a:pos x="0" y="3"/>
                  </a:cxn>
                </a:cxnLst>
                <a:rect l="0" t="0" r="r" b="b"/>
                <a:pathLst>
                  <a:path w="103" h="84">
                    <a:moveTo>
                      <a:pt x="0" y="3"/>
                    </a:moveTo>
                    <a:lnTo>
                      <a:pt x="22" y="0"/>
                    </a:lnTo>
                    <a:lnTo>
                      <a:pt x="103" y="80"/>
                    </a:lnTo>
                    <a:lnTo>
                      <a:pt x="81" y="84"/>
                    </a:lnTo>
                    <a:lnTo>
                      <a:pt x="0" y="3"/>
                    </a:lnTo>
                    <a:close/>
                  </a:path>
                </a:pathLst>
              </a:custGeom>
              <a:solidFill>
                <a:srgbClr val="4081A2"/>
              </a:solidFill>
              <a:ln w="9525">
                <a:noFill/>
                <a:round/>
                <a:headEnd/>
                <a:tailEnd/>
              </a:ln>
            </p:spPr>
            <p:txBody>
              <a:bodyPr/>
              <a:lstStyle/>
              <a:p>
                <a:endParaRPr lang="en-US"/>
              </a:p>
            </p:txBody>
          </p:sp>
          <p:sp>
            <p:nvSpPr>
              <p:cNvPr id="272546" name="Line 1186"/>
              <p:cNvSpPr>
                <a:spLocks noChangeShapeType="1"/>
              </p:cNvSpPr>
              <p:nvPr/>
            </p:nvSpPr>
            <p:spPr bwMode="auto">
              <a:xfrm>
                <a:off x="3820" y="3191"/>
                <a:ext cx="81" cy="81"/>
              </a:xfrm>
              <a:prstGeom prst="line">
                <a:avLst/>
              </a:prstGeom>
              <a:noFill/>
              <a:ln w="1588">
                <a:solidFill>
                  <a:srgbClr val="4081A2"/>
                </a:solidFill>
                <a:miter lim="800000"/>
                <a:headEnd/>
                <a:tailEnd/>
              </a:ln>
            </p:spPr>
            <p:txBody>
              <a:bodyPr/>
              <a:lstStyle/>
              <a:p>
                <a:endParaRPr lang="en-US"/>
              </a:p>
            </p:txBody>
          </p:sp>
          <p:sp>
            <p:nvSpPr>
              <p:cNvPr id="272547" name="Freeform 1187"/>
              <p:cNvSpPr>
                <a:spLocks/>
              </p:cNvSpPr>
              <p:nvPr/>
            </p:nvSpPr>
            <p:spPr bwMode="auto">
              <a:xfrm>
                <a:off x="3820" y="3189"/>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081A2"/>
              </a:solidFill>
              <a:ln w="9525">
                <a:noFill/>
                <a:round/>
                <a:headEnd/>
                <a:tailEnd/>
              </a:ln>
            </p:spPr>
            <p:txBody>
              <a:bodyPr/>
              <a:lstStyle/>
              <a:p>
                <a:endParaRPr lang="en-US"/>
              </a:p>
            </p:txBody>
          </p:sp>
          <p:sp>
            <p:nvSpPr>
              <p:cNvPr id="272548" name="Freeform 1188"/>
              <p:cNvSpPr>
                <a:spLocks/>
              </p:cNvSpPr>
              <p:nvPr/>
            </p:nvSpPr>
            <p:spPr bwMode="auto">
              <a:xfrm>
                <a:off x="3831" y="3188"/>
                <a:ext cx="92" cy="82"/>
              </a:xfrm>
              <a:custGeom>
                <a:avLst/>
                <a:gdLst/>
                <a:ahLst/>
                <a:cxnLst>
                  <a:cxn ang="0">
                    <a:pos x="0" y="1"/>
                  </a:cxn>
                  <a:cxn ang="0">
                    <a:pos x="11" y="0"/>
                  </a:cxn>
                  <a:cxn ang="0">
                    <a:pos x="92" y="80"/>
                  </a:cxn>
                  <a:cxn ang="0">
                    <a:pos x="81" y="82"/>
                  </a:cxn>
                  <a:cxn ang="0">
                    <a:pos x="0" y="1"/>
                  </a:cxn>
                </a:cxnLst>
                <a:rect l="0" t="0" r="r" b="b"/>
                <a:pathLst>
                  <a:path w="92" h="82">
                    <a:moveTo>
                      <a:pt x="0" y="1"/>
                    </a:moveTo>
                    <a:lnTo>
                      <a:pt x="11" y="0"/>
                    </a:lnTo>
                    <a:lnTo>
                      <a:pt x="92" y="80"/>
                    </a:lnTo>
                    <a:lnTo>
                      <a:pt x="81" y="82"/>
                    </a:lnTo>
                    <a:lnTo>
                      <a:pt x="0" y="1"/>
                    </a:lnTo>
                    <a:close/>
                  </a:path>
                </a:pathLst>
              </a:custGeom>
              <a:solidFill>
                <a:srgbClr val="4082A3"/>
              </a:solidFill>
              <a:ln w="9525">
                <a:noFill/>
                <a:round/>
                <a:headEnd/>
                <a:tailEnd/>
              </a:ln>
            </p:spPr>
            <p:txBody>
              <a:bodyPr/>
              <a:lstStyle/>
              <a:p>
                <a:endParaRPr lang="en-US"/>
              </a:p>
            </p:txBody>
          </p:sp>
          <p:sp>
            <p:nvSpPr>
              <p:cNvPr id="272549" name="Freeform 1189"/>
              <p:cNvSpPr>
                <a:spLocks/>
              </p:cNvSpPr>
              <p:nvPr/>
            </p:nvSpPr>
            <p:spPr bwMode="auto">
              <a:xfrm>
                <a:off x="3842" y="3184"/>
                <a:ext cx="102" cy="84"/>
              </a:xfrm>
              <a:custGeom>
                <a:avLst/>
                <a:gdLst/>
                <a:ahLst/>
                <a:cxnLst>
                  <a:cxn ang="0">
                    <a:pos x="0" y="4"/>
                  </a:cxn>
                  <a:cxn ang="0">
                    <a:pos x="22" y="0"/>
                  </a:cxn>
                  <a:cxn ang="0">
                    <a:pos x="102" y="80"/>
                  </a:cxn>
                  <a:cxn ang="0">
                    <a:pos x="81" y="84"/>
                  </a:cxn>
                  <a:cxn ang="0">
                    <a:pos x="0" y="4"/>
                  </a:cxn>
                </a:cxnLst>
                <a:rect l="0" t="0" r="r" b="b"/>
                <a:pathLst>
                  <a:path w="102" h="84">
                    <a:moveTo>
                      <a:pt x="0" y="4"/>
                    </a:moveTo>
                    <a:lnTo>
                      <a:pt x="22" y="0"/>
                    </a:lnTo>
                    <a:lnTo>
                      <a:pt x="102" y="80"/>
                    </a:lnTo>
                    <a:lnTo>
                      <a:pt x="81" y="84"/>
                    </a:lnTo>
                    <a:lnTo>
                      <a:pt x="0" y="4"/>
                    </a:lnTo>
                    <a:close/>
                  </a:path>
                </a:pathLst>
              </a:custGeom>
              <a:solidFill>
                <a:srgbClr val="4183A4"/>
              </a:solidFill>
              <a:ln w="9525">
                <a:noFill/>
                <a:round/>
                <a:headEnd/>
                <a:tailEnd/>
              </a:ln>
            </p:spPr>
            <p:txBody>
              <a:bodyPr/>
              <a:lstStyle/>
              <a:p>
                <a:endParaRPr lang="en-US"/>
              </a:p>
            </p:txBody>
          </p:sp>
          <p:sp>
            <p:nvSpPr>
              <p:cNvPr id="272550" name="Line 1190"/>
              <p:cNvSpPr>
                <a:spLocks noChangeShapeType="1"/>
              </p:cNvSpPr>
              <p:nvPr/>
            </p:nvSpPr>
            <p:spPr bwMode="auto">
              <a:xfrm>
                <a:off x="3842" y="3188"/>
                <a:ext cx="81" cy="80"/>
              </a:xfrm>
              <a:prstGeom prst="line">
                <a:avLst/>
              </a:prstGeom>
              <a:noFill/>
              <a:ln w="1588">
                <a:solidFill>
                  <a:srgbClr val="4183A4"/>
                </a:solidFill>
                <a:miter lim="800000"/>
                <a:headEnd/>
                <a:tailEnd/>
              </a:ln>
            </p:spPr>
            <p:txBody>
              <a:bodyPr/>
              <a:lstStyle/>
              <a:p>
                <a:endParaRPr lang="en-US"/>
              </a:p>
            </p:txBody>
          </p:sp>
          <p:sp>
            <p:nvSpPr>
              <p:cNvPr id="272551" name="Freeform 1191"/>
              <p:cNvSpPr>
                <a:spLocks/>
              </p:cNvSpPr>
              <p:nvPr/>
            </p:nvSpPr>
            <p:spPr bwMode="auto">
              <a:xfrm>
                <a:off x="3842" y="3186"/>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183A4"/>
              </a:solidFill>
              <a:ln w="9525">
                <a:noFill/>
                <a:round/>
                <a:headEnd/>
                <a:tailEnd/>
              </a:ln>
            </p:spPr>
            <p:txBody>
              <a:bodyPr/>
              <a:lstStyle/>
              <a:p>
                <a:endParaRPr lang="en-US"/>
              </a:p>
            </p:txBody>
          </p:sp>
          <p:sp>
            <p:nvSpPr>
              <p:cNvPr id="272552" name="Freeform 1192"/>
              <p:cNvSpPr>
                <a:spLocks/>
              </p:cNvSpPr>
              <p:nvPr/>
            </p:nvSpPr>
            <p:spPr bwMode="auto">
              <a:xfrm>
                <a:off x="3849" y="3185"/>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4183A5"/>
              </a:solidFill>
              <a:ln w="9525">
                <a:noFill/>
                <a:round/>
                <a:headEnd/>
                <a:tailEnd/>
              </a:ln>
            </p:spPr>
            <p:txBody>
              <a:bodyPr/>
              <a:lstStyle/>
              <a:p>
                <a:endParaRPr lang="en-US"/>
              </a:p>
            </p:txBody>
          </p:sp>
          <p:sp>
            <p:nvSpPr>
              <p:cNvPr id="272553" name="Freeform 1193"/>
              <p:cNvSpPr>
                <a:spLocks/>
              </p:cNvSpPr>
              <p:nvPr/>
            </p:nvSpPr>
            <p:spPr bwMode="auto">
              <a:xfrm>
                <a:off x="3857" y="3184"/>
                <a:ext cx="87" cy="82"/>
              </a:xfrm>
              <a:custGeom>
                <a:avLst/>
                <a:gdLst/>
                <a:ahLst/>
                <a:cxnLst>
                  <a:cxn ang="0">
                    <a:pos x="0" y="1"/>
                  </a:cxn>
                  <a:cxn ang="0">
                    <a:pos x="7" y="0"/>
                  </a:cxn>
                  <a:cxn ang="0">
                    <a:pos x="87" y="80"/>
                  </a:cxn>
                  <a:cxn ang="0">
                    <a:pos x="80" y="82"/>
                  </a:cxn>
                  <a:cxn ang="0">
                    <a:pos x="0" y="1"/>
                  </a:cxn>
                </a:cxnLst>
                <a:rect l="0" t="0" r="r" b="b"/>
                <a:pathLst>
                  <a:path w="87" h="82">
                    <a:moveTo>
                      <a:pt x="0" y="1"/>
                    </a:moveTo>
                    <a:lnTo>
                      <a:pt x="7" y="0"/>
                    </a:lnTo>
                    <a:lnTo>
                      <a:pt x="87" y="80"/>
                    </a:lnTo>
                    <a:lnTo>
                      <a:pt x="80" y="82"/>
                    </a:lnTo>
                    <a:lnTo>
                      <a:pt x="0" y="1"/>
                    </a:lnTo>
                    <a:close/>
                  </a:path>
                </a:pathLst>
              </a:custGeom>
              <a:solidFill>
                <a:srgbClr val="4184A6"/>
              </a:solidFill>
              <a:ln w="9525">
                <a:noFill/>
                <a:round/>
                <a:headEnd/>
                <a:tailEnd/>
              </a:ln>
            </p:spPr>
            <p:txBody>
              <a:bodyPr/>
              <a:lstStyle/>
              <a:p>
                <a:endParaRPr lang="en-US"/>
              </a:p>
            </p:txBody>
          </p:sp>
          <p:sp>
            <p:nvSpPr>
              <p:cNvPr id="272554" name="Freeform 1194"/>
              <p:cNvSpPr>
                <a:spLocks/>
              </p:cNvSpPr>
              <p:nvPr/>
            </p:nvSpPr>
            <p:spPr bwMode="auto">
              <a:xfrm>
                <a:off x="3864" y="3179"/>
                <a:ext cx="102" cy="85"/>
              </a:xfrm>
              <a:custGeom>
                <a:avLst/>
                <a:gdLst/>
                <a:ahLst/>
                <a:cxnLst>
                  <a:cxn ang="0">
                    <a:pos x="0" y="5"/>
                  </a:cxn>
                  <a:cxn ang="0">
                    <a:pos x="21" y="0"/>
                  </a:cxn>
                  <a:cxn ang="0">
                    <a:pos x="102" y="81"/>
                  </a:cxn>
                  <a:cxn ang="0">
                    <a:pos x="80" y="85"/>
                  </a:cxn>
                  <a:cxn ang="0">
                    <a:pos x="0" y="5"/>
                  </a:cxn>
                </a:cxnLst>
                <a:rect l="0" t="0" r="r" b="b"/>
                <a:pathLst>
                  <a:path w="102" h="85">
                    <a:moveTo>
                      <a:pt x="0" y="5"/>
                    </a:moveTo>
                    <a:lnTo>
                      <a:pt x="21" y="0"/>
                    </a:lnTo>
                    <a:lnTo>
                      <a:pt x="102" y="81"/>
                    </a:lnTo>
                    <a:lnTo>
                      <a:pt x="80" y="85"/>
                    </a:lnTo>
                    <a:lnTo>
                      <a:pt x="0" y="5"/>
                    </a:lnTo>
                    <a:close/>
                  </a:path>
                </a:pathLst>
              </a:custGeom>
              <a:solidFill>
                <a:srgbClr val="4285A7"/>
              </a:solidFill>
              <a:ln w="9525">
                <a:noFill/>
                <a:round/>
                <a:headEnd/>
                <a:tailEnd/>
              </a:ln>
            </p:spPr>
            <p:txBody>
              <a:bodyPr/>
              <a:lstStyle/>
              <a:p>
                <a:endParaRPr lang="en-US"/>
              </a:p>
            </p:txBody>
          </p:sp>
          <p:sp>
            <p:nvSpPr>
              <p:cNvPr id="272555" name="Line 1195"/>
              <p:cNvSpPr>
                <a:spLocks noChangeShapeType="1"/>
              </p:cNvSpPr>
              <p:nvPr/>
            </p:nvSpPr>
            <p:spPr bwMode="auto">
              <a:xfrm>
                <a:off x="3864" y="3184"/>
                <a:ext cx="80" cy="80"/>
              </a:xfrm>
              <a:prstGeom prst="line">
                <a:avLst/>
              </a:prstGeom>
              <a:noFill/>
              <a:ln w="1588">
                <a:solidFill>
                  <a:srgbClr val="4285A7"/>
                </a:solidFill>
                <a:miter lim="800000"/>
                <a:headEnd/>
                <a:tailEnd/>
              </a:ln>
            </p:spPr>
            <p:txBody>
              <a:bodyPr/>
              <a:lstStyle/>
              <a:p>
                <a:endParaRPr lang="en-US"/>
              </a:p>
            </p:txBody>
          </p:sp>
          <p:sp>
            <p:nvSpPr>
              <p:cNvPr id="272556" name="Freeform 1196"/>
              <p:cNvSpPr>
                <a:spLocks/>
              </p:cNvSpPr>
              <p:nvPr/>
            </p:nvSpPr>
            <p:spPr bwMode="auto">
              <a:xfrm>
                <a:off x="3864" y="3181"/>
                <a:ext cx="91" cy="83"/>
              </a:xfrm>
              <a:custGeom>
                <a:avLst/>
                <a:gdLst/>
                <a:ahLst/>
                <a:cxnLst>
                  <a:cxn ang="0">
                    <a:pos x="0" y="3"/>
                  </a:cxn>
                  <a:cxn ang="0">
                    <a:pos x="10" y="0"/>
                  </a:cxn>
                  <a:cxn ang="0">
                    <a:pos x="91" y="81"/>
                  </a:cxn>
                  <a:cxn ang="0">
                    <a:pos x="80" y="83"/>
                  </a:cxn>
                  <a:cxn ang="0">
                    <a:pos x="0" y="3"/>
                  </a:cxn>
                </a:cxnLst>
                <a:rect l="0" t="0" r="r" b="b"/>
                <a:pathLst>
                  <a:path w="91" h="83">
                    <a:moveTo>
                      <a:pt x="0" y="3"/>
                    </a:moveTo>
                    <a:lnTo>
                      <a:pt x="10" y="0"/>
                    </a:lnTo>
                    <a:lnTo>
                      <a:pt x="91" y="81"/>
                    </a:lnTo>
                    <a:lnTo>
                      <a:pt x="80" y="83"/>
                    </a:lnTo>
                    <a:lnTo>
                      <a:pt x="0" y="3"/>
                    </a:lnTo>
                    <a:close/>
                  </a:path>
                </a:pathLst>
              </a:custGeom>
              <a:solidFill>
                <a:srgbClr val="4285A7"/>
              </a:solidFill>
              <a:ln w="9525">
                <a:noFill/>
                <a:round/>
                <a:headEnd/>
                <a:tailEnd/>
              </a:ln>
            </p:spPr>
            <p:txBody>
              <a:bodyPr/>
              <a:lstStyle/>
              <a:p>
                <a:endParaRPr lang="en-US"/>
              </a:p>
            </p:txBody>
          </p:sp>
          <p:sp>
            <p:nvSpPr>
              <p:cNvPr id="272557" name="Freeform 1197"/>
              <p:cNvSpPr>
                <a:spLocks/>
              </p:cNvSpPr>
              <p:nvPr/>
            </p:nvSpPr>
            <p:spPr bwMode="auto">
              <a:xfrm>
                <a:off x="3874" y="3179"/>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286A8"/>
              </a:solidFill>
              <a:ln w="9525">
                <a:noFill/>
                <a:round/>
                <a:headEnd/>
                <a:tailEnd/>
              </a:ln>
            </p:spPr>
            <p:txBody>
              <a:bodyPr/>
              <a:lstStyle/>
              <a:p>
                <a:endParaRPr lang="en-US"/>
              </a:p>
            </p:txBody>
          </p:sp>
          <p:sp>
            <p:nvSpPr>
              <p:cNvPr id="272558" name="Freeform 1198"/>
              <p:cNvSpPr>
                <a:spLocks/>
              </p:cNvSpPr>
              <p:nvPr/>
            </p:nvSpPr>
            <p:spPr bwMode="auto">
              <a:xfrm>
                <a:off x="3885" y="3174"/>
                <a:ext cx="101" cy="86"/>
              </a:xfrm>
              <a:custGeom>
                <a:avLst/>
                <a:gdLst/>
                <a:ahLst/>
                <a:cxnLst>
                  <a:cxn ang="0">
                    <a:pos x="0" y="5"/>
                  </a:cxn>
                  <a:cxn ang="0">
                    <a:pos x="21" y="0"/>
                  </a:cxn>
                  <a:cxn ang="0">
                    <a:pos x="101" y="80"/>
                  </a:cxn>
                  <a:cxn ang="0">
                    <a:pos x="81" y="86"/>
                  </a:cxn>
                  <a:cxn ang="0">
                    <a:pos x="0" y="5"/>
                  </a:cxn>
                </a:cxnLst>
                <a:rect l="0" t="0" r="r" b="b"/>
                <a:pathLst>
                  <a:path w="101" h="86">
                    <a:moveTo>
                      <a:pt x="0" y="5"/>
                    </a:moveTo>
                    <a:lnTo>
                      <a:pt x="21" y="0"/>
                    </a:lnTo>
                    <a:lnTo>
                      <a:pt x="101" y="80"/>
                    </a:lnTo>
                    <a:lnTo>
                      <a:pt x="81" y="86"/>
                    </a:lnTo>
                    <a:lnTo>
                      <a:pt x="0" y="5"/>
                    </a:lnTo>
                    <a:close/>
                  </a:path>
                </a:pathLst>
              </a:custGeom>
              <a:solidFill>
                <a:srgbClr val="4387A9"/>
              </a:solidFill>
              <a:ln w="9525">
                <a:noFill/>
                <a:round/>
                <a:headEnd/>
                <a:tailEnd/>
              </a:ln>
            </p:spPr>
            <p:txBody>
              <a:bodyPr/>
              <a:lstStyle/>
              <a:p>
                <a:endParaRPr lang="en-US"/>
              </a:p>
            </p:txBody>
          </p:sp>
          <p:sp>
            <p:nvSpPr>
              <p:cNvPr id="272559" name="Line 1199"/>
              <p:cNvSpPr>
                <a:spLocks noChangeShapeType="1"/>
              </p:cNvSpPr>
              <p:nvPr/>
            </p:nvSpPr>
            <p:spPr bwMode="auto">
              <a:xfrm>
                <a:off x="3885" y="3179"/>
                <a:ext cx="81" cy="81"/>
              </a:xfrm>
              <a:prstGeom prst="line">
                <a:avLst/>
              </a:prstGeom>
              <a:noFill/>
              <a:ln w="1588">
                <a:solidFill>
                  <a:srgbClr val="4387A9"/>
                </a:solidFill>
                <a:miter lim="800000"/>
                <a:headEnd/>
                <a:tailEnd/>
              </a:ln>
            </p:spPr>
            <p:txBody>
              <a:bodyPr/>
              <a:lstStyle/>
              <a:p>
                <a:endParaRPr lang="en-US"/>
              </a:p>
            </p:txBody>
          </p:sp>
          <p:sp>
            <p:nvSpPr>
              <p:cNvPr id="272560" name="Freeform 1200"/>
              <p:cNvSpPr>
                <a:spLocks/>
              </p:cNvSpPr>
              <p:nvPr/>
            </p:nvSpPr>
            <p:spPr bwMode="auto">
              <a:xfrm>
                <a:off x="3885" y="3177"/>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9"/>
              </a:solidFill>
              <a:ln w="9525">
                <a:noFill/>
                <a:round/>
                <a:headEnd/>
                <a:tailEnd/>
              </a:ln>
            </p:spPr>
            <p:txBody>
              <a:bodyPr/>
              <a:lstStyle/>
              <a:p>
                <a:endParaRPr lang="en-US"/>
              </a:p>
            </p:txBody>
          </p:sp>
          <p:sp>
            <p:nvSpPr>
              <p:cNvPr id="272561" name="Freeform 1201"/>
              <p:cNvSpPr>
                <a:spLocks/>
              </p:cNvSpPr>
              <p:nvPr/>
            </p:nvSpPr>
            <p:spPr bwMode="auto">
              <a:xfrm>
                <a:off x="3892" y="3175"/>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A"/>
              </a:solidFill>
              <a:ln w="9525">
                <a:noFill/>
                <a:round/>
                <a:headEnd/>
                <a:tailEnd/>
              </a:ln>
            </p:spPr>
            <p:txBody>
              <a:bodyPr/>
              <a:lstStyle/>
              <a:p>
                <a:endParaRPr lang="en-US"/>
              </a:p>
            </p:txBody>
          </p:sp>
          <p:sp>
            <p:nvSpPr>
              <p:cNvPr id="272562" name="Freeform 1202"/>
              <p:cNvSpPr>
                <a:spLocks/>
              </p:cNvSpPr>
              <p:nvPr/>
            </p:nvSpPr>
            <p:spPr bwMode="auto">
              <a:xfrm>
                <a:off x="3899" y="3174"/>
                <a:ext cx="87" cy="82"/>
              </a:xfrm>
              <a:custGeom>
                <a:avLst/>
                <a:gdLst/>
                <a:ahLst/>
                <a:cxnLst>
                  <a:cxn ang="0">
                    <a:pos x="0" y="1"/>
                  </a:cxn>
                  <a:cxn ang="0">
                    <a:pos x="7" y="0"/>
                  </a:cxn>
                  <a:cxn ang="0">
                    <a:pos x="87" y="80"/>
                  </a:cxn>
                  <a:cxn ang="0">
                    <a:pos x="81" y="82"/>
                  </a:cxn>
                  <a:cxn ang="0">
                    <a:pos x="0" y="1"/>
                  </a:cxn>
                </a:cxnLst>
                <a:rect l="0" t="0" r="r" b="b"/>
                <a:pathLst>
                  <a:path w="87" h="82">
                    <a:moveTo>
                      <a:pt x="0" y="1"/>
                    </a:moveTo>
                    <a:lnTo>
                      <a:pt x="7" y="0"/>
                    </a:lnTo>
                    <a:lnTo>
                      <a:pt x="87" y="80"/>
                    </a:lnTo>
                    <a:lnTo>
                      <a:pt x="81" y="82"/>
                    </a:lnTo>
                    <a:lnTo>
                      <a:pt x="0" y="1"/>
                    </a:lnTo>
                    <a:close/>
                  </a:path>
                </a:pathLst>
              </a:custGeom>
              <a:solidFill>
                <a:srgbClr val="4388AB"/>
              </a:solidFill>
              <a:ln w="9525">
                <a:noFill/>
                <a:round/>
                <a:headEnd/>
                <a:tailEnd/>
              </a:ln>
            </p:spPr>
            <p:txBody>
              <a:bodyPr/>
              <a:lstStyle/>
              <a:p>
                <a:endParaRPr lang="en-US"/>
              </a:p>
            </p:txBody>
          </p:sp>
          <p:sp>
            <p:nvSpPr>
              <p:cNvPr id="272563" name="Freeform 1203"/>
              <p:cNvSpPr>
                <a:spLocks/>
              </p:cNvSpPr>
              <p:nvPr/>
            </p:nvSpPr>
            <p:spPr bwMode="auto">
              <a:xfrm>
                <a:off x="3906" y="3167"/>
                <a:ext cx="101" cy="87"/>
              </a:xfrm>
              <a:custGeom>
                <a:avLst/>
                <a:gdLst/>
                <a:ahLst/>
                <a:cxnLst>
                  <a:cxn ang="0">
                    <a:pos x="0" y="7"/>
                  </a:cxn>
                  <a:cxn ang="0">
                    <a:pos x="20" y="0"/>
                  </a:cxn>
                  <a:cxn ang="0">
                    <a:pos x="101" y="81"/>
                  </a:cxn>
                  <a:cxn ang="0">
                    <a:pos x="80" y="87"/>
                  </a:cxn>
                  <a:cxn ang="0">
                    <a:pos x="0" y="7"/>
                  </a:cxn>
                </a:cxnLst>
                <a:rect l="0" t="0" r="r" b="b"/>
                <a:pathLst>
                  <a:path w="101" h="87">
                    <a:moveTo>
                      <a:pt x="0" y="7"/>
                    </a:moveTo>
                    <a:lnTo>
                      <a:pt x="20" y="0"/>
                    </a:lnTo>
                    <a:lnTo>
                      <a:pt x="101" y="81"/>
                    </a:lnTo>
                    <a:lnTo>
                      <a:pt x="80" y="87"/>
                    </a:lnTo>
                    <a:lnTo>
                      <a:pt x="0" y="7"/>
                    </a:lnTo>
                    <a:close/>
                  </a:path>
                </a:pathLst>
              </a:custGeom>
              <a:solidFill>
                <a:srgbClr val="4489AC"/>
              </a:solidFill>
              <a:ln w="9525">
                <a:noFill/>
                <a:round/>
                <a:headEnd/>
                <a:tailEnd/>
              </a:ln>
            </p:spPr>
            <p:txBody>
              <a:bodyPr/>
              <a:lstStyle/>
              <a:p>
                <a:endParaRPr lang="en-US"/>
              </a:p>
            </p:txBody>
          </p:sp>
          <p:sp>
            <p:nvSpPr>
              <p:cNvPr id="272564" name="Line 1204"/>
              <p:cNvSpPr>
                <a:spLocks noChangeShapeType="1"/>
              </p:cNvSpPr>
              <p:nvPr/>
            </p:nvSpPr>
            <p:spPr bwMode="auto">
              <a:xfrm>
                <a:off x="3906" y="3174"/>
                <a:ext cx="80" cy="80"/>
              </a:xfrm>
              <a:prstGeom prst="line">
                <a:avLst/>
              </a:prstGeom>
              <a:noFill/>
              <a:ln w="1588">
                <a:solidFill>
                  <a:srgbClr val="4489AC"/>
                </a:solidFill>
                <a:miter lim="800000"/>
                <a:headEnd/>
                <a:tailEnd/>
              </a:ln>
            </p:spPr>
            <p:txBody>
              <a:bodyPr/>
              <a:lstStyle/>
              <a:p>
                <a:endParaRPr lang="en-US"/>
              </a:p>
            </p:txBody>
          </p:sp>
          <p:sp>
            <p:nvSpPr>
              <p:cNvPr id="272565" name="Freeform 1205"/>
              <p:cNvSpPr>
                <a:spLocks/>
              </p:cNvSpPr>
              <p:nvPr/>
            </p:nvSpPr>
            <p:spPr bwMode="auto">
              <a:xfrm>
                <a:off x="3906" y="3170"/>
                <a:ext cx="90" cy="84"/>
              </a:xfrm>
              <a:custGeom>
                <a:avLst/>
                <a:gdLst/>
                <a:ahLst/>
                <a:cxnLst>
                  <a:cxn ang="0">
                    <a:pos x="0" y="4"/>
                  </a:cxn>
                  <a:cxn ang="0">
                    <a:pos x="10" y="0"/>
                  </a:cxn>
                  <a:cxn ang="0">
                    <a:pos x="90" y="81"/>
                  </a:cxn>
                  <a:cxn ang="0">
                    <a:pos x="80" y="84"/>
                  </a:cxn>
                  <a:cxn ang="0">
                    <a:pos x="0" y="4"/>
                  </a:cxn>
                </a:cxnLst>
                <a:rect l="0" t="0" r="r" b="b"/>
                <a:pathLst>
                  <a:path w="90" h="84">
                    <a:moveTo>
                      <a:pt x="0" y="4"/>
                    </a:moveTo>
                    <a:lnTo>
                      <a:pt x="10" y="0"/>
                    </a:lnTo>
                    <a:lnTo>
                      <a:pt x="90" y="81"/>
                    </a:lnTo>
                    <a:lnTo>
                      <a:pt x="80" y="84"/>
                    </a:lnTo>
                    <a:lnTo>
                      <a:pt x="0" y="4"/>
                    </a:lnTo>
                    <a:close/>
                  </a:path>
                </a:pathLst>
              </a:custGeom>
              <a:solidFill>
                <a:srgbClr val="4489AC"/>
              </a:solidFill>
              <a:ln w="9525">
                <a:noFill/>
                <a:round/>
                <a:headEnd/>
                <a:tailEnd/>
              </a:ln>
            </p:spPr>
            <p:txBody>
              <a:bodyPr/>
              <a:lstStyle/>
              <a:p>
                <a:endParaRPr lang="en-US"/>
              </a:p>
            </p:txBody>
          </p:sp>
          <p:sp>
            <p:nvSpPr>
              <p:cNvPr id="272566" name="Freeform 1206"/>
              <p:cNvSpPr>
                <a:spLocks/>
              </p:cNvSpPr>
              <p:nvPr/>
            </p:nvSpPr>
            <p:spPr bwMode="auto">
              <a:xfrm>
                <a:off x="3916" y="3167"/>
                <a:ext cx="91" cy="84"/>
              </a:xfrm>
              <a:custGeom>
                <a:avLst/>
                <a:gdLst/>
                <a:ahLst/>
                <a:cxnLst>
                  <a:cxn ang="0">
                    <a:pos x="0" y="3"/>
                  </a:cxn>
                  <a:cxn ang="0">
                    <a:pos x="10" y="0"/>
                  </a:cxn>
                  <a:cxn ang="0">
                    <a:pos x="91" y="81"/>
                  </a:cxn>
                  <a:cxn ang="0">
                    <a:pos x="80" y="84"/>
                  </a:cxn>
                  <a:cxn ang="0">
                    <a:pos x="0" y="3"/>
                  </a:cxn>
                </a:cxnLst>
                <a:rect l="0" t="0" r="r" b="b"/>
                <a:pathLst>
                  <a:path w="91" h="84">
                    <a:moveTo>
                      <a:pt x="0" y="3"/>
                    </a:moveTo>
                    <a:lnTo>
                      <a:pt x="10" y="0"/>
                    </a:lnTo>
                    <a:lnTo>
                      <a:pt x="91" y="81"/>
                    </a:lnTo>
                    <a:lnTo>
                      <a:pt x="80" y="84"/>
                    </a:lnTo>
                    <a:lnTo>
                      <a:pt x="0" y="3"/>
                    </a:lnTo>
                    <a:close/>
                  </a:path>
                </a:pathLst>
              </a:custGeom>
              <a:solidFill>
                <a:srgbClr val="448AAD"/>
              </a:solidFill>
              <a:ln w="9525">
                <a:noFill/>
                <a:round/>
                <a:headEnd/>
                <a:tailEnd/>
              </a:ln>
            </p:spPr>
            <p:txBody>
              <a:bodyPr/>
              <a:lstStyle/>
              <a:p>
                <a:endParaRPr lang="en-US"/>
              </a:p>
            </p:txBody>
          </p:sp>
          <p:sp>
            <p:nvSpPr>
              <p:cNvPr id="272567" name="Freeform 1207"/>
              <p:cNvSpPr>
                <a:spLocks/>
              </p:cNvSpPr>
              <p:nvPr/>
            </p:nvSpPr>
            <p:spPr bwMode="auto">
              <a:xfrm>
                <a:off x="3926" y="3161"/>
                <a:ext cx="100" cy="87"/>
              </a:xfrm>
              <a:custGeom>
                <a:avLst/>
                <a:gdLst/>
                <a:ahLst/>
                <a:cxnLst>
                  <a:cxn ang="0">
                    <a:pos x="0" y="6"/>
                  </a:cxn>
                  <a:cxn ang="0">
                    <a:pos x="20" y="0"/>
                  </a:cxn>
                  <a:cxn ang="0">
                    <a:pos x="100" y="80"/>
                  </a:cxn>
                  <a:cxn ang="0">
                    <a:pos x="81" y="87"/>
                  </a:cxn>
                  <a:cxn ang="0">
                    <a:pos x="0" y="6"/>
                  </a:cxn>
                </a:cxnLst>
                <a:rect l="0" t="0" r="r" b="b"/>
                <a:pathLst>
                  <a:path w="100" h="87">
                    <a:moveTo>
                      <a:pt x="0" y="6"/>
                    </a:moveTo>
                    <a:lnTo>
                      <a:pt x="20" y="0"/>
                    </a:lnTo>
                    <a:lnTo>
                      <a:pt x="100" y="80"/>
                    </a:lnTo>
                    <a:lnTo>
                      <a:pt x="81" y="87"/>
                    </a:lnTo>
                    <a:lnTo>
                      <a:pt x="0" y="6"/>
                    </a:lnTo>
                    <a:close/>
                  </a:path>
                </a:pathLst>
              </a:custGeom>
              <a:solidFill>
                <a:srgbClr val="458BAE"/>
              </a:solidFill>
              <a:ln w="9525">
                <a:noFill/>
                <a:round/>
                <a:headEnd/>
                <a:tailEnd/>
              </a:ln>
            </p:spPr>
            <p:txBody>
              <a:bodyPr/>
              <a:lstStyle/>
              <a:p>
                <a:endParaRPr lang="en-US"/>
              </a:p>
            </p:txBody>
          </p:sp>
          <p:sp>
            <p:nvSpPr>
              <p:cNvPr id="272568" name="Line 1208"/>
              <p:cNvSpPr>
                <a:spLocks noChangeShapeType="1"/>
              </p:cNvSpPr>
              <p:nvPr/>
            </p:nvSpPr>
            <p:spPr bwMode="auto">
              <a:xfrm>
                <a:off x="3926" y="3167"/>
                <a:ext cx="81" cy="81"/>
              </a:xfrm>
              <a:prstGeom prst="line">
                <a:avLst/>
              </a:prstGeom>
              <a:noFill/>
              <a:ln w="1588">
                <a:solidFill>
                  <a:srgbClr val="458BAE"/>
                </a:solidFill>
                <a:miter lim="800000"/>
                <a:headEnd/>
                <a:tailEnd/>
              </a:ln>
            </p:spPr>
            <p:txBody>
              <a:bodyPr/>
              <a:lstStyle/>
              <a:p>
                <a:endParaRPr lang="en-US"/>
              </a:p>
            </p:txBody>
          </p:sp>
          <p:sp>
            <p:nvSpPr>
              <p:cNvPr id="272569" name="Freeform 1209"/>
              <p:cNvSpPr>
                <a:spLocks/>
              </p:cNvSpPr>
              <p:nvPr/>
            </p:nvSpPr>
            <p:spPr bwMode="auto">
              <a:xfrm>
                <a:off x="3926" y="3165"/>
                <a:ext cx="87" cy="83"/>
              </a:xfrm>
              <a:custGeom>
                <a:avLst/>
                <a:gdLst/>
                <a:ahLst/>
                <a:cxnLst>
                  <a:cxn ang="0">
                    <a:pos x="0" y="2"/>
                  </a:cxn>
                  <a:cxn ang="0">
                    <a:pos x="6" y="0"/>
                  </a:cxn>
                  <a:cxn ang="0">
                    <a:pos x="87" y="81"/>
                  </a:cxn>
                  <a:cxn ang="0">
                    <a:pos x="81" y="83"/>
                  </a:cxn>
                  <a:cxn ang="0">
                    <a:pos x="0" y="2"/>
                  </a:cxn>
                </a:cxnLst>
                <a:rect l="0" t="0" r="r" b="b"/>
                <a:pathLst>
                  <a:path w="87" h="83">
                    <a:moveTo>
                      <a:pt x="0" y="2"/>
                    </a:moveTo>
                    <a:lnTo>
                      <a:pt x="6" y="0"/>
                    </a:lnTo>
                    <a:lnTo>
                      <a:pt x="87" y="81"/>
                    </a:lnTo>
                    <a:lnTo>
                      <a:pt x="81" y="83"/>
                    </a:lnTo>
                    <a:lnTo>
                      <a:pt x="0" y="2"/>
                    </a:lnTo>
                    <a:close/>
                  </a:path>
                </a:pathLst>
              </a:custGeom>
              <a:solidFill>
                <a:srgbClr val="458BAE"/>
              </a:solidFill>
              <a:ln w="9525">
                <a:noFill/>
                <a:round/>
                <a:headEnd/>
                <a:tailEnd/>
              </a:ln>
            </p:spPr>
            <p:txBody>
              <a:bodyPr/>
              <a:lstStyle/>
              <a:p>
                <a:endParaRPr lang="en-US"/>
              </a:p>
            </p:txBody>
          </p:sp>
          <p:sp>
            <p:nvSpPr>
              <p:cNvPr id="272570" name="Freeform 1210"/>
              <p:cNvSpPr>
                <a:spLocks/>
              </p:cNvSpPr>
              <p:nvPr/>
            </p:nvSpPr>
            <p:spPr bwMode="auto">
              <a:xfrm>
                <a:off x="3932" y="3163"/>
                <a:ext cx="88" cy="83"/>
              </a:xfrm>
              <a:custGeom>
                <a:avLst/>
                <a:gdLst/>
                <a:ahLst/>
                <a:cxnLst>
                  <a:cxn ang="0">
                    <a:pos x="0" y="2"/>
                  </a:cxn>
                  <a:cxn ang="0">
                    <a:pos x="7" y="0"/>
                  </a:cxn>
                  <a:cxn ang="0">
                    <a:pos x="88" y="80"/>
                  </a:cxn>
                  <a:cxn ang="0">
                    <a:pos x="81" y="83"/>
                  </a:cxn>
                  <a:cxn ang="0">
                    <a:pos x="0" y="2"/>
                  </a:cxn>
                </a:cxnLst>
                <a:rect l="0" t="0" r="r" b="b"/>
                <a:pathLst>
                  <a:path w="88" h="83">
                    <a:moveTo>
                      <a:pt x="0" y="2"/>
                    </a:moveTo>
                    <a:lnTo>
                      <a:pt x="7" y="0"/>
                    </a:lnTo>
                    <a:lnTo>
                      <a:pt x="88" y="80"/>
                    </a:lnTo>
                    <a:lnTo>
                      <a:pt x="81" y="83"/>
                    </a:lnTo>
                    <a:lnTo>
                      <a:pt x="0" y="2"/>
                    </a:lnTo>
                    <a:close/>
                  </a:path>
                </a:pathLst>
              </a:custGeom>
              <a:solidFill>
                <a:srgbClr val="458BAF"/>
              </a:solidFill>
              <a:ln w="9525">
                <a:noFill/>
                <a:round/>
                <a:headEnd/>
                <a:tailEnd/>
              </a:ln>
            </p:spPr>
            <p:txBody>
              <a:bodyPr/>
              <a:lstStyle/>
              <a:p>
                <a:endParaRPr lang="en-US"/>
              </a:p>
            </p:txBody>
          </p:sp>
          <p:sp>
            <p:nvSpPr>
              <p:cNvPr id="272571" name="Freeform 1211"/>
              <p:cNvSpPr>
                <a:spLocks/>
              </p:cNvSpPr>
              <p:nvPr/>
            </p:nvSpPr>
            <p:spPr bwMode="auto">
              <a:xfrm>
                <a:off x="3939" y="3161"/>
                <a:ext cx="87" cy="82"/>
              </a:xfrm>
              <a:custGeom>
                <a:avLst/>
                <a:gdLst/>
                <a:ahLst/>
                <a:cxnLst>
                  <a:cxn ang="0">
                    <a:pos x="0" y="2"/>
                  </a:cxn>
                  <a:cxn ang="0">
                    <a:pos x="7" y="0"/>
                  </a:cxn>
                  <a:cxn ang="0">
                    <a:pos x="87" y="80"/>
                  </a:cxn>
                  <a:cxn ang="0">
                    <a:pos x="81" y="82"/>
                  </a:cxn>
                  <a:cxn ang="0">
                    <a:pos x="0" y="2"/>
                  </a:cxn>
                </a:cxnLst>
                <a:rect l="0" t="0" r="r" b="b"/>
                <a:pathLst>
                  <a:path w="87" h="82">
                    <a:moveTo>
                      <a:pt x="0" y="2"/>
                    </a:moveTo>
                    <a:lnTo>
                      <a:pt x="7" y="0"/>
                    </a:lnTo>
                    <a:lnTo>
                      <a:pt x="87" y="80"/>
                    </a:lnTo>
                    <a:lnTo>
                      <a:pt x="81" y="82"/>
                    </a:lnTo>
                    <a:lnTo>
                      <a:pt x="0" y="2"/>
                    </a:lnTo>
                    <a:close/>
                  </a:path>
                </a:pathLst>
              </a:custGeom>
              <a:solidFill>
                <a:srgbClr val="458CB0"/>
              </a:solidFill>
              <a:ln w="9525">
                <a:noFill/>
                <a:round/>
                <a:headEnd/>
                <a:tailEnd/>
              </a:ln>
            </p:spPr>
            <p:txBody>
              <a:bodyPr/>
              <a:lstStyle/>
              <a:p>
                <a:endParaRPr lang="en-US"/>
              </a:p>
            </p:txBody>
          </p:sp>
          <p:sp>
            <p:nvSpPr>
              <p:cNvPr id="272572" name="Freeform 1212"/>
              <p:cNvSpPr>
                <a:spLocks/>
              </p:cNvSpPr>
              <p:nvPr/>
            </p:nvSpPr>
            <p:spPr bwMode="auto">
              <a:xfrm>
                <a:off x="3946" y="3153"/>
                <a:ext cx="99" cy="88"/>
              </a:xfrm>
              <a:custGeom>
                <a:avLst/>
                <a:gdLst/>
                <a:ahLst/>
                <a:cxnLst>
                  <a:cxn ang="0">
                    <a:pos x="0" y="8"/>
                  </a:cxn>
                  <a:cxn ang="0">
                    <a:pos x="19" y="0"/>
                  </a:cxn>
                  <a:cxn ang="0">
                    <a:pos x="99" y="81"/>
                  </a:cxn>
                  <a:cxn ang="0">
                    <a:pos x="80" y="88"/>
                  </a:cxn>
                  <a:cxn ang="0">
                    <a:pos x="0" y="8"/>
                  </a:cxn>
                </a:cxnLst>
                <a:rect l="0" t="0" r="r" b="b"/>
                <a:pathLst>
                  <a:path w="99" h="88">
                    <a:moveTo>
                      <a:pt x="0" y="8"/>
                    </a:moveTo>
                    <a:lnTo>
                      <a:pt x="19" y="0"/>
                    </a:lnTo>
                    <a:lnTo>
                      <a:pt x="99" y="81"/>
                    </a:lnTo>
                    <a:lnTo>
                      <a:pt x="80" y="88"/>
                    </a:lnTo>
                    <a:lnTo>
                      <a:pt x="0" y="8"/>
                    </a:lnTo>
                    <a:close/>
                  </a:path>
                </a:pathLst>
              </a:custGeom>
              <a:solidFill>
                <a:srgbClr val="468DB1"/>
              </a:solidFill>
              <a:ln w="9525">
                <a:noFill/>
                <a:round/>
                <a:headEnd/>
                <a:tailEnd/>
              </a:ln>
            </p:spPr>
            <p:txBody>
              <a:bodyPr/>
              <a:lstStyle/>
              <a:p>
                <a:endParaRPr lang="en-US"/>
              </a:p>
            </p:txBody>
          </p:sp>
          <p:sp>
            <p:nvSpPr>
              <p:cNvPr id="272573" name="Line 1213"/>
              <p:cNvSpPr>
                <a:spLocks noChangeShapeType="1"/>
              </p:cNvSpPr>
              <p:nvPr/>
            </p:nvSpPr>
            <p:spPr bwMode="auto">
              <a:xfrm>
                <a:off x="3946" y="3161"/>
                <a:ext cx="80" cy="80"/>
              </a:xfrm>
              <a:prstGeom prst="line">
                <a:avLst/>
              </a:prstGeom>
              <a:noFill/>
              <a:ln w="1588">
                <a:solidFill>
                  <a:srgbClr val="468DB1"/>
                </a:solidFill>
                <a:miter lim="800000"/>
                <a:headEnd/>
                <a:tailEnd/>
              </a:ln>
            </p:spPr>
            <p:txBody>
              <a:bodyPr/>
              <a:lstStyle/>
              <a:p>
                <a:endParaRPr lang="en-US"/>
              </a:p>
            </p:txBody>
          </p:sp>
          <p:sp>
            <p:nvSpPr>
              <p:cNvPr id="272574" name="Freeform 1214"/>
              <p:cNvSpPr>
                <a:spLocks/>
              </p:cNvSpPr>
              <p:nvPr/>
            </p:nvSpPr>
            <p:spPr bwMode="auto">
              <a:xfrm>
                <a:off x="3946" y="3157"/>
                <a:ext cx="90" cy="84"/>
              </a:xfrm>
              <a:custGeom>
                <a:avLst/>
                <a:gdLst/>
                <a:ahLst/>
                <a:cxnLst>
                  <a:cxn ang="0">
                    <a:pos x="0" y="4"/>
                  </a:cxn>
                  <a:cxn ang="0">
                    <a:pos x="9" y="0"/>
                  </a:cxn>
                  <a:cxn ang="0">
                    <a:pos x="90" y="81"/>
                  </a:cxn>
                  <a:cxn ang="0">
                    <a:pos x="80" y="84"/>
                  </a:cxn>
                  <a:cxn ang="0">
                    <a:pos x="0" y="4"/>
                  </a:cxn>
                </a:cxnLst>
                <a:rect l="0" t="0" r="r" b="b"/>
                <a:pathLst>
                  <a:path w="90" h="84">
                    <a:moveTo>
                      <a:pt x="0" y="4"/>
                    </a:moveTo>
                    <a:lnTo>
                      <a:pt x="9" y="0"/>
                    </a:lnTo>
                    <a:lnTo>
                      <a:pt x="90" y="81"/>
                    </a:lnTo>
                    <a:lnTo>
                      <a:pt x="80" y="84"/>
                    </a:lnTo>
                    <a:lnTo>
                      <a:pt x="0" y="4"/>
                    </a:lnTo>
                    <a:close/>
                  </a:path>
                </a:pathLst>
              </a:custGeom>
              <a:solidFill>
                <a:srgbClr val="468DB1"/>
              </a:solidFill>
              <a:ln w="9525">
                <a:noFill/>
                <a:round/>
                <a:headEnd/>
                <a:tailEnd/>
              </a:ln>
            </p:spPr>
            <p:txBody>
              <a:bodyPr/>
              <a:lstStyle/>
              <a:p>
                <a:endParaRPr lang="en-US"/>
              </a:p>
            </p:txBody>
          </p:sp>
          <p:sp>
            <p:nvSpPr>
              <p:cNvPr id="272575" name="Freeform 1215"/>
              <p:cNvSpPr>
                <a:spLocks/>
              </p:cNvSpPr>
              <p:nvPr/>
            </p:nvSpPr>
            <p:spPr bwMode="auto">
              <a:xfrm>
                <a:off x="3955" y="3153"/>
                <a:ext cx="90" cy="85"/>
              </a:xfrm>
              <a:custGeom>
                <a:avLst/>
                <a:gdLst/>
                <a:ahLst/>
                <a:cxnLst>
                  <a:cxn ang="0">
                    <a:pos x="0" y="4"/>
                  </a:cxn>
                  <a:cxn ang="0">
                    <a:pos x="10" y="0"/>
                  </a:cxn>
                  <a:cxn ang="0">
                    <a:pos x="90" y="81"/>
                  </a:cxn>
                  <a:cxn ang="0">
                    <a:pos x="81" y="85"/>
                  </a:cxn>
                  <a:cxn ang="0">
                    <a:pos x="0" y="4"/>
                  </a:cxn>
                </a:cxnLst>
                <a:rect l="0" t="0" r="r" b="b"/>
                <a:pathLst>
                  <a:path w="90" h="85">
                    <a:moveTo>
                      <a:pt x="0" y="4"/>
                    </a:moveTo>
                    <a:lnTo>
                      <a:pt x="10" y="0"/>
                    </a:lnTo>
                    <a:lnTo>
                      <a:pt x="90" y="81"/>
                    </a:lnTo>
                    <a:lnTo>
                      <a:pt x="81" y="85"/>
                    </a:lnTo>
                    <a:lnTo>
                      <a:pt x="0" y="4"/>
                    </a:lnTo>
                    <a:close/>
                  </a:path>
                </a:pathLst>
              </a:custGeom>
              <a:solidFill>
                <a:srgbClr val="468EB2"/>
              </a:solidFill>
              <a:ln w="9525">
                <a:noFill/>
                <a:round/>
                <a:headEnd/>
                <a:tailEnd/>
              </a:ln>
            </p:spPr>
            <p:txBody>
              <a:bodyPr/>
              <a:lstStyle/>
              <a:p>
                <a:endParaRPr lang="en-US"/>
              </a:p>
            </p:txBody>
          </p:sp>
          <p:sp>
            <p:nvSpPr>
              <p:cNvPr id="272576" name="Freeform 1216"/>
              <p:cNvSpPr>
                <a:spLocks/>
              </p:cNvSpPr>
              <p:nvPr/>
            </p:nvSpPr>
            <p:spPr bwMode="auto">
              <a:xfrm>
                <a:off x="3965" y="3145"/>
                <a:ext cx="99" cy="89"/>
              </a:xfrm>
              <a:custGeom>
                <a:avLst/>
                <a:gdLst/>
                <a:ahLst/>
                <a:cxnLst>
                  <a:cxn ang="0">
                    <a:pos x="0" y="8"/>
                  </a:cxn>
                  <a:cxn ang="0">
                    <a:pos x="18" y="0"/>
                  </a:cxn>
                  <a:cxn ang="0">
                    <a:pos x="99" y="81"/>
                  </a:cxn>
                  <a:cxn ang="0">
                    <a:pos x="80" y="89"/>
                  </a:cxn>
                  <a:cxn ang="0">
                    <a:pos x="0" y="8"/>
                  </a:cxn>
                </a:cxnLst>
                <a:rect l="0" t="0" r="r" b="b"/>
                <a:pathLst>
                  <a:path w="99" h="89">
                    <a:moveTo>
                      <a:pt x="0" y="8"/>
                    </a:moveTo>
                    <a:lnTo>
                      <a:pt x="18" y="0"/>
                    </a:lnTo>
                    <a:lnTo>
                      <a:pt x="99" y="81"/>
                    </a:lnTo>
                    <a:lnTo>
                      <a:pt x="80" y="89"/>
                    </a:lnTo>
                    <a:lnTo>
                      <a:pt x="0" y="8"/>
                    </a:lnTo>
                    <a:close/>
                  </a:path>
                </a:pathLst>
              </a:custGeom>
              <a:solidFill>
                <a:srgbClr val="478FB3"/>
              </a:solidFill>
              <a:ln w="9525">
                <a:noFill/>
                <a:round/>
                <a:headEnd/>
                <a:tailEnd/>
              </a:ln>
            </p:spPr>
            <p:txBody>
              <a:bodyPr/>
              <a:lstStyle/>
              <a:p>
                <a:endParaRPr lang="en-US"/>
              </a:p>
            </p:txBody>
          </p:sp>
          <p:sp>
            <p:nvSpPr>
              <p:cNvPr id="272577" name="Line 1217"/>
              <p:cNvSpPr>
                <a:spLocks noChangeShapeType="1"/>
              </p:cNvSpPr>
              <p:nvPr/>
            </p:nvSpPr>
            <p:spPr bwMode="auto">
              <a:xfrm>
                <a:off x="3965" y="3153"/>
                <a:ext cx="80" cy="81"/>
              </a:xfrm>
              <a:prstGeom prst="line">
                <a:avLst/>
              </a:prstGeom>
              <a:noFill/>
              <a:ln w="1588">
                <a:solidFill>
                  <a:srgbClr val="478FB3"/>
                </a:solidFill>
                <a:miter lim="800000"/>
                <a:headEnd/>
                <a:tailEnd/>
              </a:ln>
            </p:spPr>
            <p:txBody>
              <a:bodyPr/>
              <a:lstStyle/>
              <a:p>
                <a:endParaRPr lang="en-US"/>
              </a:p>
            </p:txBody>
          </p:sp>
          <p:sp>
            <p:nvSpPr>
              <p:cNvPr id="272578" name="Freeform 1218"/>
              <p:cNvSpPr>
                <a:spLocks/>
              </p:cNvSpPr>
              <p:nvPr/>
            </p:nvSpPr>
            <p:spPr bwMode="auto">
              <a:xfrm>
                <a:off x="3965" y="3151"/>
                <a:ext cx="87" cy="83"/>
              </a:xfrm>
              <a:custGeom>
                <a:avLst/>
                <a:gdLst/>
                <a:ahLst/>
                <a:cxnLst>
                  <a:cxn ang="0">
                    <a:pos x="0" y="2"/>
                  </a:cxn>
                  <a:cxn ang="0">
                    <a:pos x="6" y="0"/>
                  </a:cxn>
                  <a:cxn ang="0">
                    <a:pos x="87" y="80"/>
                  </a:cxn>
                  <a:cxn ang="0">
                    <a:pos x="80" y="83"/>
                  </a:cxn>
                  <a:cxn ang="0">
                    <a:pos x="0" y="2"/>
                  </a:cxn>
                </a:cxnLst>
                <a:rect l="0" t="0" r="r" b="b"/>
                <a:pathLst>
                  <a:path w="87" h="83">
                    <a:moveTo>
                      <a:pt x="0" y="2"/>
                    </a:moveTo>
                    <a:lnTo>
                      <a:pt x="6" y="0"/>
                    </a:lnTo>
                    <a:lnTo>
                      <a:pt x="87" y="80"/>
                    </a:lnTo>
                    <a:lnTo>
                      <a:pt x="80" y="83"/>
                    </a:lnTo>
                    <a:lnTo>
                      <a:pt x="0" y="2"/>
                    </a:lnTo>
                    <a:close/>
                  </a:path>
                </a:pathLst>
              </a:custGeom>
              <a:solidFill>
                <a:srgbClr val="478FB3"/>
              </a:solidFill>
              <a:ln w="9525">
                <a:noFill/>
                <a:round/>
                <a:headEnd/>
                <a:tailEnd/>
              </a:ln>
            </p:spPr>
            <p:txBody>
              <a:bodyPr/>
              <a:lstStyle/>
              <a:p>
                <a:endParaRPr lang="en-US"/>
              </a:p>
            </p:txBody>
          </p:sp>
          <p:sp>
            <p:nvSpPr>
              <p:cNvPr id="272579" name="Freeform 1219"/>
              <p:cNvSpPr>
                <a:spLocks/>
              </p:cNvSpPr>
              <p:nvPr/>
            </p:nvSpPr>
            <p:spPr bwMode="auto">
              <a:xfrm>
                <a:off x="3971" y="3148"/>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78FB4"/>
              </a:solidFill>
              <a:ln w="9525">
                <a:noFill/>
                <a:round/>
                <a:headEnd/>
                <a:tailEnd/>
              </a:ln>
            </p:spPr>
            <p:txBody>
              <a:bodyPr/>
              <a:lstStyle/>
              <a:p>
                <a:endParaRPr lang="en-US"/>
              </a:p>
            </p:txBody>
          </p:sp>
          <p:sp>
            <p:nvSpPr>
              <p:cNvPr id="272580" name="Freeform 1220"/>
              <p:cNvSpPr>
                <a:spLocks/>
              </p:cNvSpPr>
              <p:nvPr/>
            </p:nvSpPr>
            <p:spPr bwMode="auto">
              <a:xfrm>
                <a:off x="3977" y="3145"/>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790B5"/>
              </a:solidFill>
              <a:ln w="9525">
                <a:noFill/>
                <a:round/>
                <a:headEnd/>
                <a:tailEnd/>
              </a:ln>
            </p:spPr>
            <p:txBody>
              <a:bodyPr/>
              <a:lstStyle/>
              <a:p>
                <a:endParaRPr lang="en-US"/>
              </a:p>
            </p:txBody>
          </p:sp>
          <p:sp>
            <p:nvSpPr>
              <p:cNvPr id="272581" name="Freeform 1221"/>
              <p:cNvSpPr>
                <a:spLocks/>
              </p:cNvSpPr>
              <p:nvPr/>
            </p:nvSpPr>
            <p:spPr bwMode="auto">
              <a:xfrm>
                <a:off x="3983" y="3137"/>
                <a:ext cx="99" cy="89"/>
              </a:xfrm>
              <a:custGeom>
                <a:avLst/>
                <a:gdLst/>
                <a:ahLst/>
                <a:cxnLst>
                  <a:cxn ang="0">
                    <a:pos x="0" y="8"/>
                  </a:cxn>
                  <a:cxn ang="0">
                    <a:pos x="18" y="0"/>
                  </a:cxn>
                  <a:cxn ang="0">
                    <a:pos x="99" y="81"/>
                  </a:cxn>
                  <a:cxn ang="0">
                    <a:pos x="81" y="89"/>
                  </a:cxn>
                  <a:cxn ang="0">
                    <a:pos x="0" y="8"/>
                  </a:cxn>
                </a:cxnLst>
                <a:rect l="0" t="0" r="r" b="b"/>
                <a:pathLst>
                  <a:path w="99" h="89">
                    <a:moveTo>
                      <a:pt x="0" y="8"/>
                    </a:moveTo>
                    <a:lnTo>
                      <a:pt x="18" y="0"/>
                    </a:lnTo>
                    <a:lnTo>
                      <a:pt x="99" y="81"/>
                    </a:lnTo>
                    <a:lnTo>
                      <a:pt x="81" y="89"/>
                    </a:lnTo>
                    <a:lnTo>
                      <a:pt x="0" y="8"/>
                    </a:lnTo>
                    <a:close/>
                  </a:path>
                </a:pathLst>
              </a:custGeom>
              <a:solidFill>
                <a:srgbClr val="4891B6"/>
              </a:solidFill>
              <a:ln w="9525">
                <a:noFill/>
                <a:round/>
                <a:headEnd/>
                <a:tailEnd/>
              </a:ln>
            </p:spPr>
            <p:txBody>
              <a:bodyPr/>
              <a:lstStyle/>
              <a:p>
                <a:endParaRPr lang="en-US"/>
              </a:p>
            </p:txBody>
          </p:sp>
          <p:sp>
            <p:nvSpPr>
              <p:cNvPr id="272582" name="Line 1222"/>
              <p:cNvSpPr>
                <a:spLocks noChangeShapeType="1"/>
              </p:cNvSpPr>
              <p:nvPr/>
            </p:nvSpPr>
            <p:spPr bwMode="auto">
              <a:xfrm>
                <a:off x="3983" y="3145"/>
                <a:ext cx="81" cy="81"/>
              </a:xfrm>
              <a:prstGeom prst="line">
                <a:avLst/>
              </a:prstGeom>
              <a:noFill/>
              <a:ln w="1588">
                <a:solidFill>
                  <a:srgbClr val="4891B6"/>
                </a:solidFill>
                <a:miter lim="800000"/>
                <a:headEnd/>
                <a:tailEnd/>
              </a:ln>
            </p:spPr>
            <p:txBody>
              <a:bodyPr/>
              <a:lstStyle/>
              <a:p>
                <a:endParaRPr lang="en-US"/>
              </a:p>
            </p:txBody>
          </p:sp>
          <p:sp>
            <p:nvSpPr>
              <p:cNvPr id="272583" name="Freeform 1223"/>
              <p:cNvSpPr>
                <a:spLocks/>
              </p:cNvSpPr>
              <p:nvPr/>
            </p:nvSpPr>
            <p:spPr bwMode="auto">
              <a:xfrm>
                <a:off x="3983" y="3141"/>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1B6"/>
              </a:solidFill>
              <a:ln w="9525">
                <a:noFill/>
                <a:round/>
                <a:headEnd/>
                <a:tailEnd/>
              </a:ln>
            </p:spPr>
            <p:txBody>
              <a:bodyPr/>
              <a:lstStyle/>
              <a:p>
                <a:endParaRPr lang="en-US"/>
              </a:p>
            </p:txBody>
          </p:sp>
          <p:sp>
            <p:nvSpPr>
              <p:cNvPr id="272584" name="Freeform 1224"/>
              <p:cNvSpPr>
                <a:spLocks/>
              </p:cNvSpPr>
              <p:nvPr/>
            </p:nvSpPr>
            <p:spPr bwMode="auto">
              <a:xfrm>
                <a:off x="3992" y="3137"/>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2B7"/>
              </a:solidFill>
              <a:ln w="9525">
                <a:noFill/>
                <a:round/>
                <a:headEnd/>
                <a:tailEnd/>
              </a:ln>
            </p:spPr>
            <p:txBody>
              <a:bodyPr/>
              <a:lstStyle/>
              <a:p>
                <a:endParaRPr lang="en-US"/>
              </a:p>
            </p:txBody>
          </p:sp>
          <p:sp>
            <p:nvSpPr>
              <p:cNvPr id="272585" name="Freeform 1225"/>
              <p:cNvSpPr>
                <a:spLocks/>
              </p:cNvSpPr>
              <p:nvPr/>
            </p:nvSpPr>
            <p:spPr bwMode="auto">
              <a:xfrm>
                <a:off x="4001" y="3128"/>
                <a:ext cx="98" cy="90"/>
              </a:xfrm>
              <a:custGeom>
                <a:avLst/>
                <a:gdLst/>
                <a:ahLst/>
                <a:cxnLst>
                  <a:cxn ang="0">
                    <a:pos x="0" y="9"/>
                  </a:cxn>
                  <a:cxn ang="0">
                    <a:pos x="17" y="0"/>
                  </a:cxn>
                  <a:cxn ang="0">
                    <a:pos x="98" y="80"/>
                  </a:cxn>
                  <a:cxn ang="0">
                    <a:pos x="81" y="90"/>
                  </a:cxn>
                  <a:cxn ang="0">
                    <a:pos x="0" y="9"/>
                  </a:cxn>
                </a:cxnLst>
                <a:rect l="0" t="0" r="r" b="b"/>
                <a:pathLst>
                  <a:path w="98" h="90">
                    <a:moveTo>
                      <a:pt x="0" y="9"/>
                    </a:moveTo>
                    <a:lnTo>
                      <a:pt x="17" y="0"/>
                    </a:lnTo>
                    <a:lnTo>
                      <a:pt x="98" y="80"/>
                    </a:lnTo>
                    <a:lnTo>
                      <a:pt x="81" y="90"/>
                    </a:lnTo>
                    <a:lnTo>
                      <a:pt x="0" y="9"/>
                    </a:lnTo>
                    <a:close/>
                  </a:path>
                </a:pathLst>
              </a:custGeom>
              <a:solidFill>
                <a:srgbClr val="4993B8"/>
              </a:solidFill>
              <a:ln w="9525">
                <a:noFill/>
                <a:round/>
                <a:headEnd/>
                <a:tailEnd/>
              </a:ln>
            </p:spPr>
            <p:txBody>
              <a:bodyPr/>
              <a:lstStyle/>
              <a:p>
                <a:endParaRPr lang="en-US"/>
              </a:p>
            </p:txBody>
          </p:sp>
          <p:sp>
            <p:nvSpPr>
              <p:cNvPr id="272586" name="Line 1226"/>
              <p:cNvSpPr>
                <a:spLocks noChangeShapeType="1"/>
              </p:cNvSpPr>
              <p:nvPr/>
            </p:nvSpPr>
            <p:spPr bwMode="auto">
              <a:xfrm>
                <a:off x="4001" y="3137"/>
                <a:ext cx="81" cy="81"/>
              </a:xfrm>
              <a:prstGeom prst="line">
                <a:avLst/>
              </a:prstGeom>
              <a:noFill/>
              <a:ln w="1588">
                <a:solidFill>
                  <a:srgbClr val="4993B8"/>
                </a:solidFill>
                <a:miter lim="800000"/>
                <a:headEnd/>
                <a:tailEnd/>
              </a:ln>
            </p:spPr>
            <p:txBody>
              <a:bodyPr/>
              <a:lstStyle/>
              <a:p>
                <a:endParaRPr lang="en-US"/>
              </a:p>
            </p:txBody>
          </p:sp>
          <p:sp>
            <p:nvSpPr>
              <p:cNvPr id="272587" name="Freeform 1227"/>
              <p:cNvSpPr>
                <a:spLocks/>
              </p:cNvSpPr>
              <p:nvPr/>
            </p:nvSpPr>
            <p:spPr bwMode="auto">
              <a:xfrm>
                <a:off x="4001" y="3134"/>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993B8"/>
              </a:solidFill>
              <a:ln w="9525">
                <a:noFill/>
                <a:round/>
                <a:headEnd/>
                <a:tailEnd/>
              </a:ln>
            </p:spPr>
            <p:txBody>
              <a:bodyPr/>
              <a:lstStyle/>
              <a:p>
                <a:endParaRPr lang="en-US"/>
              </a:p>
            </p:txBody>
          </p:sp>
          <p:sp>
            <p:nvSpPr>
              <p:cNvPr id="272588" name="Freeform 1228"/>
              <p:cNvSpPr>
                <a:spLocks/>
              </p:cNvSpPr>
              <p:nvPr/>
            </p:nvSpPr>
            <p:spPr bwMode="auto">
              <a:xfrm>
                <a:off x="4007" y="3131"/>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3B9"/>
              </a:solidFill>
              <a:ln w="9525">
                <a:noFill/>
                <a:round/>
                <a:headEnd/>
                <a:tailEnd/>
              </a:ln>
            </p:spPr>
            <p:txBody>
              <a:bodyPr/>
              <a:lstStyle/>
              <a:p>
                <a:endParaRPr lang="en-US"/>
              </a:p>
            </p:txBody>
          </p:sp>
          <p:sp>
            <p:nvSpPr>
              <p:cNvPr id="272589" name="Freeform 1229"/>
              <p:cNvSpPr>
                <a:spLocks/>
              </p:cNvSpPr>
              <p:nvPr/>
            </p:nvSpPr>
            <p:spPr bwMode="auto">
              <a:xfrm>
                <a:off x="4013" y="3128"/>
                <a:ext cx="86" cy="84"/>
              </a:xfrm>
              <a:custGeom>
                <a:avLst/>
                <a:gdLst/>
                <a:ahLst/>
                <a:cxnLst>
                  <a:cxn ang="0">
                    <a:pos x="0" y="3"/>
                  </a:cxn>
                  <a:cxn ang="0">
                    <a:pos x="5" y="0"/>
                  </a:cxn>
                  <a:cxn ang="0">
                    <a:pos x="86" y="80"/>
                  </a:cxn>
                  <a:cxn ang="0">
                    <a:pos x="80" y="84"/>
                  </a:cxn>
                  <a:cxn ang="0">
                    <a:pos x="0" y="3"/>
                  </a:cxn>
                </a:cxnLst>
                <a:rect l="0" t="0" r="r" b="b"/>
                <a:pathLst>
                  <a:path w="86" h="84">
                    <a:moveTo>
                      <a:pt x="0" y="3"/>
                    </a:moveTo>
                    <a:lnTo>
                      <a:pt x="5" y="0"/>
                    </a:lnTo>
                    <a:lnTo>
                      <a:pt x="86" y="80"/>
                    </a:lnTo>
                    <a:lnTo>
                      <a:pt x="80" y="84"/>
                    </a:lnTo>
                    <a:lnTo>
                      <a:pt x="0" y="3"/>
                    </a:lnTo>
                    <a:close/>
                  </a:path>
                </a:pathLst>
              </a:custGeom>
              <a:solidFill>
                <a:srgbClr val="4994BA"/>
              </a:solidFill>
              <a:ln w="9525">
                <a:noFill/>
                <a:round/>
                <a:headEnd/>
                <a:tailEnd/>
              </a:ln>
            </p:spPr>
            <p:txBody>
              <a:bodyPr/>
              <a:lstStyle/>
              <a:p>
                <a:endParaRPr lang="en-US"/>
              </a:p>
            </p:txBody>
          </p:sp>
          <p:sp>
            <p:nvSpPr>
              <p:cNvPr id="272590" name="Freeform 1230"/>
              <p:cNvSpPr>
                <a:spLocks/>
              </p:cNvSpPr>
              <p:nvPr/>
            </p:nvSpPr>
            <p:spPr bwMode="auto">
              <a:xfrm>
                <a:off x="4018" y="3118"/>
                <a:ext cx="97" cy="90"/>
              </a:xfrm>
              <a:custGeom>
                <a:avLst/>
                <a:gdLst/>
                <a:ahLst/>
                <a:cxnLst>
                  <a:cxn ang="0">
                    <a:pos x="0" y="10"/>
                  </a:cxn>
                  <a:cxn ang="0">
                    <a:pos x="17" y="0"/>
                  </a:cxn>
                  <a:cxn ang="0">
                    <a:pos x="97" y="81"/>
                  </a:cxn>
                  <a:cxn ang="0">
                    <a:pos x="81" y="90"/>
                  </a:cxn>
                  <a:cxn ang="0">
                    <a:pos x="0" y="10"/>
                  </a:cxn>
                </a:cxnLst>
                <a:rect l="0" t="0" r="r" b="b"/>
                <a:pathLst>
                  <a:path w="97" h="90">
                    <a:moveTo>
                      <a:pt x="0" y="10"/>
                    </a:moveTo>
                    <a:lnTo>
                      <a:pt x="17" y="0"/>
                    </a:lnTo>
                    <a:lnTo>
                      <a:pt x="97" y="81"/>
                    </a:lnTo>
                    <a:lnTo>
                      <a:pt x="81" y="90"/>
                    </a:lnTo>
                    <a:lnTo>
                      <a:pt x="0" y="10"/>
                    </a:lnTo>
                    <a:close/>
                  </a:path>
                </a:pathLst>
              </a:custGeom>
              <a:solidFill>
                <a:srgbClr val="4A95BB"/>
              </a:solidFill>
              <a:ln w="9525">
                <a:noFill/>
                <a:round/>
                <a:headEnd/>
                <a:tailEnd/>
              </a:ln>
            </p:spPr>
            <p:txBody>
              <a:bodyPr/>
              <a:lstStyle/>
              <a:p>
                <a:endParaRPr lang="en-US"/>
              </a:p>
            </p:txBody>
          </p:sp>
          <p:sp>
            <p:nvSpPr>
              <p:cNvPr id="272591" name="Line 1231"/>
              <p:cNvSpPr>
                <a:spLocks noChangeShapeType="1"/>
              </p:cNvSpPr>
              <p:nvPr/>
            </p:nvSpPr>
            <p:spPr bwMode="auto">
              <a:xfrm>
                <a:off x="4018" y="3128"/>
                <a:ext cx="81" cy="80"/>
              </a:xfrm>
              <a:prstGeom prst="line">
                <a:avLst/>
              </a:prstGeom>
              <a:noFill/>
              <a:ln w="1588">
                <a:solidFill>
                  <a:srgbClr val="4A95BB"/>
                </a:solidFill>
                <a:miter lim="800000"/>
                <a:headEnd/>
                <a:tailEnd/>
              </a:ln>
            </p:spPr>
            <p:txBody>
              <a:bodyPr/>
              <a:lstStyle/>
              <a:p>
                <a:endParaRPr lang="en-US"/>
              </a:p>
            </p:txBody>
          </p:sp>
          <p:sp>
            <p:nvSpPr>
              <p:cNvPr id="272592" name="Freeform 1232"/>
              <p:cNvSpPr>
                <a:spLocks/>
              </p:cNvSpPr>
              <p:nvPr/>
            </p:nvSpPr>
            <p:spPr bwMode="auto">
              <a:xfrm>
                <a:off x="4018" y="3125"/>
                <a:ext cx="86" cy="83"/>
              </a:xfrm>
              <a:custGeom>
                <a:avLst/>
                <a:gdLst/>
                <a:ahLst/>
                <a:cxnLst>
                  <a:cxn ang="0">
                    <a:pos x="0" y="3"/>
                  </a:cxn>
                  <a:cxn ang="0">
                    <a:pos x="6" y="0"/>
                  </a:cxn>
                  <a:cxn ang="0">
                    <a:pos x="86" y="80"/>
                  </a:cxn>
                  <a:cxn ang="0">
                    <a:pos x="81" y="83"/>
                  </a:cxn>
                  <a:cxn ang="0">
                    <a:pos x="0" y="3"/>
                  </a:cxn>
                </a:cxnLst>
                <a:rect l="0" t="0" r="r" b="b"/>
                <a:pathLst>
                  <a:path w="86" h="83">
                    <a:moveTo>
                      <a:pt x="0" y="3"/>
                    </a:moveTo>
                    <a:lnTo>
                      <a:pt x="6" y="0"/>
                    </a:lnTo>
                    <a:lnTo>
                      <a:pt x="86" y="80"/>
                    </a:lnTo>
                    <a:lnTo>
                      <a:pt x="81" y="83"/>
                    </a:lnTo>
                    <a:lnTo>
                      <a:pt x="0" y="3"/>
                    </a:lnTo>
                    <a:close/>
                  </a:path>
                </a:pathLst>
              </a:custGeom>
              <a:solidFill>
                <a:srgbClr val="4A95BB"/>
              </a:solidFill>
              <a:ln w="9525">
                <a:noFill/>
                <a:round/>
                <a:headEnd/>
                <a:tailEnd/>
              </a:ln>
            </p:spPr>
            <p:txBody>
              <a:bodyPr/>
              <a:lstStyle/>
              <a:p>
                <a:endParaRPr lang="en-US"/>
              </a:p>
            </p:txBody>
          </p:sp>
          <p:sp>
            <p:nvSpPr>
              <p:cNvPr id="272593" name="Freeform 1233"/>
              <p:cNvSpPr>
                <a:spLocks/>
              </p:cNvSpPr>
              <p:nvPr/>
            </p:nvSpPr>
            <p:spPr bwMode="auto">
              <a:xfrm>
                <a:off x="4024" y="3122"/>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A96BC"/>
              </a:solidFill>
              <a:ln w="9525">
                <a:noFill/>
                <a:round/>
                <a:headEnd/>
                <a:tailEnd/>
              </a:ln>
            </p:spPr>
            <p:txBody>
              <a:bodyPr/>
              <a:lstStyle/>
              <a:p>
                <a:endParaRPr lang="en-US"/>
              </a:p>
            </p:txBody>
          </p:sp>
          <p:sp>
            <p:nvSpPr>
              <p:cNvPr id="272594" name="Freeform 1234"/>
              <p:cNvSpPr>
                <a:spLocks/>
              </p:cNvSpPr>
              <p:nvPr/>
            </p:nvSpPr>
            <p:spPr bwMode="auto">
              <a:xfrm>
                <a:off x="4029" y="3118"/>
                <a:ext cx="86" cy="84"/>
              </a:xfrm>
              <a:custGeom>
                <a:avLst/>
                <a:gdLst/>
                <a:ahLst/>
                <a:cxnLst>
                  <a:cxn ang="0">
                    <a:pos x="0" y="4"/>
                  </a:cxn>
                  <a:cxn ang="0">
                    <a:pos x="6" y="0"/>
                  </a:cxn>
                  <a:cxn ang="0">
                    <a:pos x="86" y="81"/>
                  </a:cxn>
                  <a:cxn ang="0">
                    <a:pos x="81" y="84"/>
                  </a:cxn>
                  <a:cxn ang="0">
                    <a:pos x="0" y="4"/>
                  </a:cxn>
                </a:cxnLst>
                <a:rect l="0" t="0" r="r" b="b"/>
                <a:pathLst>
                  <a:path w="86" h="84">
                    <a:moveTo>
                      <a:pt x="0" y="4"/>
                    </a:moveTo>
                    <a:lnTo>
                      <a:pt x="6" y="0"/>
                    </a:lnTo>
                    <a:lnTo>
                      <a:pt x="86" y="81"/>
                    </a:lnTo>
                    <a:lnTo>
                      <a:pt x="81" y="84"/>
                    </a:lnTo>
                    <a:lnTo>
                      <a:pt x="0" y="4"/>
                    </a:lnTo>
                    <a:close/>
                  </a:path>
                </a:pathLst>
              </a:custGeom>
              <a:solidFill>
                <a:srgbClr val="4B97BD"/>
              </a:solidFill>
              <a:ln w="9525">
                <a:noFill/>
                <a:round/>
                <a:headEnd/>
                <a:tailEnd/>
              </a:ln>
            </p:spPr>
            <p:txBody>
              <a:bodyPr/>
              <a:lstStyle/>
              <a:p>
                <a:endParaRPr lang="en-US"/>
              </a:p>
            </p:txBody>
          </p:sp>
          <p:sp>
            <p:nvSpPr>
              <p:cNvPr id="272595" name="Freeform 1235"/>
              <p:cNvSpPr>
                <a:spLocks/>
              </p:cNvSpPr>
              <p:nvPr/>
            </p:nvSpPr>
            <p:spPr bwMode="auto">
              <a:xfrm>
                <a:off x="4035" y="3108"/>
                <a:ext cx="96" cy="91"/>
              </a:xfrm>
              <a:custGeom>
                <a:avLst/>
                <a:gdLst/>
                <a:ahLst/>
                <a:cxnLst>
                  <a:cxn ang="0">
                    <a:pos x="0" y="10"/>
                  </a:cxn>
                  <a:cxn ang="0">
                    <a:pos x="16" y="0"/>
                  </a:cxn>
                  <a:cxn ang="0">
                    <a:pos x="96" y="81"/>
                  </a:cxn>
                  <a:cxn ang="0">
                    <a:pos x="80" y="91"/>
                  </a:cxn>
                  <a:cxn ang="0">
                    <a:pos x="0" y="10"/>
                  </a:cxn>
                </a:cxnLst>
                <a:rect l="0" t="0" r="r" b="b"/>
                <a:pathLst>
                  <a:path w="96" h="91">
                    <a:moveTo>
                      <a:pt x="0" y="10"/>
                    </a:moveTo>
                    <a:lnTo>
                      <a:pt x="16" y="0"/>
                    </a:lnTo>
                    <a:lnTo>
                      <a:pt x="96" y="81"/>
                    </a:lnTo>
                    <a:lnTo>
                      <a:pt x="80" y="91"/>
                    </a:lnTo>
                    <a:lnTo>
                      <a:pt x="0" y="10"/>
                    </a:lnTo>
                    <a:close/>
                  </a:path>
                </a:pathLst>
              </a:custGeom>
              <a:solidFill>
                <a:srgbClr val="4C98BE"/>
              </a:solidFill>
              <a:ln w="9525">
                <a:noFill/>
                <a:round/>
                <a:headEnd/>
                <a:tailEnd/>
              </a:ln>
            </p:spPr>
            <p:txBody>
              <a:bodyPr/>
              <a:lstStyle/>
              <a:p>
                <a:endParaRPr lang="en-US"/>
              </a:p>
            </p:txBody>
          </p:sp>
          <p:sp>
            <p:nvSpPr>
              <p:cNvPr id="272596" name="Line 1236"/>
              <p:cNvSpPr>
                <a:spLocks noChangeShapeType="1"/>
              </p:cNvSpPr>
              <p:nvPr/>
            </p:nvSpPr>
            <p:spPr bwMode="auto">
              <a:xfrm>
                <a:off x="4035" y="3118"/>
                <a:ext cx="80" cy="81"/>
              </a:xfrm>
              <a:prstGeom prst="line">
                <a:avLst/>
              </a:prstGeom>
              <a:noFill/>
              <a:ln w="1588">
                <a:solidFill>
                  <a:srgbClr val="4C98BE"/>
                </a:solidFill>
                <a:miter lim="800000"/>
                <a:headEnd/>
                <a:tailEnd/>
              </a:ln>
            </p:spPr>
            <p:txBody>
              <a:bodyPr/>
              <a:lstStyle/>
              <a:p>
                <a:endParaRPr lang="en-US"/>
              </a:p>
            </p:txBody>
          </p:sp>
          <p:sp>
            <p:nvSpPr>
              <p:cNvPr id="272597" name="Freeform 1237"/>
              <p:cNvSpPr>
                <a:spLocks/>
              </p:cNvSpPr>
              <p:nvPr/>
            </p:nvSpPr>
            <p:spPr bwMode="auto">
              <a:xfrm>
                <a:off x="4035" y="3113"/>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8BE"/>
              </a:solidFill>
              <a:ln w="9525">
                <a:noFill/>
                <a:round/>
                <a:headEnd/>
                <a:tailEnd/>
              </a:ln>
            </p:spPr>
            <p:txBody>
              <a:bodyPr/>
              <a:lstStyle/>
              <a:p>
                <a:endParaRPr lang="en-US"/>
              </a:p>
            </p:txBody>
          </p:sp>
          <p:sp>
            <p:nvSpPr>
              <p:cNvPr id="272598" name="Freeform 1238"/>
              <p:cNvSpPr>
                <a:spLocks/>
              </p:cNvSpPr>
              <p:nvPr/>
            </p:nvSpPr>
            <p:spPr bwMode="auto">
              <a:xfrm>
                <a:off x="4043" y="3108"/>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9BF"/>
              </a:solidFill>
              <a:ln w="9525">
                <a:noFill/>
                <a:round/>
                <a:headEnd/>
                <a:tailEnd/>
              </a:ln>
            </p:spPr>
            <p:txBody>
              <a:bodyPr/>
              <a:lstStyle/>
              <a:p>
                <a:endParaRPr lang="en-US"/>
              </a:p>
            </p:txBody>
          </p:sp>
          <p:sp>
            <p:nvSpPr>
              <p:cNvPr id="272599" name="Freeform 1239"/>
              <p:cNvSpPr>
                <a:spLocks/>
              </p:cNvSpPr>
              <p:nvPr/>
            </p:nvSpPr>
            <p:spPr bwMode="auto">
              <a:xfrm>
                <a:off x="4051" y="3098"/>
                <a:ext cx="95" cy="91"/>
              </a:xfrm>
              <a:custGeom>
                <a:avLst/>
                <a:gdLst/>
                <a:ahLst/>
                <a:cxnLst>
                  <a:cxn ang="0">
                    <a:pos x="0" y="10"/>
                  </a:cxn>
                  <a:cxn ang="0">
                    <a:pos x="15" y="0"/>
                  </a:cxn>
                  <a:cxn ang="0">
                    <a:pos x="95" y="80"/>
                  </a:cxn>
                  <a:cxn ang="0">
                    <a:pos x="80" y="91"/>
                  </a:cxn>
                  <a:cxn ang="0">
                    <a:pos x="0" y="10"/>
                  </a:cxn>
                </a:cxnLst>
                <a:rect l="0" t="0" r="r" b="b"/>
                <a:pathLst>
                  <a:path w="95" h="91">
                    <a:moveTo>
                      <a:pt x="0" y="10"/>
                    </a:moveTo>
                    <a:lnTo>
                      <a:pt x="15" y="0"/>
                    </a:lnTo>
                    <a:lnTo>
                      <a:pt x="95" y="80"/>
                    </a:lnTo>
                    <a:lnTo>
                      <a:pt x="80" y="91"/>
                    </a:lnTo>
                    <a:lnTo>
                      <a:pt x="0" y="10"/>
                    </a:lnTo>
                    <a:close/>
                  </a:path>
                </a:pathLst>
              </a:custGeom>
              <a:solidFill>
                <a:srgbClr val="4D9AC0"/>
              </a:solidFill>
              <a:ln w="9525">
                <a:noFill/>
                <a:round/>
                <a:headEnd/>
                <a:tailEnd/>
              </a:ln>
            </p:spPr>
            <p:txBody>
              <a:bodyPr/>
              <a:lstStyle/>
              <a:p>
                <a:endParaRPr lang="en-US"/>
              </a:p>
            </p:txBody>
          </p:sp>
          <p:sp>
            <p:nvSpPr>
              <p:cNvPr id="272600" name="Line 1240"/>
              <p:cNvSpPr>
                <a:spLocks noChangeShapeType="1"/>
              </p:cNvSpPr>
              <p:nvPr/>
            </p:nvSpPr>
            <p:spPr bwMode="auto">
              <a:xfrm>
                <a:off x="4051" y="3108"/>
                <a:ext cx="80" cy="81"/>
              </a:xfrm>
              <a:prstGeom prst="line">
                <a:avLst/>
              </a:prstGeom>
              <a:noFill/>
              <a:ln w="1588">
                <a:solidFill>
                  <a:srgbClr val="4D9AC0"/>
                </a:solidFill>
                <a:miter lim="800000"/>
                <a:headEnd/>
                <a:tailEnd/>
              </a:ln>
            </p:spPr>
            <p:txBody>
              <a:bodyPr/>
              <a:lstStyle/>
              <a:p>
                <a:endParaRPr lang="en-US"/>
              </a:p>
            </p:txBody>
          </p:sp>
          <p:sp>
            <p:nvSpPr>
              <p:cNvPr id="272601" name="Freeform 1241"/>
              <p:cNvSpPr>
                <a:spLocks/>
              </p:cNvSpPr>
              <p:nvPr/>
            </p:nvSpPr>
            <p:spPr bwMode="auto">
              <a:xfrm>
                <a:off x="4051" y="3105"/>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AC0"/>
              </a:solidFill>
              <a:ln w="9525">
                <a:noFill/>
                <a:round/>
                <a:headEnd/>
                <a:tailEnd/>
              </a:ln>
            </p:spPr>
            <p:txBody>
              <a:bodyPr/>
              <a:lstStyle/>
              <a:p>
                <a:endParaRPr lang="en-US"/>
              </a:p>
            </p:txBody>
          </p:sp>
          <p:sp>
            <p:nvSpPr>
              <p:cNvPr id="272602" name="Freeform 1242"/>
              <p:cNvSpPr>
                <a:spLocks/>
              </p:cNvSpPr>
              <p:nvPr/>
            </p:nvSpPr>
            <p:spPr bwMode="auto">
              <a:xfrm>
                <a:off x="4056" y="3101"/>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AC1"/>
              </a:solidFill>
              <a:ln w="9525">
                <a:noFill/>
                <a:round/>
                <a:headEnd/>
                <a:tailEnd/>
              </a:ln>
            </p:spPr>
            <p:txBody>
              <a:bodyPr/>
              <a:lstStyle/>
              <a:p>
                <a:endParaRPr lang="en-US"/>
              </a:p>
            </p:txBody>
          </p:sp>
          <p:sp>
            <p:nvSpPr>
              <p:cNvPr id="272603" name="Freeform 1243"/>
              <p:cNvSpPr>
                <a:spLocks/>
              </p:cNvSpPr>
              <p:nvPr/>
            </p:nvSpPr>
            <p:spPr bwMode="auto">
              <a:xfrm>
                <a:off x="4061" y="3098"/>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BC2"/>
              </a:solidFill>
              <a:ln w="9525">
                <a:noFill/>
                <a:round/>
                <a:headEnd/>
                <a:tailEnd/>
              </a:ln>
            </p:spPr>
            <p:txBody>
              <a:bodyPr/>
              <a:lstStyle/>
              <a:p>
                <a:endParaRPr lang="en-US"/>
              </a:p>
            </p:txBody>
          </p:sp>
          <p:sp>
            <p:nvSpPr>
              <p:cNvPr id="272604" name="Freeform 1244"/>
              <p:cNvSpPr>
                <a:spLocks/>
              </p:cNvSpPr>
              <p:nvPr/>
            </p:nvSpPr>
            <p:spPr bwMode="auto">
              <a:xfrm>
                <a:off x="4066" y="3087"/>
                <a:ext cx="95" cy="91"/>
              </a:xfrm>
              <a:custGeom>
                <a:avLst/>
                <a:gdLst/>
                <a:ahLst/>
                <a:cxnLst>
                  <a:cxn ang="0">
                    <a:pos x="0" y="11"/>
                  </a:cxn>
                  <a:cxn ang="0">
                    <a:pos x="14" y="0"/>
                  </a:cxn>
                  <a:cxn ang="0">
                    <a:pos x="95" y="80"/>
                  </a:cxn>
                  <a:cxn ang="0">
                    <a:pos x="80" y="91"/>
                  </a:cxn>
                  <a:cxn ang="0">
                    <a:pos x="0" y="11"/>
                  </a:cxn>
                </a:cxnLst>
                <a:rect l="0" t="0" r="r" b="b"/>
                <a:pathLst>
                  <a:path w="95" h="91">
                    <a:moveTo>
                      <a:pt x="0" y="11"/>
                    </a:moveTo>
                    <a:lnTo>
                      <a:pt x="14" y="0"/>
                    </a:lnTo>
                    <a:lnTo>
                      <a:pt x="95" y="80"/>
                    </a:lnTo>
                    <a:lnTo>
                      <a:pt x="80" y="91"/>
                    </a:lnTo>
                    <a:lnTo>
                      <a:pt x="0" y="11"/>
                    </a:lnTo>
                    <a:close/>
                  </a:path>
                </a:pathLst>
              </a:custGeom>
              <a:solidFill>
                <a:srgbClr val="4E9CC3"/>
              </a:solidFill>
              <a:ln w="9525">
                <a:noFill/>
                <a:round/>
                <a:headEnd/>
                <a:tailEnd/>
              </a:ln>
            </p:spPr>
            <p:txBody>
              <a:bodyPr/>
              <a:lstStyle/>
              <a:p>
                <a:endParaRPr lang="en-US"/>
              </a:p>
            </p:txBody>
          </p:sp>
          <p:sp>
            <p:nvSpPr>
              <p:cNvPr id="272605" name="Line 1245"/>
              <p:cNvSpPr>
                <a:spLocks noChangeShapeType="1"/>
              </p:cNvSpPr>
              <p:nvPr/>
            </p:nvSpPr>
            <p:spPr bwMode="auto">
              <a:xfrm>
                <a:off x="4066" y="3098"/>
                <a:ext cx="80" cy="80"/>
              </a:xfrm>
              <a:prstGeom prst="line">
                <a:avLst/>
              </a:prstGeom>
              <a:noFill/>
              <a:ln w="1588">
                <a:solidFill>
                  <a:srgbClr val="4E9CC3"/>
                </a:solidFill>
                <a:miter lim="800000"/>
                <a:headEnd/>
                <a:tailEnd/>
              </a:ln>
            </p:spPr>
            <p:txBody>
              <a:bodyPr/>
              <a:lstStyle/>
              <a:p>
                <a:endParaRPr lang="en-US"/>
              </a:p>
            </p:txBody>
          </p:sp>
          <p:sp>
            <p:nvSpPr>
              <p:cNvPr id="272606" name="Freeform 1246"/>
              <p:cNvSpPr>
                <a:spLocks/>
              </p:cNvSpPr>
              <p:nvPr/>
            </p:nvSpPr>
            <p:spPr bwMode="auto">
              <a:xfrm>
                <a:off x="4066" y="3094"/>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E9CC3"/>
              </a:solidFill>
              <a:ln w="9525">
                <a:noFill/>
                <a:round/>
                <a:headEnd/>
                <a:tailEnd/>
              </a:ln>
            </p:spPr>
            <p:txBody>
              <a:bodyPr/>
              <a:lstStyle/>
              <a:p>
                <a:endParaRPr lang="en-US"/>
              </a:p>
            </p:txBody>
          </p:sp>
          <p:sp>
            <p:nvSpPr>
              <p:cNvPr id="272607" name="Freeform 1247"/>
              <p:cNvSpPr>
                <a:spLocks/>
              </p:cNvSpPr>
              <p:nvPr/>
            </p:nvSpPr>
            <p:spPr bwMode="auto">
              <a:xfrm>
                <a:off x="4071" y="3091"/>
                <a:ext cx="85" cy="84"/>
              </a:xfrm>
              <a:custGeom>
                <a:avLst/>
                <a:gdLst/>
                <a:ahLst/>
                <a:cxnLst>
                  <a:cxn ang="0">
                    <a:pos x="0" y="3"/>
                  </a:cxn>
                  <a:cxn ang="0">
                    <a:pos x="4" y="0"/>
                  </a:cxn>
                  <a:cxn ang="0">
                    <a:pos x="85" y="80"/>
                  </a:cxn>
                  <a:cxn ang="0">
                    <a:pos x="80" y="84"/>
                  </a:cxn>
                  <a:cxn ang="0">
                    <a:pos x="0" y="3"/>
                  </a:cxn>
                </a:cxnLst>
                <a:rect l="0" t="0" r="r" b="b"/>
                <a:pathLst>
                  <a:path w="85" h="84">
                    <a:moveTo>
                      <a:pt x="0" y="3"/>
                    </a:moveTo>
                    <a:lnTo>
                      <a:pt x="4" y="0"/>
                    </a:lnTo>
                    <a:lnTo>
                      <a:pt x="85" y="80"/>
                    </a:lnTo>
                    <a:lnTo>
                      <a:pt x="80" y="84"/>
                    </a:lnTo>
                    <a:lnTo>
                      <a:pt x="0" y="3"/>
                    </a:lnTo>
                    <a:close/>
                  </a:path>
                </a:pathLst>
              </a:custGeom>
              <a:solidFill>
                <a:srgbClr val="4E9CC4"/>
              </a:solidFill>
              <a:ln w="9525">
                <a:noFill/>
                <a:round/>
                <a:headEnd/>
                <a:tailEnd/>
              </a:ln>
            </p:spPr>
            <p:txBody>
              <a:bodyPr/>
              <a:lstStyle/>
              <a:p>
                <a:endParaRPr lang="en-US"/>
              </a:p>
            </p:txBody>
          </p:sp>
          <p:sp>
            <p:nvSpPr>
              <p:cNvPr id="272608" name="Freeform 1248"/>
              <p:cNvSpPr>
                <a:spLocks/>
              </p:cNvSpPr>
              <p:nvPr/>
            </p:nvSpPr>
            <p:spPr bwMode="auto">
              <a:xfrm>
                <a:off x="4075" y="3087"/>
                <a:ext cx="86" cy="84"/>
              </a:xfrm>
              <a:custGeom>
                <a:avLst/>
                <a:gdLst/>
                <a:ahLst/>
                <a:cxnLst>
                  <a:cxn ang="0">
                    <a:pos x="0" y="4"/>
                  </a:cxn>
                  <a:cxn ang="0">
                    <a:pos x="5" y="0"/>
                  </a:cxn>
                  <a:cxn ang="0">
                    <a:pos x="86" y="80"/>
                  </a:cxn>
                  <a:cxn ang="0">
                    <a:pos x="81" y="84"/>
                  </a:cxn>
                  <a:cxn ang="0">
                    <a:pos x="0" y="4"/>
                  </a:cxn>
                </a:cxnLst>
                <a:rect l="0" t="0" r="r" b="b"/>
                <a:pathLst>
                  <a:path w="86" h="84">
                    <a:moveTo>
                      <a:pt x="0" y="4"/>
                    </a:moveTo>
                    <a:lnTo>
                      <a:pt x="5" y="0"/>
                    </a:lnTo>
                    <a:lnTo>
                      <a:pt x="86" y="80"/>
                    </a:lnTo>
                    <a:lnTo>
                      <a:pt x="81" y="84"/>
                    </a:lnTo>
                    <a:lnTo>
                      <a:pt x="0" y="4"/>
                    </a:lnTo>
                    <a:close/>
                  </a:path>
                </a:pathLst>
              </a:custGeom>
              <a:solidFill>
                <a:srgbClr val="4E9DC5"/>
              </a:solidFill>
              <a:ln w="9525">
                <a:noFill/>
                <a:round/>
                <a:headEnd/>
                <a:tailEnd/>
              </a:ln>
            </p:spPr>
            <p:txBody>
              <a:bodyPr/>
              <a:lstStyle/>
              <a:p>
                <a:endParaRPr lang="en-US"/>
              </a:p>
            </p:txBody>
          </p:sp>
          <p:sp>
            <p:nvSpPr>
              <p:cNvPr id="272609" name="Freeform 1249"/>
              <p:cNvSpPr>
                <a:spLocks/>
              </p:cNvSpPr>
              <p:nvPr/>
            </p:nvSpPr>
            <p:spPr bwMode="auto">
              <a:xfrm>
                <a:off x="4080" y="3075"/>
                <a:ext cx="94" cy="92"/>
              </a:xfrm>
              <a:custGeom>
                <a:avLst/>
                <a:gdLst/>
                <a:ahLst/>
                <a:cxnLst>
                  <a:cxn ang="0">
                    <a:pos x="0" y="12"/>
                  </a:cxn>
                  <a:cxn ang="0">
                    <a:pos x="14" y="0"/>
                  </a:cxn>
                  <a:cxn ang="0">
                    <a:pos x="94" y="81"/>
                  </a:cxn>
                  <a:cxn ang="0">
                    <a:pos x="81" y="92"/>
                  </a:cxn>
                  <a:cxn ang="0">
                    <a:pos x="0" y="12"/>
                  </a:cxn>
                </a:cxnLst>
                <a:rect l="0" t="0" r="r" b="b"/>
                <a:pathLst>
                  <a:path w="94" h="92">
                    <a:moveTo>
                      <a:pt x="0" y="12"/>
                    </a:moveTo>
                    <a:lnTo>
                      <a:pt x="14" y="0"/>
                    </a:lnTo>
                    <a:lnTo>
                      <a:pt x="94" y="81"/>
                    </a:lnTo>
                    <a:lnTo>
                      <a:pt x="81" y="92"/>
                    </a:lnTo>
                    <a:lnTo>
                      <a:pt x="0" y="12"/>
                    </a:lnTo>
                    <a:close/>
                  </a:path>
                </a:pathLst>
              </a:custGeom>
              <a:solidFill>
                <a:srgbClr val="4F9EC6"/>
              </a:solidFill>
              <a:ln w="9525">
                <a:noFill/>
                <a:round/>
                <a:headEnd/>
                <a:tailEnd/>
              </a:ln>
            </p:spPr>
            <p:txBody>
              <a:bodyPr/>
              <a:lstStyle/>
              <a:p>
                <a:endParaRPr lang="en-US"/>
              </a:p>
            </p:txBody>
          </p:sp>
          <p:sp>
            <p:nvSpPr>
              <p:cNvPr id="272610" name="Line 1250"/>
              <p:cNvSpPr>
                <a:spLocks noChangeShapeType="1"/>
              </p:cNvSpPr>
              <p:nvPr/>
            </p:nvSpPr>
            <p:spPr bwMode="auto">
              <a:xfrm>
                <a:off x="4080" y="3087"/>
                <a:ext cx="81" cy="80"/>
              </a:xfrm>
              <a:prstGeom prst="line">
                <a:avLst/>
              </a:prstGeom>
              <a:noFill/>
              <a:ln w="1588">
                <a:solidFill>
                  <a:srgbClr val="4F9EC6"/>
                </a:solidFill>
                <a:miter lim="800000"/>
                <a:headEnd/>
                <a:tailEnd/>
              </a:ln>
            </p:spPr>
            <p:txBody>
              <a:bodyPr/>
              <a:lstStyle/>
              <a:p>
                <a:endParaRPr lang="en-US"/>
              </a:p>
            </p:txBody>
          </p:sp>
          <p:sp>
            <p:nvSpPr>
              <p:cNvPr id="272611" name="Freeform 1251"/>
              <p:cNvSpPr>
                <a:spLocks/>
              </p:cNvSpPr>
              <p:nvPr/>
            </p:nvSpPr>
            <p:spPr bwMode="auto">
              <a:xfrm>
                <a:off x="4080" y="3081"/>
                <a:ext cx="88" cy="86"/>
              </a:xfrm>
              <a:custGeom>
                <a:avLst/>
                <a:gdLst/>
                <a:ahLst/>
                <a:cxnLst>
                  <a:cxn ang="0">
                    <a:pos x="0" y="6"/>
                  </a:cxn>
                  <a:cxn ang="0">
                    <a:pos x="7" y="0"/>
                  </a:cxn>
                  <a:cxn ang="0">
                    <a:pos x="88" y="81"/>
                  </a:cxn>
                  <a:cxn ang="0">
                    <a:pos x="81" y="86"/>
                  </a:cxn>
                  <a:cxn ang="0">
                    <a:pos x="0" y="6"/>
                  </a:cxn>
                </a:cxnLst>
                <a:rect l="0" t="0" r="r" b="b"/>
                <a:pathLst>
                  <a:path w="88" h="86">
                    <a:moveTo>
                      <a:pt x="0" y="6"/>
                    </a:moveTo>
                    <a:lnTo>
                      <a:pt x="7" y="0"/>
                    </a:lnTo>
                    <a:lnTo>
                      <a:pt x="88" y="81"/>
                    </a:lnTo>
                    <a:lnTo>
                      <a:pt x="81" y="86"/>
                    </a:lnTo>
                    <a:lnTo>
                      <a:pt x="0" y="6"/>
                    </a:lnTo>
                    <a:close/>
                  </a:path>
                </a:pathLst>
              </a:custGeom>
              <a:solidFill>
                <a:srgbClr val="4F9EC6"/>
              </a:solidFill>
              <a:ln w="9525">
                <a:noFill/>
                <a:round/>
                <a:headEnd/>
                <a:tailEnd/>
              </a:ln>
            </p:spPr>
            <p:txBody>
              <a:bodyPr/>
              <a:lstStyle/>
              <a:p>
                <a:endParaRPr lang="en-US"/>
              </a:p>
            </p:txBody>
          </p:sp>
          <p:sp>
            <p:nvSpPr>
              <p:cNvPr id="272612" name="Freeform 1252"/>
              <p:cNvSpPr>
                <a:spLocks/>
              </p:cNvSpPr>
              <p:nvPr/>
            </p:nvSpPr>
            <p:spPr bwMode="auto">
              <a:xfrm>
                <a:off x="4087" y="3075"/>
                <a:ext cx="87" cy="87"/>
              </a:xfrm>
              <a:custGeom>
                <a:avLst/>
                <a:gdLst/>
                <a:ahLst/>
                <a:cxnLst>
                  <a:cxn ang="0">
                    <a:pos x="0" y="6"/>
                  </a:cxn>
                  <a:cxn ang="0">
                    <a:pos x="7" y="0"/>
                  </a:cxn>
                  <a:cxn ang="0">
                    <a:pos x="87" y="81"/>
                  </a:cxn>
                  <a:cxn ang="0">
                    <a:pos x="81" y="87"/>
                  </a:cxn>
                  <a:cxn ang="0">
                    <a:pos x="0" y="6"/>
                  </a:cxn>
                </a:cxnLst>
                <a:rect l="0" t="0" r="r" b="b"/>
                <a:pathLst>
                  <a:path w="87" h="87">
                    <a:moveTo>
                      <a:pt x="0" y="6"/>
                    </a:moveTo>
                    <a:lnTo>
                      <a:pt x="7" y="0"/>
                    </a:lnTo>
                    <a:lnTo>
                      <a:pt x="87" y="81"/>
                    </a:lnTo>
                    <a:lnTo>
                      <a:pt x="81" y="87"/>
                    </a:lnTo>
                    <a:lnTo>
                      <a:pt x="0" y="6"/>
                    </a:lnTo>
                    <a:close/>
                  </a:path>
                </a:pathLst>
              </a:custGeom>
              <a:solidFill>
                <a:srgbClr val="4F9FC7"/>
              </a:solidFill>
              <a:ln w="9525">
                <a:noFill/>
                <a:round/>
                <a:headEnd/>
                <a:tailEnd/>
              </a:ln>
            </p:spPr>
            <p:txBody>
              <a:bodyPr/>
              <a:lstStyle/>
              <a:p>
                <a:endParaRPr lang="en-US"/>
              </a:p>
            </p:txBody>
          </p:sp>
          <p:sp>
            <p:nvSpPr>
              <p:cNvPr id="272613" name="Freeform 1253"/>
              <p:cNvSpPr>
                <a:spLocks/>
              </p:cNvSpPr>
              <p:nvPr/>
            </p:nvSpPr>
            <p:spPr bwMode="auto">
              <a:xfrm>
                <a:off x="4094" y="3063"/>
                <a:ext cx="93" cy="93"/>
              </a:xfrm>
              <a:custGeom>
                <a:avLst/>
                <a:gdLst/>
                <a:ahLst/>
                <a:cxnLst>
                  <a:cxn ang="0">
                    <a:pos x="0" y="12"/>
                  </a:cxn>
                  <a:cxn ang="0">
                    <a:pos x="13" y="0"/>
                  </a:cxn>
                  <a:cxn ang="0">
                    <a:pos x="93" y="81"/>
                  </a:cxn>
                  <a:cxn ang="0">
                    <a:pos x="80" y="93"/>
                  </a:cxn>
                  <a:cxn ang="0">
                    <a:pos x="0" y="12"/>
                  </a:cxn>
                </a:cxnLst>
                <a:rect l="0" t="0" r="r" b="b"/>
                <a:pathLst>
                  <a:path w="93" h="93">
                    <a:moveTo>
                      <a:pt x="0" y="12"/>
                    </a:moveTo>
                    <a:lnTo>
                      <a:pt x="13" y="0"/>
                    </a:lnTo>
                    <a:lnTo>
                      <a:pt x="93" y="81"/>
                    </a:lnTo>
                    <a:lnTo>
                      <a:pt x="80" y="93"/>
                    </a:lnTo>
                    <a:lnTo>
                      <a:pt x="0" y="12"/>
                    </a:lnTo>
                    <a:close/>
                  </a:path>
                </a:pathLst>
              </a:custGeom>
              <a:solidFill>
                <a:srgbClr val="50A0C8"/>
              </a:solidFill>
              <a:ln w="9525">
                <a:noFill/>
                <a:round/>
                <a:headEnd/>
                <a:tailEnd/>
              </a:ln>
            </p:spPr>
            <p:txBody>
              <a:bodyPr/>
              <a:lstStyle/>
              <a:p>
                <a:endParaRPr lang="en-US"/>
              </a:p>
            </p:txBody>
          </p:sp>
          <p:sp>
            <p:nvSpPr>
              <p:cNvPr id="272614" name="Line 1254"/>
              <p:cNvSpPr>
                <a:spLocks noChangeShapeType="1"/>
              </p:cNvSpPr>
              <p:nvPr/>
            </p:nvSpPr>
            <p:spPr bwMode="auto">
              <a:xfrm>
                <a:off x="4094" y="3075"/>
                <a:ext cx="80" cy="81"/>
              </a:xfrm>
              <a:prstGeom prst="line">
                <a:avLst/>
              </a:prstGeom>
              <a:noFill/>
              <a:ln w="1588">
                <a:solidFill>
                  <a:srgbClr val="50A0C8"/>
                </a:solidFill>
                <a:miter lim="800000"/>
                <a:headEnd/>
                <a:tailEnd/>
              </a:ln>
            </p:spPr>
            <p:txBody>
              <a:bodyPr/>
              <a:lstStyle/>
              <a:p>
                <a:endParaRPr lang="en-US"/>
              </a:p>
            </p:txBody>
          </p:sp>
          <p:sp>
            <p:nvSpPr>
              <p:cNvPr id="272615" name="Freeform 1255"/>
              <p:cNvSpPr>
                <a:spLocks/>
              </p:cNvSpPr>
              <p:nvPr/>
            </p:nvSpPr>
            <p:spPr bwMode="auto">
              <a:xfrm>
                <a:off x="4094" y="3071"/>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50A0C8"/>
              </a:solidFill>
              <a:ln w="9525">
                <a:noFill/>
                <a:round/>
                <a:headEnd/>
                <a:tailEnd/>
              </a:ln>
            </p:spPr>
            <p:txBody>
              <a:bodyPr/>
              <a:lstStyle/>
              <a:p>
                <a:endParaRPr lang="en-US"/>
              </a:p>
            </p:txBody>
          </p:sp>
          <p:sp>
            <p:nvSpPr>
              <p:cNvPr id="272616" name="Freeform 1256"/>
              <p:cNvSpPr>
                <a:spLocks/>
              </p:cNvSpPr>
              <p:nvPr/>
            </p:nvSpPr>
            <p:spPr bwMode="auto">
              <a:xfrm>
                <a:off x="4098" y="3067"/>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0C9"/>
              </a:solidFill>
              <a:ln w="9525">
                <a:noFill/>
                <a:round/>
                <a:headEnd/>
                <a:tailEnd/>
              </a:ln>
            </p:spPr>
            <p:txBody>
              <a:bodyPr/>
              <a:lstStyle/>
              <a:p>
                <a:endParaRPr lang="en-US"/>
              </a:p>
            </p:txBody>
          </p:sp>
          <p:sp>
            <p:nvSpPr>
              <p:cNvPr id="272617" name="Freeform 1257"/>
              <p:cNvSpPr>
                <a:spLocks/>
              </p:cNvSpPr>
              <p:nvPr/>
            </p:nvSpPr>
            <p:spPr bwMode="auto">
              <a:xfrm>
                <a:off x="4102" y="3063"/>
                <a:ext cx="85" cy="85"/>
              </a:xfrm>
              <a:custGeom>
                <a:avLst/>
                <a:gdLst/>
                <a:ahLst/>
                <a:cxnLst>
                  <a:cxn ang="0">
                    <a:pos x="0" y="4"/>
                  </a:cxn>
                  <a:cxn ang="0">
                    <a:pos x="5" y="0"/>
                  </a:cxn>
                  <a:cxn ang="0">
                    <a:pos x="85" y="81"/>
                  </a:cxn>
                  <a:cxn ang="0">
                    <a:pos x="81" y="85"/>
                  </a:cxn>
                  <a:cxn ang="0">
                    <a:pos x="0" y="4"/>
                  </a:cxn>
                </a:cxnLst>
                <a:rect l="0" t="0" r="r" b="b"/>
                <a:pathLst>
                  <a:path w="85" h="85">
                    <a:moveTo>
                      <a:pt x="0" y="4"/>
                    </a:moveTo>
                    <a:lnTo>
                      <a:pt x="5" y="0"/>
                    </a:lnTo>
                    <a:lnTo>
                      <a:pt x="85" y="81"/>
                    </a:lnTo>
                    <a:lnTo>
                      <a:pt x="81" y="85"/>
                    </a:lnTo>
                    <a:lnTo>
                      <a:pt x="0" y="4"/>
                    </a:lnTo>
                    <a:close/>
                  </a:path>
                </a:pathLst>
              </a:custGeom>
              <a:solidFill>
                <a:srgbClr val="50A1CA"/>
              </a:solidFill>
              <a:ln w="9525">
                <a:noFill/>
                <a:round/>
                <a:headEnd/>
                <a:tailEnd/>
              </a:ln>
            </p:spPr>
            <p:txBody>
              <a:bodyPr/>
              <a:lstStyle/>
              <a:p>
                <a:endParaRPr lang="en-US"/>
              </a:p>
            </p:txBody>
          </p:sp>
          <p:sp>
            <p:nvSpPr>
              <p:cNvPr id="272618" name="Freeform 1258"/>
              <p:cNvSpPr>
                <a:spLocks/>
              </p:cNvSpPr>
              <p:nvPr/>
            </p:nvSpPr>
            <p:spPr bwMode="auto">
              <a:xfrm>
                <a:off x="4107" y="3051"/>
                <a:ext cx="92" cy="93"/>
              </a:xfrm>
              <a:custGeom>
                <a:avLst/>
                <a:gdLst/>
                <a:ahLst/>
                <a:cxnLst>
                  <a:cxn ang="0">
                    <a:pos x="0" y="12"/>
                  </a:cxn>
                  <a:cxn ang="0">
                    <a:pos x="11" y="0"/>
                  </a:cxn>
                  <a:cxn ang="0">
                    <a:pos x="92" y="81"/>
                  </a:cxn>
                  <a:cxn ang="0">
                    <a:pos x="80" y="93"/>
                  </a:cxn>
                  <a:cxn ang="0">
                    <a:pos x="0" y="12"/>
                  </a:cxn>
                </a:cxnLst>
                <a:rect l="0" t="0" r="r" b="b"/>
                <a:pathLst>
                  <a:path w="92" h="93">
                    <a:moveTo>
                      <a:pt x="0" y="12"/>
                    </a:moveTo>
                    <a:lnTo>
                      <a:pt x="11" y="0"/>
                    </a:lnTo>
                    <a:lnTo>
                      <a:pt x="92" y="81"/>
                    </a:lnTo>
                    <a:lnTo>
                      <a:pt x="80" y="93"/>
                    </a:lnTo>
                    <a:lnTo>
                      <a:pt x="0" y="12"/>
                    </a:lnTo>
                    <a:close/>
                  </a:path>
                </a:pathLst>
              </a:custGeom>
              <a:solidFill>
                <a:srgbClr val="51A2CB"/>
              </a:solidFill>
              <a:ln w="9525">
                <a:noFill/>
                <a:round/>
                <a:headEnd/>
                <a:tailEnd/>
              </a:ln>
            </p:spPr>
            <p:txBody>
              <a:bodyPr/>
              <a:lstStyle/>
              <a:p>
                <a:endParaRPr lang="en-US"/>
              </a:p>
            </p:txBody>
          </p:sp>
          <p:sp>
            <p:nvSpPr>
              <p:cNvPr id="272619" name="Line 1259"/>
              <p:cNvSpPr>
                <a:spLocks noChangeShapeType="1"/>
              </p:cNvSpPr>
              <p:nvPr/>
            </p:nvSpPr>
            <p:spPr bwMode="auto">
              <a:xfrm>
                <a:off x="4107" y="3063"/>
                <a:ext cx="80" cy="81"/>
              </a:xfrm>
              <a:prstGeom prst="line">
                <a:avLst/>
              </a:prstGeom>
              <a:noFill/>
              <a:ln w="1588">
                <a:solidFill>
                  <a:srgbClr val="51A2CB"/>
                </a:solidFill>
                <a:miter lim="800000"/>
                <a:headEnd/>
                <a:tailEnd/>
              </a:ln>
            </p:spPr>
            <p:txBody>
              <a:bodyPr/>
              <a:lstStyle/>
              <a:p>
                <a:endParaRPr lang="en-US"/>
              </a:p>
            </p:txBody>
          </p:sp>
          <p:sp>
            <p:nvSpPr>
              <p:cNvPr id="272620" name="Freeform 1260"/>
              <p:cNvSpPr>
                <a:spLocks/>
              </p:cNvSpPr>
              <p:nvPr/>
            </p:nvSpPr>
            <p:spPr bwMode="auto">
              <a:xfrm>
                <a:off x="4107" y="3059"/>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1A2CB"/>
              </a:solidFill>
              <a:ln w="9525">
                <a:noFill/>
                <a:round/>
                <a:headEnd/>
                <a:tailEnd/>
              </a:ln>
            </p:spPr>
            <p:txBody>
              <a:bodyPr/>
              <a:lstStyle/>
              <a:p>
                <a:endParaRPr lang="en-US"/>
              </a:p>
            </p:txBody>
          </p:sp>
          <p:sp>
            <p:nvSpPr>
              <p:cNvPr id="272621" name="Freeform 1261"/>
              <p:cNvSpPr>
                <a:spLocks/>
              </p:cNvSpPr>
              <p:nvPr/>
            </p:nvSpPr>
            <p:spPr bwMode="auto">
              <a:xfrm>
                <a:off x="4110" y="3055"/>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C"/>
              </a:solidFill>
              <a:ln w="9525">
                <a:noFill/>
                <a:round/>
                <a:headEnd/>
                <a:tailEnd/>
              </a:ln>
            </p:spPr>
            <p:txBody>
              <a:bodyPr/>
              <a:lstStyle/>
              <a:p>
                <a:endParaRPr lang="en-US"/>
              </a:p>
            </p:txBody>
          </p:sp>
          <p:sp>
            <p:nvSpPr>
              <p:cNvPr id="272622" name="Freeform 1262"/>
              <p:cNvSpPr>
                <a:spLocks/>
              </p:cNvSpPr>
              <p:nvPr/>
            </p:nvSpPr>
            <p:spPr bwMode="auto">
              <a:xfrm>
                <a:off x="4114" y="3051"/>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3CD"/>
              </a:solidFill>
              <a:ln w="9525">
                <a:noFill/>
                <a:round/>
                <a:headEnd/>
                <a:tailEnd/>
              </a:ln>
            </p:spPr>
            <p:txBody>
              <a:bodyPr/>
              <a:lstStyle/>
              <a:p>
                <a:endParaRPr lang="en-US"/>
              </a:p>
            </p:txBody>
          </p:sp>
          <p:sp>
            <p:nvSpPr>
              <p:cNvPr id="272623" name="Freeform 1263"/>
              <p:cNvSpPr>
                <a:spLocks/>
              </p:cNvSpPr>
              <p:nvPr/>
            </p:nvSpPr>
            <p:spPr bwMode="auto">
              <a:xfrm>
                <a:off x="4118" y="3038"/>
                <a:ext cx="92" cy="94"/>
              </a:xfrm>
              <a:custGeom>
                <a:avLst/>
                <a:gdLst/>
                <a:ahLst/>
                <a:cxnLst>
                  <a:cxn ang="0">
                    <a:pos x="0" y="13"/>
                  </a:cxn>
                  <a:cxn ang="0">
                    <a:pos x="11" y="0"/>
                  </a:cxn>
                  <a:cxn ang="0">
                    <a:pos x="92" y="81"/>
                  </a:cxn>
                  <a:cxn ang="0">
                    <a:pos x="81" y="94"/>
                  </a:cxn>
                  <a:cxn ang="0">
                    <a:pos x="0" y="13"/>
                  </a:cxn>
                </a:cxnLst>
                <a:rect l="0" t="0" r="r" b="b"/>
                <a:pathLst>
                  <a:path w="92" h="94">
                    <a:moveTo>
                      <a:pt x="0" y="13"/>
                    </a:moveTo>
                    <a:lnTo>
                      <a:pt x="11" y="0"/>
                    </a:lnTo>
                    <a:lnTo>
                      <a:pt x="92" y="81"/>
                    </a:lnTo>
                    <a:lnTo>
                      <a:pt x="81" y="94"/>
                    </a:lnTo>
                    <a:lnTo>
                      <a:pt x="0" y="13"/>
                    </a:lnTo>
                    <a:close/>
                  </a:path>
                </a:pathLst>
              </a:custGeom>
              <a:solidFill>
                <a:srgbClr val="52A4CE"/>
              </a:solidFill>
              <a:ln w="9525">
                <a:noFill/>
                <a:round/>
                <a:headEnd/>
                <a:tailEnd/>
              </a:ln>
            </p:spPr>
            <p:txBody>
              <a:bodyPr/>
              <a:lstStyle/>
              <a:p>
                <a:endParaRPr lang="en-US"/>
              </a:p>
            </p:txBody>
          </p:sp>
          <p:sp>
            <p:nvSpPr>
              <p:cNvPr id="272624" name="Line 1264"/>
              <p:cNvSpPr>
                <a:spLocks noChangeShapeType="1"/>
              </p:cNvSpPr>
              <p:nvPr/>
            </p:nvSpPr>
            <p:spPr bwMode="auto">
              <a:xfrm>
                <a:off x="4118" y="3051"/>
                <a:ext cx="81" cy="81"/>
              </a:xfrm>
              <a:prstGeom prst="line">
                <a:avLst/>
              </a:prstGeom>
              <a:noFill/>
              <a:ln w="1588">
                <a:solidFill>
                  <a:srgbClr val="52A4CE"/>
                </a:solidFill>
                <a:miter lim="800000"/>
                <a:headEnd/>
                <a:tailEnd/>
              </a:ln>
            </p:spPr>
            <p:txBody>
              <a:bodyPr/>
              <a:lstStyle/>
              <a:p>
                <a:endParaRPr lang="en-US"/>
              </a:p>
            </p:txBody>
          </p:sp>
          <p:sp>
            <p:nvSpPr>
              <p:cNvPr id="272625" name="Freeform 1265"/>
              <p:cNvSpPr>
                <a:spLocks/>
              </p:cNvSpPr>
              <p:nvPr/>
            </p:nvSpPr>
            <p:spPr bwMode="auto">
              <a:xfrm>
                <a:off x="4118" y="3047"/>
                <a:ext cx="85" cy="85"/>
              </a:xfrm>
              <a:custGeom>
                <a:avLst/>
                <a:gdLst/>
                <a:ahLst/>
                <a:cxnLst>
                  <a:cxn ang="0">
                    <a:pos x="0" y="4"/>
                  </a:cxn>
                  <a:cxn ang="0">
                    <a:pos x="4" y="0"/>
                  </a:cxn>
                  <a:cxn ang="0">
                    <a:pos x="85" y="80"/>
                  </a:cxn>
                  <a:cxn ang="0">
                    <a:pos x="81" y="85"/>
                  </a:cxn>
                  <a:cxn ang="0">
                    <a:pos x="0" y="4"/>
                  </a:cxn>
                </a:cxnLst>
                <a:rect l="0" t="0" r="r" b="b"/>
                <a:pathLst>
                  <a:path w="85" h="85">
                    <a:moveTo>
                      <a:pt x="0" y="4"/>
                    </a:moveTo>
                    <a:lnTo>
                      <a:pt x="4" y="0"/>
                    </a:lnTo>
                    <a:lnTo>
                      <a:pt x="85" y="80"/>
                    </a:lnTo>
                    <a:lnTo>
                      <a:pt x="81" y="85"/>
                    </a:lnTo>
                    <a:lnTo>
                      <a:pt x="0" y="4"/>
                    </a:lnTo>
                    <a:close/>
                  </a:path>
                </a:pathLst>
              </a:custGeom>
              <a:solidFill>
                <a:srgbClr val="52A4CE"/>
              </a:solidFill>
              <a:ln w="9525">
                <a:noFill/>
                <a:round/>
                <a:headEnd/>
                <a:tailEnd/>
              </a:ln>
            </p:spPr>
            <p:txBody>
              <a:bodyPr/>
              <a:lstStyle/>
              <a:p>
                <a:endParaRPr lang="en-US"/>
              </a:p>
            </p:txBody>
          </p:sp>
          <p:sp>
            <p:nvSpPr>
              <p:cNvPr id="272626" name="Freeform 1266"/>
              <p:cNvSpPr>
                <a:spLocks/>
              </p:cNvSpPr>
              <p:nvPr/>
            </p:nvSpPr>
            <p:spPr bwMode="auto">
              <a:xfrm>
                <a:off x="4122" y="3042"/>
                <a:ext cx="84" cy="85"/>
              </a:xfrm>
              <a:custGeom>
                <a:avLst/>
                <a:gdLst/>
                <a:ahLst/>
                <a:cxnLst>
                  <a:cxn ang="0">
                    <a:pos x="0" y="5"/>
                  </a:cxn>
                  <a:cxn ang="0">
                    <a:pos x="4" y="0"/>
                  </a:cxn>
                  <a:cxn ang="0">
                    <a:pos x="84" y="81"/>
                  </a:cxn>
                  <a:cxn ang="0">
                    <a:pos x="81" y="85"/>
                  </a:cxn>
                  <a:cxn ang="0">
                    <a:pos x="0" y="5"/>
                  </a:cxn>
                </a:cxnLst>
                <a:rect l="0" t="0" r="r" b="b"/>
                <a:pathLst>
                  <a:path w="84" h="85">
                    <a:moveTo>
                      <a:pt x="0" y="5"/>
                    </a:moveTo>
                    <a:lnTo>
                      <a:pt x="4" y="0"/>
                    </a:lnTo>
                    <a:lnTo>
                      <a:pt x="84" y="81"/>
                    </a:lnTo>
                    <a:lnTo>
                      <a:pt x="81" y="85"/>
                    </a:lnTo>
                    <a:lnTo>
                      <a:pt x="0" y="5"/>
                    </a:lnTo>
                    <a:close/>
                  </a:path>
                </a:pathLst>
              </a:custGeom>
              <a:solidFill>
                <a:srgbClr val="52A5CE"/>
              </a:solidFill>
              <a:ln w="9525">
                <a:noFill/>
                <a:round/>
                <a:headEnd/>
                <a:tailEnd/>
              </a:ln>
            </p:spPr>
            <p:txBody>
              <a:bodyPr/>
              <a:lstStyle/>
              <a:p>
                <a:endParaRPr lang="en-US"/>
              </a:p>
            </p:txBody>
          </p:sp>
          <p:sp>
            <p:nvSpPr>
              <p:cNvPr id="272627" name="Freeform 1267"/>
              <p:cNvSpPr>
                <a:spLocks/>
              </p:cNvSpPr>
              <p:nvPr/>
            </p:nvSpPr>
            <p:spPr bwMode="auto">
              <a:xfrm>
                <a:off x="4126" y="3038"/>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6CF"/>
              </a:solidFill>
              <a:ln w="9525">
                <a:noFill/>
                <a:round/>
                <a:headEnd/>
                <a:tailEnd/>
              </a:ln>
            </p:spPr>
            <p:txBody>
              <a:bodyPr/>
              <a:lstStyle/>
              <a:p>
                <a:endParaRPr lang="en-US"/>
              </a:p>
            </p:txBody>
          </p:sp>
          <p:sp>
            <p:nvSpPr>
              <p:cNvPr id="272628" name="Freeform 1268"/>
              <p:cNvSpPr>
                <a:spLocks/>
              </p:cNvSpPr>
              <p:nvPr/>
            </p:nvSpPr>
            <p:spPr bwMode="auto">
              <a:xfrm>
                <a:off x="4129" y="3025"/>
                <a:ext cx="91" cy="94"/>
              </a:xfrm>
              <a:custGeom>
                <a:avLst/>
                <a:gdLst/>
                <a:ahLst/>
                <a:cxnLst>
                  <a:cxn ang="0">
                    <a:pos x="0" y="13"/>
                  </a:cxn>
                  <a:cxn ang="0">
                    <a:pos x="10" y="0"/>
                  </a:cxn>
                  <a:cxn ang="0">
                    <a:pos x="91" y="81"/>
                  </a:cxn>
                  <a:cxn ang="0">
                    <a:pos x="81" y="94"/>
                  </a:cxn>
                  <a:cxn ang="0">
                    <a:pos x="0" y="13"/>
                  </a:cxn>
                </a:cxnLst>
                <a:rect l="0" t="0" r="r" b="b"/>
                <a:pathLst>
                  <a:path w="91" h="94">
                    <a:moveTo>
                      <a:pt x="0" y="13"/>
                    </a:moveTo>
                    <a:lnTo>
                      <a:pt x="10" y="0"/>
                    </a:lnTo>
                    <a:lnTo>
                      <a:pt x="91" y="81"/>
                    </a:lnTo>
                    <a:lnTo>
                      <a:pt x="81" y="94"/>
                    </a:lnTo>
                    <a:lnTo>
                      <a:pt x="0" y="13"/>
                    </a:lnTo>
                    <a:close/>
                  </a:path>
                </a:pathLst>
              </a:custGeom>
              <a:solidFill>
                <a:srgbClr val="53A7D0"/>
              </a:solidFill>
              <a:ln w="9525">
                <a:noFill/>
                <a:round/>
                <a:headEnd/>
                <a:tailEnd/>
              </a:ln>
            </p:spPr>
            <p:txBody>
              <a:bodyPr/>
              <a:lstStyle/>
              <a:p>
                <a:endParaRPr lang="en-US"/>
              </a:p>
            </p:txBody>
          </p:sp>
          <p:sp>
            <p:nvSpPr>
              <p:cNvPr id="272629" name="Line 1269"/>
              <p:cNvSpPr>
                <a:spLocks noChangeShapeType="1"/>
              </p:cNvSpPr>
              <p:nvPr/>
            </p:nvSpPr>
            <p:spPr bwMode="auto">
              <a:xfrm>
                <a:off x="4129" y="3038"/>
                <a:ext cx="81" cy="81"/>
              </a:xfrm>
              <a:prstGeom prst="line">
                <a:avLst/>
              </a:prstGeom>
              <a:noFill/>
              <a:ln w="1588">
                <a:solidFill>
                  <a:srgbClr val="53A7D0"/>
                </a:solidFill>
                <a:miter lim="800000"/>
                <a:headEnd/>
                <a:tailEnd/>
              </a:ln>
            </p:spPr>
            <p:txBody>
              <a:bodyPr/>
              <a:lstStyle/>
              <a:p>
                <a:endParaRPr lang="en-US"/>
              </a:p>
            </p:txBody>
          </p:sp>
          <p:sp>
            <p:nvSpPr>
              <p:cNvPr id="272630" name="Freeform 1270"/>
              <p:cNvSpPr>
                <a:spLocks/>
              </p:cNvSpPr>
              <p:nvPr/>
            </p:nvSpPr>
            <p:spPr bwMode="auto">
              <a:xfrm>
                <a:off x="4129" y="3034"/>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3A7D0"/>
              </a:solidFill>
              <a:ln w="9525">
                <a:noFill/>
                <a:round/>
                <a:headEnd/>
                <a:tailEnd/>
              </a:ln>
            </p:spPr>
            <p:txBody>
              <a:bodyPr/>
              <a:lstStyle/>
              <a:p>
                <a:endParaRPr lang="en-US"/>
              </a:p>
            </p:txBody>
          </p:sp>
          <p:sp>
            <p:nvSpPr>
              <p:cNvPr id="272631" name="Freeform 1271"/>
              <p:cNvSpPr>
                <a:spLocks/>
              </p:cNvSpPr>
              <p:nvPr/>
            </p:nvSpPr>
            <p:spPr bwMode="auto">
              <a:xfrm>
                <a:off x="4133" y="3030"/>
                <a:ext cx="84" cy="84"/>
              </a:xfrm>
              <a:custGeom>
                <a:avLst/>
                <a:gdLst/>
                <a:ahLst/>
                <a:cxnLst>
                  <a:cxn ang="0">
                    <a:pos x="0" y="4"/>
                  </a:cxn>
                  <a:cxn ang="0">
                    <a:pos x="3" y="0"/>
                  </a:cxn>
                  <a:cxn ang="0">
                    <a:pos x="84" y="80"/>
                  </a:cxn>
                  <a:cxn ang="0">
                    <a:pos x="80" y="84"/>
                  </a:cxn>
                  <a:cxn ang="0">
                    <a:pos x="0" y="4"/>
                  </a:cxn>
                </a:cxnLst>
                <a:rect l="0" t="0" r="r" b="b"/>
                <a:pathLst>
                  <a:path w="84" h="84">
                    <a:moveTo>
                      <a:pt x="0" y="4"/>
                    </a:moveTo>
                    <a:lnTo>
                      <a:pt x="3" y="0"/>
                    </a:lnTo>
                    <a:lnTo>
                      <a:pt x="84" y="80"/>
                    </a:lnTo>
                    <a:lnTo>
                      <a:pt x="80" y="84"/>
                    </a:lnTo>
                    <a:lnTo>
                      <a:pt x="0" y="4"/>
                    </a:lnTo>
                    <a:close/>
                  </a:path>
                </a:pathLst>
              </a:custGeom>
              <a:solidFill>
                <a:srgbClr val="53A7D1"/>
              </a:solidFill>
              <a:ln w="9525">
                <a:noFill/>
                <a:round/>
                <a:headEnd/>
                <a:tailEnd/>
              </a:ln>
            </p:spPr>
            <p:txBody>
              <a:bodyPr/>
              <a:lstStyle/>
              <a:p>
                <a:endParaRPr lang="en-US"/>
              </a:p>
            </p:txBody>
          </p:sp>
          <p:sp>
            <p:nvSpPr>
              <p:cNvPr id="272632" name="Freeform 1272"/>
              <p:cNvSpPr>
                <a:spLocks/>
              </p:cNvSpPr>
              <p:nvPr/>
            </p:nvSpPr>
            <p:spPr bwMode="auto">
              <a:xfrm>
                <a:off x="4136" y="3025"/>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3A8D2"/>
              </a:solidFill>
              <a:ln w="9525">
                <a:noFill/>
                <a:round/>
                <a:headEnd/>
                <a:tailEnd/>
              </a:ln>
            </p:spPr>
            <p:txBody>
              <a:bodyPr/>
              <a:lstStyle/>
              <a:p>
                <a:endParaRPr lang="en-US"/>
              </a:p>
            </p:txBody>
          </p:sp>
          <p:sp>
            <p:nvSpPr>
              <p:cNvPr id="272633" name="Freeform 1273"/>
              <p:cNvSpPr>
                <a:spLocks/>
              </p:cNvSpPr>
              <p:nvPr/>
            </p:nvSpPr>
            <p:spPr bwMode="auto">
              <a:xfrm>
                <a:off x="4139" y="3012"/>
                <a:ext cx="90" cy="94"/>
              </a:xfrm>
              <a:custGeom>
                <a:avLst/>
                <a:gdLst/>
                <a:ahLst/>
                <a:cxnLst>
                  <a:cxn ang="0">
                    <a:pos x="0" y="13"/>
                  </a:cxn>
                  <a:cxn ang="0">
                    <a:pos x="10" y="0"/>
                  </a:cxn>
                  <a:cxn ang="0">
                    <a:pos x="90" y="80"/>
                  </a:cxn>
                  <a:cxn ang="0">
                    <a:pos x="81" y="94"/>
                  </a:cxn>
                  <a:cxn ang="0">
                    <a:pos x="0" y="13"/>
                  </a:cxn>
                </a:cxnLst>
                <a:rect l="0" t="0" r="r" b="b"/>
                <a:pathLst>
                  <a:path w="90" h="94">
                    <a:moveTo>
                      <a:pt x="0" y="13"/>
                    </a:moveTo>
                    <a:lnTo>
                      <a:pt x="10" y="0"/>
                    </a:lnTo>
                    <a:lnTo>
                      <a:pt x="90" y="80"/>
                    </a:lnTo>
                    <a:lnTo>
                      <a:pt x="81" y="94"/>
                    </a:lnTo>
                    <a:lnTo>
                      <a:pt x="0" y="13"/>
                    </a:lnTo>
                    <a:close/>
                  </a:path>
                </a:pathLst>
              </a:custGeom>
              <a:solidFill>
                <a:srgbClr val="54A9D3"/>
              </a:solidFill>
              <a:ln w="9525">
                <a:noFill/>
                <a:round/>
                <a:headEnd/>
                <a:tailEnd/>
              </a:ln>
            </p:spPr>
            <p:txBody>
              <a:bodyPr/>
              <a:lstStyle/>
              <a:p>
                <a:endParaRPr lang="en-US"/>
              </a:p>
            </p:txBody>
          </p:sp>
          <p:sp>
            <p:nvSpPr>
              <p:cNvPr id="272634" name="Line 1274"/>
              <p:cNvSpPr>
                <a:spLocks noChangeShapeType="1"/>
              </p:cNvSpPr>
              <p:nvPr/>
            </p:nvSpPr>
            <p:spPr bwMode="auto">
              <a:xfrm>
                <a:off x="4139" y="3025"/>
                <a:ext cx="81" cy="81"/>
              </a:xfrm>
              <a:prstGeom prst="line">
                <a:avLst/>
              </a:prstGeom>
              <a:noFill/>
              <a:ln w="1588">
                <a:solidFill>
                  <a:srgbClr val="54A9D3"/>
                </a:solidFill>
                <a:miter lim="800000"/>
                <a:headEnd/>
                <a:tailEnd/>
              </a:ln>
            </p:spPr>
            <p:txBody>
              <a:bodyPr/>
              <a:lstStyle/>
              <a:p>
                <a:endParaRPr lang="en-US"/>
              </a:p>
            </p:txBody>
          </p:sp>
          <p:sp>
            <p:nvSpPr>
              <p:cNvPr id="272635" name="Freeform 1275"/>
              <p:cNvSpPr>
                <a:spLocks/>
              </p:cNvSpPr>
              <p:nvPr/>
            </p:nvSpPr>
            <p:spPr bwMode="auto">
              <a:xfrm>
                <a:off x="4139" y="3019"/>
                <a:ext cx="86" cy="87"/>
              </a:xfrm>
              <a:custGeom>
                <a:avLst/>
                <a:gdLst/>
                <a:ahLst/>
                <a:cxnLst>
                  <a:cxn ang="0">
                    <a:pos x="0" y="6"/>
                  </a:cxn>
                  <a:cxn ang="0">
                    <a:pos x="5" y="0"/>
                  </a:cxn>
                  <a:cxn ang="0">
                    <a:pos x="86" y="80"/>
                  </a:cxn>
                  <a:cxn ang="0">
                    <a:pos x="81" y="87"/>
                  </a:cxn>
                  <a:cxn ang="0">
                    <a:pos x="0" y="6"/>
                  </a:cxn>
                </a:cxnLst>
                <a:rect l="0" t="0" r="r" b="b"/>
                <a:pathLst>
                  <a:path w="86" h="87">
                    <a:moveTo>
                      <a:pt x="0" y="6"/>
                    </a:moveTo>
                    <a:lnTo>
                      <a:pt x="5" y="0"/>
                    </a:lnTo>
                    <a:lnTo>
                      <a:pt x="86" y="80"/>
                    </a:lnTo>
                    <a:lnTo>
                      <a:pt x="81" y="87"/>
                    </a:lnTo>
                    <a:lnTo>
                      <a:pt x="0" y="6"/>
                    </a:lnTo>
                    <a:close/>
                  </a:path>
                </a:pathLst>
              </a:custGeom>
              <a:solidFill>
                <a:srgbClr val="54A9D3"/>
              </a:solidFill>
              <a:ln w="9525">
                <a:noFill/>
                <a:round/>
                <a:headEnd/>
                <a:tailEnd/>
              </a:ln>
            </p:spPr>
            <p:txBody>
              <a:bodyPr/>
              <a:lstStyle/>
              <a:p>
                <a:endParaRPr lang="en-US"/>
              </a:p>
            </p:txBody>
          </p:sp>
          <p:sp>
            <p:nvSpPr>
              <p:cNvPr id="272636" name="Freeform 1276"/>
              <p:cNvSpPr>
                <a:spLocks/>
              </p:cNvSpPr>
              <p:nvPr/>
            </p:nvSpPr>
            <p:spPr bwMode="auto">
              <a:xfrm>
                <a:off x="4144" y="3012"/>
                <a:ext cx="85" cy="87"/>
              </a:xfrm>
              <a:custGeom>
                <a:avLst/>
                <a:gdLst/>
                <a:ahLst/>
                <a:cxnLst>
                  <a:cxn ang="0">
                    <a:pos x="0" y="7"/>
                  </a:cxn>
                  <a:cxn ang="0">
                    <a:pos x="5" y="0"/>
                  </a:cxn>
                  <a:cxn ang="0">
                    <a:pos x="85" y="80"/>
                  </a:cxn>
                  <a:cxn ang="0">
                    <a:pos x="81" y="87"/>
                  </a:cxn>
                  <a:cxn ang="0">
                    <a:pos x="0" y="7"/>
                  </a:cxn>
                </a:cxnLst>
                <a:rect l="0" t="0" r="r" b="b"/>
                <a:pathLst>
                  <a:path w="85" h="87">
                    <a:moveTo>
                      <a:pt x="0" y="7"/>
                    </a:moveTo>
                    <a:lnTo>
                      <a:pt x="5" y="0"/>
                    </a:lnTo>
                    <a:lnTo>
                      <a:pt x="85" y="80"/>
                    </a:lnTo>
                    <a:lnTo>
                      <a:pt x="81" y="87"/>
                    </a:lnTo>
                    <a:lnTo>
                      <a:pt x="0" y="7"/>
                    </a:lnTo>
                    <a:close/>
                  </a:path>
                </a:pathLst>
              </a:custGeom>
              <a:solidFill>
                <a:srgbClr val="54AAD4"/>
              </a:solidFill>
              <a:ln w="9525">
                <a:noFill/>
                <a:round/>
                <a:headEnd/>
                <a:tailEnd/>
              </a:ln>
            </p:spPr>
            <p:txBody>
              <a:bodyPr/>
              <a:lstStyle/>
              <a:p>
                <a:endParaRPr lang="en-US"/>
              </a:p>
            </p:txBody>
          </p:sp>
          <p:sp>
            <p:nvSpPr>
              <p:cNvPr id="272637" name="Freeform 1277"/>
              <p:cNvSpPr>
                <a:spLocks/>
              </p:cNvSpPr>
              <p:nvPr/>
            </p:nvSpPr>
            <p:spPr bwMode="auto">
              <a:xfrm>
                <a:off x="4149" y="2998"/>
                <a:ext cx="88" cy="94"/>
              </a:xfrm>
              <a:custGeom>
                <a:avLst/>
                <a:gdLst/>
                <a:ahLst/>
                <a:cxnLst>
                  <a:cxn ang="0">
                    <a:pos x="0" y="14"/>
                  </a:cxn>
                  <a:cxn ang="0">
                    <a:pos x="8" y="0"/>
                  </a:cxn>
                  <a:cxn ang="0">
                    <a:pos x="88" y="81"/>
                  </a:cxn>
                  <a:cxn ang="0">
                    <a:pos x="80" y="94"/>
                  </a:cxn>
                  <a:cxn ang="0">
                    <a:pos x="0" y="14"/>
                  </a:cxn>
                </a:cxnLst>
                <a:rect l="0" t="0" r="r" b="b"/>
                <a:pathLst>
                  <a:path w="88" h="94">
                    <a:moveTo>
                      <a:pt x="0" y="14"/>
                    </a:moveTo>
                    <a:lnTo>
                      <a:pt x="8" y="0"/>
                    </a:lnTo>
                    <a:lnTo>
                      <a:pt x="88" y="81"/>
                    </a:lnTo>
                    <a:lnTo>
                      <a:pt x="80" y="94"/>
                    </a:lnTo>
                    <a:lnTo>
                      <a:pt x="0" y="14"/>
                    </a:lnTo>
                    <a:close/>
                  </a:path>
                </a:pathLst>
              </a:custGeom>
              <a:solidFill>
                <a:srgbClr val="55ABD5"/>
              </a:solidFill>
              <a:ln w="9525">
                <a:noFill/>
                <a:round/>
                <a:headEnd/>
                <a:tailEnd/>
              </a:ln>
            </p:spPr>
            <p:txBody>
              <a:bodyPr/>
              <a:lstStyle/>
              <a:p>
                <a:endParaRPr lang="en-US"/>
              </a:p>
            </p:txBody>
          </p:sp>
          <p:sp>
            <p:nvSpPr>
              <p:cNvPr id="272638" name="Line 1278"/>
              <p:cNvSpPr>
                <a:spLocks noChangeShapeType="1"/>
              </p:cNvSpPr>
              <p:nvPr/>
            </p:nvSpPr>
            <p:spPr bwMode="auto">
              <a:xfrm>
                <a:off x="4149" y="3012"/>
                <a:ext cx="80" cy="80"/>
              </a:xfrm>
              <a:prstGeom prst="line">
                <a:avLst/>
              </a:prstGeom>
              <a:noFill/>
              <a:ln w="1588">
                <a:solidFill>
                  <a:srgbClr val="55ABD5"/>
                </a:solidFill>
                <a:miter lim="800000"/>
                <a:headEnd/>
                <a:tailEnd/>
              </a:ln>
            </p:spPr>
            <p:txBody>
              <a:bodyPr/>
              <a:lstStyle/>
              <a:p>
                <a:endParaRPr lang="en-US"/>
              </a:p>
            </p:txBody>
          </p:sp>
          <p:sp>
            <p:nvSpPr>
              <p:cNvPr id="272639" name="Freeform 1279"/>
              <p:cNvSpPr>
                <a:spLocks/>
              </p:cNvSpPr>
              <p:nvPr/>
            </p:nvSpPr>
            <p:spPr bwMode="auto">
              <a:xfrm>
                <a:off x="4149" y="3007"/>
                <a:ext cx="83" cy="85"/>
              </a:xfrm>
              <a:custGeom>
                <a:avLst/>
                <a:gdLst/>
                <a:ahLst/>
                <a:cxnLst>
                  <a:cxn ang="0">
                    <a:pos x="0" y="5"/>
                  </a:cxn>
                  <a:cxn ang="0">
                    <a:pos x="2" y="0"/>
                  </a:cxn>
                  <a:cxn ang="0">
                    <a:pos x="83" y="81"/>
                  </a:cxn>
                  <a:cxn ang="0">
                    <a:pos x="80" y="85"/>
                  </a:cxn>
                  <a:cxn ang="0">
                    <a:pos x="0" y="5"/>
                  </a:cxn>
                </a:cxnLst>
                <a:rect l="0" t="0" r="r" b="b"/>
                <a:pathLst>
                  <a:path w="83" h="85">
                    <a:moveTo>
                      <a:pt x="0" y="5"/>
                    </a:moveTo>
                    <a:lnTo>
                      <a:pt x="2" y="0"/>
                    </a:lnTo>
                    <a:lnTo>
                      <a:pt x="83" y="81"/>
                    </a:lnTo>
                    <a:lnTo>
                      <a:pt x="80" y="85"/>
                    </a:lnTo>
                    <a:lnTo>
                      <a:pt x="0" y="5"/>
                    </a:lnTo>
                    <a:close/>
                  </a:path>
                </a:pathLst>
              </a:custGeom>
              <a:solidFill>
                <a:srgbClr val="55ABD5"/>
              </a:solidFill>
              <a:ln w="9525">
                <a:noFill/>
                <a:round/>
                <a:headEnd/>
                <a:tailEnd/>
              </a:ln>
            </p:spPr>
            <p:txBody>
              <a:bodyPr/>
              <a:lstStyle/>
              <a:p>
                <a:endParaRPr lang="en-US"/>
              </a:p>
            </p:txBody>
          </p:sp>
          <p:sp>
            <p:nvSpPr>
              <p:cNvPr id="272640" name="Freeform 1280"/>
              <p:cNvSpPr>
                <a:spLocks/>
              </p:cNvSpPr>
              <p:nvPr/>
            </p:nvSpPr>
            <p:spPr bwMode="auto">
              <a:xfrm>
                <a:off x="4151" y="3003"/>
                <a:ext cx="84" cy="85"/>
              </a:xfrm>
              <a:custGeom>
                <a:avLst/>
                <a:gdLst/>
                <a:ahLst/>
                <a:cxnLst>
                  <a:cxn ang="0">
                    <a:pos x="0" y="4"/>
                  </a:cxn>
                  <a:cxn ang="0">
                    <a:pos x="3" y="0"/>
                  </a:cxn>
                  <a:cxn ang="0">
                    <a:pos x="84" y="80"/>
                  </a:cxn>
                  <a:cxn ang="0">
                    <a:pos x="81" y="85"/>
                  </a:cxn>
                  <a:cxn ang="0">
                    <a:pos x="0" y="4"/>
                  </a:cxn>
                </a:cxnLst>
                <a:rect l="0" t="0" r="r" b="b"/>
                <a:pathLst>
                  <a:path w="84" h="85">
                    <a:moveTo>
                      <a:pt x="0" y="4"/>
                    </a:moveTo>
                    <a:lnTo>
                      <a:pt x="3" y="0"/>
                    </a:lnTo>
                    <a:lnTo>
                      <a:pt x="84" y="80"/>
                    </a:lnTo>
                    <a:lnTo>
                      <a:pt x="81" y="85"/>
                    </a:lnTo>
                    <a:lnTo>
                      <a:pt x="0" y="4"/>
                    </a:lnTo>
                    <a:close/>
                  </a:path>
                </a:pathLst>
              </a:custGeom>
              <a:solidFill>
                <a:srgbClr val="55ABD6"/>
              </a:solidFill>
              <a:ln w="9525">
                <a:noFill/>
                <a:round/>
                <a:headEnd/>
                <a:tailEnd/>
              </a:ln>
            </p:spPr>
            <p:txBody>
              <a:bodyPr/>
              <a:lstStyle/>
              <a:p>
                <a:endParaRPr lang="en-US"/>
              </a:p>
            </p:txBody>
          </p:sp>
          <p:sp>
            <p:nvSpPr>
              <p:cNvPr id="272641" name="Freeform 1281"/>
              <p:cNvSpPr>
                <a:spLocks/>
              </p:cNvSpPr>
              <p:nvPr/>
            </p:nvSpPr>
            <p:spPr bwMode="auto">
              <a:xfrm>
                <a:off x="4154" y="2998"/>
                <a:ext cx="83" cy="85"/>
              </a:xfrm>
              <a:custGeom>
                <a:avLst/>
                <a:gdLst/>
                <a:ahLst/>
                <a:cxnLst>
                  <a:cxn ang="0">
                    <a:pos x="0" y="5"/>
                  </a:cxn>
                  <a:cxn ang="0">
                    <a:pos x="3" y="0"/>
                  </a:cxn>
                  <a:cxn ang="0">
                    <a:pos x="83" y="81"/>
                  </a:cxn>
                  <a:cxn ang="0">
                    <a:pos x="81" y="85"/>
                  </a:cxn>
                  <a:cxn ang="0">
                    <a:pos x="0" y="5"/>
                  </a:cxn>
                </a:cxnLst>
                <a:rect l="0" t="0" r="r" b="b"/>
                <a:pathLst>
                  <a:path w="83" h="85">
                    <a:moveTo>
                      <a:pt x="0" y="5"/>
                    </a:moveTo>
                    <a:lnTo>
                      <a:pt x="3" y="0"/>
                    </a:lnTo>
                    <a:lnTo>
                      <a:pt x="83" y="81"/>
                    </a:lnTo>
                    <a:lnTo>
                      <a:pt x="81" y="85"/>
                    </a:lnTo>
                    <a:lnTo>
                      <a:pt x="0" y="5"/>
                    </a:lnTo>
                    <a:close/>
                  </a:path>
                </a:pathLst>
              </a:custGeom>
              <a:solidFill>
                <a:srgbClr val="55ABD7"/>
              </a:solidFill>
              <a:ln w="9525">
                <a:noFill/>
                <a:round/>
                <a:headEnd/>
                <a:tailEnd/>
              </a:ln>
            </p:spPr>
            <p:txBody>
              <a:bodyPr/>
              <a:lstStyle/>
              <a:p>
                <a:endParaRPr lang="en-US"/>
              </a:p>
            </p:txBody>
          </p:sp>
          <p:sp>
            <p:nvSpPr>
              <p:cNvPr id="272642" name="Freeform 1282"/>
              <p:cNvSpPr>
                <a:spLocks/>
              </p:cNvSpPr>
              <p:nvPr/>
            </p:nvSpPr>
            <p:spPr bwMode="auto">
              <a:xfrm>
                <a:off x="4157" y="2984"/>
                <a:ext cx="87" cy="95"/>
              </a:xfrm>
              <a:custGeom>
                <a:avLst/>
                <a:gdLst/>
                <a:ahLst/>
                <a:cxnLst>
                  <a:cxn ang="0">
                    <a:pos x="0" y="14"/>
                  </a:cxn>
                  <a:cxn ang="0">
                    <a:pos x="7" y="0"/>
                  </a:cxn>
                  <a:cxn ang="0">
                    <a:pos x="87" y="80"/>
                  </a:cxn>
                  <a:cxn ang="0">
                    <a:pos x="80" y="95"/>
                  </a:cxn>
                  <a:cxn ang="0">
                    <a:pos x="0" y="14"/>
                  </a:cxn>
                </a:cxnLst>
                <a:rect l="0" t="0" r="r" b="b"/>
                <a:pathLst>
                  <a:path w="87" h="95">
                    <a:moveTo>
                      <a:pt x="0" y="14"/>
                    </a:moveTo>
                    <a:lnTo>
                      <a:pt x="7" y="0"/>
                    </a:lnTo>
                    <a:lnTo>
                      <a:pt x="87" y="80"/>
                    </a:lnTo>
                    <a:lnTo>
                      <a:pt x="80" y="95"/>
                    </a:lnTo>
                    <a:lnTo>
                      <a:pt x="0" y="14"/>
                    </a:lnTo>
                    <a:close/>
                  </a:path>
                </a:pathLst>
              </a:custGeom>
              <a:solidFill>
                <a:srgbClr val="56ACD8"/>
              </a:solidFill>
              <a:ln w="9525">
                <a:noFill/>
                <a:round/>
                <a:headEnd/>
                <a:tailEnd/>
              </a:ln>
            </p:spPr>
            <p:txBody>
              <a:bodyPr/>
              <a:lstStyle/>
              <a:p>
                <a:endParaRPr lang="en-US"/>
              </a:p>
            </p:txBody>
          </p:sp>
        </p:grpSp>
        <p:sp>
          <p:nvSpPr>
            <p:cNvPr id="272644" name="Line 1284"/>
            <p:cNvSpPr>
              <a:spLocks noChangeShapeType="1"/>
            </p:cNvSpPr>
            <p:nvPr/>
          </p:nvSpPr>
          <p:spPr bwMode="auto">
            <a:xfrm>
              <a:off x="4157" y="2998"/>
              <a:ext cx="80" cy="81"/>
            </a:xfrm>
            <a:prstGeom prst="line">
              <a:avLst/>
            </a:prstGeom>
            <a:noFill/>
            <a:ln w="1588">
              <a:solidFill>
                <a:srgbClr val="56ACD8"/>
              </a:solidFill>
              <a:miter lim="800000"/>
              <a:headEnd/>
              <a:tailEnd/>
            </a:ln>
          </p:spPr>
          <p:txBody>
            <a:bodyPr/>
            <a:lstStyle/>
            <a:p>
              <a:endParaRPr lang="en-US"/>
            </a:p>
          </p:txBody>
        </p:sp>
        <p:sp>
          <p:nvSpPr>
            <p:cNvPr id="272645" name="Freeform 1285"/>
            <p:cNvSpPr>
              <a:spLocks/>
            </p:cNvSpPr>
            <p:nvPr/>
          </p:nvSpPr>
          <p:spPr bwMode="auto">
            <a:xfrm>
              <a:off x="4157" y="2991"/>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6ACD8"/>
            </a:solidFill>
            <a:ln w="9525">
              <a:noFill/>
              <a:round/>
              <a:headEnd/>
              <a:tailEnd/>
            </a:ln>
          </p:spPr>
          <p:txBody>
            <a:bodyPr/>
            <a:lstStyle/>
            <a:p>
              <a:endParaRPr lang="en-US"/>
            </a:p>
          </p:txBody>
        </p:sp>
        <p:sp>
          <p:nvSpPr>
            <p:cNvPr id="272646" name="Freeform 1286"/>
            <p:cNvSpPr>
              <a:spLocks/>
            </p:cNvSpPr>
            <p:nvPr/>
          </p:nvSpPr>
          <p:spPr bwMode="auto">
            <a:xfrm>
              <a:off x="4160" y="2984"/>
              <a:ext cx="84" cy="88"/>
            </a:xfrm>
            <a:custGeom>
              <a:avLst/>
              <a:gdLst/>
              <a:ahLst/>
              <a:cxnLst>
                <a:cxn ang="0">
                  <a:pos x="0" y="7"/>
                </a:cxn>
                <a:cxn ang="0">
                  <a:pos x="4" y="0"/>
                </a:cxn>
                <a:cxn ang="0">
                  <a:pos x="84" y="80"/>
                </a:cxn>
                <a:cxn ang="0">
                  <a:pos x="81" y="88"/>
                </a:cxn>
                <a:cxn ang="0">
                  <a:pos x="0" y="7"/>
                </a:cxn>
              </a:cxnLst>
              <a:rect l="0" t="0" r="r" b="b"/>
              <a:pathLst>
                <a:path w="84" h="88">
                  <a:moveTo>
                    <a:pt x="0" y="7"/>
                  </a:moveTo>
                  <a:lnTo>
                    <a:pt x="4" y="0"/>
                  </a:lnTo>
                  <a:lnTo>
                    <a:pt x="84" y="80"/>
                  </a:lnTo>
                  <a:lnTo>
                    <a:pt x="81" y="88"/>
                  </a:lnTo>
                  <a:lnTo>
                    <a:pt x="0" y="7"/>
                  </a:lnTo>
                  <a:close/>
                </a:path>
              </a:pathLst>
            </a:custGeom>
            <a:solidFill>
              <a:srgbClr val="56ADD9"/>
            </a:solidFill>
            <a:ln w="9525">
              <a:noFill/>
              <a:round/>
              <a:headEnd/>
              <a:tailEnd/>
            </a:ln>
          </p:spPr>
          <p:txBody>
            <a:bodyPr/>
            <a:lstStyle/>
            <a:p>
              <a:endParaRPr lang="en-US"/>
            </a:p>
          </p:txBody>
        </p:sp>
        <p:sp>
          <p:nvSpPr>
            <p:cNvPr id="272647" name="Freeform 1287"/>
            <p:cNvSpPr>
              <a:spLocks/>
            </p:cNvSpPr>
            <p:nvPr/>
          </p:nvSpPr>
          <p:spPr bwMode="auto">
            <a:xfrm>
              <a:off x="4164" y="2969"/>
              <a:ext cx="87" cy="95"/>
            </a:xfrm>
            <a:custGeom>
              <a:avLst/>
              <a:gdLst/>
              <a:ahLst/>
              <a:cxnLst>
                <a:cxn ang="0">
                  <a:pos x="0" y="15"/>
                </a:cxn>
                <a:cxn ang="0">
                  <a:pos x="6" y="0"/>
                </a:cxn>
                <a:cxn ang="0">
                  <a:pos x="87" y="81"/>
                </a:cxn>
                <a:cxn ang="0">
                  <a:pos x="80" y="95"/>
                </a:cxn>
                <a:cxn ang="0">
                  <a:pos x="0" y="15"/>
                </a:cxn>
              </a:cxnLst>
              <a:rect l="0" t="0" r="r" b="b"/>
              <a:pathLst>
                <a:path w="87" h="95">
                  <a:moveTo>
                    <a:pt x="0" y="15"/>
                  </a:moveTo>
                  <a:lnTo>
                    <a:pt x="6" y="0"/>
                  </a:lnTo>
                  <a:lnTo>
                    <a:pt x="87" y="81"/>
                  </a:lnTo>
                  <a:lnTo>
                    <a:pt x="80" y="95"/>
                  </a:lnTo>
                  <a:lnTo>
                    <a:pt x="0" y="15"/>
                  </a:lnTo>
                  <a:close/>
                </a:path>
              </a:pathLst>
            </a:custGeom>
            <a:solidFill>
              <a:srgbClr val="57AEDA"/>
            </a:solidFill>
            <a:ln w="9525">
              <a:noFill/>
              <a:round/>
              <a:headEnd/>
              <a:tailEnd/>
            </a:ln>
          </p:spPr>
          <p:txBody>
            <a:bodyPr/>
            <a:lstStyle/>
            <a:p>
              <a:endParaRPr lang="en-US"/>
            </a:p>
          </p:txBody>
        </p:sp>
        <p:sp>
          <p:nvSpPr>
            <p:cNvPr id="272648" name="Line 1288"/>
            <p:cNvSpPr>
              <a:spLocks noChangeShapeType="1"/>
            </p:cNvSpPr>
            <p:nvPr/>
          </p:nvSpPr>
          <p:spPr bwMode="auto">
            <a:xfrm>
              <a:off x="4164" y="2984"/>
              <a:ext cx="80" cy="80"/>
            </a:xfrm>
            <a:prstGeom prst="line">
              <a:avLst/>
            </a:prstGeom>
            <a:noFill/>
            <a:ln w="1588">
              <a:solidFill>
                <a:srgbClr val="57AEDA"/>
              </a:solidFill>
              <a:miter lim="800000"/>
              <a:headEnd/>
              <a:tailEnd/>
            </a:ln>
          </p:spPr>
          <p:txBody>
            <a:bodyPr/>
            <a:lstStyle/>
            <a:p>
              <a:endParaRPr lang="en-US"/>
            </a:p>
          </p:txBody>
        </p:sp>
        <p:sp>
          <p:nvSpPr>
            <p:cNvPr id="272649" name="Freeform 1289"/>
            <p:cNvSpPr>
              <a:spLocks/>
            </p:cNvSpPr>
            <p:nvPr/>
          </p:nvSpPr>
          <p:spPr bwMode="auto">
            <a:xfrm>
              <a:off x="4164" y="2977"/>
              <a:ext cx="84" cy="87"/>
            </a:xfrm>
            <a:custGeom>
              <a:avLst/>
              <a:gdLst/>
              <a:ahLst/>
              <a:cxnLst>
                <a:cxn ang="0">
                  <a:pos x="0" y="7"/>
                </a:cxn>
                <a:cxn ang="0">
                  <a:pos x="3" y="0"/>
                </a:cxn>
                <a:cxn ang="0">
                  <a:pos x="84" y="80"/>
                </a:cxn>
                <a:cxn ang="0">
                  <a:pos x="80" y="87"/>
                </a:cxn>
                <a:cxn ang="0">
                  <a:pos x="0" y="7"/>
                </a:cxn>
              </a:cxnLst>
              <a:rect l="0" t="0" r="r" b="b"/>
              <a:pathLst>
                <a:path w="84" h="87">
                  <a:moveTo>
                    <a:pt x="0" y="7"/>
                  </a:moveTo>
                  <a:lnTo>
                    <a:pt x="3" y="0"/>
                  </a:lnTo>
                  <a:lnTo>
                    <a:pt x="84" y="80"/>
                  </a:lnTo>
                  <a:lnTo>
                    <a:pt x="80" y="87"/>
                  </a:lnTo>
                  <a:lnTo>
                    <a:pt x="0" y="7"/>
                  </a:lnTo>
                  <a:close/>
                </a:path>
              </a:pathLst>
            </a:custGeom>
            <a:solidFill>
              <a:srgbClr val="57AEDA"/>
            </a:solidFill>
            <a:ln w="9525">
              <a:noFill/>
              <a:round/>
              <a:headEnd/>
              <a:tailEnd/>
            </a:ln>
          </p:spPr>
          <p:txBody>
            <a:bodyPr/>
            <a:lstStyle/>
            <a:p>
              <a:endParaRPr lang="en-US"/>
            </a:p>
          </p:txBody>
        </p:sp>
        <p:sp>
          <p:nvSpPr>
            <p:cNvPr id="272650" name="Freeform 1290"/>
            <p:cNvSpPr>
              <a:spLocks/>
            </p:cNvSpPr>
            <p:nvPr/>
          </p:nvSpPr>
          <p:spPr bwMode="auto">
            <a:xfrm>
              <a:off x="4167" y="2969"/>
              <a:ext cx="84" cy="88"/>
            </a:xfrm>
            <a:custGeom>
              <a:avLst/>
              <a:gdLst/>
              <a:ahLst/>
              <a:cxnLst>
                <a:cxn ang="0">
                  <a:pos x="0" y="8"/>
                </a:cxn>
                <a:cxn ang="0">
                  <a:pos x="3" y="0"/>
                </a:cxn>
                <a:cxn ang="0">
                  <a:pos x="84" y="81"/>
                </a:cxn>
                <a:cxn ang="0">
                  <a:pos x="81" y="88"/>
                </a:cxn>
                <a:cxn ang="0">
                  <a:pos x="0" y="8"/>
                </a:cxn>
              </a:cxnLst>
              <a:rect l="0" t="0" r="r" b="b"/>
              <a:pathLst>
                <a:path w="84" h="88">
                  <a:moveTo>
                    <a:pt x="0" y="8"/>
                  </a:moveTo>
                  <a:lnTo>
                    <a:pt x="3" y="0"/>
                  </a:lnTo>
                  <a:lnTo>
                    <a:pt x="84" y="81"/>
                  </a:lnTo>
                  <a:lnTo>
                    <a:pt x="81" y="88"/>
                  </a:lnTo>
                  <a:lnTo>
                    <a:pt x="0" y="8"/>
                  </a:lnTo>
                  <a:close/>
                </a:path>
              </a:pathLst>
            </a:custGeom>
            <a:solidFill>
              <a:srgbClr val="57AFDB"/>
            </a:solidFill>
            <a:ln w="9525">
              <a:noFill/>
              <a:round/>
              <a:headEnd/>
              <a:tailEnd/>
            </a:ln>
          </p:spPr>
          <p:txBody>
            <a:bodyPr/>
            <a:lstStyle/>
            <a:p>
              <a:endParaRPr lang="en-US"/>
            </a:p>
          </p:txBody>
        </p:sp>
        <p:sp>
          <p:nvSpPr>
            <p:cNvPr id="272651" name="Freeform 1291"/>
            <p:cNvSpPr>
              <a:spLocks/>
            </p:cNvSpPr>
            <p:nvPr/>
          </p:nvSpPr>
          <p:spPr bwMode="auto">
            <a:xfrm>
              <a:off x="4170" y="2955"/>
              <a:ext cx="86" cy="95"/>
            </a:xfrm>
            <a:custGeom>
              <a:avLst/>
              <a:gdLst/>
              <a:ahLst/>
              <a:cxnLst>
                <a:cxn ang="0">
                  <a:pos x="0" y="14"/>
                </a:cxn>
                <a:cxn ang="0">
                  <a:pos x="5" y="0"/>
                </a:cxn>
                <a:cxn ang="0">
                  <a:pos x="86" y="80"/>
                </a:cxn>
                <a:cxn ang="0">
                  <a:pos x="81" y="95"/>
                </a:cxn>
                <a:cxn ang="0">
                  <a:pos x="0" y="14"/>
                </a:cxn>
              </a:cxnLst>
              <a:rect l="0" t="0" r="r" b="b"/>
              <a:pathLst>
                <a:path w="86" h="95">
                  <a:moveTo>
                    <a:pt x="0" y="14"/>
                  </a:moveTo>
                  <a:lnTo>
                    <a:pt x="5" y="0"/>
                  </a:lnTo>
                  <a:lnTo>
                    <a:pt x="86" y="80"/>
                  </a:lnTo>
                  <a:lnTo>
                    <a:pt x="81" y="95"/>
                  </a:lnTo>
                  <a:lnTo>
                    <a:pt x="0" y="14"/>
                  </a:lnTo>
                  <a:close/>
                </a:path>
              </a:pathLst>
            </a:custGeom>
            <a:solidFill>
              <a:srgbClr val="58B0DC"/>
            </a:solidFill>
            <a:ln w="9525">
              <a:noFill/>
              <a:round/>
              <a:headEnd/>
              <a:tailEnd/>
            </a:ln>
          </p:spPr>
          <p:txBody>
            <a:bodyPr/>
            <a:lstStyle/>
            <a:p>
              <a:endParaRPr lang="en-US"/>
            </a:p>
          </p:txBody>
        </p:sp>
        <p:sp>
          <p:nvSpPr>
            <p:cNvPr id="272652" name="Line 1292"/>
            <p:cNvSpPr>
              <a:spLocks noChangeShapeType="1"/>
            </p:cNvSpPr>
            <p:nvPr/>
          </p:nvSpPr>
          <p:spPr bwMode="auto">
            <a:xfrm>
              <a:off x="4170" y="2969"/>
              <a:ext cx="81" cy="81"/>
            </a:xfrm>
            <a:prstGeom prst="line">
              <a:avLst/>
            </a:prstGeom>
            <a:noFill/>
            <a:ln w="1588">
              <a:solidFill>
                <a:srgbClr val="58B0DC"/>
              </a:solidFill>
              <a:miter lim="800000"/>
              <a:headEnd/>
              <a:tailEnd/>
            </a:ln>
          </p:spPr>
          <p:txBody>
            <a:bodyPr/>
            <a:lstStyle/>
            <a:p>
              <a:endParaRPr lang="en-US"/>
            </a:p>
          </p:txBody>
        </p:sp>
        <p:sp>
          <p:nvSpPr>
            <p:cNvPr id="272653" name="Freeform 1293"/>
            <p:cNvSpPr>
              <a:spLocks/>
            </p:cNvSpPr>
            <p:nvPr/>
          </p:nvSpPr>
          <p:spPr bwMode="auto">
            <a:xfrm>
              <a:off x="4175" y="2940"/>
              <a:ext cx="85" cy="95"/>
            </a:xfrm>
            <a:custGeom>
              <a:avLst/>
              <a:gdLst/>
              <a:ahLst/>
              <a:cxnLst>
                <a:cxn ang="0">
                  <a:pos x="0" y="15"/>
                </a:cxn>
                <a:cxn ang="0">
                  <a:pos x="4" y="0"/>
                </a:cxn>
                <a:cxn ang="0">
                  <a:pos x="85" y="80"/>
                </a:cxn>
                <a:cxn ang="0">
                  <a:pos x="81" y="95"/>
                </a:cxn>
                <a:cxn ang="0">
                  <a:pos x="0" y="15"/>
                </a:cxn>
              </a:cxnLst>
              <a:rect l="0" t="0" r="r" b="b"/>
              <a:pathLst>
                <a:path w="85" h="95">
                  <a:moveTo>
                    <a:pt x="0" y="15"/>
                  </a:moveTo>
                  <a:lnTo>
                    <a:pt x="4" y="0"/>
                  </a:lnTo>
                  <a:lnTo>
                    <a:pt x="85" y="80"/>
                  </a:lnTo>
                  <a:lnTo>
                    <a:pt x="81" y="95"/>
                  </a:lnTo>
                  <a:lnTo>
                    <a:pt x="0" y="15"/>
                  </a:lnTo>
                  <a:close/>
                </a:path>
              </a:pathLst>
            </a:custGeom>
            <a:solidFill>
              <a:srgbClr val="58B1DD"/>
            </a:solidFill>
            <a:ln w="9525">
              <a:noFill/>
              <a:round/>
              <a:headEnd/>
              <a:tailEnd/>
            </a:ln>
          </p:spPr>
          <p:txBody>
            <a:bodyPr/>
            <a:lstStyle/>
            <a:p>
              <a:endParaRPr lang="en-US"/>
            </a:p>
          </p:txBody>
        </p:sp>
        <p:sp>
          <p:nvSpPr>
            <p:cNvPr id="272654" name="Line 1294"/>
            <p:cNvSpPr>
              <a:spLocks noChangeShapeType="1"/>
            </p:cNvSpPr>
            <p:nvPr/>
          </p:nvSpPr>
          <p:spPr bwMode="auto">
            <a:xfrm>
              <a:off x="4175" y="2955"/>
              <a:ext cx="81" cy="80"/>
            </a:xfrm>
            <a:prstGeom prst="line">
              <a:avLst/>
            </a:prstGeom>
            <a:noFill/>
            <a:ln w="1588">
              <a:solidFill>
                <a:srgbClr val="58B1DD"/>
              </a:solidFill>
              <a:miter lim="800000"/>
              <a:headEnd/>
              <a:tailEnd/>
            </a:ln>
          </p:spPr>
          <p:txBody>
            <a:bodyPr/>
            <a:lstStyle/>
            <a:p>
              <a:endParaRPr lang="en-US"/>
            </a:p>
          </p:txBody>
        </p:sp>
        <p:sp>
          <p:nvSpPr>
            <p:cNvPr id="272655" name="Freeform 1295"/>
            <p:cNvSpPr>
              <a:spLocks/>
            </p:cNvSpPr>
            <p:nvPr/>
          </p:nvSpPr>
          <p:spPr bwMode="auto">
            <a:xfrm>
              <a:off x="4175" y="2947"/>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D"/>
            </a:solidFill>
            <a:ln w="9525">
              <a:noFill/>
              <a:round/>
              <a:headEnd/>
              <a:tailEnd/>
            </a:ln>
          </p:spPr>
          <p:txBody>
            <a:bodyPr/>
            <a:lstStyle/>
            <a:p>
              <a:endParaRPr lang="en-US"/>
            </a:p>
          </p:txBody>
        </p:sp>
        <p:sp>
          <p:nvSpPr>
            <p:cNvPr id="272656" name="Freeform 1296"/>
            <p:cNvSpPr>
              <a:spLocks/>
            </p:cNvSpPr>
            <p:nvPr/>
          </p:nvSpPr>
          <p:spPr bwMode="auto">
            <a:xfrm>
              <a:off x="4177" y="2940"/>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E"/>
            </a:solidFill>
            <a:ln w="9525">
              <a:noFill/>
              <a:round/>
              <a:headEnd/>
              <a:tailEnd/>
            </a:ln>
          </p:spPr>
          <p:txBody>
            <a:bodyPr/>
            <a:lstStyle/>
            <a:p>
              <a:endParaRPr lang="en-US"/>
            </a:p>
          </p:txBody>
        </p:sp>
        <p:sp>
          <p:nvSpPr>
            <p:cNvPr id="272657" name="Freeform 1297"/>
            <p:cNvSpPr>
              <a:spLocks/>
            </p:cNvSpPr>
            <p:nvPr/>
          </p:nvSpPr>
          <p:spPr bwMode="auto">
            <a:xfrm>
              <a:off x="4179" y="2924"/>
              <a:ext cx="84" cy="96"/>
            </a:xfrm>
            <a:custGeom>
              <a:avLst/>
              <a:gdLst/>
              <a:ahLst/>
              <a:cxnLst>
                <a:cxn ang="0">
                  <a:pos x="0" y="16"/>
                </a:cxn>
                <a:cxn ang="0">
                  <a:pos x="3" y="0"/>
                </a:cxn>
                <a:cxn ang="0">
                  <a:pos x="84" y="81"/>
                </a:cxn>
                <a:cxn ang="0">
                  <a:pos x="81" y="96"/>
                </a:cxn>
                <a:cxn ang="0">
                  <a:pos x="0" y="16"/>
                </a:cxn>
              </a:cxnLst>
              <a:rect l="0" t="0" r="r" b="b"/>
              <a:pathLst>
                <a:path w="84" h="96">
                  <a:moveTo>
                    <a:pt x="0" y="16"/>
                  </a:moveTo>
                  <a:lnTo>
                    <a:pt x="3" y="0"/>
                  </a:lnTo>
                  <a:lnTo>
                    <a:pt x="84" y="81"/>
                  </a:lnTo>
                  <a:lnTo>
                    <a:pt x="81" y="96"/>
                  </a:lnTo>
                  <a:lnTo>
                    <a:pt x="0" y="16"/>
                  </a:lnTo>
                  <a:close/>
                </a:path>
              </a:pathLst>
            </a:custGeom>
            <a:solidFill>
              <a:srgbClr val="59B2DF"/>
            </a:solidFill>
            <a:ln w="9525">
              <a:noFill/>
              <a:round/>
              <a:headEnd/>
              <a:tailEnd/>
            </a:ln>
          </p:spPr>
          <p:txBody>
            <a:bodyPr/>
            <a:lstStyle/>
            <a:p>
              <a:endParaRPr lang="en-US"/>
            </a:p>
          </p:txBody>
        </p:sp>
        <p:sp>
          <p:nvSpPr>
            <p:cNvPr id="272658" name="Line 1298"/>
            <p:cNvSpPr>
              <a:spLocks noChangeShapeType="1"/>
            </p:cNvSpPr>
            <p:nvPr/>
          </p:nvSpPr>
          <p:spPr bwMode="auto">
            <a:xfrm>
              <a:off x="4179" y="2940"/>
              <a:ext cx="81" cy="80"/>
            </a:xfrm>
            <a:prstGeom prst="line">
              <a:avLst/>
            </a:prstGeom>
            <a:noFill/>
            <a:ln w="1588">
              <a:solidFill>
                <a:srgbClr val="59B2DF"/>
              </a:solidFill>
              <a:miter lim="800000"/>
              <a:headEnd/>
              <a:tailEnd/>
            </a:ln>
          </p:spPr>
          <p:txBody>
            <a:bodyPr/>
            <a:lstStyle/>
            <a:p>
              <a:endParaRPr lang="en-US"/>
            </a:p>
          </p:txBody>
        </p:sp>
        <p:sp>
          <p:nvSpPr>
            <p:cNvPr id="272659" name="Freeform 1299"/>
            <p:cNvSpPr>
              <a:spLocks/>
            </p:cNvSpPr>
            <p:nvPr/>
          </p:nvSpPr>
          <p:spPr bwMode="auto">
            <a:xfrm>
              <a:off x="4182" y="2909"/>
              <a:ext cx="82" cy="96"/>
            </a:xfrm>
            <a:custGeom>
              <a:avLst/>
              <a:gdLst/>
              <a:ahLst/>
              <a:cxnLst>
                <a:cxn ang="0">
                  <a:pos x="0" y="15"/>
                </a:cxn>
                <a:cxn ang="0">
                  <a:pos x="2" y="0"/>
                </a:cxn>
                <a:cxn ang="0">
                  <a:pos x="82" y="81"/>
                </a:cxn>
                <a:cxn ang="0">
                  <a:pos x="81" y="96"/>
                </a:cxn>
                <a:cxn ang="0">
                  <a:pos x="0" y="15"/>
                </a:cxn>
              </a:cxnLst>
              <a:rect l="0" t="0" r="r" b="b"/>
              <a:pathLst>
                <a:path w="82" h="96">
                  <a:moveTo>
                    <a:pt x="0" y="15"/>
                  </a:moveTo>
                  <a:lnTo>
                    <a:pt x="2" y="0"/>
                  </a:lnTo>
                  <a:lnTo>
                    <a:pt x="82" y="81"/>
                  </a:lnTo>
                  <a:lnTo>
                    <a:pt x="81" y="96"/>
                  </a:lnTo>
                  <a:lnTo>
                    <a:pt x="0" y="15"/>
                  </a:lnTo>
                  <a:close/>
                </a:path>
              </a:pathLst>
            </a:custGeom>
            <a:solidFill>
              <a:srgbClr val="59B3E0"/>
            </a:solidFill>
            <a:ln w="9525">
              <a:noFill/>
              <a:round/>
              <a:headEnd/>
              <a:tailEnd/>
            </a:ln>
          </p:spPr>
          <p:txBody>
            <a:bodyPr/>
            <a:lstStyle/>
            <a:p>
              <a:endParaRPr lang="en-US"/>
            </a:p>
          </p:txBody>
        </p:sp>
        <p:sp>
          <p:nvSpPr>
            <p:cNvPr id="272660" name="Line 1300"/>
            <p:cNvSpPr>
              <a:spLocks noChangeShapeType="1"/>
            </p:cNvSpPr>
            <p:nvPr/>
          </p:nvSpPr>
          <p:spPr bwMode="auto">
            <a:xfrm>
              <a:off x="4182" y="2924"/>
              <a:ext cx="81" cy="81"/>
            </a:xfrm>
            <a:prstGeom prst="line">
              <a:avLst/>
            </a:prstGeom>
            <a:noFill/>
            <a:ln w="1588">
              <a:solidFill>
                <a:srgbClr val="59B3E0"/>
              </a:solidFill>
              <a:miter lim="800000"/>
              <a:headEnd/>
              <a:tailEnd/>
            </a:ln>
          </p:spPr>
          <p:txBody>
            <a:bodyPr/>
            <a:lstStyle/>
            <a:p>
              <a:endParaRPr lang="en-US"/>
            </a:p>
          </p:txBody>
        </p:sp>
        <p:sp>
          <p:nvSpPr>
            <p:cNvPr id="272661" name="Freeform 1301"/>
            <p:cNvSpPr>
              <a:spLocks/>
            </p:cNvSpPr>
            <p:nvPr/>
          </p:nvSpPr>
          <p:spPr bwMode="auto">
            <a:xfrm>
              <a:off x="4184" y="2893"/>
              <a:ext cx="81" cy="97"/>
            </a:xfrm>
            <a:custGeom>
              <a:avLst/>
              <a:gdLst/>
              <a:ahLst/>
              <a:cxnLst>
                <a:cxn ang="0">
                  <a:pos x="0" y="16"/>
                </a:cxn>
                <a:cxn ang="0">
                  <a:pos x="0" y="0"/>
                </a:cxn>
                <a:cxn ang="0">
                  <a:pos x="81" y="81"/>
                </a:cxn>
                <a:cxn ang="0">
                  <a:pos x="80" y="97"/>
                </a:cxn>
                <a:cxn ang="0">
                  <a:pos x="0" y="16"/>
                </a:cxn>
              </a:cxnLst>
              <a:rect l="0" t="0" r="r" b="b"/>
              <a:pathLst>
                <a:path w="81" h="97">
                  <a:moveTo>
                    <a:pt x="0" y="16"/>
                  </a:moveTo>
                  <a:lnTo>
                    <a:pt x="0" y="0"/>
                  </a:lnTo>
                  <a:lnTo>
                    <a:pt x="81" y="81"/>
                  </a:lnTo>
                  <a:lnTo>
                    <a:pt x="80" y="97"/>
                  </a:lnTo>
                  <a:lnTo>
                    <a:pt x="0" y="16"/>
                  </a:lnTo>
                  <a:close/>
                </a:path>
              </a:pathLst>
            </a:custGeom>
            <a:solidFill>
              <a:srgbClr val="59B3E0"/>
            </a:solidFill>
            <a:ln w="9525">
              <a:noFill/>
              <a:round/>
              <a:headEnd/>
              <a:tailEnd/>
            </a:ln>
          </p:spPr>
          <p:txBody>
            <a:bodyPr/>
            <a:lstStyle/>
            <a:p>
              <a:endParaRPr lang="en-US"/>
            </a:p>
          </p:txBody>
        </p:sp>
        <p:sp>
          <p:nvSpPr>
            <p:cNvPr id="272662" name="Line 1302"/>
            <p:cNvSpPr>
              <a:spLocks noChangeShapeType="1"/>
            </p:cNvSpPr>
            <p:nvPr/>
          </p:nvSpPr>
          <p:spPr bwMode="auto">
            <a:xfrm>
              <a:off x="4184" y="2909"/>
              <a:ext cx="80" cy="81"/>
            </a:xfrm>
            <a:prstGeom prst="line">
              <a:avLst/>
            </a:prstGeom>
            <a:noFill/>
            <a:ln w="1588">
              <a:solidFill>
                <a:srgbClr val="59B3E0"/>
              </a:solidFill>
              <a:miter lim="800000"/>
              <a:headEnd/>
              <a:tailEnd/>
            </a:ln>
          </p:spPr>
          <p:txBody>
            <a:bodyPr/>
            <a:lstStyle/>
            <a:p>
              <a:endParaRPr lang="en-US"/>
            </a:p>
          </p:txBody>
        </p:sp>
        <p:sp>
          <p:nvSpPr>
            <p:cNvPr id="272663" name="Freeform 1303"/>
            <p:cNvSpPr>
              <a:spLocks/>
            </p:cNvSpPr>
            <p:nvPr/>
          </p:nvSpPr>
          <p:spPr bwMode="auto">
            <a:xfrm>
              <a:off x="4184" y="2878"/>
              <a:ext cx="81" cy="96"/>
            </a:xfrm>
            <a:custGeom>
              <a:avLst/>
              <a:gdLst/>
              <a:ahLst/>
              <a:cxnLst>
                <a:cxn ang="0">
                  <a:pos x="0" y="15"/>
                </a:cxn>
                <a:cxn ang="0">
                  <a:pos x="0" y="0"/>
                </a:cxn>
                <a:cxn ang="0">
                  <a:pos x="80" y="80"/>
                </a:cxn>
                <a:cxn ang="0">
                  <a:pos x="81" y="96"/>
                </a:cxn>
                <a:cxn ang="0">
                  <a:pos x="0" y="15"/>
                </a:cxn>
              </a:cxnLst>
              <a:rect l="0" t="0" r="r" b="b"/>
              <a:pathLst>
                <a:path w="81" h="96">
                  <a:moveTo>
                    <a:pt x="0" y="15"/>
                  </a:moveTo>
                  <a:lnTo>
                    <a:pt x="0" y="0"/>
                  </a:lnTo>
                  <a:lnTo>
                    <a:pt x="80" y="80"/>
                  </a:lnTo>
                  <a:lnTo>
                    <a:pt x="81" y="96"/>
                  </a:lnTo>
                  <a:lnTo>
                    <a:pt x="0" y="15"/>
                  </a:lnTo>
                  <a:close/>
                </a:path>
              </a:pathLst>
            </a:custGeom>
            <a:solidFill>
              <a:srgbClr val="5AB4E1"/>
            </a:solidFill>
            <a:ln w="9525">
              <a:noFill/>
              <a:round/>
              <a:headEnd/>
              <a:tailEnd/>
            </a:ln>
          </p:spPr>
          <p:txBody>
            <a:bodyPr/>
            <a:lstStyle/>
            <a:p>
              <a:endParaRPr lang="en-US"/>
            </a:p>
          </p:txBody>
        </p:sp>
        <p:sp>
          <p:nvSpPr>
            <p:cNvPr id="272664" name="Line 1304"/>
            <p:cNvSpPr>
              <a:spLocks noChangeShapeType="1"/>
            </p:cNvSpPr>
            <p:nvPr/>
          </p:nvSpPr>
          <p:spPr bwMode="auto">
            <a:xfrm>
              <a:off x="4184" y="2893"/>
              <a:ext cx="81" cy="81"/>
            </a:xfrm>
            <a:prstGeom prst="line">
              <a:avLst/>
            </a:prstGeom>
            <a:noFill/>
            <a:ln w="1588">
              <a:solidFill>
                <a:srgbClr val="5AB4E1"/>
              </a:solidFill>
              <a:miter lim="800000"/>
              <a:headEnd/>
              <a:tailEnd/>
            </a:ln>
          </p:spPr>
          <p:txBody>
            <a:bodyPr/>
            <a:lstStyle/>
            <a:p>
              <a:endParaRPr lang="en-US"/>
            </a:p>
          </p:txBody>
        </p:sp>
        <p:sp>
          <p:nvSpPr>
            <p:cNvPr id="272665" name="Freeform 1305"/>
            <p:cNvSpPr>
              <a:spLocks/>
            </p:cNvSpPr>
            <p:nvPr/>
          </p:nvSpPr>
          <p:spPr bwMode="auto">
            <a:xfrm>
              <a:off x="4182" y="2862"/>
              <a:ext cx="82" cy="96"/>
            </a:xfrm>
            <a:custGeom>
              <a:avLst/>
              <a:gdLst/>
              <a:ahLst/>
              <a:cxnLst>
                <a:cxn ang="0">
                  <a:pos x="2" y="16"/>
                </a:cxn>
                <a:cxn ang="0">
                  <a:pos x="0" y="0"/>
                </a:cxn>
                <a:cxn ang="0">
                  <a:pos x="81" y="81"/>
                </a:cxn>
                <a:cxn ang="0">
                  <a:pos x="82" y="96"/>
                </a:cxn>
                <a:cxn ang="0">
                  <a:pos x="2" y="16"/>
                </a:cxn>
              </a:cxnLst>
              <a:rect l="0" t="0" r="r" b="b"/>
              <a:pathLst>
                <a:path w="82" h="96">
                  <a:moveTo>
                    <a:pt x="2" y="16"/>
                  </a:moveTo>
                  <a:lnTo>
                    <a:pt x="0" y="0"/>
                  </a:lnTo>
                  <a:lnTo>
                    <a:pt x="81" y="81"/>
                  </a:lnTo>
                  <a:lnTo>
                    <a:pt x="82" y="96"/>
                  </a:lnTo>
                  <a:lnTo>
                    <a:pt x="2" y="16"/>
                  </a:lnTo>
                  <a:close/>
                </a:path>
              </a:pathLst>
            </a:custGeom>
            <a:solidFill>
              <a:srgbClr val="59B3E0"/>
            </a:solidFill>
            <a:ln w="9525">
              <a:noFill/>
              <a:round/>
              <a:headEnd/>
              <a:tailEnd/>
            </a:ln>
          </p:spPr>
          <p:txBody>
            <a:bodyPr/>
            <a:lstStyle/>
            <a:p>
              <a:endParaRPr lang="en-US"/>
            </a:p>
          </p:txBody>
        </p:sp>
        <p:sp>
          <p:nvSpPr>
            <p:cNvPr id="272666" name="Line 1306"/>
            <p:cNvSpPr>
              <a:spLocks noChangeShapeType="1"/>
            </p:cNvSpPr>
            <p:nvPr/>
          </p:nvSpPr>
          <p:spPr bwMode="auto">
            <a:xfrm>
              <a:off x="4184" y="2878"/>
              <a:ext cx="80" cy="80"/>
            </a:xfrm>
            <a:prstGeom prst="line">
              <a:avLst/>
            </a:prstGeom>
            <a:noFill/>
            <a:ln w="1588">
              <a:solidFill>
                <a:srgbClr val="59B3E0"/>
              </a:solidFill>
              <a:miter lim="800000"/>
              <a:headEnd/>
              <a:tailEnd/>
            </a:ln>
          </p:spPr>
          <p:txBody>
            <a:bodyPr/>
            <a:lstStyle/>
            <a:p>
              <a:endParaRPr lang="en-US"/>
            </a:p>
          </p:txBody>
        </p:sp>
        <p:sp>
          <p:nvSpPr>
            <p:cNvPr id="272667" name="Freeform 1307"/>
            <p:cNvSpPr>
              <a:spLocks/>
            </p:cNvSpPr>
            <p:nvPr/>
          </p:nvSpPr>
          <p:spPr bwMode="auto">
            <a:xfrm>
              <a:off x="4179" y="2847"/>
              <a:ext cx="84" cy="96"/>
            </a:xfrm>
            <a:custGeom>
              <a:avLst/>
              <a:gdLst/>
              <a:ahLst/>
              <a:cxnLst>
                <a:cxn ang="0">
                  <a:pos x="3" y="15"/>
                </a:cxn>
                <a:cxn ang="0">
                  <a:pos x="0" y="0"/>
                </a:cxn>
                <a:cxn ang="0">
                  <a:pos x="81" y="81"/>
                </a:cxn>
                <a:cxn ang="0">
                  <a:pos x="84" y="96"/>
                </a:cxn>
                <a:cxn ang="0">
                  <a:pos x="3" y="15"/>
                </a:cxn>
              </a:cxnLst>
              <a:rect l="0" t="0" r="r" b="b"/>
              <a:pathLst>
                <a:path w="84" h="96">
                  <a:moveTo>
                    <a:pt x="3" y="15"/>
                  </a:moveTo>
                  <a:lnTo>
                    <a:pt x="0" y="0"/>
                  </a:lnTo>
                  <a:lnTo>
                    <a:pt x="81" y="81"/>
                  </a:lnTo>
                  <a:lnTo>
                    <a:pt x="84" y="96"/>
                  </a:lnTo>
                  <a:lnTo>
                    <a:pt x="3" y="15"/>
                  </a:lnTo>
                  <a:close/>
                </a:path>
              </a:pathLst>
            </a:custGeom>
            <a:solidFill>
              <a:srgbClr val="59B3E0"/>
            </a:solidFill>
            <a:ln w="9525">
              <a:noFill/>
              <a:round/>
              <a:headEnd/>
              <a:tailEnd/>
            </a:ln>
          </p:spPr>
          <p:txBody>
            <a:bodyPr/>
            <a:lstStyle/>
            <a:p>
              <a:endParaRPr lang="en-US"/>
            </a:p>
          </p:txBody>
        </p:sp>
        <p:sp>
          <p:nvSpPr>
            <p:cNvPr id="272668" name="Line 1308"/>
            <p:cNvSpPr>
              <a:spLocks noChangeShapeType="1"/>
            </p:cNvSpPr>
            <p:nvPr/>
          </p:nvSpPr>
          <p:spPr bwMode="auto">
            <a:xfrm>
              <a:off x="4182" y="2862"/>
              <a:ext cx="81" cy="81"/>
            </a:xfrm>
            <a:prstGeom prst="line">
              <a:avLst/>
            </a:prstGeom>
            <a:noFill/>
            <a:ln w="1588">
              <a:solidFill>
                <a:srgbClr val="59B3E0"/>
              </a:solidFill>
              <a:miter lim="800000"/>
              <a:headEnd/>
              <a:tailEnd/>
            </a:ln>
          </p:spPr>
          <p:txBody>
            <a:bodyPr/>
            <a:lstStyle/>
            <a:p>
              <a:endParaRPr lang="en-US"/>
            </a:p>
          </p:txBody>
        </p:sp>
        <p:sp>
          <p:nvSpPr>
            <p:cNvPr id="272669" name="Freeform 1309"/>
            <p:cNvSpPr>
              <a:spLocks/>
            </p:cNvSpPr>
            <p:nvPr/>
          </p:nvSpPr>
          <p:spPr bwMode="auto">
            <a:xfrm>
              <a:off x="4175" y="2832"/>
              <a:ext cx="85" cy="96"/>
            </a:xfrm>
            <a:custGeom>
              <a:avLst/>
              <a:gdLst/>
              <a:ahLst/>
              <a:cxnLst>
                <a:cxn ang="0">
                  <a:pos x="4" y="15"/>
                </a:cxn>
                <a:cxn ang="0">
                  <a:pos x="0" y="0"/>
                </a:cxn>
                <a:cxn ang="0">
                  <a:pos x="81" y="81"/>
                </a:cxn>
                <a:cxn ang="0">
                  <a:pos x="85" y="96"/>
                </a:cxn>
                <a:cxn ang="0">
                  <a:pos x="4" y="15"/>
                </a:cxn>
              </a:cxnLst>
              <a:rect l="0" t="0" r="r" b="b"/>
              <a:pathLst>
                <a:path w="85" h="96">
                  <a:moveTo>
                    <a:pt x="4" y="15"/>
                  </a:moveTo>
                  <a:lnTo>
                    <a:pt x="0" y="0"/>
                  </a:lnTo>
                  <a:lnTo>
                    <a:pt x="81" y="81"/>
                  </a:lnTo>
                  <a:lnTo>
                    <a:pt x="85" y="96"/>
                  </a:lnTo>
                  <a:lnTo>
                    <a:pt x="4" y="15"/>
                  </a:lnTo>
                  <a:close/>
                </a:path>
              </a:pathLst>
            </a:custGeom>
            <a:solidFill>
              <a:srgbClr val="59B2DF"/>
            </a:solidFill>
            <a:ln w="9525">
              <a:noFill/>
              <a:round/>
              <a:headEnd/>
              <a:tailEnd/>
            </a:ln>
          </p:spPr>
          <p:txBody>
            <a:bodyPr/>
            <a:lstStyle/>
            <a:p>
              <a:endParaRPr lang="en-US"/>
            </a:p>
          </p:txBody>
        </p:sp>
        <p:sp>
          <p:nvSpPr>
            <p:cNvPr id="272670" name="Line 1310"/>
            <p:cNvSpPr>
              <a:spLocks noChangeShapeType="1"/>
            </p:cNvSpPr>
            <p:nvPr/>
          </p:nvSpPr>
          <p:spPr bwMode="auto">
            <a:xfrm>
              <a:off x="4179" y="2847"/>
              <a:ext cx="81" cy="81"/>
            </a:xfrm>
            <a:prstGeom prst="line">
              <a:avLst/>
            </a:prstGeom>
            <a:noFill/>
            <a:ln w="1588">
              <a:solidFill>
                <a:srgbClr val="59B2DF"/>
              </a:solidFill>
              <a:miter lim="800000"/>
              <a:headEnd/>
              <a:tailEnd/>
            </a:ln>
          </p:spPr>
          <p:txBody>
            <a:bodyPr/>
            <a:lstStyle/>
            <a:p>
              <a:endParaRPr lang="en-US"/>
            </a:p>
          </p:txBody>
        </p:sp>
        <p:sp>
          <p:nvSpPr>
            <p:cNvPr id="272671" name="Freeform 1311"/>
            <p:cNvSpPr>
              <a:spLocks/>
            </p:cNvSpPr>
            <p:nvPr/>
          </p:nvSpPr>
          <p:spPr bwMode="auto">
            <a:xfrm>
              <a:off x="4177" y="2840"/>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9B2DF"/>
            </a:solidFill>
            <a:ln w="9525">
              <a:noFill/>
              <a:round/>
              <a:headEnd/>
              <a:tailEnd/>
            </a:ln>
          </p:spPr>
          <p:txBody>
            <a:bodyPr/>
            <a:lstStyle/>
            <a:p>
              <a:endParaRPr lang="en-US"/>
            </a:p>
          </p:txBody>
        </p:sp>
        <p:sp>
          <p:nvSpPr>
            <p:cNvPr id="272672" name="Freeform 1312"/>
            <p:cNvSpPr>
              <a:spLocks/>
            </p:cNvSpPr>
            <p:nvPr/>
          </p:nvSpPr>
          <p:spPr bwMode="auto">
            <a:xfrm>
              <a:off x="4175" y="2832"/>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8B1DE"/>
            </a:solidFill>
            <a:ln w="9525">
              <a:noFill/>
              <a:round/>
              <a:headEnd/>
              <a:tailEnd/>
            </a:ln>
          </p:spPr>
          <p:txBody>
            <a:bodyPr/>
            <a:lstStyle/>
            <a:p>
              <a:endParaRPr lang="en-US"/>
            </a:p>
          </p:txBody>
        </p:sp>
        <p:sp>
          <p:nvSpPr>
            <p:cNvPr id="272673" name="Freeform 1313"/>
            <p:cNvSpPr>
              <a:spLocks/>
            </p:cNvSpPr>
            <p:nvPr/>
          </p:nvSpPr>
          <p:spPr bwMode="auto">
            <a:xfrm>
              <a:off x="4170" y="2818"/>
              <a:ext cx="86" cy="95"/>
            </a:xfrm>
            <a:custGeom>
              <a:avLst/>
              <a:gdLst/>
              <a:ahLst/>
              <a:cxnLst>
                <a:cxn ang="0">
                  <a:pos x="5" y="14"/>
                </a:cxn>
                <a:cxn ang="0">
                  <a:pos x="0" y="0"/>
                </a:cxn>
                <a:cxn ang="0">
                  <a:pos x="81" y="80"/>
                </a:cxn>
                <a:cxn ang="0">
                  <a:pos x="86" y="95"/>
                </a:cxn>
                <a:cxn ang="0">
                  <a:pos x="5" y="14"/>
                </a:cxn>
              </a:cxnLst>
              <a:rect l="0" t="0" r="r" b="b"/>
              <a:pathLst>
                <a:path w="86" h="95">
                  <a:moveTo>
                    <a:pt x="5" y="14"/>
                  </a:moveTo>
                  <a:lnTo>
                    <a:pt x="0" y="0"/>
                  </a:lnTo>
                  <a:lnTo>
                    <a:pt x="81" y="80"/>
                  </a:lnTo>
                  <a:lnTo>
                    <a:pt x="86" y="95"/>
                  </a:lnTo>
                  <a:lnTo>
                    <a:pt x="5" y="14"/>
                  </a:lnTo>
                  <a:close/>
                </a:path>
              </a:pathLst>
            </a:custGeom>
            <a:solidFill>
              <a:srgbClr val="58B1DD"/>
            </a:solidFill>
            <a:ln w="9525">
              <a:noFill/>
              <a:round/>
              <a:headEnd/>
              <a:tailEnd/>
            </a:ln>
          </p:spPr>
          <p:txBody>
            <a:bodyPr/>
            <a:lstStyle/>
            <a:p>
              <a:endParaRPr lang="en-US"/>
            </a:p>
          </p:txBody>
        </p:sp>
        <p:sp>
          <p:nvSpPr>
            <p:cNvPr id="272674" name="Line 1314"/>
            <p:cNvSpPr>
              <a:spLocks noChangeShapeType="1"/>
            </p:cNvSpPr>
            <p:nvPr/>
          </p:nvSpPr>
          <p:spPr bwMode="auto">
            <a:xfrm>
              <a:off x="4175" y="2832"/>
              <a:ext cx="81" cy="81"/>
            </a:xfrm>
            <a:prstGeom prst="line">
              <a:avLst/>
            </a:prstGeom>
            <a:noFill/>
            <a:ln w="1588">
              <a:solidFill>
                <a:srgbClr val="58B1DD"/>
              </a:solidFill>
              <a:miter lim="800000"/>
              <a:headEnd/>
              <a:tailEnd/>
            </a:ln>
          </p:spPr>
          <p:txBody>
            <a:bodyPr/>
            <a:lstStyle/>
            <a:p>
              <a:endParaRPr lang="en-US"/>
            </a:p>
          </p:txBody>
        </p:sp>
        <p:sp>
          <p:nvSpPr>
            <p:cNvPr id="272675" name="Freeform 1315"/>
            <p:cNvSpPr>
              <a:spLocks/>
            </p:cNvSpPr>
            <p:nvPr/>
          </p:nvSpPr>
          <p:spPr bwMode="auto">
            <a:xfrm>
              <a:off x="4164" y="2803"/>
              <a:ext cx="87" cy="95"/>
            </a:xfrm>
            <a:custGeom>
              <a:avLst/>
              <a:gdLst/>
              <a:ahLst/>
              <a:cxnLst>
                <a:cxn ang="0">
                  <a:pos x="6" y="15"/>
                </a:cxn>
                <a:cxn ang="0">
                  <a:pos x="0" y="0"/>
                </a:cxn>
                <a:cxn ang="0">
                  <a:pos x="80" y="81"/>
                </a:cxn>
                <a:cxn ang="0">
                  <a:pos x="87" y="95"/>
                </a:cxn>
                <a:cxn ang="0">
                  <a:pos x="6" y="15"/>
                </a:cxn>
              </a:cxnLst>
              <a:rect l="0" t="0" r="r" b="b"/>
              <a:pathLst>
                <a:path w="87" h="95">
                  <a:moveTo>
                    <a:pt x="6" y="15"/>
                  </a:moveTo>
                  <a:lnTo>
                    <a:pt x="0" y="0"/>
                  </a:lnTo>
                  <a:lnTo>
                    <a:pt x="80" y="81"/>
                  </a:lnTo>
                  <a:lnTo>
                    <a:pt x="87" y="95"/>
                  </a:lnTo>
                  <a:lnTo>
                    <a:pt x="6" y="15"/>
                  </a:lnTo>
                  <a:close/>
                </a:path>
              </a:pathLst>
            </a:custGeom>
            <a:solidFill>
              <a:srgbClr val="58B0DC"/>
            </a:solidFill>
            <a:ln w="9525">
              <a:noFill/>
              <a:round/>
              <a:headEnd/>
              <a:tailEnd/>
            </a:ln>
          </p:spPr>
          <p:txBody>
            <a:bodyPr/>
            <a:lstStyle/>
            <a:p>
              <a:endParaRPr lang="en-US"/>
            </a:p>
          </p:txBody>
        </p:sp>
        <p:sp>
          <p:nvSpPr>
            <p:cNvPr id="272676" name="Line 1316"/>
            <p:cNvSpPr>
              <a:spLocks noChangeShapeType="1"/>
            </p:cNvSpPr>
            <p:nvPr/>
          </p:nvSpPr>
          <p:spPr bwMode="auto">
            <a:xfrm>
              <a:off x="4170" y="2818"/>
              <a:ext cx="81" cy="80"/>
            </a:xfrm>
            <a:prstGeom prst="line">
              <a:avLst/>
            </a:prstGeom>
            <a:noFill/>
            <a:ln w="1588">
              <a:solidFill>
                <a:srgbClr val="58B0DC"/>
              </a:solidFill>
              <a:miter lim="800000"/>
              <a:headEnd/>
              <a:tailEnd/>
            </a:ln>
          </p:spPr>
          <p:txBody>
            <a:bodyPr/>
            <a:lstStyle/>
            <a:p>
              <a:endParaRPr lang="en-US"/>
            </a:p>
          </p:txBody>
        </p:sp>
        <p:sp>
          <p:nvSpPr>
            <p:cNvPr id="272677" name="Freeform 1317"/>
            <p:cNvSpPr>
              <a:spLocks/>
            </p:cNvSpPr>
            <p:nvPr/>
          </p:nvSpPr>
          <p:spPr bwMode="auto">
            <a:xfrm>
              <a:off x="4167" y="2810"/>
              <a:ext cx="84" cy="88"/>
            </a:xfrm>
            <a:custGeom>
              <a:avLst/>
              <a:gdLst/>
              <a:ahLst/>
              <a:cxnLst>
                <a:cxn ang="0">
                  <a:pos x="3" y="8"/>
                </a:cxn>
                <a:cxn ang="0">
                  <a:pos x="0" y="0"/>
                </a:cxn>
                <a:cxn ang="0">
                  <a:pos x="81" y="81"/>
                </a:cxn>
                <a:cxn ang="0">
                  <a:pos x="84" y="88"/>
                </a:cxn>
                <a:cxn ang="0">
                  <a:pos x="3" y="8"/>
                </a:cxn>
              </a:cxnLst>
              <a:rect l="0" t="0" r="r" b="b"/>
              <a:pathLst>
                <a:path w="84" h="88">
                  <a:moveTo>
                    <a:pt x="3" y="8"/>
                  </a:moveTo>
                  <a:lnTo>
                    <a:pt x="0" y="0"/>
                  </a:lnTo>
                  <a:lnTo>
                    <a:pt x="81" y="81"/>
                  </a:lnTo>
                  <a:lnTo>
                    <a:pt x="84" y="88"/>
                  </a:lnTo>
                  <a:lnTo>
                    <a:pt x="3" y="8"/>
                  </a:lnTo>
                  <a:close/>
                </a:path>
              </a:pathLst>
            </a:custGeom>
            <a:solidFill>
              <a:srgbClr val="58B0DC"/>
            </a:solidFill>
            <a:ln w="9525">
              <a:noFill/>
              <a:round/>
              <a:headEnd/>
              <a:tailEnd/>
            </a:ln>
          </p:spPr>
          <p:txBody>
            <a:bodyPr/>
            <a:lstStyle/>
            <a:p>
              <a:endParaRPr lang="en-US"/>
            </a:p>
          </p:txBody>
        </p:sp>
        <p:sp>
          <p:nvSpPr>
            <p:cNvPr id="272678" name="Freeform 1318"/>
            <p:cNvSpPr>
              <a:spLocks/>
            </p:cNvSpPr>
            <p:nvPr/>
          </p:nvSpPr>
          <p:spPr bwMode="auto">
            <a:xfrm>
              <a:off x="4164" y="2803"/>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7AFDB"/>
            </a:solidFill>
            <a:ln w="9525">
              <a:noFill/>
              <a:round/>
              <a:headEnd/>
              <a:tailEnd/>
            </a:ln>
          </p:spPr>
          <p:txBody>
            <a:bodyPr/>
            <a:lstStyle/>
            <a:p>
              <a:endParaRPr lang="en-US"/>
            </a:p>
          </p:txBody>
        </p:sp>
        <p:sp>
          <p:nvSpPr>
            <p:cNvPr id="272679" name="Freeform 1319"/>
            <p:cNvSpPr>
              <a:spLocks/>
            </p:cNvSpPr>
            <p:nvPr/>
          </p:nvSpPr>
          <p:spPr bwMode="auto">
            <a:xfrm>
              <a:off x="4157" y="2789"/>
              <a:ext cx="87" cy="95"/>
            </a:xfrm>
            <a:custGeom>
              <a:avLst/>
              <a:gdLst/>
              <a:ahLst/>
              <a:cxnLst>
                <a:cxn ang="0">
                  <a:pos x="7" y="14"/>
                </a:cxn>
                <a:cxn ang="0">
                  <a:pos x="0" y="0"/>
                </a:cxn>
                <a:cxn ang="0">
                  <a:pos x="80" y="81"/>
                </a:cxn>
                <a:cxn ang="0">
                  <a:pos x="87" y="95"/>
                </a:cxn>
                <a:cxn ang="0">
                  <a:pos x="7" y="14"/>
                </a:cxn>
              </a:cxnLst>
              <a:rect l="0" t="0" r="r" b="b"/>
              <a:pathLst>
                <a:path w="87" h="95">
                  <a:moveTo>
                    <a:pt x="7" y="14"/>
                  </a:moveTo>
                  <a:lnTo>
                    <a:pt x="0" y="0"/>
                  </a:lnTo>
                  <a:lnTo>
                    <a:pt x="80" y="81"/>
                  </a:lnTo>
                  <a:lnTo>
                    <a:pt x="87" y="95"/>
                  </a:lnTo>
                  <a:lnTo>
                    <a:pt x="7" y="14"/>
                  </a:lnTo>
                  <a:close/>
                </a:path>
              </a:pathLst>
            </a:custGeom>
            <a:solidFill>
              <a:srgbClr val="57AEDA"/>
            </a:solidFill>
            <a:ln w="9525">
              <a:noFill/>
              <a:round/>
              <a:headEnd/>
              <a:tailEnd/>
            </a:ln>
          </p:spPr>
          <p:txBody>
            <a:bodyPr/>
            <a:lstStyle/>
            <a:p>
              <a:endParaRPr lang="en-US"/>
            </a:p>
          </p:txBody>
        </p:sp>
        <p:sp>
          <p:nvSpPr>
            <p:cNvPr id="272680" name="Line 1320"/>
            <p:cNvSpPr>
              <a:spLocks noChangeShapeType="1"/>
            </p:cNvSpPr>
            <p:nvPr/>
          </p:nvSpPr>
          <p:spPr bwMode="auto">
            <a:xfrm>
              <a:off x="4164" y="2803"/>
              <a:ext cx="80" cy="81"/>
            </a:xfrm>
            <a:prstGeom prst="line">
              <a:avLst/>
            </a:prstGeom>
            <a:noFill/>
            <a:ln w="1588">
              <a:solidFill>
                <a:srgbClr val="57AEDA"/>
              </a:solidFill>
              <a:miter lim="800000"/>
              <a:headEnd/>
              <a:tailEnd/>
            </a:ln>
          </p:spPr>
          <p:txBody>
            <a:bodyPr/>
            <a:lstStyle/>
            <a:p>
              <a:endParaRPr lang="en-US"/>
            </a:p>
          </p:txBody>
        </p:sp>
        <p:sp>
          <p:nvSpPr>
            <p:cNvPr id="272681" name="Freeform 1321"/>
            <p:cNvSpPr>
              <a:spLocks/>
            </p:cNvSpPr>
            <p:nvPr/>
          </p:nvSpPr>
          <p:spPr bwMode="auto">
            <a:xfrm>
              <a:off x="4160" y="2796"/>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7AEDA"/>
            </a:solidFill>
            <a:ln w="9525">
              <a:noFill/>
              <a:round/>
              <a:headEnd/>
              <a:tailEnd/>
            </a:ln>
          </p:spPr>
          <p:txBody>
            <a:bodyPr/>
            <a:lstStyle/>
            <a:p>
              <a:endParaRPr lang="en-US"/>
            </a:p>
          </p:txBody>
        </p:sp>
        <p:sp>
          <p:nvSpPr>
            <p:cNvPr id="272682" name="Freeform 1322"/>
            <p:cNvSpPr>
              <a:spLocks/>
            </p:cNvSpPr>
            <p:nvPr/>
          </p:nvSpPr>
          <p:spPr bwMode="auto">
            <a:xfrm>
              <a:off x="4157" y="2789"/>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6ADD9"/>
            </a:solidFill>
            <a:ln w="9525">
              <a:noFill/>
              <a:round/>
              <a:headEnd/>
              <a:tailEnd/>
            </a:ln>
          </p:spPr>
          <p:txBody>
            <a:bodyPr/>
            <a:lstStyle/>
            <a:p>
              <a:endParaRPr lang="en-US"/>
            </a:p>
          </p:txBody>
        </p:sp>
        <p:sp>
          <p:nvSpPr>
            <p:cNvPr id="272683" name="Freeform 1323"/>
            <p:cNvSpPr>
              <a:spLocks/>
            </p:cNvSpPr>
            <p:nvPr/>
          </p:nvSpPr>
          <p:spPr bwMode="auto">
            <a:xfrm>
              <a:off x="4149" y="2775"/>
              <a:ext cx="88" cy="95"/>
            </a:xfrm>
            <a:custGeom>
              <a:avLst/>
              <a:gdLst/>
              <a:ahLst/>
              <a:cxnLst>
                <a:cxn ang="0">
                  <a:pos x="8" y="14"/>
                </a:cxn>
                <a:cxn ang="0">
                  <a:pos x="0" y="0"/>
                </a:cxn>
                <a:cxn ang="0">
                  <a:pos x="80" y="81"/>
                </a:cxn>
                <a:cxn ang="0">
                  <a:pos x="88" y="95"/>
                </a:cxn>
                <a:cxn ang="0">
                  <a:pos x="8" y="14"/>
                </a:cxn>
              </a:cxnLst>
              <a:rect l="0" t="0" r="r" b="b"/>
              <a:pathLst>
                <a:path w="88" h="95">
                  <a:moveTo>
                    <a:pt x="8" y="14"/>
                  </a:moveTo>
                  <a:lnTo>
                    <a:pt x="0" y="0"/>
                  </a:lnTo>
                  <a:lnTo>
                    <a:pt x="80" y="81"/>
                  </a:lnTo>
                  <a:lnTo>
                    <a:pt x="88" y="95"/>
                  </a:lnTo>
                  <a:lnTo>
                    <a:pt x="8" y="14"/>
                  </a:lnTo>
                  <a:close/>
                </a:path>
              </a:pathLst>
            </a:custGeom>
            <a:solidFill>
              <a:srgbClr val="56ACD8"/>
            </a:solidFill>
            <a:ln w="9525">
              <a:noFill/>
              <a:round/>
              <a:headEnd/>
              <a:tailEnd/>
            </a:ln>
          </p:spPr>
          <p:txBody>
            <a:bodyPr/>
            <a:lstStyle/>
            <a:p>
              <a:endParaRPr lang="en-US"/>
            </a:p>
          </p:txBody>
        </p:sp>
        <p:sp>
          <p:nvSpPr>
            <p:cNvPr id="272684" name="Line 1324"/>
            <p:cNvSpPr>
              <a:spLocks noChangeShapeType="1"/>
            </p:cNvSpPr>
            <p:nvPr/>
          </p:nvSpPr>
          <p:spPr bwMode="auto">
            <a:xfrm>
              <a:off x="4157" y="2789"/>
              <a:ext cx="80" cy="81"/>
            </a:xfrm>
            <a:prstGeom prst="line">
              <a:avLst/>
            </a:prstGeom>
            <a:noFill/>
            <a:ln w="1588">
              <a:solidFill>
                <a:srgbClr val="56ACD8"/>
              </a:solidFill>
              <a:miter lim="800000"/>
              <a:headEnd/>
              <a:tailEnd/>
            </a:ln>
          </p:spPr>
          <p:txBody>
            <a:bodyPr/>
            <a:lstStyle/>
            <a:p>
              <a:endParaRPr lang="en-US"/>
            </a:p>
          </p:txBody>
        </p:sp>
        <p:sp>
          <p:nvSpPr>
            <p:cNvPr id="272685" name="Freeform 1325"/>
            <p:cNvSpPr>
              <a:spLocks/>
            </p:cNvSpPr>
            <p:nvPr/>
          </p:nvSpPr>
          <p:spPr bwMode="auto">
            <a:xfrm>
              <a:off x="4154" y="2784"/>
              <a:ext cx="83" cy="86"/>
            </a:xfrm>
            <a:custGeom>
              <a:avLst/>
              <a:gdLst/>
              <a:ahLst/>
              <a:cxnLst>
                <a:cxn ang="0">
                  <a:pos x="3" y="5"/>
                </a:cxn>
                <a:cxn ang="0">
                  <a:pos x="0" y="0"/>
                </a:cxn>
                <a:cxn ang="0">
                  <a:pos x="81" y="81"/>
                </a:cxn>
                <a:cxn ang="0">
                  <a:pos x="83" y="86"/>
                </a:cxn>
                <a:cxn ang="0">
                  <a:pos x="3" y="5"/>
                </a:cxn>
              </a:cxnLst>
              <a:rect l="0" t="0" r="r" b="b"/>
              <a:pathLst>
                <a:path w="83" h="86">
                  <a:moveTo>
                    <a:pt x="3" y="5"/>
                  </a:moveTo>
                  <a:lnTo>
                    <a:pt x="0" y="0"/>
                  </a:lnTo>
                  <a:lnTo>
                    <a:pt x="81" y="81"/>
                  </a:lnTo>
                  <a:lnTo>
                    <a:pt x="83" y="86"/>
                  </a:lnTo>
                  <a:lnTo>
                    <a:pt x="3" y="5"/>
                  </a:lnTo>
                  <a:close/>
                </a:path>
              </a:pathLst>
            </a:custGeom>
            <a:solidFill>
              <a:srgbClr val="56ACD8"/>
            </a:solidFill>
            <a:ln w="9525">
              <a:noFill/>
              <a:round/>
              <a:headEnd/>
              <a:tailEnd/>
            </a:ln>
          </p:spPr>
          <p:txBody>
            <a:bodyPr/>
            <a:lstStyle/>
            <a:p>
              <a:endParaRPr lang="en-US"/>
            </a:p>
          </p:txBody>
        </p:sp>
        <p:sp>
          <p:nvSpPr>
            <p:cNvPr id="272686" name="Freeform 1326"/>
            <p:cNvSpPr>
              <a:spLocks/>
            </p:cNvSpPr>
            <p:nvPr/>
          </p:nvSpPr>
          <p:spPr bwMode="auto">
            <a:xfrm>
              <a:off x="4151" y="2780"/>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7"/>
            </a:solidFill>
            <a:ln w="9525">
              <a:noFill/>
              <a:round/>
              <a:headEnd/>
              <a:tailEnd/>
            </a:ln>
          </p:spPr>
          <p:txBody>
            <a:bodyPr/>
            <a:lstStyle/>
            <a:p>
              <a:endParaRPr lang="en-US"/>
            </a:p>
          </p:txBody>
        </p:sp>
        <p:sp>
          <p:nvSpPr>
            <p:cNvPr id="272687" name="Freeform 1327"/>
            <p:cNvSpPr>
              <a:spLocks/>
            </p:cNvSpPr>
            <p:nvPr/>
          </p:nvSpPr>
          <p:spPr bwMode="auto">
            <a:xfrm>
              <a:off x="4149" y="2775"/>
              <a:ext cx="83" cy="85"/>
            </a:xfrm>
            <a:custGeom>
              <a:avLst/>
              <a:gdLst/>
              <a:ahLst/>
              <a:cxnLst>
                <a:cxn ang="0">
                  <a:pos x="2" y="5"/>
                </a:cxn>
                <a:cxn ang="0">
                  <a:pos x="0" y="0"/>
                </a:cxn>
                <a:cxn ang="0">
                  <a:pos x="80" y="81"/>
                </a:cxn>
                <a:cxn ang="0">
                  <a:pos x="83" y="85"/>
                </a:cxn>
                <a:cxn ang="0">
                  <a:pos x="2" y="5"/>
                </a:cxn>
              </a:cxnLst>
              <a:rect l="0" t="0" r="r" b="b"/>
              <a:pathLst>
                <a:path w="83" h="85">
                  <a:moveTo>
                    <a:pt x="2" y="5"/>
                  </a:moveTo>
                  <a:lnTo>
                    <a:pt x="0" y="0"/>
                  </a:lnTo>
                  <a:lnTo>
                    <a:pt x="80" y="81"/>
                  </a:lnTo>
                  <a:lnTo>
                    <a:pt x="83" y="85"/>
                  </a:lnTo>
                  <a:lnTo>
                    <a:pt x="2" y="5"/>
                  </a:lnTo>
                  <a:close/>
                </a:path>
              </a:pathLst>
            </a:custGeom>
            <a:solidFill>
              <a:srgbClr val="55ABD6"/>
            </a:solidFill>
            <a:ln w="9525">
              <a:noFill/>
              <a:round/>
              <a:headEnd/>
              <a:tailEnd/>
            </a:ln>
          </p:spPr>
          <p:txBody>
            <a:bodyPr/>
            <a:lstStyle/>
            <a:p>
              <a:endParaRPr lang="en-US"/>
            </a:p>
          </p:txBody>
        </p:sp>
        <p:sp>
          <p:nvSpPr>
            <p:cNvPr id="272688" name="Freeform 1328"/>
            <p:cNvSpPr>
              <a:spLocks/>
            </p:cNvSpPr>
            <p:nvPr/>
          </p:nvSpPr>
          <p:spPr bwMode="auto">
            <a:xfrm>
              <a:off x="4139" y="2762"/>
              <a:ext cx="90" cy="94"/>
            </a:xfrm>
            <a:custGeom>
              <a:avLst/>
              <a:gdLst/>
              <a:ahLst/>
              <a:cxnLst>
                <a:cxn ang="0">
                  <a:pos x="10" y="13"/>
                </a:cxn>
                <a:cxn ang="0">
                  <a:pos x="0" y="0"/>
                </a:cxn>
                <a:cxn ang="0">
                  <a:pos x="81" y="80"/>
                </a:cxn>
                <a:cxn ang="0">
                  <a:pos x="90" y="94"/>
                </a:cxn>
                <a:cxn ang="0">
                  <a:pos x="10" y="13"/>
                </a:cxn>
              </a:cxnLst>
              <a:rect l="0" t="0" r="r" b="b"/>
              <a:pathLst>
                <a:path w="90" h="94">
                  <a:moveTo>
                    <a:pt x="10" y="13"/>
                  </a:moveTo>
                  <a:lnTo>
                    <a:pt x="0" y="0"/>
                  </a:lnTo>
                  <a:lnTo>
                    <a:pt x="81" y="80"/>
                  </a:lnTo>
                  <a:lnTo>
                    <a:pt x="90" y="94"/>
                  </a:lnTo>
                  <a:lnTo>
                    <a:pt x="10" y="13"/>
                  </a:lnTo>
                  <a:close/>
                </a:path>
              </a:pathLst>
            </a:custGeom>
            <a:solidFill>
              <a:srgbClr val="55ABD5"/>
            </a:solidFill>
            <a:ln w="9525">
              <a:noFill/>
              <a:round/>
              <a:headEnd/>
              <a:tailEnd/>
            </a:ln>
          </p:spPr>
          <p:txBody>
            <a:bodyPr/>
            <a:lstStyle/>
            <a:p>
              <a:endParaRPr lang="en-US"/>
            </a:p>
          </p:txBody>
        </p:sp>
        <p:sp>
          <p:nvSpPr>
            <p:cNvPr id="272689" name="Line 1329"/>
            <p:cNvSpPr>
              <a:spLocks noChangeShapeType="1"/>
            </p:cNvSpPr>
            <p:nvPr/>
          </p:nvSpPr>
          <p:spPr bwMode="auto">
            <a:xfrm>
              <a:off x="4149" y="2775"/>
              <a:ext cx="80" cy="81"/>
            </a:xfrm>
            <a:prstGeom prst="line">
              <a:avLst/>
            </a:prstGeom>
            <a:noFill/>
            <a:ln w="1588">
              <a:solidFill>
                <a:srgbClr val="55ABD5"/>
              </a:solidFill>
              <a:miter lim="800000"/>
              <a:headEnd/>
              <a:tailEnd/>
            </a:ln>
          </p:spPr>
          <p:txBody>
            <a:bodyPr/>
            <a:lstStyle/>
            <a:p>
              <a:endParaRPr lang="en-US"/>
            </a:p>
          </p:txBody>
        </p:sp>
        <p:sp>
          <p:nvSpPr>
            <p:cNvPr id="272690" name="Freeform 1330"/>
            <p:cNvSpPr>
              <a:spLocks/>
            </p:cNvSpPr>
            <p:nvPr/>
          </p:nvSpPr>
          <p:spPr bwMode="auto">
            <a:xfrm>
              <a:off x="4144" y="2768"/>
              <a:ext cx="85" cy="88"/>
            </a:xfrm>
            <a:custGeom>
              <a:avLst/>
              <a:gdLst/>
              <a:ahLst/>
              <a:cxnLst>
                <a:cxn ang="0">
                  <a:pos x="5" y="7"/>
                </a:cxn>
                <a:cxn ang="0">
                  <a:pos x="0" y="0"/>
                </a:cxn>
                <a:cxn ang="0">
                  <a:pos x="81" y="81"/>
                </a:cxn>
                <a:cxn ang="0">
                  <a:pos x="85" y="88"/>
                </a:cxn>
                <a:cxn ang="0">
                  <a:pos x="5" y="7"/>
                </a:cxn>
              </a:cxnLst>
              <a:rect l="0" t="0" r="r" b="b"/>
              <a:pathLst>
                <a:path w="85" h="88">
                  <a:moveTo>
                    <a:pt x="5" y="7"/>
                  </a:moveTo>
                  <a:lnTo>
                    <a:pt x="0" y="0"/>
                  </a:lnTo>
                  <a:lnTo>
                    <a:pt x="81" y="81"/>
                  </a:lnTo>
                  <a:lnTo>
                    <a:pt x="85" y="88"/>
                  </a:lnTo>
                  <a:lnTo>
                    <a:pt x="5" y="7"/>
                  </a:lnTo>
                  <a:close/>
                </a:path>
              </a:pathLst>
            </a:custGeom>
            <a:solidFill>
              <a:srgbClr val="55ABD5"/>
            </a:solidFill>
            <a:ln w="9525">
              <a:noFill/>
              <a:round/>
              <a:headEnd/>
              <a:tailEnd/>
            </a:ln>
          </p:spPr>
          <p:txBody>
            <a:bodyPr/>
            <a:lstStyle/>
            <a:p>
              <a:endParaRPr lang="en-US"/>
            </a:p>
          </p:txBody>
        </p:sp>
        <p:sp>
          <p:nvSpPr>
            <p:cNvPr id="272691" name="Freeform 1331"/>
            <p:cNvSpPr>
              <a:spLocks/>
            </p:cNvSpPr>
            <p:nvPr/>
          </p:nvSpPr>
          <p:spPr bwMode="auto">
            <a:xfrm>
              <a:off x="4139" y="2762"/>
              <a:ext cx="86" cy="87"/>
            </a:xfrm>
            <a:custGeom>
              <a:avLst/>
              <a:gdLst/>
              <a:ahLst/>
              <a:cxnLst>
                <a:cxn ang="0">
                  <a:pos x="5" y="6"/>
                </a:cxn>
                <a:cxn ang="0">
                  <a:pos x="0" y="0"/>
                </a:cxn>
                <a:cxn ang="0">
                  <a:pos x="81" y="80"/>
                </a:cxn>
                <a:cxn ang="0">
                  <a:pos x="86" y="87"/>
                </a:cxn>
                <a:cxn ang="0">
                  <a:pos x="5" y="6"/>
                </a:cxn>
              </a:cxnLst>
              <a:rect l="0" t="0" r="r" b="b"/>
              <a:pathLst>
                <a:path w="86" h="87">
                  <a:moveTo>
                    <a:pt x="5" y="6"/>
                  </a:moveTo>
                  <a:lnTo>
                    <a:pt x="0" y="0"/>
                  </a:lnTo>
                  <a:lnTo>
                    <a:pt x="81" y="80"/>
                  </a:lnTo>
                  <a:lnTo>
                    <a:pt x="86" y="87"/>
                  </a:lnTo>
                  <a:lnTo>
                    <a:pt x="5" y="6"/>
                  </a:lnTo>
                  <a:close/>
                </a:path>
              </a:pathLst>
            </a:custGeom>
            <a:solidFill>
              <a:srgbClr val="54AAD4"/>
            </a:solidFill>
            <a:ln w="9525">
              <a:noFill/>
              <a:round/>
              <a:headEnd/>
              <a:tailEnd/>
            </a:ln>
          </p:spPr>
          <p:txBody>
            <a:bodyPr/>
            <a:lstStyle/>
            <a:p>
              <a:endParaRPr lang="en-US"/>
            </a:p>
          </p:txBody>
        </p:sp>
        <p:sp>
          <p:nvSpPr>
            <p:cNvPr id="272692" name="Freeform 1332"/>
            <p:cNvSpPr>
              <a:spLocks/>
            </p:cNvSpPr>
            <p:nvPr/>
          </p:nvSpPr>
          <p:spPr bwMode="auto">
            <a:xfrm>
              <a:off x="4129" y="2749"/>
              <a:ext cx="91" cy="93"/>
            </a:xfrm>
            <a:custGeom>
              <a:avLst/>
              <a:gdLst/>
              <a:ahLst/>
              <a:cxnLst>
                <a:cxn ang="0">
                  <a:pos x="10" y="13"/>
                </a:cxn>
                <a:cxn ang="0">
                  <a:pos x="0" y="0"/>
                </a:cxn>
                <a:cxn ang="0">
                  <a:pos x="81" y="80"/>
                </a:cxn>
                <a:cxn ang="0">
                  <a:pos x="91" y="93"/>
                </a:cxn>
                <a:cxn ang="0">
                  <a:pos x="10" y="13"/>
                </a:cxn>
              </a:cxnLst>
              <a:rect l="0" t="0" r="r" b="b"/>
              <a:pathLst>
                <a:path w="91" h="93">
                  <a:moveTo>
                    <a:pt x="10" y="13"/>
                  </a:moveTo>
                  <a:lnTo>
                    <a:pt x="0" y="0"/>
                  </a:lnTo>
                  <a:lnTo>
                    <a:pt x="81" y="80"/>
                  </a:lnTo>
                  <a:lnTo>
                    <a:pt x="91" y="93"/>
                  </a:lnTo>
                  <a:lnTo>
                    <a:pt x="10" y="13"/>
                  </a:lnTo>
                  <a:close/>
                </a:path>
              </a:pathLst>
            </a:custGeom>
            <a:solidFill>
              <a:srgbClr val="54A9D3"/>
            </a:solidFill>
            <a:ln w="9525">
              <a:noFill/>
              <a:round/>
              <a:headEnd/>
              <a:tailEnd/>
            </a:ln>
          </p:spPr>
          <p:txBody>
            <a:bodyPr/>
            <a:lstStyle/>
            <a:p>
              <a:endParaRPr lang="en-US"/>
            </a:p>
          </p:txBody>
        </p:sp>
        <p:sp>
          <p:nvSpPr>
            <p:cNvPr id="272693" name="Line 1333"/>
            <p:cNvSpPr>
              <a:spLocks noChangeShapeType="1"/>
            </p:cNvSpPr>
            <p:nvPr/>
          </p:nvSpPr>
          <p:spPr bwMode="auto">
            <a:xfrm>
              <a:off x="4139" y="2762"/>
              <a:ext cx="81" cy="80"/>
            </a:xfrm>
            <a:prstGeom prst="line">
              <a:avLst/>
            </a:prstGeom>
            <a:noFill/>
            <a:ln w="1588">
              <a:solidFill>
                <a:srgbClr val="54A9D3"/>
              </a:solidFill>
              <a:miter lim="800000"/>
              <a:headEnd/>
              <a:tailEnd/>
            </a:ln>
          </p:spPr>
          <p:txBody>
            <a:bodyPr/>
            <a:lstStyle/>
            <a:p>
              <a:endParaRPr lang="en-US"/>
            </a:p>
          </p:txBody>
        </p:sp>
        <p:sp>
          <p:nvSpPr>
            <p:cNvPr id="272694" name="Freeform 1334"/>
            <p:cNvSpPr>
              <a:spLocks/>
            </p:cNvSpPr>
            <p:nvPr/>
          </p:nvSpPr>
          <p:spPr bwMode="auto">
            <a:xfrm>
              <a:off x="4118" y="2736"/>
              <a:ext cx="92" cy="93"/>
            </a:xfrm>
            <a:custGeom>
              <a:avLst/>
              <a:gdLst/>
              <a:ahLst/>
              <a:cxnLst>
                <a:cxn ang="0">
                  <a:pos x="11" y="13"/>
                </a:cxn>
                <a:cxn ang="0">
                  <a:pos x="0" y="0"/>
                </a:cxn>
                <a:cxn ang="0">
                  <a:pos x="81" y="80"/>
                </a:cxn>
                <a:cxn ang="0">
                  <a:pos x="92" y="93"/>
                </a:cxn>
                <a:cxn ang="0">
                  <a:pos x="11" y="13"/>
                </a:cxn>
              </a:cxnLst>
              <a:rect l="0" t="0" r="r" b="b"/>
              <a:pathLst>
                <a:path w="92" h="93">
                  <a:moveTo>
                    <a:pt x="11" y="13"/>
                  </a:moveTo>
                  <a:lnTo>
                    <a:pt x="0" y="0"/>
                  </a:lnTo>
                  <a:lnTo>
                    <a:pt x="81" y="80"/>
                  </a:lnTo>
                  <a:lnTo>
                    <a:pt x="92" y="93"/>
                  </a:lnTo>
                  <a:lnTo>
                    <a:pt x="11" y="13"/>
                  </a:lnTo>
                  <a:close/>
                </a:path>
              </a:pathLst>
            </a:custGeom>
            <a:solidFill>
              <a:srgbClr val="53A7D0"/>
            </a:solidFill>
            <a:ln w="9525">
              <a:noFill/>
              <a:round/>
              <a:headEnd/>
              <a:tailEnd/>
            </a:ln>
          </p:spPr>
          <p:txBody>
            <a:bodyPr/>
            <a:lstStyle/>
            <a:p>
              <a:endParaRPr lang="en-US"/>
            </a:p>
          </p:txBody>
        </p:sp>
        <p:sp>
          <p:nvSpPr>
            <p:cNvPr id="272695" name="Line 1335"/>
            <p:cNvSpPr>
              <a:spLocks noChangeShapeType="1"/>
            </p:cNvSpPr>
            <p:nvPr/>
          </p:nvSpPr>
          <p:spPr bwMode="auto">
            <a:xfrm>
              <a:off x="4129" y="2749"/>
              <a:ext cx="81" cy="80"/>
            </a:xfrm>
            <a:prstGeom prst="line">
              <a:avLst/>
            </a:prstGeom>
            <a:noFill/>
            <a:ln w="1588">
              <a:solidFill>
                <a:srgbClr val="53A7D0"/>
              </a:solidFill>
              <a:miter lim="800000"/>
              <a:headEnd/>
              <a:tailEnd/>
            </a:ln>
          </p:spPr>
          <p:txBody>
            <a:bodyPr/>
            <a:lstStyle/>
            <a:p>
              <a:endParaRPr lang="en-US"/>
            </a:p>
          </p:txBody>
        </p:sp>
        <p:sp>
          <p:nvSpPr>
            <p:cNvPr id="272696" name="Freeform 1336"/>
            <p:cNvSpPr>
              <a:spLocks/>
            </p:cNvSpPr>
            <p:nvPr/>
          </p:nvSpPr>
          <p:spPr bwMode="auto">
            <a:xfrm>
              <a:off x="4107" y="2724"/>
              <a:ext cx="92" cy="92"/>
            </a:xfrm>
            <a:custGeom>
              <a:avLst/>
              <a:gdLst/>
              <a:ahLst/>
              <a:cxnLst>
                <a:cxn ang="0">
                  <a:pos x="11" y="12"/>
                </a:cxn>
                <a:cxn ang="0">
                  <a:pos x="0" y="0"/>
                </a:cxn>
                <a:cxn ang="0">
                  <a:pos x="80" y="80"/>
                </a:cxn>
                <a:cxn ang="0">
                  <a:pos x="92" y="92"/>
                </a:cxn>
                <a:cxn ang="0">
                  <a:pos x="11" y="12"/>
                </a:cxn>
              </a:cxnLst>
              <a:rect l="0" t="0" r="r" b="b"/>
              <a:pathLst>
                <a:path w="92" h="92">
                  <a:moveTo>
                    <a:pt x="11" y="12"/>
                  </a:moveTo>
                  <a:lnTo>
                    <a:pt x="0" y="0"/>
                  </a:lnTo>
                  <a:lnTo>
                    <a:pt x="80" y="80"/>
                  </a:lnTo>
                  <a:lnTo>
                    <a:pt x="92" y="92"/>
                  </a:lnTo>
                  <a:lnTo>
                    <a:pt x="11" y="12"/>
                  </a:lnTo>
                  <a:close/>
                </a:path>
              </a:pathLst>
            </a:custGeom>
            <a:solidFill>
              <a:srgbClr val="52A4CE"/>
            </a:solidFill>
            <a:ln w="9525">
              <a:noFill/>
              <a:round/>
              <a:headEnd/>
              <a:tailEnd/>
            </a:ln>
          </p:spPr>
          <p:txBody>
            <a:bodyPr/>
            <a:lstStyle/>
            <a:p>
              <a:endParaRPr lang="en-US"/>
            </a:p>
          </p:txBody>
        </p:sp>
        <p:sp>
          <p:nvSpPr>
            <p:cNvPr id="272697" name="Line 1337"/>
            <p:cNvSpPr>
              <a:spLocks noChangeShapeType="1"/>
            </p:cNvSpPr>
            <p:nvPr/>
          </p:nvSpPr>
          <p:spPr bwMode="auto">
            <a:xfrm>
              <a:off x="4118" y="2736"/>
              <a:ext cx="81" cy="80"/>
            </a:xfrm>
            <a:prstGeom prst="line">
              <a:avLst/>
            </a:prstGeom>
            <a:noFill/>
            <a:ln w="1588">
              <a:solidFill>
                <a:srgbClr val="52A4CE"/>
              </a:solidFill>
              <a:miter lim="800000"/>
              <a:headEnd/>
              <a:tailEnd/>
            </a:ln>
          </p:spPr>
          <p:txBody>
            <a:bodyPr/>
            <a:lstStyle/>
            <a:p>
              <a:endParaRPr lang="en-US"/>
            </a:p>
          </p:txBody>
        </p:sp>
        <p:sp>
          <p:nvSpPr>
            <p:cNvPr id="272698" name="Freeform 1338"/>
            <p:cNvSpPr>
              <a:spLocks/>
            </p:cNvSpPr>
            <p:nvPr/>
          </p:nvSpPr>
          <p:spPr bwMode="auto">
            <a:xfrm>
              <a:off x="3272" y="2589"/>
              <a:ext cx="912" cy="608"/>
            </a:xfrm>
            <a:custGeom>
              <a:avLst/>
              <a:gdLst/>
              <a:ahLst/>
              <a:cxnLst>
                <a:cxn ang="0">
                  <a:pos x="410" y="2"/>
                </a:cxn>
                <a:cxn ang="0">
                  <a:pos x="342" y="10"/>
                </a:cxn>
                <a:cxn ang="0">
                  <a:pos x="279" y="24"/>
                </a:cxn>
                <a:cxn ang="0">
                  <a:pos x="220" y="45"/>
                </a:cxn>
                <a:cxn ang="0">
                  <a:pos x="166" y="70"/>
                </a:cxn>
                <a:cxn ang="0">
                  <a:pos x="119" y="100"/>
                </a:cxn>
                <a:cxn ang="0">
                  <a:pos x="78" y="135"/>
                </a:cxn>
                <a:cxn ang="0">
                  <a:pos x="45" y="173"/>
                </a:cxn>
                <a:cxn ang="0">
                  <a:pos x="21" y="214"/>
                </a:cxn>
                <a:cxn ang="0">
                  <a:pos x="5" y="258"/>
                </a:cxn>
                <a:cxn ang="0">
                  <a:pos x="0" y="304"/>
                </a:cxn>
                <a:cxn ang="0">
                  <a:pos x="5" y="351"/>
                </a:cxn>
                <a:cxn ang="0">
                  <a:pos x="21" y="395"/>
                </a:cxn>
                <a:cxn ang="0">
                  <a:pos x="45" y="436"/>
                </a:cxn>
                <a:cxn ang="0">
                  <a:pos x="78" y="474"/>
                </a:cxn>
                <a:cxn ang="0">
                  <a:pos x="119" y="509"/>
                </a:cxn>
                <a:cxn ang="0">
                  <a:pos x="166" y="539"/>
                </a:cxn>
                <a:cxn ang="0">
                  <a:pos x="220" y="564"/>
                </a:cxn>
                <a:cxn ang="0">
                  <a:pos x="279" y="585"/>
                </a:cxn>
                <a:cxn ang="0">
                  <a:pos x="342" y="599"/>
                </a:cxn>
                <a:cxn ang="0">
                  <a:pos x="410" y="607"/>
                </a:cxn>
                <a:cxn ang="0">
                  <a:pos x="480" y="608"/>
                </a:cxn>
                <a:cxn ang="0">
                  <a:pos x="548" y="602"/>
                </a:cxn>
                <a:cxn ang="0">
                  <a:pos x="613" y="590"/>
                </a:cxn>
                <a:cxn ang="0">
                  <a:pos x="674" y="572"/>
                </a:cxn>
                <a:cxn ang="0">
                  <a:pos x="729" y="548"/>
                </a:cxn>
                <a:cxn ang="0">
                  <a:pos x="779" y="519"/>
                </a:cxn>
                <a:cxn ang="0">
                  <a:pos x="822" y="486"/>
                </a:cxn>
                <a:cxn ang="0">
                  <a:pos x="857" y="449"/>
                </a:cxn>
                <a:cxn ang="0">
                  <a:pos x="885" y="409"/>
                </a:cxn>
                <a:cxn ang="0">
                  <a:pos x="903" y="366"/>
                </a:cxn>
                <a:cxn ang="0">
                  <a:pos x="912" y="320"/>
                </a:cxn>
                <a:cxn ang="0">
                  <a:pos x="910" y="273"/>
                </a:cxn>
                <a:cxn ang="0">
                  <a:pos x="898" y="229"/>
                </a:cxn>
                <a:cxn ang="0">
                  <a:pos x="877" y="186"/>
                </a:cxn>
                <a:cxn ang="0">
                  <a:pos x="846" y="147"/>
                </a:cxn>
                <a:cxn ang="0">
                  <a:pos x="808" y="111"/>
                </a:cxn>
                <a:cxn ang="0">
                  <a:pos x="763" y="79"/>
                </a:cxn>
                <a:cxn ang="0">
                  <a:pos x="711" y="52"/>
                </a:cxn>
                <a:cxn ang="0">
                  <a:pos x="654" y="30"/>
                </a:cxn>
                <a:cxn ang="0">
                  <a:pos x="592" y="14"/>
                </a:cxn>
                <a:cxn ang="0">
                  <a:pos x="526" y="4"/>
                </a:cxn>
                <a:cxn ang="0">
                  <a:pos x="456" y="0"/>
                </a:cxn>
              </a:cxnLst>
              <a:rect l="0" t="0" r="r" b="b"/>
              <a:pathLst>
                <a:path w="912" h="608">
                  <a:moveTo>
                    <a:pt x="456" y="0"/>
                  </a:moveTo>
                  <a:lnTo>
                    <a:pt x="433" y="1"/>
                  </a:lnTo>
                  <a:lnTo>
                    <a:pt x="410" y="2"/>
                  </a:lnTo>
                  <a:lnTo>
                    <a:pt x="387" y="4"/>
                  </a:lnTo>
                  <a:lnTo>
                    <a:pt x="364" y="7"/>
                  </a:lnTo>
                  <a:lnTo>
                    <a:pt x="342" y="10"/>
                  </a:lnTo>
                  <a:lnTo>
                    <a:pt x="321" y="14"/>
                  </a:lnTo>
                  <a:lnTo>
                    <a:pt x="299" y="19"/>
                  </a:lnTo>
                  <a:lnTo>
                    <a:pt x="279" y="24"/>
                  </a:lnTo>
                  <a:lnTo>
                    <a:pt x="259" y="30"/>
                  </a:lnTo>
                  <a:lnTo>
                    <a:pt x="239" y="37"/>
                  </a:lnTo>
                  <a:lnTo>
                    <a:pt x="220" y="45"/>
                  </a:lnTo>
                  <a:lnTo>
                    <a:pt x="201" y="52"/>
                  </a:lnTo>
                  <a:lnTo>
                    <a:pt x="183" y="61"/>
                  </a:lnTo>
                  <a:lnTo>
                    <a:pt x="166" y="70"/>
                  </a:lnTo>
                  <a:lnTo>
                    <a:pt x="150" y="79"/>
                  </a:lnTo>
                  <a:lnTo>
                    <a:pt x="134" y="90"/>
                  </a:lnTo>
                  <a:lnTo>
                    <a:pt x="119" y="100"/>
                  </a:lnTo>
                  <a:lnTo>
                    <a:pt x="104" y="111"/>
                  </a:lnTo>
                  <a:lnTo>
                    <a:pt x="91" y="123"/>
                  </a:lnTo>
                  <a:lnTo>
                    <a:pt x="78" y="135"/>
                  </a:lnTo>
                  <a:lnTo>
                    <a:pt x="66" y="147"/>
                  </a:lnTo>
                  <a:lnTo>
                    <a:pt x="55" y="160"/>
                  </a:lnTo>
                  <a:lnTo>
                    <a:pt x="45" y="173"/>
                  </a:lnTo>
                  <a:lnTo>
                    <a:pt x="36" y="186"/>
                  </a:lnTo>
                  <a:lnTo>
                    <a:pt x="28" y="200"/>
                  </a:lnTo>
                  <a:lnTo>
                    <a:pt x="21" y="214"/>
                  </a:lnTo>
                  <a:lnTo>
                    <a:pt x="15" y="229"/>
                  </a:lnTo>
                  <a:lnTo>
                    <a:pt x="9" y="243"/>
                  </a:lnTo>
                  <a:lnTo>
                    <a:pt x="5" y="258"/>
                  </a:lnTo>
                  <a:lnTo>
                    <a:pt x="3" y="273"/>
                  </a:lnTo>
                  <a:lnTo>
                    <a:pt x="1" y="289"/>
                  </a:lnTo>
                  <a:lnTo>
                    <a:pt x="0" y="304"/>
                  </a:lnTo>
                  <a:lnTo>
                    <a:pt x="1" y="320"/>
                  </a:lnTo>
                  <a:lnTo>
                    <a:pt x="3" y="335"/>
                  </a:lnTo>
                  <a:lnTo>
                    <a:pt x="5" y="351"/>
                  </a:lnTo>
                  <a:lnTo>
                    <a:pt x="9" y="366"/>
                  </a:lnTo>
                  <a:lnTo>
                    <a:pt x="15" y="380"/>
                  </a:lnTo>
                  <a:lnTo>
                    <a:pt x="21" y="395"/>
                  </a:lnTo>
                  <a:lnTo>
                    <a:pt x="28" y="409"/>
                  </a:lnTo>
                  <a:lnTo>
                    <a:pt x="36" y="423"/>
                  </a:lnTo>
                  <a:lnTo>
                    <a:pt x="45" y="436"/>
                  </a:lnTo>
                  <a:lnTo>
                    <a:pt x="55" y="449"/>
                  </a:lnTo>
                  <a:lnTo>
                    <a:pt x="66" y="462"/>
                  </a:lnTo>
                  <a:lnTo>
                    <a:pt x="78" y="474"/>
                  </a:lnTo>
                  <a:lnTo>
                    <a:pt x="91" y="486"/>
                  </a:lnTo>
                  <a:lnTo>
                    <a:pt x="104" y="498"/>
                  </a:lnTo>
                  <a:lnTo>
                    <a:pt x="119" y="509"/>
                  </a:lnTo>
                  <a:lnTo>
                    <a:pt x="134" y="519"/>
                  </a:lnTo>
                  <a:lnTo>
                    <a:pt x="150" y="529"/>
                  </a:lnTo>
                  <a:lnTo>
                    <a:pt x="166" y="539"/>
                  </a:lnTo>
                  <a:lnTo>
                    <a:pt x="183" y="548"/>
                  </a:lnTo>
                  <a:lnTo>
                    <a:pt x="201" y="556"/>
                  </a:lnTo>
                  <a:lnTo>
                    <a:pt x="220" y="564"/>
                  </a:lnTo>
                  <a:lnTo>
                    <a:pt x="239" y="572"/>
                  </a:lnTo>
                  <a:lnTo>
                    <a:pt x="259" y="578"/>
                  </a:lnTo>
                  <a:lnTo>
                    <a:pt x="279" y="585"/>
                  </a:lnTo>
                  <a:lnTo>
                    <a:pt x="299" y="590"/>
                  </a:lnTo>
                  <a:lnTo>
                    <a:pt x="321" y="595"/>
                  </a:lnTo>
                  <a:lnTo>
                    <a:pt x="342" y="599"/>
                  </a:lnTo>
                  <a:lnTo>
                    <a:pt x="364" y="602"/>
                  </a:lnTo>
                  <a:lnTo>
                    <a:pt x="387" y="605"/>
                  </a:lnTo>
                  <a:lnTo>
                    <a:pt x="410" y="607"/>
                  </a:lnTo>
                  <a:lnTo>
                    <a:pt x="433" y="608"/>
                  </a:lnTo>
                  <a:lnTo>
                    <a:pt x="456" y="608"/>
                  </a:lnTo>
                  <a:lnTo>
                    <a:pt x="480" y="608"/>
                  </a:lnTo>
                  <a:lnTo>
                    <a:pt x="503" y="607"/>
                  </a:lnTo>
                  <a:lnTo>
                    <a:pt x="526" y="605"/>
                  </a:lnTo>
                  <a:lnTo>
                    <a:pt x="548" y="602"/>
                  </a:lnTo>
                  <a:lnTo>
                    <a:pt x="570" y="599"/>
                  </a:lnTo>
                  <a:lnTo>
                    <a:pt x="592" y="595"/>
                  </a:lnTo>
                  <a:lnTo>
                    <a:pt x="613" y="590"/>
                  </a:lnTo>
                  <a:lnTo>
                    <a:pt x="634" y="585"/>
                  </a:lnTo>
                  <a:lnTo>
                    <a:pt x="654" y="578"/>
                  </a:lnTo>
                  <a:lnTo>
                    <a:pt x="674" y="572"/>
                  </a:lnTo>
                  <a:lnTo>
                    <a:pt x="693" y="564"/>
                  </a:lnTo>
                  <a:lnTo>
                    <a:pt x="711" y="556"/>
                  </a:lnTo>
                  <a:lnTo>
                    <a:pt x="729" y="548"/>
                  </a:lnTo>
                  <a:lnTo>
                    <a:pt x="746" y="539"/>
                  </a:lnTo>
                  <a:lnTo>
                    <a:pt x="763" y="529"/>
                  </a:lnTo>
                  <a:lnTo>
                    <a:pt x="779" y="519"/>
                  </a:lnTo>
                  <a:lnTo>
                    <a:pt x="794" y="509"/>
                  </a:lnTo>
                  <a:lnTo>
                    <a:pt x="808" y="498"/>
                  </a:lnTo>
                  <a:lnTo>
                    <a:pt x="822" y="486"/>
                  </a:lnTo>
                  <a:lnTo>
                    <a:pt x="835" y="474"/>
                  </a:lnTo>
                  <a:lnTo>
                    <a:pt x="846" y="462"/>
                  </a:lnTo>
                  <a:lnTo>
                    <a:pt x="857" y="449"/>
                  </a:lnTo>
                  <a:lnTo>
                    <a:pt x="867" y="436"/>
                  </a:lnTo>
                  <a:lnTo>
                    <a:pt x="877" y="423"/>
                  </a:lnTo>
                  <a:lnTo>
                    <a:pt x="885" y="409"/>
                  </a:lnTo>
                  <a:lnTo>
                    <a:pt x="892" y="395"/>
                  </a:lnTo>
                  <a:lnTo>
                    <a:pt x="898" y="380"/>
                  </a:lnTo>
                  <a:lnTo>
                    <a:pt x="903" y="366"/>
                  </a:lnTo>
                  <a:lnTo>
                    <a:pt x="907" y="351"/>
                  </a:lnTo>
                  <a:lnTo>
                    <a:pt x="910" y="335"/>
                  </a:lnTo>
                  <a:lnTo>
                    <a:pt x="912" y="320"/>
                  </a:lnTo>
                  <a:lnTo>
                    <a:pt x="912" y="304"/>
                  </a:lnTo>
                  <a:lnTo>
                    <a:pt x="912" y="289"/>
                  </a:lnTo>
                  <a:lnTo>
                    <a:pt x="910" y="273"/>
                  </a:lnTo>
                  <a:lnTo>
                    <a:pt x="907" y="258"/>
                  </a:lnTo>
                  <a:lnTo>
                    <a:pt x="903" y="243"/>
                  </a:lnTo>
                  <a:lnTo>
                    <a:pt x="898" y="229"/>
                  </a:lnTo>
                  <a:lnTo>
                    <a:pt x="892" y="214"/>
                  </a:lnTo>
                  <a:lnTo>
                    <a:pt x="885" y="200"/>
                  </a:lnTo>
                  <a:lnTo>
                    <a:pt x="877" y="186"/>
                  </a:lnTo>
                  <a:lnTo>
                    <a:pt x="867" y="173"/>
                  </a:lnTo>
                  <a:lnTo>
                    <a:pt x="857" y="160"/>
                  </a:lnTo>
                  <a:lnTo>
                    <a:pt x="846" y="147"/>
                  </a:lnTo>
                  <a:lnTo>
                    <a:pt x="835" y="135"/>
                  </a:lnTo>
                  <a:lnTo>
                    <a:pt x="822" y="123"/>
                  </a:lnTo>
                  <a:lnTo>
                    <a:pt x="808" y="111"/>
                  </a:lnTo>
                  <a:lnTo>
                    <a:pt x="794" y="100"/>
                  </a:lnTo>
                  <a:lnTo>
                    <a:pt x="779" y="90"/>
                  </a:lnTo>
                  <a:lnTo>
                    <a:pt x="763" y="79"/>
                  </a:lnTo>
                  <a:lnTo>
                    <a:pt x="746" y="70"/>
                  </a:lnTo>
                  <a:lnTo>
                    <a:pt x="729" y="61"/>
                  </a:lnTo>
                  <a:lnTo>
                    <a:pt x="711" y="52"/>
                  </a:lnTo>
                  <a:lnTo>
                    <a:pt x="693" y="45"/>
                  </a:lnTo>
                  <a:lnTo>
                    <a:pt x="674" y="37"/>
                  </a:lnTo>
                  <a:lnTo>
                    <a:pt x="654" y="30"/>
                  </a:lnTo>
                  <a:lnTo>
                    <a:pt x="634" y="24"/>
                  </a:lnTo>
                  <a:lnTo>
                    <a:pt x="613" y="19"/>
                  </a:lnTo>
                  <a:lnTo>
                    <a:pt x="592" y="14"/>
                  </a:lnTo>
                  <a:lnTo>
                    <a:pt x="570" y="10"/>
                  </a:lnTo>
                  <a:lnTo>
                    <a:pt x="548" y="7"/>
                  </a:lnTo>
                  <a:lnTo>
                    <a:pt x="526" y="4"/>
                  </a:lnTo>
                  <a:lnTo>
                    <a:pt x="503" y="2"/>
                  </a:lnTo>
                  <a:lnTo>
                    <a:pt x="480" y="1"/>
                  </a:lnTo>
                  <a:lnTo>
                    <a:pt x="456" y="0"/>
                  </a:lnTo>
                  <a:close/>
                </a:path>
              </a:pathLst>
            </a:custGeom>
            <a:solidFill>
              <a:srgbClr val="279C9C"/>
            </a:solidFill>
            <a:ln w="9525">
              <a:noFill/>
              <a:round/>
              <a:headEnd/>
              <a:tailEnd/>
            </a:ln>
          </p:spPr>
          <p:txBody>
            <a:bodyPr/>
            <a:lstStyle/>
            <a:p>
              <a:endParaRPr lang="en-US"/>
            </a:p>
          </p:txBody>
        </p:sp>
        <p:sp>
          <p:nvSpPr>
            <p:cNvPr id="272699" name="Line 1339"/>
            <p:cNvSpPr>
              <a:spLocks noChangeShapeType="1"/>
            </p:cNvSpPr>
            <p:nvPr/>
          </p:nvSpPr>
          <p:spPr bwMode="auto">
            <a:xfrm flipH="1">
              <a:off x="3705" y="2589"/>
              <a:ext cx="23" cy="1"/>
            </a:xfrm>
            <a:prstGeom prst="line">
              <a:avLst/>
            </a:prstGeom>
            <a:noFill/>
            <a:ln w="9525">
              <a:solidFill>
                <a:srgbClr val="3691A4"/>
              </a:solidFill>
              <a:miter lim="800000"/>
              <a:headEnd/>
              <a:tailEnd/>
            </a:ln>
          </p:spPr>
          <p:txBody>
            <a:bodyPr/>
            <a:lstStyle/>
            <a:p>
              <a:endParaRPr lang="en-US"/>
            </a:p>
          </p:txBody>
        </p:sp>
        <p:sp>
          <p:nvSpPr>
            <p:cNvPr id="272700" name="Line 1340"/>
            <p:cNvSpPr>
              <a:spLocks noChangeShapeType="1"/>
            </p:cNvSpPr>
            <p:nvPr/>
          </p:nvSpPr>
          <p:spPr bwMode="auto">
            <a:xfrm flipH="1">
              <a:off x="3682" y="2590"/>
              <a:ext cx="23" cy="1"/>
            </a:xfrm>
            <a:prstGeom prst="line">
              <a:avLst/>
            </a:prstGeom>
            <a:noFill/>
            <a:ln w="9525">
              <a:solidFill>
                <a:srgbClr val="3690A2"/>
              </a:solidFill>
              <a:miter lim="800000"/>
              <a:headEnd/>
              <a:tailEnd/>
            </a:ln>
          </p:spPr>
          <p:txBody>
            <a:bodyPr/>
            <a:lstStyle/>
            <a:p>
              <a:endParaRPr lang="en-US"/>
            </a:p>
          </p:txBody>
        </p:sp>
        <p:sp>
          <p:nvSpPr>
            <p:cNvPr id="272701" name="Line 1341"/>
            <p:cNvSpPr>
              <a:spLocks noChangeShapeType="1"/>
            </p:cNvSpPr>
            <p:nvPr/>
          </p:nvSpPr>
          <p:spPr bwMode="auto">
            <a:xfrm flipH="1">
              <a:off x="3659" y="2591"/>
              <a:ext cx="23" cy="2"/>
            </a:xfrm>
            <a:prstGeom prst="line">
              <a:avLst/>
            </a:prstGeom>
            <a:noFill/>
            <a:ln w="9525">
              <a:solidFill>
                <a:srgbClr val="358FA0"/>
              </a:solidFill>
              <a:miter lim="800000"/>
              <a:headEnd/>
              <a:tailEnd/>
            </a:ln>
          </p:spPr>
          <p:txBody>
            <a:bodyPr/>
            <a:lstStyle/>
            <a:p>
              <a:endParaRPr lang="en-US"/>
            </a:p>
          </p:txBody>
        </p:sp>
        <p:sp>
          <p:nvSpPr>
            <p:cNvPr id="272702" name="Line 1342"/>
            <p:cNvSpPr>
              <a:spLocks noChangeShapeType="1"/>
            </p:cNvSpPr>
            <p:nvPr/>
          </p:nvSpPr>
          <p:spPr bwMode="auto">
            <a:xfrm flipH="1">
              <a:off x="3636" y="2593"/>
              <a:ext cx="23" cy="3"/>
            </a:xfrm>
            <a:prstGeom prst="line">
              <a:avLst/>
            </a:prstGeom>
            <a:noFill/>
            <a:ln w="9525">
              <a:solidFill>
                <a:srgbClr val="358D9F"/>
              </a:solidFill>
              <a:miter lim="800000"/>
              <a:headEnd/>
              <a:tailEnd/>
            </a:ln>
          </p:spPr>
          <p:txBody>
            <a:bodyPr/>
            <a:lstStyle/>
            <a:p>
              <a:endParaRPr lang="en-US"/>
            </a:p>
          </p:txBody>
        </p:sp>
        <p:sp>
          <p:nvSpPr>
            <p:cNvPr id="272703" name="Line 1343"/>
            <p:cNvSpPr>
              <a:spLocks noChangeShapeType="1"/>
            </p:cNvSpPr>
            <p:nvPr/>
          </p:nvSpPr>
          <p:spPr bwMode="auto">
            <a:xfrm flipH="1">
              <a:off x="3614" y="2596"/>
              <a:ext cx="22" cy="3"/>
            </a:xfrm>
            <a:prstGeom prst="line">
              <a:avLst/>
            </a:prstGeom>
            <a:noFill/>
            <a:ln w="9525">
              <a:solidFill>
                <a:srgbClr val="348C9D"/>
              </a:solidFill>
              <a:miter lim="800000"/>
              <a:headEnd/>
              <a:tailEnd/>
            </a:ln>
          </p:spPr>
          <p:txBody>
            <a:bodyPr/>
            <a:lstStyle/>
            <a:p>
              <a:endParaRPr lang="en-US"/>
            </a:p>
          </p:txBody>
        </p:sp>
        <p:sp>
          <p:nvSpPr>
            <p:cNvPr id="272704" name="Line 1344"/>
            <p:cNvSpPr>
              <a:spLocks noChangeShapeType="1"/>
            </p:cNvSpPr>
            <p:nvPr/>
          </p:nvSpPr>
          <p:spPr bwMode="auto">
            <a:xfrm flipH="1">
              <a:off x="3593" y="2599"/>
              <a:ext cx="21" cy="4"/>
            </a:xfrm>
            <a:prstGeom prst="line">
              <a:avLst/>
            </a:prstGeom>
            <a:noFill/>
            <a:ln w="9525">
              <a:solidFill>
                <a:srgbClr val="348A9C"/>
              </a:solidFill>
              <a:miter lim="800000"/>
              <a:headEnd/>
              <a:tailEnd/>
            </a:ln>
          </p:spPr>
          <p:txBody>
            <a:bodyPr/>
            <a:lstStyle/>
            <a:p>
              <a:endParaRPr lang="en-US"/>
            </a:p>
          </p:txBody>
        </p:sp>
        <p:sp>
          <p:nvSpPr>
            <p:cNvPr id="272705" name="Line 1345"/>
            <p:cNvSpPr>
              <a:spLocks noChangeShapeType="1"/>
            </p:cNvSpPr>
            <p:nvPr/>
          </p:nvSpPr>
          <p:spPr bwMode="auto">
            <a:xfrm flipH="1">
              <a:off x="3571" y="2603"/>
              <a:ext cx="22" cy="5"/>
            </a:xfrm>
            <a:prstGeom prst="line">
              <a:avLst/>
            </a:prstGeom>
            <a:noFill/>
            <a:ln w="9525">
              <a:solidFill>
                <a:srgbClr val="348B9C"/>
              </a:solidFill>
              <a:miter lim="800000"/>
              <a:headEnd/>
              <a:tailEnd/>
            </a:ln>
          </p:spPr>
          <p:txBody>
            <a:bodyPr/>
            <a:lstStyle/>
            <a:p>
              <a:endParaRPr lang="en-US"/>
            </a:p>
          </p:txBody>
        </p:sp>
        <p:sp>
          <p:nvSpPr>
            <p:cNvPr id="272706" name="Line 1346"/>
            <p:cNvSpPr>
              <a:spLocks noChangeShapeType="1"/>
            </p:cNvSpPr>
            <p:nvPr/>
          </p:nvSpPr>
          <p:spPr bwMode="auto">
            <a:xfrm flipH="1">
              <a:off x="3551" y="2608"/>
              <a:ext cx="20" cy="5"/>
            </a:xfrm>
            <a:prstGeom prst="line">
              <a:avLst/>
            </a:prstGeom>
            <a:noFill/>
            <a:ln w="9525">
              <a:solidFill>
                <a:srgbClr val="348C9E"/>
              </a:solidFill>
              <a:miter lim="800000"/>
              <a:headEnd/>
              <a:tailEnd/>
            </a:ln>
          </p:spPr>
          <p:txBody>
            <a:bodyPr/>
            <a:lstStyle/>
            <a:p>
              <a:endParaRPr lang="en-US"/>
            </a:p>
          </p:txBody>
        </p:sp>
        <p:sp>
          <p:nvSpPr>
            <p:cNvPr id="272707" name="Line 1347"/>
            <p:cNvSpPr>
              <a:spLocks noChangeShapeType="1"/>
            </p:cNvSpPr>
            <p:nvPr/>
          </p:nvSpPr>
          <p:spPr bwMode="auto">
            <a:xfrm flipH="1">
              <a:off x="3531" y="2613"/>
              <a:ext cx="20" cy="6"/>
            </a:xfrm>
            <a:prstGeom prst="line">
              <a:avLst/>
            </a:prstGeom>
            <a:noFill/>
            <a:ln w="9525">
              <a:solidFill>
                <a:srgbClr val="358D9F"/>
              </a:solidFill>
              <a:miter lim="800000"/>
              <a:headEnd/>
              <a:tailEnd/>
            </a:ln>
          </p:spPr>
          <p:txBody>
            <a:bodyPr/>
            <a:lstStyle/>
            <a:p>
              <a:endParaRPr lang="en-US"/>
            </a:p>
          </p:txBody>
        </p:sp>
        <p:sp>
          <p:nvSpPr>
            <p:cNvPr id="272708" name="Line 1348"/>
            <p:cNvSpPr>
              <a:spLocks noChangeShapeType="1"/>
            </p:cNvSpPr>
            <p:nvPr/>
          </p:nvSpPr>
          <p:spPr bwMode="auto">
            <a:xfrm flipH="1">
              <a:off x="3511" y="2619"/>
              <a:ext cx="20" cy="7"/>
            </a:xfrm>
            <a:prstGeom prst="line">
              <a:avLst/>
            </a:prstGeom>
            <a:noFill/>
            <a:ln w="9525">
              <a:solidFill>
                <a:srgbClr val="358FA1"/>
              </a:solidFill>
              <a:miter lim="800000"/>
              <a:headEnd/>
              <a:tailEnd/>
            </a:ln>
          </p:spPr>
          <p:txBody>
            <a:bodyPr/>
            <a:lstStyle/>
            <a:p>
              <a:endParaRPr lang="en-US"/>
            </a:p>
          </p:txBody>
        </p:sp>
        <p:sp>
          <p:nvSpPr>
            <p:cNvPr id="272709" name="Line 1349"/>
            <p:cNvSpPr>
              <a:spLocks noChangeShapeType="1"/>
            </p:cNvSpPr>
            <p:nvPr/>
          </p:nvSpPr>
          <p:spPr bwMode="auto">
            <a:xfrm flipH="1">
              <a:off x="3492" y="2626"/>
              <a:ext cx="19" cy="8"/>
            </a:xfrm>
            <a:prstGeom prst="line">
              <a:avLst/>
            </a:prstGeom>
            <a:noFill/>
            <a:ln w="9525">
              <a:solidFill>
                <a:srgbClr val="3690A2"/>
              </a:solidFill>
              <a:miter lim="800000"/>
              <a:headEnd/>
              <a:tailEnd/>
            </a:ln>
          </p:spPr>
          <p:txBody>
            <a:bodyPr/>
            <a:lstStyle/>
            <a:p>
              <a:endParaRPr lang="en-US"/>
            </a:p>
          </p:txBody>
        </p:sp>
        <p:sp>
          <p:nvSpPr>
            <p:cNvPr id="272710" name="Line 1350"/>
            <p:cNvSpPr>
              <a:spLocks noChangeShapeType="1"/>
            </p:cNvSpPr>
            <p:nvPr/>
          </p:nvSpPr>
          <p:spPr bwMode="auto">
            <a:xfrm flipH="1">
              <a:off x="3473" y="2634"/>
              <a:ext cx="19" cy="7"/>
            </a:xfrm>
            <a:prstGeom prst="line">
              <a:avLst/>
            </a:prstGeom>
            <a:noFill/>
            <a:ln w="9525">
              <a:solidFill>
                <a:srgbClr val="3692A4"/>
              </a:solidFill>
              <a:miter lim="800000"/>
              <a:headEnd/>
              <a:tailEnd/>
            </a:ln>
          </p:spPr>
          <p:txBody>
            <a:bodyPr/>
            <a:lstStyle/>
            <a:p>
              <a:endParaRPr lang="en-US"/>
            </a:p>
          </p:txBody>
        </p:sp>
        <p:sp>
          <p:nvSpPr>
            <p:cNvPr id="272711" name="Line 1351"/>
            <p:cNvSpPr>
              <a:spLocks noChangeShapeType="1"/>
            </p:cNvSpPr>
            <p:nvPr/>
          </p:nvSpPr>
          <p:spPr bwMode="auto">
            <a:xfrm flipH="1">
              <a:off x="3455" y="2641"/>
              <a:ext cx="18" cy="9"/>
            </a:xfrm>
            <a:prstGeom prst="line">
              <a:avLst/>
            </a:prstGeom>
            <a:noFill/>
            <a:ln w="9525">
              <a:solidFill>
                <a:srgbClr val="3793A6"/>
              </a:solidFill>
              <a:miter lim="800000"/>
              <a:headEnd/>
              <a:tailEnd/>
            </a:ln>
          </p:spPr>
          <p:txBody>
            <a:bodyPr/>
            <a:lstStyle/>
            <a:p>
              <a:endParaRPr lang="en-US"/>
            </a:p>
          </p:txBody>
        </p:sp>
        <p:sp>
          <p:nvSpPr>
            <p:cNvPr id="272712" name="Line 1352"/>
            <p:cNvSpPr>
              <a:spLocks noChangeShapeType="1"/>
            </p:cNvSpPr>
            <p:nvPr/>
          </p:nvSpPr>
          <p:spPr bwMode="auto">
            <a:xfrm flipH="1">
              <a:off x="3438" y="2650"/>
              <a:ext cx="17" cy="9"/>
            </a:xfrm>
            <a:prstGeom prst="line">
              <a:avLst/>
            </a:prstGeom>
            <a:noFill/>
            <a:ln w="9525">
              <a:solidFill>
                <a:srgbClr val="3795A7"/>
              </a:solidFill>
              <a:miter lim="800000"/>
              <a:headEnd/>
              <a:tailEnd/>
            </a:ln>
          </p:spPr>
          <p:txBody>
            <a:bodyPr/>
            <a:lstStyle/>
            <a:p>
              <a:endParaRPr lang="en-US"/>
            </a:p>
          </p:txBody>
        </p:sp>
        <p:sp>
          <p:nvSpPr>
            <p:cNvPr id="272713" name="Line 1353"/>
            <p:cNvSpPr>
              <a:spLocks noChangeShapeType="1"/>
            </p:cNvSpPr>
            <p:nvPr/>
          </p:nvSpPr>
          <p:spPr bwMode="auto">
            <a:xfrm flipH="1">
              <a:off x="3422" y="2659"/>
              <a:ext cx="16" cy="9"/>
            </a:xfrm>
            <a:prstGeom prst="line">
              <a:avLst/>
            </a:prstGeom>
            <a:noFill/>
            <a:ln w="9525">
              <a:solidFill>
                <a:srgbClr val="3896A9"/>
              </a:solidFill>
              <a:miter lim="800000"/>
              <a:headEnd/>
              <a:tailEnd/>
            </a:ln>
          </p:spPr>
          <p:txBody>
            <a:bodyPr/>
            <a:lstStyle/>
            <a:p>
              <a:endParaRPr lang="en-US"/>
            </a:p>
          </p:txBody>
        </p:sp>
        <p:sp>
          <p:nvSpPr>
            <p:cNvPr id="272714" name="Line 1354"/>
            <p:cNvSpPr>
              <a:spLocks noChangeShapeType="1"/>
            </p:cNvSpPr>
            <p:nvPr/>
          </p:nvSpPr>
          <p:spPr bwMode="auto">
            <a:xfrm flipH="1">
              <a:off x="3406" y="2668"/>
              <a:ext cx="16" cy="11"/>
            </a:xfrm>
            <a:prstGeom prst="line">
              <a:avLst/>
            </a:prstGeom>
            <a:noFill/>
            <a:ln w="9525">
              <a:solidFill>
                <a:srgbClr val="3998AB"/>
              </a:solidFill>
              <a:miter lim="800000"/>
              <a:headEnd/>
              <a:tailEnd/>
            </a:ln>
          </p:spPr>
          <p:txBody>
            <a:bodyPr/>
            <a:lstStyle/>
            <a:p>
              <a:endParaRPr lang="en-US"/>
            </a:p>
          </p:txBody>
        </p:sp>
        <p:sp>
          <p:nvSpPr>
            <p:cNvPr id="272715" name="Line 1355"/>
            <p:cNvSpPr>
              <a:spLocks noChangeShapeType="1"/>
            </p:cNvSpPr>
            <p:nvPr/>
          </p:nvSpPr>
          <p:spPr bwMode="auto">
            <a:xfrm flipH="1">
              <a:off x="3391" y="2679"/>
              <a:ext cx="15" cy="10"/>
            </a:xfrm>
            <a:prstGeom prst="line">
              <a:avLst/>
            </a:prstGeom>
            <a:noFill/>
            <a:ln w="9525">
              <a:solidFill>
                <a:srgbClr val="3999AC"/>
              </a:solidFill>
              <a:miter lim="800000"/>
              <a:headEnd/>
              <a:tailEnd/>
            </a:ln>
          </p:spPr>
          <p:txBody>
            <a:bodyPr/>
            <a:lstStyle/>
            <a:p>
              <a:endParaRPr lang="en-US"/>
            </a:p>
          </p:txBody>
        </p:sp>
        <p:sp>
          <p:nvSpPr>
            <p:cNvPr id="272716" name="Line 1356"/>
            <p:cNvSpPr>
              <a:spLocks noChangeShapeType="1"/>
            </p:cNvSpPr>
            <p:nvPr/>
          </p:nvSpPr>
          <p:spPr bwMode="auto">
            <a:xfrm flipH="1">
              <a:off x="3376" y="2689"/>
              <a:ext cx="15" cy="11"/>
            </a:xfrm>
            <a:prstGeom prst="line">
              <a:avLst/>
            </a:prstGeom>
            <a:noFill/>
            <a:ln w="9525">
              <a:solidFill>
                <a:srgbClr val="3A9BAE"/>
              </a:solidFill>
              <a:miter lim="800000"/>
              <a:headEnd/>
              <a:tailEnd/>
            </a:ln>
          </p:spPr>
          <p:txBody>
            <a:bodyPr/>
            <a:lstStyle/>
            <a:p>
              <a:endParaRPr lang="en-US"/>
            </a:p>
          </p:txBody>
        </p:sp>
        <p:sp>
          <p:nvSpPr>
            <p:cNvPr id="272717" name="Line 1357"/>
            <p:cNvSpPr>
              <a:spLocks noChangeShapeType="1"/>
            </p:cNvSpPr>
            <p:nvPr/>
          </p:nvSpPr>
          <p:spPr bwMode="auto">
            <a:xfrm flipH="1">
              <a:off x="3363" y="2700"/>
              <a:ext cx="13" cy="12"/>
            </a:xfrm>
            <a:prstGeom prst="line">
              <a:avLst/>
            </a:prstGeom>
            <a:noFill/>
            <a:ln w="9525">
              <a:solidFill>
                <a:srgbClr val="3A9CB0"/>
              </a:solidFill>
              <a:miter lim="800000"/>
              <a:headEnd/>
              <a:tailEnd/>
            </a:ln>
          </p:spPr>
          <p:txBody>
            <a:bodyPr/>
            <a:lstStyle/>
            <a:p>
              <a:endParaRPr lang="en-US"/>
            </a:p>
          </p:txBody>
        </p:sp>
        <p:sp>
          <p:nvSpPr>
            <p:cNvPr id="272718" name="Line 1358"/>
            <p:cNvSpPr>
              <a:spLocks noChangeShapeType="1"/>
            </p:cNvSpPr>
            <p:nvPr/>
          </p:nvSpPr>
          <p:spPr bwMode="auto">
            <a:xfrm flipH="1">
              <a:off x="3350" y="2712"/>
              <a:ext cx="13" cy="12"/>
            </a:xfrm>
            <a:prstGeom prst="line">
              <a:avLst/>
            </a:prstGeom>
            <a:noFill/>
            <a:ln w="9525">
              <a:solidFill>
                <a:srgbClr val="3B9EB2"/>
              </a:solidFill>
              <a:miter lim="800000"/>
              <a:headEnd/>
              <a:tailEnd/>
            </a:ln>
          </p:spPr>
          <p:txBody>
            <a:bodyPr/>
            <a:lstStyle/>
            <a:p>
              <a:endParaRPr lang="en-US"/>
            </a:p>
          </p:txBody>
        </p:sp>
        <p:sp>
          <p:nvSpPr>
            <p:cNvPr id="272719" name="Line 1359"/>
            <p:cNvSpPr>
              <a:spLocks noChangeShapeType="1"/>
            </p:cNvSpPr>
            <p:nvPr/>
          </p:nvSpPr>
          <p:spPr bwMode="auto">
            <a:xfrm flipH="1">
              <a:off x="3338" y="2724"/>
              <a:ext cx="12" cy="12"/>
            </a:xfrm>
            <a:prstGeom prst="line">
              <a:avLst/>
            </a:prstGeom>
            <a:noFill/>
            <a:ln w="9525">
              <a:solidFill>
                <a:srgbClr val="3B9FB3"/>
              </a:solidFill>
              <a:miter lim="800000"/>
              <a:headEnd/>
              <a:tailEnd/>
            </a:ln>
          </p:spPr>
          <p:txBody>
            <a:bodyPr/>
            <a:lstStyle/>
            <a:p>
              <a:endParaRPr lang="en-US"/>
            </a:p>
          </p:txBody>
        </p:sp>
        <p:sp>
          <p:nvSpPr>
            <p:cNvPr id="272720" name="Line 1360"/>
            <p:cNvSpPr>
              <a:spLocks noChangeShapeType="1"/>
            </p:cNvSpPr>
            <p:nvPr/>
          </p:nvSpPr>
          <p:spPr bwMode="auto">
            <a:xfrm flipH="1">
              <a:off x="3327" y="2736"/>
              <a:ext cx="11" cy="13"/>
            </a:xfrm>
            <a:prstGeom prst="line">
              <a:avLst/>
            </a:prstGeom>
            <a:noFill/>
            <a:ln w="9525">
              <a:solidFill>
                <a:srgbClr val="3CA1B5"/>
              </a:solidFill>
              <a:miter lim="800000"/>
              <a:headEnd/>
              <a:tailEnd/>
            </a:ln>
          </p:spPr>
          <p:txBody>
            <a:bodyPr/>
            <a:lstStyle/>
            <a:p>
              <a:endParaRPr lang="en-US"/>
            </a:p>
          </p:txBody>
        </p:sp>
        <p:sp>
          <p:nvSpPr>
            <p:cNvPr id="272721" name="Line 1361"/>
            <p:cNvSpPr>
              <a:spLocks noChangeShapeType="1"/>
            </p:cNvSpPr>
            <p:nvPr/>
          </p:nvSpPr>
          <p:spPr bwMode="auto">
            <a:xfrm flipH="1">
              <a:off x="3317" y="2749"/>
              <a:ext cx="10" cy="13"/>
            </a:xfrm>
            <a:prstGeom prst="line">
              <a:avLst/>
            </a:prstGeom>
            <a:noFill/>
            <a:ln w="9525">
              <a:solidFill>
                <a:srgbClr val="3DA2B7"/>
              </a:solidFill>
              <a:miter lim="800000"/>
              <a:headEnd/>
              <a:tailEnd/>
            </a:ln>
          </p:spPr>
          <p:txBody>
            <a:bodyPr/>
            <a:lstStyle/>
            <a:p>
              <a:endParaRPr lang="en-US"/>
            </a:p>
          </p:txBody>
        </p:sp>
        <p:sp>
          <p:nvSpPr>
            <p:cNvPr id="272722" name="Line 1362"/>
            <p:cNvSpPr>
              <a:spLocks noChangeShapeType="1"/>
            </p:cNvSpPr>
            <p:nvPr/>
          </p:nvSpPr>
          <p:spPr bwMode="auto">
            <a:xfrm flipH="1">
              <a:off x="3308" y="2762"/>
              <a:ext cx="9" cy="13"/>
            </a:xfrm>
            <a:prstGeom prst="line">
              <a:avLst/>
            </a:prstGeom>
            <a:noFill/>
            <a:ln w="9525">
              <a:solidFill>
                <a:srgbClr val="3DA4B8"/>
              </a:solidFill>
              <a:miter lim="800000"/>
              <a:headEnd/>
              <a:tailEnd/>
            </a:ln>
          </p:spPr>
          <p:txBody>
            <a:bodyPr/>
            <a:lstStyle/>
            <a:p>
              <a:endParaRPr lang="en-US"/>
            </a:p>
          </p:txBody>
        </p:sp>
        <p:sp>
          <p:nvSpPr>
            <p:cNvPr id="272723" name="Line 1363"/>
            <p:cNvSpPr>
              <a:spLocks noChangeShapeType="1"/>
            </p:cNvSpPr>
            <p:nvPr/>
          </p:nvSpPr>
          <p:spPr bwMode="auto">
            <a:xfrm flipH="1">
              <a:off x="3300" y="2775"/>
              <a:ext cx="8" cy="14"/>
            </a:xfrm>
            <a:prstGeom prst="line">
              <a:avLst/>
            </a:prstGeom>
            <a:noFill/>
            <a:ln w="9525">
              <a:solidFill>
                <a:srgbClr val="3EA5BA"/>
              </a:solidFill>
              <a:miter lim="800000"/>
              <a:headEnd/>
              <a:tailEnd/>
            </a:ln>
          </p:spPr>
          <p:txBody>
            <a:bodyPr/>
            <a:lstStyle/>
            <a:p>
              <a:endParaRPr lang="en-US"/>
            </a:p>
          </p:txBody>
        </p:sp>
        <p:sp>
          <p:nvSpPr>
            <p:cNvPr id="272724" name="Line 1364"/>
            <p:cNvSpPr>
              <a:spLocks noChangeShapeType="1"/>
            </p:cNvSpPr>
            <p:nvPr/>
          </p:nvSpPr>
          <p:spPr bwMode="auto">
            <a:xfrm flipH="1">
              <a:off x="3293" y="2789"/>
              <a:ext cx="7" cy="14"/>
            </a:xfrm>
            <a:prstGeom prst="line">
              <a:avLst/>
            </a:prstGeom>
            <a:noFill/>
            <a:ln w="9525">
              <a:solidFill>
                <a:srgbClr val="3EA6BB"/>
              </a:solidFill>
              <a:miter lim="800000"/>
              <a:headEnd/>
              <a:tailEnd/>
            </a:ln>
          </p:spPr>
          <p:txBody>
            <a:bodyPr/>
            <a:lstStyle/>
            <a:p>
              <a:endParaRPr lang="en-US"/>
            </a:p>
          </p:txBody>
        </p:sp>
        <p:sp>
          <p:nvSpPr>
            <p:cNvPr id="272725" name="Line 1365"/>
            <p:cNvSpPr>
              <a:spLocks noChangeShapeType="1"/>
            </p:cNvSpPr>
            <p:nvPr/>
          </p:nvSpPr>
          <p:spPr bwMode="auto">
            <a:xfrm flipH="1">
              <a:off x="3287" y="2803"/>
              <a:ext cx="6" cy="15"/>
            </a:xfrm>
            <a:prstGeom prst="line">
              <a:avLst/>
            </a:prstGeom>
            <a:noFill/>
            <a:ln w="9525">
              <a:solidFill>
                <a:srgbClr val="3EA7BC"/>
              </a:solidFill>
              <a:miter lim="800000"/>
              <a:headEnd/>
              <a:tailEnd/>
            </a:ln>
          </p:spPr>
          <p:txBody>
            <a:bodyPr/>
            <a:lstStyle/>
            <a:p>
              <a:endParaRPr lang="en-US"/>
            </a:p>
          </p:txBody>
        </p:sp>
        <p:sp>
          <p:nvSpPr>
            <p:cNvPr id="272726" name="Line 1366"/>
            <p:cNvSpPr>
              <a:spLocks noChangeShapeType="1"/>
            </p:cNvSpPr>
            <p:nvPr/>
          </p:nvSpPr>
          <p:spPr bwMode="auto">
            <a:xfrm flipH="1">
              <a:off x="3281" y="2818"/>
              <a:ext cx="6" cy="14"/>
            </a:xfrm>
            <a:prstGeom prst="line">
              <a:avLst/>
            </a:prstGeom>
            <a:noFill/>
            <a:ln w="9525">
              <a:solidFill>
                <a:srgbClr val="3FA9BE"/>
              </a:solidFill>
              <a:miter lim="800000"/>
              <a:headEnd/>
              <a:tailEnd/>
            </a:ln>
          </p:spPr>
          <p:txBody>
            <a:bodyPr/>
            <a:lstStyle/>
            <a:p>
              <a:endParaRPr lang="en-US"/>
            </a:p>
          </p:txBody>
        </p:sp>
        <p:sp>
          <p:nvSpPr>
            <p:cNvPr id="272727" name="Line 1367"/>
            <p:cNvSpPr>
              <a:spLocks noChangeShapeType="1"/>
            </p:cNvSpPr>
            <p:nvPr/>
          </p:nvSpPr>
          <p:spPr bwMode="auto">
            <a:xfrm flipH="1">
              <a:off x="3277" y="2832"/>
              <a:ext cx="4" cy="15"/>
            </a:xfrm>
            <a:prstGeom prst="line">
              <a:avLst/>
            </a:prstGeom>
            <a:noFill/>
            <a:ln w="9525">
              <a:solidFill>
                <a:srgbClr val="3FA9BF"/>
              </a:solidFill>
              <a:miter lim="800000"/>
              <a:headEnd/>
              <a:tailEnd/>
            </a:ln>
          </p:spPr>
          <p:txBody>
            <a:bodyPr/>
            <a:lstStyle/>
            <a:p>
              <a:endParaRPr lang="en-US"/>
            </a:p>
          </p:txBody>
        </p:sp>
        <p:sp>
          <p:nvSpPr>
            <p:cNvPr id="272728" name="Line 1368"/>
            <p:cNvSpPr>
              <a:spLocks noChangeShapeType="1"/>
            </p:cNvSpPr>
            <p:nvPr/>
          </p:nvSpPr>
          <p:spPr bwMode="auto">
            <a:xfrm flipH="1">
              <a:off x="3275" y="2847"/>
              <a:ext cx="2" cy="15"/>
            </a:xfrm>
            <a:prstGeom prst="line">
              <a:avLst/>
            </a:prstGeom>
            <a:noFill/>
            <a:ln w="9525">
              <a:solidFill>
                <a:srgbClr val="3FAABF"/>
              </a:solidFill>
              <a:miter lim="800000"/>
              <a:headEnd/>
              <a:tailEnd/>
            </a:ln>
          </p:spPr>
          <p:txBody>
            <a:bodyPr/>
            <a:lstStyle/>
            <a:p>
              <a:endParaRPr lang="en-US"/>
            </a:p>
          </p:txBody>
        </p:sp>
        <p:sp>
          <p:nvSpPr>
            <p:cNvPr id="272729" name="Line 1369"/>
            <p:cNvSpPr>
              <a:spLocks noChangeShapeType="1"/>
            </p:cNvSpPr>
            <p:nvPr/>
          </p:nvSpPr>
          <p:spPr bwMode="auto">
            <a:xfrm flipH="1">
              <a:off x="3273" y="2862"/>
              <a:ext cx="2" cy="16"/>
            </a:xfrm>
            <a:prstGeom prst="line">
              <a:avLst/>
            </a:prstGeom>
            <a:noFill/>
            <a:ln w="9525">
              <a:solidFill>
                <a:srgbClr val="40ABC0"/>
              </a:solidFill>
              <a:miter lim="800000"/>
              <a:headEnd/>
              <a:tailEnd/>
            </a:ln>
          </p:spPr>
          <p:txBody>
            <a:bodyPr/>
            <a:lstStyle/>
            <a:p>
              <a:endParaRPr lang="en-US"/>
            </a:p>
          </p:txBody>
        </p:sp>
        <p:sp>
          <p:nvSpPr>
            <p:cNvPr id="272730" name="Line 1370"/>
            <p:cNvSpPr>
              <a:spLocks noChangeShapeType="1"/>
            </p:cNvSpPr>
            <p:nvPr/>
          </p:nvSpPr>
          <p:spPr bwMode="auto">
            <a:xfrm flipH="1">
              <a:off x="3272" y="2878"/>
              <a:ext cx="1" cy="15"/>
            </a:xfrm>
            <a:prstGeom prst="line">
              <a:avLst/>
            </a:prstGeom>
            <a:noFill/>
            <a:ln w="9525">
              <a:solidFill>
                <a:srgbClr val="40ABC0"/>
              </a:solidFill>
              <a:miter lim="800000"/>
              <a:headEnd/>
              <a:tailEnd/>
            </a:ln>
          </p:spPr>
          <p:txBody>
            <a:bodyPr/>
            <a:lstStyle/>
            <a:p>
              <a:endParaRPr lang="en-US"/>
            </a:p>
          </p:txBody>
        </p:sp>
        <p:sp>
          <p:nvSpPr>
            <p:cNvPr id="272731" name="Line 1371"/>
            <p:cNvSpPr>
              <a:spLocks noChangeShapeType="1"/>
            </p:cNvSpPr>
            <p:nvPr/>
          </p:nvSpPr>
          <p:spPr bwMode="auto">
            <a:xfrm>
              <a:off x="3272" y="2893"/>
              <a:ext cx="1" cy="16"/>
            </a:xfrm>
            <a:prstGeom prst="line">
              <a:avLst/>
            </a:prstGeom>
            <a:noFill/>
            <a:ln w="9525">
              <a:solidFill>
                <a:srgbClr val="40ABC0"/>
              </a:solidFill>
              <a:miter lim="800000"/>
              <a:headEnd/>
              <a:tailEnd/>
            </a:ln>
          </p:spPr>
          <p:txBody>
            <a:bodyPr/>
            <a:lstStyle/>
            <a:p>
              <a:endParaRPr lang="en-US"/>
            </a:p>
          </p:txBody>
        </p:sp>
        <p:sp>
          <p:nvSpPr>
            <p:cNvPr id="272732" name="Line 1372"/>
            <p:cNvSpPr>
              <a:spLocks noChangeShapeType="1"/>
            </p:cNvSpPr>
            <p:nvPr/>
          </p:nvSpPr>
          <p:spPr bwMode="auto">
            <a:xfrm>
              <a:off x="3273" y="2909"/>
              <a:ext cx="2" cy="15"/>
            </a:xfrm>
            <a:prstGeom prst="line">
              <a:avLst/>
            </a:prstGeom>
            <a:noFill/>
            <a:ln w="9525">
              <a:solidFill>
                <a:srgbClr val="40ABC0"/>
              </a:solidFill>
              <a:miter lim="800000"/>
              <a:headEnd/>
              <a:tailEnd/>
            </a:ln>
          </p:spPr>
          <p:txBody>
            <a:bodyPr/>
            <a:lstStyle/>
            <a:p>
              <a:endParaRPr lang="en-US"/>
            </a:p>
          </p:txBody>
        </p:sp>
        <p:sp>
          <p:nvSpPr>
            <p:cNvPr id="272733" name="Line 1373"/>
            <p:cNvSpPr>
              <a:spLocks noChangeShapeType="1"/>
            </p:cNvSpPr>
            <p:nvPr/>
          </p:nvSpPr>
          <p:spPr bwMode="auto">
            <a:xfrm>
              <a:off x="3275" y="2924"/>
              <a:ext cx="2" cy="16"/>
            </a:xfrm>
            <a:prstGeom prst="line">
              <a:avLst/>
            </a:prstGeom>
            <a:noFill/>
            <a:ln w="9525">
              <a:solidFill>
                <a:srgbClr val="3FAABF"/>
              </a:solidFill>
              <a:miter lim="800000"/>
              <a:headEnd/>
              <a:tailEnd/>
            </a:ln>
          </p:spPr>
          <p:txBody>
            <a:bodyPr/>
            <a:lstStyle/>
            <a:p>
              <a:endParaRPr lang="en-US"/>
            </a:p>
          </p:txBody>
        </p:sp>
        <p:sp>
          <p:nvSpPr>
            <p:cNvPr id="272734" name="Line 1374"/>
            <p:cNvSpPr>
              <a:spLocks noChangeShapeType="1"/>
            </p:cNvSpPr>
            <p:nvPr/>
          </p:nvSpPr>
          <p:spPr bwMode="auto">
            <a:xfrm>
              <a:off x="3277" y="2940"/>
              <a:ext cx="4" cy="15"/>
            </a:xfrm>
            <a:prstGeom prst="line">
              <a:avLst/>
            </a:prstGeom>
            <a:noFill/>
            <a:ln w="9525">
              <a:solidFill>
                <a:srgbClr val="3FA9BF"/>
              </a:solidFill>
              <a:miter lim="800000"/>
              <a:headEnd/>
              <a:tailEnd/>
            </a:ln>
          </p:spPr>
          <p:txBody>
            <a:bodyPr/>
            <a:lstStyle/>
            <a:p>
              <a:endParaRPr lang="en-US"/>
            </a:p>
          </p:txBody>
        </p:sp>
        <p:sp>
          <p:nvSpPr>
            <p:cNvPr id="272735" name="Line 1375"/>
            <p:cNvSpPr>
              <a:spLocks noChangeShapeType="1"/>
            </p:cNvSpPr>
            <p:nvPr/>
          </p:nvSpPr>
          <p:spPr bwMode="auto">
            <a:xfrm>
              <a:off x="3281" y="2955"/>
              <a:ext cx="6" cy="14"/>
            </a:xfrm>
            <a:prstGeom prst="line">
              <a:avLst/>
            </a:prstGeom>
            <a:noFill/>
            <a:ln w="9525">
              <a:solidFill>
                <a:srgbClr val="3FA9BE"/>
              </a:solidFill>
              <a:miter lim="800000"/>
              <a:headEnd/>
              <a:tailEnd/>
            </a:ln>
          </p:spPr>
          <p:txBody>
            <a:bodyPr/>
            <a:lstStyle/>
            <a:p>
              <a:endParaRPr lang="en-US"/>
            </a:p>
          </p:txBody>
        </p:sp>
        <p:sp>
          <p:nvSpPr>
            <p:cNvPr id="272736" name="Line 1376"/>
            <p:cNvSpPr>
              <a:spLocks noChangeShapeType="1"/>
            </p:cNvSpPr>
            <p:nvPr/>
          </p:nvSpPr>
          <p:spPr bwMode="auto">
            <a:xfrm>
              <a:off x="3287" y="2969"/>
              <a:ext cx="6" cy="15"/>
            </a:xfrm>
            <a:prstGeom prst="line">
              <a:avLst/>
            </a:prstGeom>
            <a:noFill/>
            <a:ln w="9525">
              <a:solidFill>
                <a:srgbClr val="3EA7BC"/>
              </a:solidFill>
              <a:miter lim="800000"/>
              <a:headEnd/>
              <a:tailEnd/>
            </a:ln>
          </p:spPr>
          <p:txBody>
            <a:bodyPr/>
            <a:lstStyle/>
            <a:p>
              <a:endParaRPr lang="en-US"/>
            </a:p>
          </p:txBody>
        </p:sp>
        <p:sp>
          <p:nvSpPr>
            <p:cNvPr id="272737" name="Line 1377"/>
            <p:cNvSpPr>
              <a:spLocks noChangeShapeType="1"/>
            </p:cNvSpPr>
            <p:nvPr/>
          </p:nvSpPr>
          <p:spPr bwMode="auto">
            <a:xfrm>
              <a:off x="3293" y="2984"/>
              <a:ext cx="7" cy="14"/>
            </a:xfrm>
            <a:prstGeom prst="line">
              <a:avLst/>
            </a:prstGeom>
            <a:noFill/>
            <a:ln w="9525">
              <a:solidFill>
                <a:srgbClr val="3EA6BB"/>
              </a:solidFill>
              <a:miter lim="800000"/>
              <a:headEnd/>
              <a:tailEnd/>
            </a:ln>
          </p:spPr>
          <p:txBody>
            <a:bodyPr/>
            <a:lstStyle/>
            <a:p>
              <a:endParaRPr lang="en-US"/>
            </a:p>
          </p:txBody>
        </p:sp>
        <p:sp>
          <p:nvSpPr>
            <p:cNvPr id="272738" name="Line 1378"/>
            <p:cNvSpPr>
              <a:spLocks noChangeShapeType="1"/>
            </p:cNvSpPr>
            <p:nvPr/>
          </p:nvSpPr>
          <p:spPr bwMode="auto">
            <a:xfrm>
              <a:off x="3300" y="2998"/>
              <a:ext cx="8" cy="14"/>
            </a:xfrm>
            <a:prstGeom prst="line">
              <a:avLst/>
            </a:prstGeom>
            <a:noFill/>
            <a:ln w="9525">
              <a:solidFill>
                <a:srgbClr val="3EA5BA"/>
              </a:solidFill>
              <a:miter lim="800000"/>
              <a:headEnd/>
              <a:tailEnd/>
            </a:ln>
          </p:spPr>
          <p:txBody>
            <a:bodyPr/>
            <a:lstStyle/>
            <a:p>
              <a:endParaRPr lang="en-US"/>
            </a:p>
          </p:txBody>
        </p:sp>
        <p:sp>
          <p:nvSpPr>
            <p:cNvPr id="272739" name="Line 1379"/>
            <p:cNvSpPr>
              <a:spLocks noChangeShapeType="1"/>
            </p:cNvSpPr>
            <p:nvPr/>
          </p:nvSpPr>
          <p:spPr bwMode="auto">
            <a:xfrm>
              <a:off x="3308" y="3012"/>
              <a:ext cx="9" cy="13"/>
            </a:xfrm>
            <a:prstGeom prst="line">
              <a:avLst/>
            </a:prstGeom>
            <a:noFill/>
            <a:ln w="9525">
              <a:solidFill>
                <a:srgbClr val="3DA4B8"/>
              </a:solidFill>
              <a:miter lim="800000"/>
              <a:headEnd/>
              <a:tailEnd/>
            </a:ln>
          </p:spPr>
          <p:txBody>
            <a:bodyPr/>
            <a:lstStyle/>
            <a:p>
              <a:endParaRPr lang="en-US"/>
            </a:p>
          </p:txBody>
        </p:sp>
        <p:sp>
          <p:nvSpPr>
            <p:cNvPr id="272740" name="Line 1380"/>
            <p:cNvSpPr>
              <a:spLocks noChangeShapeType="1"/>
            </p:cNvSpPr>
            <p:nvPr/>
          </p:nvSpPr>
          <p:spPr bwMode="auto">
            <a:xfrm>
              <a:off x="3317" y="3025"/>
              <a:ext cx="10" cy="13"/>
            </a:xfrm>
            <a:prstGeom prst="line">
              <a:avLst/>
            </a:prstGeom>
            <a:noFill/>
            <a:ln w="9525">
              <a:solidFill>
                <a:srgbClr val="3DA2B7"/>
              </a:solidFill>
              <a:miter lim="800000"/>
              <a:headEnd/>
              <a:tailEnd/>
            </a:ln>
          </p:spPr>
          <p:txBody>
            <a:bodyPr/>
            <a:lstStyle/>
            <a:p>
              <a:endParaRPr lang="en-US"/>
            </a:p>
          </p:txBody>
        </p:sp>
        <p:sp>
          <p:nvSpPr>
            <p:cNvPr id="272741" name="Line 1381"/>
            <p:cNvSpPr>
              <a:spLocks noChangeShapeType="1"/>
            </p:cNvSpPr>
            <p:nvPr/>
          </p:nvSpPr>
          <p:spPr bwMode="auto">
            <a:xfrm>
              <a:off x="3327" y="3038"/>
              <a:ext cx="11" cy="13"/>
            </a:xfrm>
            <a:prstGeom prst="line">
              <a:avLst/>
            </a:prstGeom>
            <a:noFill/>
            <a:ln w="9525">
              <a:solidFill>
                <a:srgbClr val="3CA1B5"/>
              </a:solidFill>
              <a:miter lim="800000"/>
              <a:headEnd/>
              <a:tailEnd/>
            </a:ln>
          </p:spPr>
          <p:txBody>
            <a:bodyPr/>
            <a:lstStyle/>
            <a:p>
              <a:endParaRPr lang="en-US"/>
            </a:p>
          </p:txBody>
        </p:sp>
        <p:sp>
          <p:nvSpPr>
            <p:cNvPr id="272742" name="Line 1382"/>
            <p:cNvSpPr>
              <a:spLocks noChangeShapeType="1"/>
            </p:cNvSpPr>
            <p:nvPr/>
          </p:nvSpPr>
          <p:spPr bwMode="auto">
            <a:xfrm>
              <a:off x="3338" y="3051"/>
              <a:ext cx="12" cy="12"/>
            </a:xfrm>
            <a:prstGeom prst="line">
              <a:avLst/>
            </a:prstGeom>
            <a:noFill/>
            <a:ln w="9525">
              <a:solidFill>
                <a:srgbClr val="3B9FB3"/>
              </a:solidFill>
              <a:miter lim="800000"/>
              <a:headEnd/>
              <a:tailEnd/>
            </a:ln>
          </p:spPr>
          <p:txBody>
            <a:bodyPr/>
            <a:lstStyle/>
            <a:p>
              <a:endParaRPr lang="en-US"/>
            </a:p>
          </p:txBody>
        </p:sp>
        <p:sp>
          <p:nvSpPr>
            <p:cNvPr id="272743" name="Line 1383"/>
            <p:cNvSpPr>
              <a:spLocks noChangeShapeType="1"/>
            </p:cNvSpPr>
            <p:nvPr/>
          </p:nvSpPr>
          <p:spPr bwMode="auto">
            <a:xfrm>
              <a:off x="3350" y="3063"/>
              <a:ext cx="13" cy="12"/>
            </a:xfrm>
            <a:prstGeom prst="line">
              <a:avLst/>
            </a:prstGeom>
            <a:noFill/>
            <a:ln w="9525">
              <a:solidFill>
                <a:srgbClr val="3B9EB2"/>
              </a:solidFill>
              <a:miter lim="800000"/>
              <a:headEnd/>
              <a:tailEnd/>
            </a:ln>
          </p:spPr>
          <p:txBody>
            <a:bodyPr/>
            <a:lstStyle/>
            <a:p>
              <a:endParaRPr lang="en-US"/>
            </a:p>
          </p:txBody>
        </p:sp>
        <p:sp>
          <p:nvSpPr>
            <p:cNvPr id="272744" name="Line 1384"/>
            <p:cNvSpPr>
              <a:spLocks noChangeShapeType="1"/>
            </p:cNvSpPr>
            <p:nvPr/>
          </p:nvSpPr>
          <p:spPr bwMode="auto">
            <a:xfrm>
              <a:off x="3363" y="3075"/>
              <a:ext cx="13" cy="12"/>
            </a:xfrm>
            <a:prstGeom prst="line">
              <a:avLst/>
            </a:prstGeom>
            <a:noFill/>
            <a:ln w="9525">
              <a:solidFill>
                <a:srgbClr val="3A9CB0"/>
              </a:solidFill>
              <a:miter lim="800000"/>
              <a:headEnd/>
              <a:tailEnd/>
            </a:ln>
          </p:spPr>
          <p:txBody>
            <a:bodyPr/>
            <a:lstStyle/>
            <a:p>
              <a:endParaRPr lang="en-US"/>
            </a:p>
          </p:txBody>
        </p:sp>
        <p:sp>
          <p:nvSpPr>
            <p:cNvPr id="272745" name="Line 1385"/>
            <p:cNvSpPr>
              <a:spLocks noChangeShapeType="1"/>
            </p:cNvSpPr>
            <p:nvPr/>
          </p:nvSpPr>
          <p:spPr bwMode="auto">
            <a:xfrm>
              <a:off x="3376" y="3087"/>
              <a:ext cx="15" cy="11"/>
            </a:xfrm>
            <a:prstGeom prst="line">
              <a:avLst/>
            </a:prstGeom>
            <a:noFill/>
            <a:ln w="9525">
              <a:solidFill>
                <a:srgbClr val="3A9BAE"/>
              </a:solidFill>
              <a:miter lim="800000"/>
              <a:headEnd/>
              <a:tailEnd/>
            </a:ln>
          </p:spPr>
          <p:txBody>
            <a:bodyPr/>
            <a:lstStyle/>
            <a:p>
              <a:endParaRPr lang="en-US"/>
            </a:p>
          </p:txBody>
        </p:sp>
        <p:sp>
          <p:nvSpPr>
            <p:cNvPr id="272746" name="Line 1386"/>
            <p:cNvSpPr>
              <a:spLocks noChangeShapeType="1"/>
            </p:cNvSpPr>
            <p:nvPr/>
          </p:nvSpPr>
          <p:spPr bwMode="auto">
            <a:xfrm>
              <a:off x="3391" y="3098"/>
              <a:ext cx="15" cy="10"/>
            </a:xfrm>
            <a:prstGeom prst="line">
              <a:avLst/>
            </a:prstGeom>
            <a:noFill/>
            <a:ln w="9525">
              <a:solidFill>
                <a:srgbClr val="3999AC"/>
              </a:solidFill>
              <a:miter lim="800000"/>
              <a:headEnd/>
              <a:tailEnd/>
            </a:ln>
          </p:spPr>
          <p:txBody>
            <a:bodyPr/>
            <a:lstStyle/>
            <a:p>
              <a:endParaRPr lang="en-US"/>
            </a:p>
          </p:txBody>
        </p:sp>
        <p:sp>
          <p:nvSpPr>
            <p:cNvPr id="272747" name="Line 1387"/>
            <p:cNvSpPr>
              <a:spLocks noChangeShapeType="1"/>
            </p:cNvSpPr>
            <p:nvPr/>
          </p:nvSpPr>
          <p:spPr bwMode="auto">
            <a:xfrm>
              <a:off x="3406" y="3108"/>
              <a:ext cx="16" cy="10"/>
            </a:xfrm>
            <a:prstGeom prst="line">
              <a:avLst/>
            </a:prstGeom>
            <a:noFill/>
            <a:ln w="9525">
              <a:solidFill>
                <a:srgbClr val="3998AB"/>
              </a:solidFill>
              <a:miter lim="800000"/>
              <a:headEnd/>
              <a:tailEnd/>
            </a:ln>
          </p:spPr>
          <p:txBody>
            <a:bodyPr/>
            <a:lstStyle/>
            <a:p>
              <a:endParaRPr lang="en-US"/>
            </a:p>
          </p:txBody>
        </p:sp>
        <p:sp>
          <p:nvSpPr>
            <p:cNvPr id="272748" name="Line 1388"/>
            <p:cNvSpPr>
              <a:spLocks noChangeShapeType="1"/>
            </p:cNvSpPr>
            <p:nvPr/>
          </p:nvSpPr>
          <p:spPr bwMode="auto">
            <a:xfrm>
              <a:off x="3422" y="3118"/>
              <a:ext cx="16" cy="10"/>
            </a:xfrm>
            <a:prstGeom prst="line">
              <a:avLst/>
            </a:prstGeom>
            <a:noFill/>
            <a:ln w="9525">
              <a:solidFill>
                <a:srgbClr val="3896A9"/>
              </a:solidFill>
              <a:miter lim="800000"/>
              <a:headEnd/>
              <a:tailEnd/>
            </a:ln>
          </p:spPr>
          <p:txBody>
            <a:bodyPr/>
            <a:lstStyle/>
            <a:p>
              <a:endParaRPr lang="en-US"/>
            </a:p>
          </p:txBody>
        </p:sp>
        <p:sp>
          <p:nvSpPr>
            <p:cNvPr id="272749" name="Line 1389"/>
            <p:cNvSpPr>
              <a:spLocks noChangeShapeType="1"/>
            </p:cNvSpPr>
            <p:nvPr/>
          </p:nvSpPr>
          <p:spPr bwMode="auto">
            <a:xfrm>
              <a:off x="3438" y="3128"/>
              <a:ext cx="17" cy="9"/>
            </a:xfrm>
            <a:prstGeom prst="line">
              <a:avLst/>
            </a:prstGeom>
            <a:noFill/>
            <a:ln w="9525">
              <a:solidFill>
                <a:srgbClr val="3795A7"/>
              </a:solidFill>
              <a:miter lim="800000"/>
              <a:headEnd/>
              <a:tailEnd/>
            </a:ln>
          </p:spPr>
          <p:txBody>
            <a:bodyPr/>
            <a:lstStyle/>
            <a:p>
              <a:endParaRPr lang="en-US"/>
            </a:p>
          </p:txBody>
        </p:sp>
        <p:sp>
          <p:nvSpPr>
            <p:cNvPr id="272750" name="Line 1390"/>
            <p:cNvSpPr>
              <a:spLocks noChangeShapeType="1"/>
            </p:cNvSpPr>
            <p:nvPr/>
          </p:nvSpPr>
          <p:spPr bwMode="auto">
            <a:xfrm>
              <a:off x="3455" y="3137"/>
              <a:ext cx="18" cy="8"/>
            </a:xfrm>
            <a:prstGeom prst="line">
              <a:avLst/>
            </a:prstGeom>
            <a:noFill/>
            <a:ln w="9525">
              <a:solidFill>
                <a:srgbClr val="3793A6"/>
              </a:solidFill>
              <a:miter lim="800000"/>
              <a:headEnd/>
              <a:tailEnd/>
            </a:ln>
          </p:spPr>
          <p:txBody>
            <a:bodyPr/>
            <a:lstStyle/>
            <a:p>
              <a:endParaRPr lang="en-US"/>
            </a:p>
          </p:txBody>
        </p:sp>
        <p:sp>
          <p:nvSpPr>
            <p:cNvPr id="272751" name="Line 1391"/>
            <p:cNvSpPr>
              <a:spLocks noChangeShapeType="1"/>
            </p:cNvSpPr>
            <p:nvPr/>
          </p:nvSpPr>
          <p:spPr bwMode="auto">
            <a:xfrm>
              <a:off x="3473" y="3145"/>
              <a:ext cx="19" cy="8"/>
            </a:xfrm>
            <a:prstGeom prst="line">
              <a:avLst/>
            </a:prstGeom>
            <a:noFill/>
            <a:ln w="9525">
              <a:solidFill>
                <a:srgbClr val="3692A4"/>
              </a:solidFill>
              <a:miter lim="800000"/>
              <a:headEnd/>
              <a:tailEnd/>
            </a:ln>
          </p:spPr>
          <p:txBody>
            <a:bodyPr/>
            <a:lstStyle/>
            <a:p>
              <a:endParaRPr lang="en-US"/>
            </a:p>
          </p:txBody>
        </p:sp>
        <p:sp>
          <p:nvSpPr>
            <p:cNvPr id="272752" name="Line 1392"/>
            <p:cNvSpPr>
              <a:spLocks noChangeShapeType="1"/>
            </p:cNvSpPr>
            <p:nvPr/>
          </p:nvSpPr>
          <p:spPr bwMode="auto">
            <a:xfrm>
              <a:off x="3492" y="3153"/>
              <a:ext cx="19" cy="8"/>
            </a:xfrm>
            <a:prstGeom prst="line">
              <a:avLst/>
            </a:prstGeom>
            <a:noFill/>
            <a:ln w="9525">
              <a:solidFill>
                <a:srgbClr val="3690A2"/>
              </a:solidFill>
              <a:miter lim="800000"/>
              <a:headEnd/>
              <a:tailEnd/>
            </a:ln>
          </p:spPr>
          <p:txBody>
            <a:bodyPr/>
            <a:lstStyle/>
            <a:p>
              <a:endParaRPr lang="en-US"/>
            </a:p>
          </p:txBody>
        </p:sp>
        <p:sp>
          <p:nvSpPr>
            <p:cNvPr id="272753" name="Line 1393"/>
            <p:cNvSpPr>
              <a:spLocks noChangeShapeType="1"/>
            </p:cNvSpPr>
            <p:nvPr/>
          </p:nvSpPr>
          <p:spPr bwMode="auto">
            <a:xfrm>
              <a:off x="3511" y="3161"/>
              <a:ext cx="20" cy="6"/>
            </a:xfrm>
            <a:prstGeom prst="line">
              <a:avLst/>
            </a:prstGeom>
            <a:noFill/>
            <a:ln w="9525">
              <a:solidFill>
                <a:srgbClr val="358FA1"/>
              </a:solidFill>
              <a:miter lim="800000"/>
              <a:headEnd/>
              <a:tailEnd/>
            </a:ln>
          </p:spPr>
          <p:txBody>
            <a:bodyPr/>
            <a:lstStyle/>
            <a:p>
              <a:endParaRPr lang="en-US"/>
            </a:p>
          </p:txBody>
        </p:sp>
        <p:sp>
          <p:nvSpPr>
            <p:cNvPr id="272754" name="Line 1394"/>
            <p:cNvSpPr>
              <a:spLocks noChangeShapeType="1"/>
            </p:cNvSpPr>
            <p:nvPr/>
          </p:nvSpPr>
          <p:spPr bwMode="auto">
            <a:xfrm>
              <a:off x="3531" y="3167"/>
              <a:ext cx="20" cy="7"/>
            </a:xfrm>
            <a:prstGeom prst="line">
              <a:avLst/>
            </a:prstGeom>
            <a:noFill/>
            <a:ln w="9525">
              <a:solidFill>
                <a:srgbClr val="358D9F"/>
              </a:solidFill>
              <a:miter lim="800000"/>
              <a:headEnd/>
              <a:tailEnd/>
            </a:ln>
          </p:spPr>
          <p:txBody>
            <a:bodyPr/>
            <a:lstStyle/>
            <a:p>
              <a:endParaRPr lang="en-US"/>
            </a:p>
          </p:txBody>
        </p:sp>
        <p:sp>
          <p:nvSpPr>
            <p:cNvPr id="272755" name="Line 1395"/>
            <p:cNvSpPr>
              <a:spLocks noChangeShapeType="1"/>
            </p:cNvSpPr>
            <p:nvPr/>
          </p:nvSpPr>
          <p:spPr bwMode="auto">
            <a:xfrm>
              <a:off x="3551" y="3174"/>
              <a:ext cx="20" cy="5"/>
            </a:xfrm>
            <a:prstGeom prst="line">
              <a:avLst/>
            </a:prstGeom>
            <a:noFill/>
            <a:ln w="9525">
              <a:solidFill>
                <a:srgbClr val="348C9E"/>
              </a:solidFill>
              <a:miter lim="800000"/>
              <a:headEnd/>
              <a:tailEnd/>
            </a:ln>
          </p:spPr>
          <p:txBody>
            <a:bodyPr/>
            <a:lstStyle/>
            <a:p>
              <a:endParaRPr lang="en-US"/>
            </a:p>
          </p:txBody>
        </p:sp>
        <p:sp>
          <p:nvSpPr>
            <p:cNvPr id="272756" name="Line 1396"/>
            <p:cNvSpPr>
              <a:spLocks noChangeShapeType="1"/>
            </p:cNvSpPr>
            <p:nvPr/>
          </p:nvSpPr>
          <p:spPr bwMode="auto">
            <a:xfrm>
              <a:off x="3571" y="3179"/>
              <a:ext cx="22" cy="5"/>
            </a:xfrm>
            <a:prstGeom prst="line">
              <a:avLst/>
            </a:prstGeom>
            <a:noFill/>
            <a:ln w="9525">
              <a:solidFill>
                <a:srgbClr val="348B9C"/>
              </a:solidFill>
              <a:miter lim="800000"/>
              <a:headEnd/>
              <a:tailEnd/>
            </a:ln>
          </p:spPr>
          <p:txBody>
            <a:bodyPr/>
            <a:lstStyle/>
            <a:p>
              <a:endParaRPr lang="en-US"/>
            </a:p>
          </p:txBody>
        </p:sp>
        <p:sp>
          <p:nvSpPr>
            <p:cNvPr id="272757" name="Line 1397"/>
            <p:cNvSpPr>
              <a:spLocks noChangeShapeType="1"/>
            </p:cNvSpPr>
            <p:nvPr/>
          </p:nvSpPr>
          <p:spPr bwMode="auto">
            <a:xfrm>
              <a:off x="3593" y="3184"/>
              <a:ext cx="21" cy="4"/>
            </a:xfrm>
            <a:prstGeom prst="line">
              <a:avLst/>
            </a:prstGeom>
            <a:noFill/>
            <a:ln w="9525">
              <a:solidFill>
                <a:srgbClr val="348A9C"/>
              </a:solidFill>
              <a:miter lim="800000"/>
              <a:headEnd/>
              <a:tailEnd/>
            </a:ln>
          </p:spPr>
          <p:txBody>
            <a:bodyPr/>
            <a:lstStyle/>
            <a:p>
              <a:endParaRPr lang="en-US"/>
            </a:p>
          </p:txBody>
        </p:sp>
        <p:sp>
          <p:nvSpPr>
            <p:cNvPr id="272758" name="Line 1398"/>
            <p:cNvSpPr>
              <a:spLocks noChangeShapeType="1"/>
            </p:cNvSpPr>
            <p:nvPr/>
          </p:nvSpPr>
          <p:spPr bwMode="auto">
            <a:xfrm>
              <a:off x="3614" y="3188"/>
              <a:ext cx="22" cy="3"/>
            </a:xfrm>
            <a:prstGeom prst="line">
              <a:avLst/>
            </a:prstGeom>
            <a:noFill/>
            <a:ln w="9525">
              <a:solidFill>
                <a:srgbClr val="348C9D"/>
              </a:solidFill>
              <a:miter lim="800000"/>
              <a:headEnd/>
              <a:tailEnd/>
            </a:ln>
          </p:spPr>
          <p:txBody>
            <a:bodyPr/>
            <a:lstStyle/>
            <a:p>
              <a:endParaRPr lang="en-US"/>
            </a:p>
          </p:txBody>
        </p:sp>
        <p:sp>
          <p:nvSpPr>
            <p:cNvPr id="272759" name="Line 1399"/>
            <p:cNvSpPr>
              <a:spLocks noChangeShapeType="1"/>
            </p:cNvSpPr>
            <p:nvPr/>
          </p:nvSpPr>
          <p:spPr bwMode="auto">
            <a:xfrm>
              <a:off x="3636" y="3191"/>
              <a:ext cx="23" cy="3"/>
            </a:xfrm>
            <a:prstGeom prst="line">
              <a:avLst/>
            </a:prstGeom>
            <a:noFill/>
            <a:ln w="9525">
              <a:solidFill>
                <a:srgbClr val="358D9F"/>
              </a:solidFill>
              <a:miter lim="800000"/>
              <a:headEnd/>
              <a:tailEnd/>
            </a:ln>
          </p:spPr>
          <p:txBody>
            <a:bodyPr/>
            <a:lstStyle/>
            <a:p>
              <a:endParaRPr lang="en-US"/>
            </a:p>
          </p:txBody>
        </p:sp>
        <p:sp>
          <p:nvSpPr>
            <p:cNvPr id="272760" name="Line 1400"/>
            <p:cNvSpPr>
              <a:spLocks noChangeShapeType="1"/>
            </p:cNvSpPr>
            <p:nvPr/>
          </p:nvSpPr>
          <p:spPr bwMode="auto">
            <a:xfrm>
              <a:off x="3659" y="3194"/>
              <a:ext cx="23" cy="2"/>
            </a:xfrm>
            <a:prstGeom prst="line">
              <a:avLst/>
            </a:prstGeom>
            <a:noFill/>
            <a:ln w="9525">
              <a:solidFill>
                <a:srgbClr val="358FA0"/>
              </a:solidFill>
              <a:miter lim="800000"/>
              <a:headEnd/>
              <a:tailEnd/>
            </a:ln>
          </p:spPr>
          <p:txBody>
            <a:bodyPr/>
            <a:lstStyle/>
            <a:p>
              <a:endParaRPr lang="en-US"/>
            </a:p>
          </p:txBody>
        </p:sp>
        <p:sp>
          <p:nvSpPr>
            <p:cNvPr id="272761" name="Line 1401"/>
            <p:cNvSpPr>
              <a:spLocks noChangeShapeType="1"/>
            </p:cNvSpPr>
            <p:nvPr/>
          </p:nvSpPr>
          <p:spPr bwMode="auto">
            <a:xfrm>
              <a:off x="3682" y="3196"/>
              <a:ext cx="23" cy="1"/>
            </a:xfrm>
            <a:prstGeom prst="line">
              <a:avLst/>
            </a:prstGeom>
            <a:noFill/>
            <a:ln w="9525">
              <a:solidFill>
                <a:srgbClr val="3690A2"/>
              </a:solidFill>
              <a:miter lim="800000"/>
              <a:headEnd/>
              <a:tailEnd/>
            </a:ln>
          </p:spPr>
          <p:txBody>
            <a:bodyPr/>
            <a:lstStyle/>
            <a:p>
              <a:endParaRPr lang="en-US"/>
            </a:p>
          </p:txBody>
        </p:sp>
        <p:sp>
          <p:nvSpPr>
            <p:cNvPr id="272762" name="Line 1402"/>
            <p:cNvSpPr>
              <a:spLocks noChangeShapeType="1"/>
            </p:cNvSpPr>
            <p:nvPr/>
          </p:nvSpPr>
          <p:spPr bwMode="auto">
            <a:xfrm>
              <a:off x="3705" y="3197"/>
              <a:ext cx="23" cy="1"/>
            </a:xfrm>
            <a:prstGeom prst="line">
              <a:avLst/>
            </a:prstGeom>
            <a:noFill/>
            <a:ln w="9525">
              <a:solidFill>
                <a:srgbClr val="3691A4"/>
              </a:solidFill>
              <a:miter lim="800000"/>
              <a:headEnd/>
              <a:tailEnd/>
            </a:ln>
          </p:spPr>
          <p:txBody>
            <a:bodyPr/>
            <a:lstStyle/>
            <a:p>
              <a:endParaRPr lang="en-US"/>
            </a:p>
          </p:txBody>
        </p:sp>
        <p:sp>
          <p:nvSpPr>
            <p:cNvPr id="272763" name="Line 1403"/>
            <p:cNvSpPr>
              <a:spLocks noChangeShapeType="1"/>
            </p:cNvSpPr>
            <p:nvPr/>
          </p:nvSpPr>
          <p:spPr bwMode="auto">
            <a:xfrm>
              <a:off x="3728" y="3197"/>
              <a:ext cx="24" cy="1"/>
            </a:xfrm>
            <a:prstGeom prst="line">
              <a:avLst/>
            </a:prstGeom>
            <a:noFill/>
            <a:ln w="9525">
              <a:solidFill>
                <a:srgbClr val="3793A5"/>
              </a:solidFill>
              <a:miter lim="800000"/>
              <a:headEnd/>
              <a:tailEnd/>
            </a:ln>
          </p:spPr>
          <p:txBody>
            <a:bodyPr/>
            <a:lstStyle/>
            <a:p>
              <a:endParaRPr lang="en-US"/>
            </a:p>
          </p:txBody>
        </p:sp>
        <p:sp>
          <p:nvSpPr>
            <p:cNvPr id="272764" name="Line 1404"/>
            <p:cNvSpPr>
              <a:spLocks noChangeShapeType="1"/>
            </p:cNvSpPr>
            <p:nvPr/>
          </p:nvSpPr>
          <p:spPr bwMode="auto">
            <a:xfrm flipV="1">
              <a:off x="3752" y="3196"/>
              <a:ext cx="23" cy="1"/>
            </a:xfrm>
            <a:prstGeom prst="line">
              <a:avLst/>
            </a:prstGeom>
            <a:noFill/>
            <a:ln w="9525">
              <a:solidFill>
                <a:srgbClr val="3794A7"/>
              </a:solidFill>
              <a:miter lim="800000"/>
              <a:headEnd/>
              <a:tailEnd/>
            </a:ln>
          </p:spPr>
          <p:txBody>
            <a:bodyPr/>
            <a:lstStyle/>
            <a:p>
              <a:endParaRPr lang="en-US"/>
            </a:p>
          </p:txBody>
        </p:sp>
        <p:sp>
          <p:nvSpPr>
            <p:cNvPr id="272765" name="Line 1405"/>
            <p:cNvSpPr>
              <a:spLocks noChangeShapeType="1"/>
            </p:cNvSpPr>
            <p:nvPr/>
          </p:nvSpPr>
          <p:spPr bwMode="auto">
            <a:xfrm flipV="1">
              <a:off x="3775" y="3194"/>
              <a:ext cx="23" cy="2"/>
            </a:xfrm>
            <a:prstGeom prst="line">
              <a:avLst/>
            </a:prstGeom>
            <a:noFill/>
            <a:ln w="9525">
              <a:solidFill>
                <a:srgbClr val="3896A8"/>
              </a:solidFill>
              <a:miter lim="800000"/>
              <a:headEnd/>
              <a:tailEnd/>
            </a:ln>
          </p:spPr>
          <p:txBody>
            <a:bodyPr/>
            <a:lstStyle/>
            <a:p>
              <a:endParaRPr lang="en-US"/>
            </a:p>
          </p:txBody>
        </p:sp>
        <p:sp>
          <p:nvSpPr>
            <p:cNvPr id="272766" name="Line 1406"/>
            <p:cNvSpPr>
              <a:spLocks noChangeShapeType="1"/>
            </p:cNvSpPr>
            <p:nvPr/>
          </p:nvSpPr>
          <p:spPr bwMode="auto">
            <a:xfrm flipV="1">
              <a:off x="3798" y="3191"/>
              <a:ext cx="22" cy="3"/>
            </a:xfrm>
            <a:prstGeom prst="line">
              <a:avLst/>
            </a:prstGeom>
            <a:noFill/>
            <a:ln w="9525">
              <a:solidFill>
                <a:srgbClr val="3897AA"/>
              </a:solidFill>
              <a:miter lim="800000"/>
              <a:headEnd/>
              <a:tailEnd/>
            </a:ln>
          </p:spPr>
          <p:txBody>
            <a:bodyPr/>
            <a:lstStyle/>
            <a:p>
              <a:endParaRPr lang="en-US"/>
            </a:p>
          </p:txBody>
        </p:sp>
        <p:sp>
          <p:nvSpPr>
            <p:cNvPr id="272767" name="Line 1407"/>
            <p:cNvSpPr>
              <a:spLocks noChangeShapeType="1"/>
            </p:cNvSpPr>
            <p:nvPr/>
          </p:nvSpPr>
          <p:spPr bwMode="auto">
            <a:xfrm flipV="1">
              <a:off x="3820" y="3188"/>
              <a:ext cx="22" cy="3"/>
            </a:xfrm>
            <a:prstGeom prst="line">
              <a:avLst/>
            </a:prstGeom>
            <a:noFill/>
            <a:ln w="9525">
              <a:solidFill>
                <a:srgbClr val="3998AB"/>
              </a:solidFill>
              <a:miter lim="800000"/>
              <a:headEnd/>
              <a:tailEnd/>
            </a:ln>
          </p:spPr>
          <p:txBody>
            <a:bodyPr/>
            <a:lstStyle/>
            <a:p>
              <a:endParaRPr lang="en-US"/>
            </a:p>
          </p:txBody>
        </p:sp>
        <p:sp>
          <p:nvSpPr>
            <p:cNvPr id="272768" name="Line 1408"/>
            <p:cNvSpPr>
              <a:spLocks noChangeShapeType="1"/>
            </p:cNvSpPr>
            <p:nvPr/>
          </p:nvSpPr>
          <p:spPr bwMode="auto">
            <a:xfrm flipV="1">
              <a:off x="3842" y="3184"/>
              <a:ext cx="22" cy="4"/>
            </a:xfrm>
            <a:prstGeom prst="line">
              <a:avLst/>
            </a:prstGeom>
            <a:noFill/>
            <a:ln w="9525">
              <a:solidFill>
                <a:srgbClr val="399AAD"/>
              </a:solidFill>
              <a:miter lim="800000"/>
              <a:headEnd/>
              <a:tailEnd/>
            </a:ln>
          </p:spPr>
          <p:txBody>
            <a:bodyPr/>
            <a:lstStyle/>
            <a:p>
              <a:endParaRPr lang="en-US"/>
            </a:p>
          </p:txBody>
        </p:sp>
        <p:sp>
          <p:nvSpPr>
            <p:cNvPr id="272769" name="Line 1409"/>
            <p:cNvSpPr>
              <a:spLocks noChangeShapeType="1"/>
            </p:cNvSpPr>
            <p:nvPr/>
          </p:nvSpPr>
          <p:spPr bwMode="auto">
            <a:xfrm flipV="1">
              <a:off x="3864" y="3179"/>
              <a:ext cx="21" cy="5"/>
            </a:xfrm>
            <a:prstGeom prst="line">
              <a:avLst/>
            </a:prstGeom>
            <a:noFill/>
            <a:ln w="9525">
              <a:solidFill>
                <a:srgbClr val="3A9BAF"/>
              </a:solidFill>
              <a:miter lim="800000"/>
              <a:headEnd/>
              <a:tailEnd/>
            </a:ln>
          </p:spPr>
          <p:txBody>
            <a:bodyPr/>
            <a:lstStyle/>
            <a:p>
              <a:endParaRPr lang="en-US"/>
            </a:p>
          </p:txBody>
        </p:sp>
        <p:sp>
          <p:nvSpPr>
            <p:cNvPr id="272770" name="Line 1410"/>
            <p:cNvSpPr>
              <a:spLocks noChangeShapeType="1"/>
            </p:cNvSpPr>
            <p:nvPr/>
          </p:nvSpPr>
          <p:spPr bwMode="auto">
            <a:xfrm flipV="1">
              <a:off x="3885" y="3174"/>
              <a:ext cx="21" cy="5"/>
            </a:xfrm>
            <a:prstGeom prst="line">
              <a:avLst/>
            </a:prstGeom>
            <a:noFill/>
            <a:ln w="9525">
              <a:solidFill>
                <a:srgbClr val="3A9DB0"/>
              </a:solidFill>
              <a:miter lim="800000"/>
              <a:headEnd/>
              <a:tailEnd/>
            </a:ln>
          </p:spPr>
          <p:txBody>
            <a:bodyPr/>
            <a:lstStyle/>
            <a:p>
              <a:endParaRPr lang="en-US"/>
            </a:p>
          </p:txBody>
        </p:sp>
        <p:sp>
          <p:nvSpPr>
            <p:cNvPr id="272771" name="Line 1411"/>
            <p:cNvSpPr>
              <a:spLocks noChangeShapeType="1"/>
            </p:cNvSpPr>
            <p:nvPr/>
          </p:nvSpPr>
          <p:spPr bwMode="auto">
            <a:xfrm flipV="1">
              <a:off x="3906" y="3167"/>
              <a:ext cx="20" cy="7"/>
            </a:xfrm>
            <a:prstGeom prst="line">
              <a:avLst/>
            </a:prstGeom>
            <a:noFill/>
            <a:ln w="9525">
              <a:solidFill>
                <a:srgbClr val="3B9EB2"/>
              </a:solidFill>
              <a:miter lim="800000"/>
              <a:headEnd/>
              <a:tailEnd/>
            </a:ln>
          </p:spPr>
          <p:txBody>
            <a:bodyPr/>
            <a:lstStyle/>
            <a:p>
              <a:endParaRPr lang="en-US"/>
            </a:p>
          </p:txBody>
        </p:sp>
        <p:sp>
          <p:nvSpPr>
            <p:cNvPr id="272772" name="Line 1412"/>
            <p:cNvSpPr>
              <a:spLocks noChangeShapeType="1"/>
            </p:cNvSpPr>
            <p:nvPr/>
          </p:nvSpPr>
          <p:spPr bwMode="auto">
            <a:xfrm flipV="1">
              <a:off x="3926" y="3161"/>
              <a:ext cx="20" cy="6"/>
            </a:xfrm>
            <a:prstGeom prst="line">
              <a:avLst/>
            </a:prstGeom>
            <a:noFill/>
            <a:ln w="9525">
              <a:solidFill>
                <a:srgbClr val="3B9FB3"/>
              </a:solidFill>
              <a:miter lim="800000"/>
              <a:headEnd/>
              <a:tailEnd/>
            </a:ln>
          </p:spPr>
          <p:txBody>
            <a:bodyPr/>
            <a:lstStyle/>
            <a:p>
              <a:endParaRPr lang="en-US"/>
            </a:p>
          </p:txBody>
        </p:sp>
        <p:sp>
          <p:nvSpPr>
            <p:cNvPr id="272773" name="Line 1413"/>
            <p:cNvSpPr>
              <a:spLocks noChangeShapeType="1"/>
            </p:cNvSpPr>
            <p:nvPr/>
          </p:nvSpPr>
          <p:spPr bwMode="auto">
            <a:xfrm flipV="1">
              <a:off x="3946" y="3153"/>
              <a:ext cx="19" cy="8"/>
            </a:xfrm>
            <a:prstGeom prst="line">
              <a:avLst/>
            </a:prstGeom>
            <a:noFill/>
            <a:ln w="9525">
              <a:solidFill>
                <a:srgbClr val="3CA1B5"/>
              </a:solidFill>
              <a:miter lim="800000"/>
              <a:headEnd/>
              <a:tailEnd/>
            </a:ln>
          </p:spPr>
          <p:txBody>
            <a:bodyPr/>
            <a:lstStyle/>
            <a:p>
              <a:endParaRPr lang="en-US"/>
            </a:p>
          </p:txBody>
        </p:sp>
        <p:sp>
          <p:nvSpPr>
            <p:cNvPr id="272774" name="Line 1414"/>
            <p:cNvSpPr>
              <a:spLocks noChangeShapeType="1"/>
            </p:cNvSpPr>
            <p:nvPr/>
          </p:nvSpPr>
          <p:spPr bwMode="auto">
            <a:xfrm flipV="1">
              <a:off x="3965" y="3145"/>
              <a:ext cx="18" cy="8"/>
            </a:xfrm>
            <a:prstGeom prst="line">
              <a:avLst/>
            </a:prstGeom>
            <a:noFill/>
            <a:ln w="9525">
              <a:solidFill>
                <a:srgbClr val="3DA2B7"/>
              </a:solidFill>
              <a:miter lim="800000"/>
              <a:headEnd/>
              <a:tailEnd/>
            </a:ln>
          </p:spPr>
          <p:txBody>
            <a:bodyPr/>
            <a:lstStyle/>
            <a:p>
              <a:endParaRPr lang="en-US"/>
            </a:p>
          </p:txBody>
        </p:sp>
        <p:sp>
          <p:nvSpPr>
            <p:cNvPr id="272775" name="Line 1415"/>
            <p:cNvSpPr>
              <a:spLocks noChangeShapeType="1"/>
            </p:cNvSpPr>
            <p:nvPr/>
          </p:nvSpPr>
          <p:spPr bwMode="auto">
            <a:xfrm flipV="1">
              <a:off x="3983" y="3137"/>
              <a:ext cx="18" cy="8"/>
            </a:xfrm>
            <a:prstGeom prst="line">
              <a:avLst/>
            </a:prstGeom>
            <a:noFill/>
            <a:ln w="9525">
              <a:solidFill>
                <a:srgbClr val="3DA4B8"/>
              </a:solidFill>
              <a:miter lim="800000"/>
              <a:headEnd/>
              <a:tailEnd/>
            </a:ln>
          </p:spPr>
          <p:txBody>
            <a:bodyPr/>
            <a:lstStyle/>
            <a:p>
              <a:endParaRPr lang="en-US"/>
            </a:p>
          </p:txBody>
        </p:sp>
        <p:sp>
          <p:nvSpPr>
            <p:cNvPr id="272776" name="Line 1416"/>
            <p:cNvSpPr>
              <a:spLocks noChangeShapeType="1"/>
            </p:cNvSpPr>
            <p:nvPr/>
          </p:nvSpPr>
          <p:spPr bwMode="auto">
            <a:xfrm flipV="1">
              <a:off x="4001" y="3128"/>
              <a:ext cx="17" cy="9"/>
            </a:xfrm>
            <a:prstGeom prst="line">
              <a:avLst/>
            </a:prstGeom>
            <a:noFill/>
            <a:ln w="9525">
              <a:solidFill>
                <a:srgbClr val="3EA5BA"/>
              </a:solidFill>
              <a:miter lim="800000"/>
              <a:headEnd/>
              <a:tailEnd/>
            </a:ln>
          </p:spPr>
          <p:txBody>
            <a:bodyPr/>
            <a:lstStyle/>
            <a:p>
              <a:endParaRPr lang="en-US"/>
            </a:p>
          </p:txBody>
        </p:sp>
        <p:sp>
          <p:nvSpPr>
            <p:cNvPr id="272777" name="Line 1417"/>
            <p:cNvSpPr>
              <a:spLocks noChangeShapeType="1"/>
            </p:cNvSpPr>
            <p:nvPr/>
          </p:nvSpPr>
          <p:spPr bwMode="auto">
            <a:xfrm flipV="1">
              <a:off x="4018" y="3118"/>
              <a:ext cx="17" cy="10"/>
            </a:xfrm>
            <a:prstGeom prst="line">
              <a:avLst/>
            </a:prstGeom>
            <a:noFill/>
            <a:ln w="9525">
              <a:solidFill>
                <a:srgbClr val="3EA7BC"/>
              </a:solidFill>
              <a:miter lim="800000"/>
              <a:headEnd/>
              <a:tailEnd/>
            </a:ln>
          </p:spPr>
          <p:txBody>
            <a:bodyPr/>
            <a:lstStyle/>
            <a:p>
              <a:endParaRPr lang="en-US"/>
            </a:p>
          </p:txBody>
        </p:sp>
        <p:sp>
          <p:nvSpPr>
            <p:cNvPr id="272778" name="Line 1418"/>
            <p:cNvSpPr>
              <a:spLocks noChangeShapeType="1"/>
            </p:cNvSpPr>
            <p:nvPr/>
          </p:nvSpPr>
          <p:spPr bwMode="auto">
            <a:xfrm flipV="1">
              <a:off x="4035" y="3108"/>
              <a:ext cx="16" cy="10"/>
            </a:xfrm>
            <a:prstGeom prst="line">
              <a:avLst/>
            </a:prstGeom>
            <a:noFill/>
            <a:ln w="9525">
              <a:solidFill>
                <a:srgbClr val="3FA8BD"/>
              </a:solidFill>
              <a:miter lim="800000"/>
              <a:headEnd/>
              <a:tailEnd/>
            </a:ln>
          </p:spPr>
          <p:txBody>
            <a:bodyPr/>
            <a:lstStyle/>
            <a:p>
              <a:endParaRPr lang="en-US"/>
            </a:p>
          </p:txBody>
        </p:sp>
        <p:sp>
          <p:nvSpPr>
            <p:cNvPr id="272779" name="Line 1419"/>
            <p:cNvSpPr>
              <a:spLocks noChangeShapeType="1"/>
            </p:cNvSpPr>
            <p:nvPr/>
          </p:nvSpPr>
          <p:spPr bwMode="auto">
            <a:xfrm flipV="1">
              <a:off x="4051" y="3098"/>
              <a:ext cx="15" cy="10"/>
            </a:xfrm>
            <a:prstGeom prst="line">
              <a:avLst/>
            </a:prstGeom>
            <a:noFill/>
            <a:ln w="9525">
              <a:solidFill>
                <a:srgbClr val="3FAABF"/>
              </a:solidFill>
              <a:miter lim="800000"/>
              <a:headEnd/>
              <a:tailEnd/>
            </a:ln>
          </p:spPr>
          <p:txBody>
            <a:bodyPr/>
            <a:lstStyle/>
            <a:p>
              <a:endParaRPr lang="en-US"/>
            </a:p>
          </p:txBody>
        </p:sp>
        <p:sp>
          <p:nvSpPr>
            <p:cNvPr id="272780" name="Line 1420"/>
            <p:cNvSpPr>
              <a:spLocks noChangeShapeType="1"/>
            </p:cNvSpPr>
            <p:nvPr/>
          </p:nvSpPr>
          <p:spPr bwMode="auto">
            <a:xfrm flipV="1">
              <a:off x="4066" y="3087"/>
              <a:ext cx="14" cy="11"/>
            </a:xfrm>
            <a:prstGeom prst="line">
              <a:avLst/>
            </a:prstGeom>
            <a:noFill/>
            <a:ln w="9525">
              <a:solidFill>
                <a:srgbClr val="40ABC1"/>
              </a:solidFill>
              <a:miter lim="800000"/>
              <a:headEnd/>
              <a:tailEnd/>
            </a:ln>
          </p:spPr>
          <p:txBody>
            <a:bodyPr/>
            <a:lstStyle/>
            <a:p>
              <a:endParaRPr lang="en-US"/>
            </a:p>
          </p:txBody>
        </p:sp>
        <p:sp>
          <p:nvSpPr>
            <p:cNvPr id="272781" name="Line 1421"/>
            <p:cNvSpPr>
              <a:spLocks noChangeShapeType="1"/>
            </p:cNvSpPr>
            <p:nvPr/>
          </p:nvSpPr>
          <p:spPr bwMode="auto">
            <a:xfrm flipV="1">
              <a:off x="4080" y="3075"/>
              <a:ext cx="14" cy="12"/>
            </a:xfrm>
            <a:prstGeom prst="line">
              <a:avLst/>
            </a:prstGeom>
            <a:noFill/>
            <a:ln w="9525">
              <a:solidFill>
                <a:srgbClr val="40ADC2"/>
              </a:solidFill>
              <a:miter lim="800000"/>
              <a:headEnd/>
              <a:tailEnd/>
            </a:ln>
          </p:spPr>
          <p:txBody>
            <a:bodyPr/>
            <a:lstStyle/>
            <a:p>
              <a:endParaRPr lang="en-US"/>
            </a:p>
          </p:txBody>
        </p:sp>
        <p:sp>
          <p:nvSpPr>
            <p:cNvPr id="272782" name="Line 1422"/>
            <p:cNvSpPr>
              <a:spLocks noChangeShapeType="1"/>
            </p:cNvSpPr>
            <p:nvPr/>
          </p:nvSpPr>
          <p:spPr bwMode="auto">
            <a:xfrm flipV="1">
              <a:off x="4094" y="3063"/>
              <a:ext cx="13" cy="12"/>
            </a:xfrm>
            <a:prstGeom prst="line">
              <a:avLst/>
            </a:prstGeom>
            <a:noFill/>
            <a:ln w="9525">
              <a:solidFill>
                <a:srgbClr val="41AEC4"/>
              </a:solidFill>
              <a:miter lim="800000"/>
              <a:headEnd/>
              <a:tailEnd/>
            </a:ln>
          </p:spPr>
          <p:txBody>
            <a:bodyPr/>
            <a:lstStyle/>
            <a:p>
              <a:endParaRPr lang="en-US"/>
            </a:p>
          </p:txBody>
        </p:sp>
        <p:sp>
          <p:nvSpPr>
            <p:cNvPr id="272783" name="Line 1423"/>
            <p:cNvSpPr>
              <a:spLocks noChangeShapeType="1"/>
            </p:cNvSpPr>
            <p:nvPr/>
          </p:nvSpPr>
          <p:spPr bwMode="auto">
            <a:xfrm flipV="1">
              <a:off x="4107" y="3051"/>
              <a:ext cx="11" cy="12"/>
            </a:xfrm>
            <a:prstGeom prst="line">
              <a:avLst/>
            </a:prstGeom>
            <a:noFill/>
            <a:ln w="9525">
              <a:solidFill>
                <a:srgbClr val="42B0C6"/>
              </a:solidFill>
              <a:miter lim="800000"/>
              <a:headEnd/>
              <a:tailEnd/>
            </a:ln>
          </p:spPr>
          <p:txBody>
            <a:bodyPr/>
            <a:lstStyle/>
            <a:p>
              <a:endParaRPr lang="en-US"/>
            </a:p>
          </p:txBody>
        </p:sp>
        <p:sp>
          <p:nvSpPr>
            <p:cNvPr id="272784" name="Line 1424"/>
            <p:cNvSpPr>
              <a:spLocks noChangeShapeType="1"/>
            </p:cNvSpPr>
            <p:nvPr/>
          </p:nvSpPr>
          <p:spPr bwMode="auto">
            <a:xfrm flipV="1">
              <a:off x="4118" y="3038"/>
              <a:ext cx="11" cy="13"/>
            </a:xfrm>
            <a:prstGeom prst="line">
              <a:avLst/>
            </a:prstGeom>
            <a:noFill/>
            <a:ln w="9525">
              <a:solidFill>
                <a:srgbClr val="42B1C7"/>
              </a:solidFill>
              <a:miter lim="800000"/>
              <a:headEnd/>
              <a:tailEnd/>
            </a:ln>
          </p:spPr>
          <p:txBody>
            <a:bodyPr/>
            <a:lstStyle/>
            <a:p>
              <a:endParaRPr lang="en-US"/>
            </a:p>
          </p:txBody>
        </p:sp>
        <p:sp>
          <p:nvSpPr>
            <p:cNvPr id="272785" name="Line 1425"/>
            <p:cNvSpPr>
              <a:spLocks noChangeShapeType="1"/>
            </p:cNvSpPr>
            <p:nvPr/>
          </p:nvSpPr>
          <p:spPr bwMode="auto">
            <a:xfrm flipV="1">
              <a:off x="4129" y="3025"/>
              <a:ext cx="10" cy="13"/>
            </a:xfrm>
            <a:prstGeom prst="line">
              <a:avLst/>
            </a:prstGeom>
            <a:noFill/>
            <a:ln w="9525">
              <a:solidFill>
                <a:srgbClr val="43B3C9"/>
              </a:solidFill>
              <a:miter lim="800000"/>
              <a:headEnd/>
              <a:tailEnd/>
            </a:ln>
          </p:spPr>
          <p:txBody>
            <a:bodyPr/>
            <a:lstStyle/>
            <a:p>
              <a:endParaRPr lang="en-US"/>
            </a:p>
          </p:txBody>
        </p:sp>
        <p:sp>
          <p:nvSpPr>
            <p:cNvPr id="272786" name="Line 1426"/>
            <p:cNvSpPr>
              <a:spLocks noChangeShapeType="1"/>
            </p:cNvSpPr>
            <p:nvPr/>
          </p:nvSpPr>
          <p:spPr bwMode="auto">
            <a:xfrm flipV="1">
              <a:off x="4139" y="3012"/>
              <a:ext cx="10" cy="13"/>
            </a:xfrm>
            <a:prstGeom prst="line">
              <a:avLst/>
            </a:prstGeom>
            <a:noFill/>
            <a:ln w="9525">
              <a:solidFill>
                <a:srgbClr val="43B4CB"/>
              </a:solidFill>
              <a:miter lim="800000"/>
              <a:headEnd/>
              <a:tailEnd/>
            </a:ln>
          </p:spPr>
          <p:txBody>
            <a:bodyPr/>
            <a:lstStyle/>
            <a:p>
              <a:endParaRPr lang="en-US"/>
            </a:p>
          </p:txBody>
        </p:sp>
        <p:sp>
          <p:nvSpPr>
            <p:cNvPr id="272787" name="Line 1427"/>
            <p:cNvSpPr>
              <a:spLocks noChangeShapeType="1"/>
            </p:cNvSpPr>
            <p:nvPr/>
          </p:nvSpPr>
          <p:spPr bwMode="auto">
            <a:xfrm flipV="1">
              <a:off x="4149" y="2998"/>
              <a:ext cx="8" cy="14"/>
            </a:xfrm>
            <a:prstGeom prst="line">
              <a:avLst/>
            </a:prstGeom>
            <a:noFill/>
            <a:ln w="9525">
              <a:solidFill>
                <a:srgbClr val="44B6CC"/>
              </a:solidFill>
              <a:miter lim="800000"/>
              <a:headEnd/>
              <a:tailEnd/>
            </a:ln>
          </p:spPr>
          <p:txBody>
            <a:bodyPr/>
            <a:lstStyle/>
            <a:p>
              <a:endParaRPr lang="en-US"/>
            </a:p>
          </p:txBody>
        </p:sp>
        <p:sp>
          <p:nvSpPr>
            <p:cNvPr id="272788" name="Line 1428"/>
            <p:cNvSpPr>
              <a:spLocks noChangeShapeType="1"/>
            </p:cNvSpPr>
            <p:nvPr/>
          </p:nvSpPr>
          <p:spPr bwMode="auto">
            <a:xfrm flipV="1">
              <a:off x="4157" y="2984"/>
              <a:ext cx="7" cy="14"/>
            </a:xfrm>
            <a:prstGeom prst="line">
              <a:avLst/>
            </a:prstGeom>
            <a:noFill/>
            <a:ln w="9525">
              <a:solidFill>
                <a:srgbClr val="44B7CE"/>
              </a:solidFill>
              <a:miter lim="800000"/>
              <a:headEnd/>
              <a:tailEnd/>
            </a:ln>
          </p:spPr>
          <p:txBody>
            <a:bodyPr/>
            <a:lstStyle/>
            <a:p>
              <a:endParaRPr lang="en-US"/>
            </a:p>
          </p:txBody>
        </p:sp>
        <p:sp>
          <p:nvSpPr>
            <p:cNvPr id="272789" name="Line 1429"/>
            <p:cNvSpPr>
              <a:spLocks noChangeShapeType="1"/>
            </p:cNvSpPr>
            <p:nvPr/>
          </p:nvSpPr>
          <p:spPr bwMode="auto">
            <a:xfrm flipV="1">
              <a:off x="4164" y="2969"/>
              <a:ext cx="6" cy="15"/>
            </a:xfrm>
            <a:prstGeom prst="line">
              <a:avLst/>
            </a:prstGeom>
            <a:noFill/>
            <a:ln w="9525">
              <a:solidFill>
                <a:srgbClr val="45B8CF"/>
              </a:solidFill>
              <a:miter lim="800000"/>
              <a:headEnd/>
              <a:tailEnd/>
            </a:ln>
          </p:spPr>
          <p:txBody>
            <a:bodyPr/>
            <a:lstStyle/>
            <a:p>
              <a:endParaRPr lang="en-US"/>
            </a:p>
          </p:txBody>
        </p:sp>
        <p:sp>
          <p:nvSpPr>
            <p:cNvPr id="272790" name="Line 1430"/>
            <p:cNvSpPr>
              <a:spLocks noChangeShapeType="1"/>
            </p:cNvSpPr>
            <p:nvPr/>
          </p:nvSpPr>
          <p:spPr bwMode="auto">
            <a:xfrm flipV="1">
              <a:off x="4170" y="2955"/>
              <a:ext cx="5" cy="14"/>
            </a:xfrm>
            <a:prstGeom prst="line">
              <a:avLst/>
            </a:prstGeom>
            <a:noFill/>
            <a:ln w="9525">
              <a:solidFill>
                <a:srgbClr val="45B9D0"/>
              </a:solidFill>
              <a:miter lim="800000"/>
              <a:headEnd/>
              <a:tailEnd/>
            </a:ln>
          </p:spPr>
          <p:txBody>
            <a:bodyPr/>
            <a:lstStyle/>
            <a:p>
              <a:endParaRPr lang="en-US"/>
            </a:p>
          </p:txBody>
        </p:sp>
        <p:sp>
          <p:nvSpPr>
            <p:cNvPr id="272791" name="Line 1431"/>
            <p:cNvSpPr>
              <a:spLocks noChangeShapeType="1"/>
            </p:cNvSpPr>
            <p:nvPr/>
          </p:nvSpPr>
          <p:spPr bwMode="auto">
            <a:xfrm flipV="1">
              <a:off x="4175" y="2940"/>
              <a:ext cx="4" cy="15"/>
            </a:xfrm>
            <a:prstGeom prst="line">
              <a:avLst/>
            </a:prstGeom>
            <a:noFill/>
            <a:ln w="9525">
              <a:solidFill>
                <a:srgbClr val="45BAD1"/>
              </a:solidFill>
              <a:miter lim="800000"/>
              <a:headEnd/>
              <a:tailEnd/>
            </a:ln>
          </p:spPr>
          <p:txBody>
            <a:bodyPr/>
            <a:lstStyle/>
            <a:p>
              <a:endParaRPr lang="en-US"/>
            </a:p>
          </p:txBody>
        </p:sp>
        <p:sp>
          <p:nvSpPr>
            <p:cNvPr id="272792" name="Line 1432"/>
            <p:cNvSpPr>
              <a:spLocks noChangeShapeType="1"/>
            </p:cNvSpPr>
            <p:nvPr/>
          </p:nvSpPr>
          <p:spPr bwMode="auto">
            <a:xfrm flipV="1">
              <a:off x="4179" y="2924"/>
              <a:ext cx="3" cy="16"/>
            </a:xfrm>
            <a:prstGeom prst="line">
              <a:avLst/>
            </a:prstGeom>
            <a:noFill/>
            <a:ln w="9525">
              <a:solidFill>
                <a:srgbClr val="46BBD2"/>
              </a:solidFill>
              <a:miter lim="800000"/>
              <a:headEnd/>
              <a:tailEnd/>
            </a:ln>
          </p:spPr>
          <p:txBody>
            <a:bodyPr/>
            <a:lstStyle/>
            <a:p>
              <a:endParaRPr lang="en-US"/>
            </a:p>
          </p:txBody>
        </p:sp>
        <p:sp>
          <p:nvSpPr>
            <p:cNvPr id="272793" name="Line 1433"/>
            <p:cNvSpPr>
              <a:spLocks noChangeShapeType="1"/>
            </p:cNvSpPr>
            <p:nvPr/>
          </p:nvSpPr>
          <p:spPr bwMode="auto">
            <a:xfrm flipV="1">
              <a:off x="4182" y="2909"/>
              <a:ext cx="2" cy="15"/>
            </a:xfrm>
            <a:prstGeom prst="line">
              <a:avLst/>
            </a:prstGeom>
            <a:noFill/>
            <a:ln w="9525">
              <a:solidFill>
                <a:srgbClr val="46BBD2"/>
              </a:solidFill>
              <a:miter lim="800000"/>
              <a:headEnd/>
              <a:tailEnd/>
            </a:ln>
          </p:spPr>
          <p:txBody>
            <a:bodyPr/>
            <a:lstStyle/>
            <a:p>
              <a:endParaRPr lang="en-US"/>
            </a:p>
          </p:txBody>
        </p:sp>
        <p:sp>
          <p:nvSpPr>
            <p:cNvPr id="272794" name="Line 1434"/>
            <p:cNvSpPr>
              <a:spLocks noChangeShapeType="1"/>
            </p:cNvSpPr>
            <p:nvPr/>
          </p:nvSpPr>
          <p:spPr bwMode="auto">
            <a:xfrm flipV="1">
              <a:off x="4184" y="2893"/>
              <a:ext cx="1" cy="16"/>
            </a:xfrm>
            <a:prstGeom prst="line">
              <a:avLst/>
            </a:prstGeom>
            <a:noFill/>
            <a:ln w="9525">
              <a:solidFill>
                <a:srgbClr val="46BBD3"/>
              </a:solidFill>
              <a:miter lim="800000"/>
              <a:headEnd/>
              <a:tailEnd/>
            </a:ln>
          </p:spPr>
          <p:txBody>
            <a:bodyPr/>
            <a:lstStyle/>
            <a:p>
              <a:endParaRPr lang="en-US"/>
            </a:p>
          </p:txBody>
        </p:sp>
        <p:sp>
          <p:nvSpPr>
            <p:cNvPr id="272795" name="Line 1435"/>
            <p:cNvSpPr>
              <a:spLocks noChangeShapeType="1"/>
            </p:cNvSpPr>
            <p:nvPr/>
          </p:nvSpPr>
          <p:spPr bwMode="auto">
            <a:xfrm flipV="1">
              <a:off x="4184" y="2878"/>
              <a:ext cx="1" cy="15"/>
            </a:xfrm>
            <a:prstGeom prst="line">
              <a:avLst/>
            </a:prstGeom>
            <a:noFill/>
            <a:ln w="9525">
              <a:solidFill>
                <a:srgbClr val="46BBD3"/>
              </a:solidFill>
              <a:miter lim="800000"/>
              <a:headEnd/>
              <a:tailEnd/>
            </a:ln>
          </p:spPr>
          <p:txBody>
            <a:bodyPr/>
            <a:lstStyle/>
            <a:p>
              <a:endParaRPr lang="en-US"/>
            </a:p>
          </p:txBody>
        </p:sp>
        <p:sp>
          <p:nvSpPr>
            <p:cNvPr id="272796" name="Line 1436"/>
            <p:cNvSpPr>
              <a:spLocks noChangeShapeType="1"/>
            </p:cNvSpPr>
            <p:nvPr/>
          </p:nvSpPr>
          <p:spPr bwMode="auto">
            <a:xfrm flipH="1" flipV="1">
              <a:off x="4182" y="2862"/>
              <a:ext cx="2" cy="16"/>
            </a:xfrm>
            <a:prstGeom prst="line">
              <a:avLst/>
            </a:prstGeom>
            <a:noFill/>
            <a:ln w="9525">
              <a:solidFill>
                <a:srgbClr val="46BBD2"/>
              </a:solidFill>
              <a:miter lim="800000"/>
              <a:headEnd/>
              <a:tailEnd/>
            </a:ln>
          </p:spPr>
          <p:txBody>
            <a:bodyPr/>
            <a:lstStyle/>
            <a:p>
              <a:endParaRPr lang="en-US"/>
            </a:p>
          </p:txBody>
        </p:sp>
        <p:sp>
          <p:nvSpPr>
            <p:cNvPr id="272797" name="Line 1437"/>
            <p:cNvSpPr>
              <a:spLocks noChangeShapeType="1"/>
            </p:cNvSpPr>
            <p:nvPr/>
          </p:nvSpPr>
          <p:spPr bwMode="auto">
            <a:xfrm flipH="1" flipV="1">
              <a:off x="4179" y="2847"/>
              <a:ext cx="3" cy="15"/>
            </a:xfrm>
            <a:prstGeom prst="line">
              <a:avLst/>
            </a:prstGeom>
            <a:noFill/>
            <a:ln w="9525">
              <a:solidFill>
                <a:srgbClr val="46BBD2"/>
              </a:solidFill>
              <a:miter lim="800000"/>
              <a:headEnd/>
              <a:tailEnd/>
            </a:ln>
          </p:spPr>
          <p:txBody>
            <a:bodyPr/>
            <a:lstStyle/>
            <a:p>
              <a:endParaRPr lang="en-US"/>
            </a:p>
          </p:txBody>
        </p:sp>
        <p:sp>
          <p:nvSpPr>
            <p:cNvPr id="272798" name="Line 1438"/>
            <p:cNvSpPr>
              <a:spLocks noChangeShapeType="1"/>
            </p:cNvSpPr>
            <p:nvPr/>
          </p:nvSpPr>
          <p:spPr bwMode="auto">
            <a:xfrm flipH="1" flipV="1">
              <a:off x="4175" y="2832"/>
              <a:ext cx="4" cy="15"/>
            </a:xfrm>
            <a:prstGeom prst="line">
              <a:avLst/>
            </a:prstGeom>
            <a:noFill/>
            <a:ln w="9525">
              <a:solidFill>
                <a:srgbClr val="45BAD1"/>
              </a:solidFill>
              <a:miter lim="800000"/>
              <a:headEnd/>
              <a:tailEnd/>
            </a:ln>
          </p:spPr>
          <p:txBody>
            <a:bodyPr/>
            <a:lstStyle/>
            <a:p>
              <a:endParaRPr lang="en-US"/>
            </a:p>
          </p:txBody>
        </p:sp>
        <p:sp>
          <p:nvSpPr>
            <p:cNvPr id="272799" name="Line 1439"/>
            <p:cNvSpPr>
              <a:spLocks noChangeShapeType="1"/>
            </p:cNvSpPr>
            <p:nvPr/>
          </p:nvSpPr>
          <p:spPr bwMode="auto">
            <a:xfrm flipH="1" flipV="1">
              <a:off x="4170" y="2818"/>
              <a:ext cx="5" cy="14"/>
            </a:xfrm>
            <a:prstGeom prst="line">
              <a:avLst/>
            </a:prstGeom>
            <a:noFill/>
            <a:ln w="9525">
              <a:solidFill>
                <a:srgbClr val="45B9D0"/>
              </a:solidFill>
              <a:miter lim="800000"/>
              <a:headEnd/>
              <a:tailEnd/>
            </a:ln>
          </p:spPr>
          <p:txBody>
            <a:bodyPr/>
            <a:lstStyle/>
            <a:p>
              <a:endParaRPr lang="en-US"/>
            </a:p>
          </p:txBody>
        </p:sp>
        <p:sp>
          <p:nvSpPr>
            <p:cNvPr id="272800" name="Line 1440"/>
            <p:cNvSpPr>
              <a:spLocks noChangeShapeType="1"/>
            </p:cNvSpPr>
            <p:nvPr/>
          </p:nvSpPr>
          <p:spPr bwMode="auto">
            <a:xfrm flipH="1" flipV="1">
              <a:off x="4164" y="2803"/>
              <a:ext cx="6" cy="15"/>
            </a:xfrm>
            <a:prstGeom prst="line">
              <a:avLst/>
            </a:prstGeom>
            <a:noFill/>
            <a:ln w="9525">
              <a:solidFill>
                <a:srgbClr val="45B8CF"/>
              </a:solidFill>
              <a:miter lim="800000"/>
              <a:headEnd/>
              <a:tailEnd/>
            </a:ln>
          </p:spPr>
          <p:txBody>
            <a:bodyPr/>
            <a:lstStyle/>
            <a:p>
              <a:endParaRPr lang="en-US"/>
            </a:p>
          </p:txBody>
        </p:sp>
        <p:sp>
          <p:nvSpPr>
            <p:cNvPr id="272801" name="Line 1441"/>
            <p:cNvSpPr>
              <a:spLocks noChangeShapeType="1"/>
            </p:cNvSpPr>
            <p:nvPr/>
          </p:nvSpPr>
          <p:spPr bwMode="auto">
            <a:xfrm flipH="1" flipV="1">
              <a:off x="4157" y="2789"/>
              <a:ext cx="7" cy="14"/>
            </a:xfrm>
            <a:prstGeom prst="line">
              <a:avLst/>
            </a:prstGeom>
            <a:noFill/>
            <a:ln w="9525">
              <a:solidFill>
                <a:srgbClr val="44B7CE"/>
              </a:solidFill>
              <a:miter lim="800000"/>
              <a:headEnd/>
              <a:tailEnd/>
            </a:ln>
          </p:spPr>
          <p:txBody>
            <a:bodyPr/>
            <a:lstStyle/>
            <a:p>
              <a:endParaRPr lang="en-US"/>
            </a:p>
          </p:txBody>
        </p:sp>
        <p:sp>
          <p:nvSpPr>
            <p:cNvPr id="272802" name="Line 1442"/>
            <p:cNvSpPr>
              <a:spLocks noChangeShapeType="1"/>
            </p:cNvSpPr>
            <p:nvPr/>
          </p:nvSpPr>
          <p:spPr bwMode="auto">
            <a:xfrm flipH="1" flipV="1">
              <a:off x="4149" y="2775"/>
              <a:ext cx="8" cy="14"/>
            </a:xfrm>
            <a:prstGeom prst="line">
              <a:avLst/>
            </a:prstGeom>
            <a:noFill/>
            <a:ln w="9525">
              <a:solidFill>
                <a:srgbClr val="44B6CC"/>
              </a:solidFill>
              <a:miter lim="800000"/>
              <a:headEnd/>
              <a:tailEnd/>
            </a:ln>
          </p:spPr>
          <p:txBody>
            <a:bodyPr/>
            <a:lstStyle/>
            <a:p>
              <a:endParaRPr lang="en-US"/>
            </a:p>
          </p:txBody>
        </p:sp>
        <p:sp>
          <p:nvSpPr>
            <p:cNvPr id="272803" name="Line 1443"/>
            <p:cNvSpPr>
              <a:spLocks noChangeShapeType="1"/>
            </p:cNvSpPr>
            <p:nvPr/>
          </p:nvSpPr>
          <p:spPr bwMode="auto">
            <a:xfrm flipH="1" flipV="1">
              <a:off x="4139" y="2762"/>
              <a:ext cx="10" cy="13"/>
            </a:xfrm>
            <a:prstGeom prst="line">
              <a:avLst/>
            </a:prstGeom>
            <a:noFill/>
            <a:ln w="9525">
              <a:solidFill>
                <a:srgbClr val="43B4CB"/>
              </a:solidFill>
              <a:miter lim="800000"/>
              <a:headEnd/>
              <a:tailEnd/>
            </a:ln>
          </p:spPr>
          <p:txBody>
            <a:bodyPr/>
            <a:lstStyle/>
            <a:p>
              <a:endParaRPr lang="en-US"/>
            </a:p>
          </p:txBody>
        </p:sp>
        <p:sp>
          <p:nvSpPr>
            <p:cNvPr id="272804" name="Line 1444"/>
            <p:cNvSpPr>
              <a:spLocks noChangeShapeType="1"/>
            </p:cNvSpPr>
            <p:nvPr/>
          </p:nvSpPr>
          <p:spPr bwMode="auto">
            <a:xfrm flipH="1" flipV="1">
              <a:off x="4129" y="2749"/>
              <a:ext cx="10" cy="13"/>
            </a:xfrm>
            <a:prstGeom prst="line">
              <a:avLst/>
            </a:prstGeom>
            <a:noFill/>
            <a:ln w="9525">
              <a:solidFill>
                <a:srgbClr val="43B3C9"/>
              </a:solidFill>
              <a:miter lim="800000"/>
              <a:headEnd/>
              <a:tailEnd/>
            </a:ln>
          </p:spPr>
          <p:txBody>
            <a:bodyPr/>
            <a:lstStyle/>
            <a:p>
              <a:endParaRPr lang="en-US"/>
            </a:p>
          </p:txBody>
        </p:sp>
        <p:sp>
          <p:nvSpPr>
            <p:cNvPr id="272805" name="Line 1445"/>
            <p:cNvSpPr>
              <a:spLocks noChangeShapeType="1"/>
            </p:cNvSpPr>
            <p:nvPr/>
          </p:nvSpPr>
          <p:spPr bwMode="auto">
            <a:xfrm flipH="1" flipV="1">
              <a:off x="4118" y="2736"/>
              <a:ext cx="11" cy="13"/>
            </a:xfrm>
            <a:prstGeom prst="line">
              <a:avLst/>
            </a:prstGeom>
            <a:noFill/>
            <a:ln w="9525">
              <a:solidFill>
                <a:srgbClr val="42B1C7"/>
              </a:solidFill>
              <a:miter lim="800000"/>
              <a:headEnd/>
              <a:tailEnd/>
            </a:ln>
          </p:spPr>
          <p:txBody>
            <a:bodyPr/>
            <a:lstStyle/>
            <a:p>
              <a:endParaRPr lang="en-US"/>
            </a:p>
          </p:txBody>
        </p:sp>
        <p:sp>
          <p:nvSpPr>
            <p:cNvPr id="272806" name="Line 1446"/>
            <p:cNvSpPr>
              <a:spLocks noChangeShapeType="1"/>
            </p:cNvSpPr>
            <p:nvPr/>
          </p:nvSpPr>
          <p:spPr bwMode="auto">
            <a:xfrm flipH="1" flipV="1">
              <a:off x="4107" y="2724"/>
              <a:ext cx="11" cy="12"/>
            </a:xfrm>
            <a:prstGeom prst="line">
              <a:avLst/>
            </a:prstGeom>
            <a:noFill/>
            <a:ln w="9525">
              <a:solidFill>
                <a:srgbClr val="42B0C6"/>
              </a:solidFill>
              <a:miter lim="800000"/>
              <a:headEnd/>
              <a:tailEnd/>
            </a:ln>
          </p:spPr>
          <p:txBody>
            <a:bodyPr/>
            <a:lstStyle/>
            <a:p>
              <a:endParaRPr lang="en-US"/>
            </a:p>
          </p:txBody>
        </p:sp>
        <p:sp>
          <p:nvSpPr>
            <p:cNvPr id="272807" name="Line 1447"/>
            <p:cNvSpPr>
              <a:spLocks noChangeShapeType="1"/>
            </p:cNvSpPr>
            <p:nvPr/>
          </p:nvSpPr>
          <p:spPr bwMode="auto">
            <a:xfrm flipH="1" flipV="1">
              <a:off x="4094" y="2712"/>
              <a:ext cx="13" cy="12"/>
            </a:xfrm>
            <a:prstGeom prst="line">
              <a:avLst/>
            </a:prstGeom>
            <a:noFill/>
            <a:ln w="9525">
              <a:solidFill>
                <a:srgbClr val="41AEC4"/>
              </a:solidFill>
              <a:miter lim="800000"/>
              <a:headEnd/>
              <a:tailEnd/>
            </a:ln>
          </p:spPr>
          <p:txBody>
            <a:bodyPr/>
            <a:lstStyle/>
            <a:p>
              <a:endParaRPr lang="en-US"/>
            </a:p>
          </p:txBody>
        </p:sp>
        <p:sp>
          <p:nvSpPr>
            <p:cNvPr id="272808" name="Line 1448"/>
            <p:cNvSpPr>
              <a:spLocks noChangeShapeType="1"/>
            </p:cNvSpPr>
            <p:nvPr/>
          </p:nvSpPr>
          <p:spPr bwMode="auto">
            <a:xfrm flipH="1" flipV="1">
              <a:off x="4080" y="2700"/>
              <a:ext cx="14" cy="12"/>
            </a:xfrm>
            <a:prstGeom prst="line">
              <a:avLst/>
            </a:prstGeom>
            <a:noFill/>
            <a:ln w="9525">
              <a:solidFill>
                <a:srgbClr val="40ADC2"/>
              </a:solidFill>
              <a:miter lim="800000"/>
              <a:headEnd/>
              <a:tailEnd/>
            </a:ln>
          </p:spPr>
          <p:txBody>
            <a:bodyPr/>
            <a:lstStyle/>
            <a:p>
              <a:endParaRPr lang="en-US"/>
            </a:p>
          </p:txBody>
        </p:sp>
        <p:sp>
          <p:nvSpPr>
            <p:cNvPr id="272809" name="Line 1449"/>
            <p:cNvSpPr>
              <a:spLocks noChangeShapeType="1"/>
            </p:cNvSpPr>
            <p:nvPr/>
          </p:nvSpPr>
          <p:spPr bwMode="auto">
            <a:xfrm flipH="1" flipV="1">
              <a:off x="4066" y="2689"/>
              <a:ext cx="14" cy="11"/>
            </a:xfrm>
            <a:prstGeom prst="line">
              <a:avLst/>
            </a:prstGeom>
            <a:noFill/>
            <a:ln w="9525">
              <a:solidFill>
                <a:srgbClr val="40ABC1"/>
              </a:solidFill>
              <a:miter lim="800000"/>
              <a:headEnd/>
              <a:tailEnd/>
            </a:ln>
          </p:spPr>
          <p:txBody>
            <a:bodyPr/>
            <a:lstStyle/>
            <a:p>
              <a:endParaRPr lang="en-US"/>
            </a:p>
          </p:txBody>
        </p:sp>
        <p:sp>
          <p:nvSpPr>
            <p:cNvPr id="272810" name="Line 1450"/>
            <p:cNvSpPr>
              <a:spLocks noChangeShapeType="1"/>
            </p:cNvSpPr>
            <p:nvPr/>
          </p:nvSpPr>
          <p:spPr bwMode="auto">
            <a:xfrm flipH="1" flipV="1">
              <a:off x="4051" y="2679"/>
              <a:ext cx="15" cy="10"/>
            </a:xfrm>
            <a:prstGeom prst="line">
              <a:avLst/>
            </a:prstGeom>
            <a:noFill/>
            <a:ln w="9525">
              <a:solidFill>
                <a:srgbClr val="3FAABF"/>
              </a:solidFill>
              <a:miter lim="800000"/>
              <a:headEnd/>
              <a:tailEnd/>
            </a:ln>
          </p:spPr>
          <p:txBody>
            <a:bodyPr/>
            <a:lstStyle/>
            <a:p>
              <a:endParaRPr lang="en-US"/>
            </a:p>
          </p:txBody>
        </p:sp>
        <p:sp>
          <p:nvSpPr>
            <p:cNvPr id="272811" name="Line 1451"/>
            <p:cNvSpPr>
              <a:spLocks noChangeShapeType="1"/>
            </p:cNvSpPr>
            <p:nvPr/>
          </p:nvSpPr>
          <p:spPr bwMode="auto">
            <a:xfrm flipH="1" flipV="1">
              <a:off x="4035" y="2668"/>
              <a:ext cx="16" cy="11"/>
            </a:xfrm>
            <a:prstGeom prst="line">
              <a:avLst/>
            </a:prstGeom>
            <a:noFill/>
            <a:ln w="9525">
              <a:solidFill>
                <a:srgbClr val="3FA8BD"/>
              </a:solidFill>
              <a:miter lim="800000"/>
              <a:headEnd/>
              <a:tailEnd/>
            </a:ln>
          </p:spPr>
          <p:txBody>
            <a:bodyPr/>
            <a:lstStyle/>
            <a:p>
              <a:endParaRPr lang="en-US"/>
            </a:p>
          </p:txBody>
        </p:sp>
        <p:sp>
          <p:nvSpPr>
            <p:cNvPr id="272812" name="Line 1452"/>
            <p:cNvSpPr>
              <a:spLocks noChangeShapeType="1"/>
            </p:cNvSpPr>
            <p:nvPr/>
          </p:nvSpPr>
          <p:spPr bwMode="auto">
            <a:xfrm flipH="1" flipV="1">
              <a:off x="4018" y="2659"/>
              <a:ext cx="17" cy="9"/>
            </a:xfrm>
            <a:prstGeom prst="line">
              <a:avLst/>
            </a:prstGeom>
            <a:noFill/>
            <a:ln w="9525">
              <a:solidFill>
                <a:srgbClr val="3EA7BC"/>
              </a:solidFill>
              <a:miter lim="800000"/>
              <a:headEnd/>
              <a:tailEnd/>
            </a:ln>
          </p:spPr>
          <p:txBody>
            <a:bodyPr/>
            <a:lstStyle/>
            <a:p>
              <a:endParaRPr lang="en-US"/>
            </a:p>
          </p:txBody>
        </p:sp>
        <p:sp>
          <p:nvSpPr>
            <p:cNvPr id="272813" name="Line 1453"/>
            <p:cNvSpPr>
              <a:spLocks noChangeShapeType="1"/>
            </p:cNvSpPr>
            <p:nvPr/>
          </p:nvSpPr>
          <p:spPr bwMode="auto">
            <a:xfrm flipH="1" flipV="1">
              <a:off x="4001" y="2650"/>
              <a:ext cx="17" cy="9"/>
            </a:xfrm>
            <a:prstGeom prst="line">
              <a:avLst/>
            </a:prstGeom>
            <a:noFill/>
            <a:ln w="9525">
              <a:solidFill>
                <a:srgbClr val="3EA5BA"/>
              </a:solidFill>
              <a:miter lim="800000"/>
              <a:headEnd/>
              <a:tailEnd/>
            </a:ln>
          </p:spPr>
          <p:txBody>
            <a:bodyPr/>
            <a:lstStyle/>
            <a:p>
              <a:endParaRPr lang="en-US"/>
            </a:p>
          </p:txBody>
        </p:sp>
        <p:sp>
          <p:nvSpPr>
            <p:cNvPr id="272814" name="Line 1454"/>
            <p:cNvSpPr>
              <a:spLocks noChangeShapeType="1"/>
            </p:cNvSpPr>
            <p:nvPr/>
          </p:nvSpPr>
          <p:spPr bwMode="auto">
            <a:xfrm flipH="1" flipV="1">
              <a:off x="3983" y="2641"/>
              <a:ext cx="18" cy="9"/>
            </a:xfrm>
            <a:prstGeom prst="line">
              <a:avLst/>
            </a:prstGeom>
            <a:noFill/>
            <a:ln w="9525">
              <a:solidFill>
                <a:srgbClr val="3DA4B8"/>
              </a:solidFill>
              <a:miter lim="800000"/>
              <a:headEnd/>
              <a:tailEnd/>
            </a:ln>
          </p:spPr>
          <p:txBody>
            <a:bodyPr/>
            <a:lstStyle/>
            <a:p>
              <a:endParaRPr lang="en-US"/>
            </a:p>
          </p:txBody>
        </p:sp>
        <p:sp>
          <p:nvSpPr>
            <p:cNvPr id="272815" name="Line 1455"/>
            <p:cNvSpPr>
              <a:spLocks noChangeShapeType="1"/>
            </p:cNvSpPr>
            <p:nvPr/>
          </p:nvSpPr>
          <p:spPr bwMode="auto">
            <a:xfrm flipH="1" flipV="1">
              <a:off x="3965" y="2634"/>
              <a:ext cx="18" cy="7"/>
            </a:xfrm>
            <a:prstGeom prst="line">
              <a:avLst/>
            </a:prstGeom>
            <a:noFill/>
            <a:ln w="9525">
              <a:solidFill>
                <a:srgbClr val="3DA2B7"/>
              </a:solidFill>
              <a:miter lim="800000"/>
              <a:headEnd/>
              <a:tailEnd/>
            </a:ln>
          </p:spPr>
          <p:txBody>
            <a:bodyPr/>
            <a:lstStyle/>
            <a:p>
              <a:endParaRPr lang="en-US"/>
            </a:p>
          </p:txBody>
        </p:sp>
        <p:sp>
          <p:nvSpPr>
            <p:cNvPr id="272816" name="Line 1456"/>
            <p:cNvSpPr>
              <a:spLocks noChangeShapeType="1"/>
            </p:cNvSpPr>
            <p:nvPr/>
          </p:nvSpPr>
          <p:spPr bwMode="auto">
            <a:xfrm flipH="1" flipV="1">
              <a:off x="3946" y="2626"/>
              <a:ext cx="19" cy="8"/>
            </a:xfrm>
            <a:prstGeom prst="line">
              <a:avLst/>
            </a:prstGeom>
            <a:noFill/>
            <a:ln w="9525">
              <a:solidFill>
                <a:srgbClr val="3CA1B5"/>
              </a:solidFill>
              <a:miter lim="800000"/>
              <a:headEnd/>
              <a:tailEnd/>
            </a:ln>
          </p:spPr>
          <p:txBody>
            <a:bodyPr/>
            <a:lstStyle/>
            <a:p>
              <a:endParaRPr lang="en-US"/>
            </a:p>
          </p:txBody>
        </p:sp>
        <p:sp>
          <p:nvSpPr>
            <p:cNvPr id="272817" name="Line 1457"/>
            <p:cNvSpPr>
              <a:spLocks noChangeShapeType="1"/>
            </p:cNvSpPr>
            <p:nvPr/>
          </p:nvSpPr>
          <p:spPr bwMode="auto">
            <a:xfrm flipH="1" flipV="1">
              <a:off x="3926" y="2619"/>
              <a:ext cx="20" cy="7"/>
            </a:xfrm>
            <a:prstGeom prst="line">
              <a:avLst/>
            </a:prstGeom>
            <a:noFill/>
            <a:ln w="9525">
              <a:solidFill>
                <a:srgbClr val="3B9FB3"/>
              </a:solidFill>
              <a:miter lim="800000"/>
              <a:headEnd/>
              <a:tailEnd/>
            </a:ln>
          </p:spPr>
          <p:txBody>
            <a:bodyPr/>
            <a:lstStyle/>
            <a:p>
              <a:endParaRPr lang="en-US"/>
            </a:p>
          </p:txBody>
        </p:sp>
        <p:sp>
          <p:nvSpPr>
            <p:cNvPr id="272818" name="Line 1458"/>
            <p:cNvSpPr>
              <a:spLocks noChangeShapeType="1"/>
            </p:cNvSpPr>
            <p:nvPr/>
          </p:nvSpPr>
          <p:spPr bwMode="auto">
            <a:xfrm flipH="1" flipV="1">
              <a:off x="3906" y="2613"/>
              <a:ext cx="20" cy="6"/>
            </a:xfrm>
            <a:prstGeom prst="line">
              <a:avLst/>
            </a:prstGeom>
            <a:noFill/>
            <a:ln w="9525">
              <a:solidFill>
                <a:srgbClr val="3B9EB2"/>
              </a:solidFill>
              <a:miter lim="800000"/>
              <a:headEnd/>
              <a:tailEnd/>
            </a:ln>
          </p:spPr>
          <p:txBody>
            <a:bodyPr/>
            <a:lstStyle/>
            <a:p>
              <a:endParaRPr lang="en-US"/>
            </a:p>
          </p:txBody>
        </p:sp>
        <p:sp>
          <p:nvSpPr>
            <p:cNvPr id="272819" name="Line 1459"/>
            <p:cNvSpPr>
              <a:spLocks noChangeShapeType="1"/>
            </p:cNvSpPr>
            <p:nvPr/>
          </p:nvSpPr>
          <p:spPr bwMode="auto">
            <a:xfrm flipH="1" flipV="1">
              <a:off x="3885" y="2608"/>
              <a:ext cx="21" cy="5"/>
            </a:xfrm>
            <a:prstGeom prst="line">
              <a:avLst/>
            </a:prstGeom>
            <a:noFill/>
            <a:ln w="9525">
              <a:solidFill>
                <a:srgbClr val="3A9DB0"/>
              </a:solidFill>
              <a:miter lim="800000"/>
              <a:headEnd/>
              <a:tailEnd/>
            </a:ln>
          </p:spPr>
          <p:txBody>
            <a:bodyPr/>
            <a:lstStyle/>
            <a:p>
              <a:endParaRPr lang="en-US"/>
            </a:p>
          </p:txBody>
        </p:sp>
        <p:sp>
          <p:nvSpPr>
            <p:cNvPr id="272820" name="Line 1460"/>
            <p:cNvSpPr>
              <a:spLocks noChangeShapeType="1"/>
            </p:cNvSpPr>
            <p:nvPr/>
          </p:nvSpPr>
          <p:spPr bwMode="auto">
            <a:xfrm flipH="1" flipV="1">
              <a:off x="3864" y="2603"/>
              <a:ext cx="21" cy="5"/>
            </a:xfrm>
            <a:prstGeom prst="line">
              <a:avLst/>
            </a:prstGeom>
            <a:noFill/>
            <a:ln w="9525">
              <a:solidFill>
                <a:srgbClr val="3A9BAF"/>
              </a:solidFill>
              <a:miter lim="800000"/>
              <a:headEnd/>
              <a:tailEnd/>
            </a:ln>
          </p:spPr>
          <p:txBody>
            <a:bodyPr/>
            <a:lstStyle/>
            <a:p>
              <a:endParaRPr lang="en-US"/>
            </a:p>
          </p:txBody>
        </p:sp>
        <p:sp>
          <p:nvSpPr>
            <p:cNvPr id="272821" name="Line 1461"/>
            <p:cNvSpPr>
              <a:spLocks noChangeShapeType="1"/>
            </p:cNvSpPr>
            <p:nvPr/>
          </p:nvSpPr>
          <p:spPr bwMode="auto">
            <a:xfrm flipH="1" flipV="1">
              <a:off x="3842" y="2599"/>
              <a:ext cx="22" cy="4"/>
            </a:xfrm>
            <a:prstGeom prst="line">
              <a:avLst/>
            </a:prstGeom>
            <a:noFill/>
            <a:ln w="9525">
              <a:solidFill>
                <a:srgbClr val="399AAD"/>
              </a:solidFill>
              <a:miter lim="800000"/>
              <a:headEnd/>
              <a:tailEnd/>
            </a:ln>
          </p:spPr>
          <p:txBody>
            <a:bodyPr/>
            <a:lstStyle/>
            <a:p>
              <a:endParaRPr lang="en-US"/>
            </a:p>
          </p:txBody>
        </p:sp>
        <p:sp>
          <p:nvSpPr>
            <p:cNvPr id="272822" name="Line 1462"/>
            <p:cNvSpPr>
              <a:spLocks noChangeShapeType="1"/>
            </p:cNvSpPr>
            <p:nvPr/>
          </p:nvSpPr>
          <p:spPr bwMode="auto">
            <a:xfrm flipH="1" flipV="1">
              <a:off x="3820" y="2596"/>
              <a:ext cx="22" cy="3"/>
            </a:xfrm>
            <a:prstGeom prst="line">
              <a:avLst/>
            </a:prstGeom>
            <a:noFill/>
            <a:ln w="9525">
              <a:solidFill>
                <a:srgbClr val="3998AB"/>
              </a:solidFill>
              <a:miter lim="800000"/>
              <a:headEnd/>
              <a:tailEnd/>
            </a:ln>
          </p:spPr>
          <p:txBody>
            <a:bodyPr/>
            <a:lstStyle/>
            <a:p>
              <a:endParaRPr lang="en-US"/>
            </a:p>
          </p:txBody>
        </p:sp>
        <p:sp>
          <p:nvSpPr>
            <p:cNvPr id="272823" name="Line 1463"/>
            <p:cNvSpPr>
              <a:spLocks noChangeShapeType="1"/>
            </p:cNvSpPr>
            <p:nvPr/>
          </p:nvSpPr>
          <p:spPr bwMode="auto">
            <a:xfrm flipH="1" flipV="1">
              <a:off x="3798" y="2593"/>
              <a:ext cx="22" cy="3"/>
            </a:xfrm>
            <a:prstGeom prst="line">
              <a:avLst/>
            </a:prstGeom>
            <a:noFill/>
            <a:ln w="9525">
              <a:solidFill>
                <a:srgbClr val="3897AA"/>
              </a:solidFill>
              <a:miter lim="800000"/>
              <a:headEnd/>
              <a:tailEnd/>
            </a:ln>
          </p:spPr>
          <p:txBody>
            <a:bodyPr/>
            <a:lstStyle/>
            <a:p>
              <a:endParaRPr lang="en-US"/>
            </a:p>
          </p:txBody>
        </p:sp>
        <p:sp>
          <p:nvSpPr>
            <p:cNvPr id="272824" name="Line 1464"/>
            <p:cNvSpPr>
              <a:spLocks noChangeShapeType="1"/>
            </p:cNvSpPr>
            <p:nvPr/>
          </p:nvSpPr>
          <p:spPr bwMode="auto">
            <a:xfrm flipH="1" flipV="1">
              <a:off x="3775" y="2591"/>
              <a:ext cx="23" cy="2"/>
            </a:xfrm>
            <a:prstGeom prst="line">
              <a:avLst/>
            </a:prstGeom>
            <a:noFill/>
            <a:ln w="9525">
              <a:solidFill>
                <a:srgbClr val="3896A8"/>
              </a:solidFill>
              <a:miter lim="800000"/>
              <a:headEnd/>
              <a:tailEnd/>
            </a:ln>
          </p:spPr>
          <p:txBody>
            <a:bodyPr/>
            <a:lstStyle/>
            <a:p>
              <a:endParaRPr lang="en-US"/>
            </a:p>
          </p:txBody>
        </p:sp>
        <p:sp>
          <p:nvSpPr>
            <p:cNvPr id="272825" name="Line 1465"/>
            <p:cNvSpPr>
              <a:spLocks noChangeShapeType="1"/>
            </p:cNvSpPr>
            <p:nvPr/>
          </p:nvSpPr>
          <p:spPr bwMode="auto">
            <a:xfrm flipH="1" flipV="1">
              <a:off x="3752" y="2590"/>
              <a:ext cx="23" cy="1"/>
            </a:xfrm>
            <a:prstGeom prst="line">
              <a:avLst/>
            </a:prstGeom>
            <a:noFill/>
            <a:ln w="9525">
              <a:solidFill>
                <a:srgbClr val="3794A7"/>
              </a:solidFill>
              <a:miter lim="800000"/>
              <a:headEnd/>
              <a:tailEnd/>
            </a:ln>
          </p:spPr>
          <p:txBody>
            <a:bodyPr/>
            <a:lstStyle/>
            <a:p>
              <a:endParaRPr lang="en-US"/>
            </a:p>
          </p:txBody>
        </p:sp>
        <p:sp>
          <p:nvSpPr>
            <p:cNvPr id="272826" name="Line 1466"/>
            <p:cNvSpPr>
              <a:spLocks noChangeShapeType="1"/>
            </p:cNvSpPr>
            <p:nvPr/>
          </p:nvSpPr>
          <p:spPr bwMode="auto">
            <a:xfrm flipH="1" flipV="1">
              <a:off x="3728" y="2589"/>
              <a:ext cx="24" cy="1"/>
            </a:xfrm>
            <a:prstGeom prst="line">
              <a:avLst/>
            </a:prstGeom>
            <a:noFill/>
            <a:ln w="9525">
              <a:solidFill>
                <a:srgbClr val="3793A5"/>
              </a:solidFill>
              <a:miter lim="800000"/>
              <a:headEnd/>
              <a:tailEnd/>
            </a:ln>
          </p:spPr>
          <p:txBody>
            <a:bodyPr/>
            <a:lstStyle/>
            <a:p>
              <a:endParaRPr lang="en-US"/>
            </a:p>
          </p:txBody>
        </p:sp>
      </p:grpSp>
      <p:sp>
        <p:nvSpPr>
          <p:cNvPr id="272828" name="Rectangle 1468"/>
          <p:cNvSpPr>
            <a:spLocks noChangeArrowheads="1"/>
          </p:cNvSpPr>
          <p:nvPr/>
        </p:nvSpPr>
        <p:spPr bwMode="auto">
          <a:xfrm>
            <a:off x="5494338" y="4321175"/>
            <a:ext cx="856004"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Satellite </a:t>
            </a:r>
            <a:endParaRPr lang="en-US" dirty="0">
              <a:effectLst>
                <a:outerShdw blurRad="38100" dist="38100" dir="2700000" algn="tl">
                  <a:srgbClr val="000000"/>
                </a:outerShdw>
              </a:effectLst>
            </a:endParaRPr>
          </a:p>
        </p:txBody>
      </p:sp>
      <p:sp>
        <p:nvSpPr>
          <p:cNvPr id="272829" name="Rectangle 1469"/>
          <p:cNvSpPr>
            <a:spLocks noChangeArrowheads="1"/>
          </p:cNvSpPr>
          <p:nvPr/>
        </p:nvSpPr>
        <p:spPr bwMode="auto">
          <a:xfrm>
            <a:off x="5337175" y="4610100"/>
            <a:ext cx="1175002"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Images, e.g.</a:t>
            </a:r>
            <a:endParaRPr lang="en-US" dirty="0">
              <a:effectLst>
                <a:outerShdw blurRad="38100" dist="38100" dir="2700000" algn="tl">
                  <a:srgbClr val="000000"/>
                </a:outerShdw>
              </a:effectLst>
            </a:endParaRPr>
          </a:p>
        </p:txBody>
      </p:sp>
      <p:grpSp>
        <p:nvGrpSpPr>
          <p:cNvPr id="12" name="Group 1854"/>
          <p:cNvGrpSpPr>
            <a:grpSpLocks/>
          </p:cNvGrpSpPr>
          <p:nvPr/>
        </p:nvGrpSpPr>
        <p:grpSpPr bwMode="auto">
          <a:xfrm>
            <a:off x="5073650" y="4200525"/>
            <a:ext cx="1576388" cy="1093788"/>
            <a:chOff x="3196" y="2646"/>
            <a:chExt cx="993" cy="689"/>
          </a:xfrm>
        </p:grpSpPr>
        <p:grpSp>
          <p:nvGrpSpPr>
            <p:cNvPr id="13" name="Group 1670"/>
            <p:cNvGrpSpPr>
              <a:grpSpLocks/>
            </p:cNvGrpSpPr>
            <p:nvPr/>
          </p:nvGrpSpPr>
          <p:grpSpPr bwMode="auto">
            <a:xfrm>
              <a:off x="3274" y="3041"/>
              <a:ext cx="894" cy="294"/>
              <a:chOff x="3274" y="3041"/>
              <a:chExt cx="894" cy="294"/>
            </a:xfrm>
          </p:grpSpPr>
          <p:sp>
            <p:nvSpPr>
              <p:cNvPr id="272830" name="Freeform 1470"/>
              <p:cNvSpPr>
                <a:spLocks/>
              </p:cNvSpPr>
              <p:nvPr/>
            </p:nvSpPr>
            <p:spPr bwMode="auto">
              <a:xfrm>
                <a:off x="3274" y="3120"/>
                <a:ext cx="93" cy="93"/>
              </a:xfrm>
              <a:custGeom>
                <a:avLst/>
                <a:gdLst/>
                <a:ahLst/>
                <a:cxnLst>
                  <a:cxn ang="0">
                    <a:pos x="0" y="0"/>
                  </a:cxn>
                  <a:cxn ang="0">
                    <a:pos x="13" y="12"/>
                  </a:cxn>
                  <a:cxn ang="0">
                    <a:pos x="93" y="93"/>
                  </a:cxn>
                  <a:cxn ang="0">
                    <a:pos x="81" y="81"/>
                  </a:cxn>
                  <a:cxn ang="0">
                    <a:pos x="0" y="0"/>
                  </a:cxn>
                </a:cxnLst>
                <a:rect l="0" t="0" r="r" b="b"/>
                <a:pathLst>
                  <a:path w="93" h="93">
                    <a:moveTo>
                      <a:pt x="0" y="0"/>
                    </a:moveTo>
                    <a:lnTo>
                      <a:pt x="13" y="12"/>
                    </a:lnTo>
                    <a:lnTo>
                      <a:pt x="93" y="93"/>
                    </a:lnTo>
                    <a:lnTo>
                      <a:pt x="81" y="81"/>
                    </a:lnTo>
                    <a:lnTo>
                      <a:pt x="0" y="0"/>
                    </a:lnTo>
                    <a:close/>
                  </a:path>
                </a:pathLst>
              </a:custGeom>
              <a:solidFill>
                <a:srgbClr val="51A3CB"/>
              </a:solidFill>
              <a:ln w="9525">
                <a:noFill/>
                <a:round/>
                <a:headEnd/>
                <a:tailEnd/>
              </a:ln>
            </p:spPr>
            <p:txBody>
              <a:bodyPr/>
              <a:lstStyle/>
              <a:p>
                <a:endParaRPr lang="en-US"/>
              </a:p>
            </p:txBody>
          </p:sp>
          <p:sp>
            <p:nvSpPr>
              <p:cNvPr id="272831" name="Line 1471"/>
              <p:cNvSpPr>
                <a:spLocks noChangeShapeType="1"/>
              </p:cNvSpPr>
              <p:nvPr/>
            </p:nvSpPr>
            <p:spPr bwMode="auto">
              <a:xfrm>
                <a:off x="3274" y="3120"/>
                <a:ext cx="81" cy="81"/>
              </a:xfrm>
              <a:prstGeom prst="line">
                <a:avLst/>
              </a:prstGeom>
              <a:noFill/>
              <a:ln w="1588">
                <a:solidFill>
                  <a:srgbClr val="51A3CB"/>
                </a:solidFill>
                <a:miter lim="800000"/>
                <a:headEnd/>
                <a:tailEnd/>
              </a:ln>
            </p:spPr>
            <p:txBody>
              <a:bodyPr/>
              <a:lstStyle/>
              <a:p>
                <a:endParaRPr lang="en-US"/>
              </a:p>
            </p:txBody>
          </p:sp>
          <p:sp>
            <p:nvSpPr>
              <p:cNvPr id="272832" name="Freeform 1472"/>
              <p:cNvSpPr>
                <a:spLocks/>
              </p:cNvSpPr>
              <p:nvPr/>
            </p:nvSpPr>
            <p:spPr bwMode="auto">
              <a:xfrm>
                <a:off x="3287" y="3132"/>
                <a:ext cx="94" cy="92"/>
              </a:xfrm>
              <a:custGeom>
                <a:avLst/>
                <a:gdLst/>
                <a:ahLst/>
                <a:cxnLst>
                  <a:cxn ang="0">
                    <a:pos x="0" y="0"/>
                  </a:cxn>
                  <a:cxn ang="0">
                    <a:pos x="13" y="12"/>
                  </a:cxn>
                  <a:cxn ang="0">
                    <a:pos x="94" y="92"/>
                  </a:cxn>
                  <a:cxn ang="0">
                    <a:pos x="80" y="81"/>
                  </a:cxn>
                  <a:cxn ang="0">
                    <a:pos x="0" y="0"/>
                  </a:cxn>
                </a:cxnLst>
                <a:rect l="0" t="0" r="r" b="b"/>
                <a:pathLst>
                  <a:path w="94" h="92">
                    <a:moveTo>
                      <a:pt x="0" y="0"/>
                    </a:moveTo>
                    <a:lnTo>
                      <a:pt x="13" y="12"/>
                    </a:lnTo>
                    <a:lnTo>
                      <a:pt x="94" y="92"/>
                    </a:lnTo>
                    <a:lnTo>
                      <a:pt x="80" y="81"/>
                    </a:lnTo>
                    <a:lnTo>
                      <a:pt x="0" y="0"/>
                    </a:lnTo>
                    <a:close/>
                  </a:path>
                </a:pathLst>
              </a:custGeom>
              <a:solidFill>
                <a:srgbClr val="50A0C8"/>
              </a:solidFill>
              <a:ln w="9525">
                <a:noFill/>
                <a:round/>
                <a:headEnd/>
                <a:tailEnd/>
              </a:ln>
            </p:spPr>
            <p:txBody>
              <a:bodyPr/>
              <a:lstStyle/>
              <a:p>
                <a:endParaRPr lang="en-US"/>
              </a:p>
            </p:txBody>
          </p:sp>
          <p:sp>
            <p:nvSpPr>
              <p:cNvPr id="272833" name="Line 1473"/>
              <p:cNvSpPr>
                <a:spLocks noChangeShapeType="1"/>
              </p:cNvSpPr>
              <p:nvPr/>
            </p:nvSpPr>
            <p:spPr bwMode="auto">
              <a:xfrm>
                <a:off x="3287" y="3132"/>
                <a:ext cx="80" cy="81"/>
              </a:xfrm>
              <a:prstGeom prst="line">
                <a:avLst/>
              </a:prstGeom>
              <a:noFill/>
              <a:ln w="1588">
                <a:solidFill>
                  <a:srgbClr val="50A0C8"/>
                </a:solidFill>
                <a:miter lim="800000"/>
                <a:headEnd/>
                <a:tailEnd/>
              </a:ln>
            </p:spPr>
            <p:txBody>
              <a:bodyPr/>
              <a:lstStyle/>
              <a:p>
                <a:endParaRPr lang="en-US"/>
              </a:p>
            </p:txBody>
          </p:sp>
          <p:sp>
            <p:nvSpPr>
              <p:cNvPr id="272834" name="Freeform 1474"/>
              <p:cNvSpPr>
                <a:spLocks/>
              </p:cNvSpPr>
              <p:nvPr/>
            </p:nvSpPr>
            <p:spPr bwMode="auto">
              <a:xfrm>
                <a:off x="3300" y="3144"/>
                <a:ext cx="95" cy="91"/>
              </a:xfrm>
              <a:custGeom>
                <a:avLst/>
                <a:gdLst/>
                <a:ahLst/>
                <a:cxnLst>
                  <a:cxn ang="0">
                    <a:pos x="0" y="0"/>
                  </a:cxn>
                  <a:cxn ang="0">
                    <a:pos x="15" y="11"/>
                  </a:cxn>
                  <a:cxn ang="0">
                    <a:pos x="95" y="91"/>
                  </a:cxn>
                  <a:cxn ang="0">
                    <a:pos x="81" y="80"/>
                  </a:cxn>
                  <a:cxn ang="0">
                    <a:pos x="0" y="0"/>
                  </a:cxn>
                </a:cxnLst>
                <a:rect l="0" t="0" r="r" b="b"/>
                <a:pathLst>
                  <a:path w="95" h="91">
                    <a:moveTo>
                      <a:pt x="0" y="0"/>
                    </a:moveTo>
                    <a:lnTo>
                      <a:pt x="15" y="11"/>
                    </a:lnTo>
                    <a:lnTo>
                      <a:pt x="95" y="91"/>
                    </a:lnTo>
                    <a:lnTo>
                      <a:pt x="81" y="80"/>
                    </a:lnTo>
                    <a:lnTo>
                      <a:pt x="0" y="0"/>
                    </a:lnTo>
                    <a:close/>
                  </a:path>
                </a:pathLst>
              </a:custGeom>
              <a:solidFill>
                <a:srgbClr val="4F9EC6"/>
              </a:solidFill>
              <a:ln w="9525">
                <a:noFill/>
                <a:round/>
                <a:headEnd/>
                <a:tailEnd/>
              </a:ln>
            </p:spPr>
            <p:txBody>
              <a:bodyPr/>
              <a:lstStyle/>
              <a:p>
                <a:endParaRPr lang="en-US"/>
              </a:p>
            </p:txBody>
          </p:sp>
          <p:sp>
            <p:nvSpPr>
              <p:cNvPr id="272835" name="Line 1475"/>
              <p:cNvSpPr>
                <a:spLocks noChangeShapeType="1"/>
              </p:cNvSpPr>
              <p:nvPr/>
            </p:nvSpPr>
            <p:spPr bwMode="auto">
              <a:xfrm>
                <a:off x="3300" y="3144"/>
                <a:ext cx="81" cy="80"/>
              </a:xfrm>
              <a:prstGeom prst="line">
                <a:avLst/>
              </a:prstGeom>
              <a:noFill/>
              <a:ln w="1588">
                <a:solidFill>
                  <a:srgbClr val="4F9EC6"/>
                </a:solidFill>
                <a:miter lim="800000"/>
                <a:headEnd/>
                <a:tailEnd/>
              </a:ln>
            </p:spPr>
            <p:txBody>
              <a:bodyPr/>
              <a:lstStyle/>
              <a:p>
                <a:endParaRPr lang="en-US"/>
              </a:p>
            </p:txBody>
          </p:sp>
          <p:sp>
            <p:nvSpPr>
              <p:cNvPr id="272836" name="Freeform 1476"/>
              <p:cNvSpPr>
                <a:spLocks/>
              </p:cNvSpPr>
              <p:nvPr/>
            </p:nvSpPr>
            <p:spPr bwMode="auto">
              <a:xfrm>
                <a:off x="3300" y="3144"/>
                <a:ext cx="88" cy="86"/>
              </a:xfrm>
              <a:custGeom>
                <a:avLst/>
                <a:gdLst/>
                <a:ahLst/>
                <a:cxnLst>
                  <a:cxn ang="0">
                    <a:pos x="0" y="0"/>
                  </a:cxn>
                  <a:cxn ang="0">
                    <a:pos x="7" y="5"/>
                  </a:cxn>
                  <a:cxn ang="0">
                    <a:pos x="88" y="86"/>
                  </a:cxn>
                  <a:cxn ang="0">
                    <a:pos x="81" y="80"/>
                  </a:cxn>
                  <a:cxn ang="0">
                    <a:pos x="0" y="0"/>
                  </a:cxn>
                </a:cxnLst>
                <a:rect l="0" t="0" r="r" b="b"/>
                <a:pathLst>
                  <a:path w="88" h="86">
                    <a:moveTo>
                      <a:pt x="0" y="0"/>
                    </a:moveTo>
                    <a:lnTo>
                      <a:pt x="7" y="5"/>
                    </a:lnTo>
                    <a:lnTo>
                      <a:pt x="88" y="86"/>
                    </a:lnTo>
                    <a:lnTo>
                      <a:pt x="81" y="80"/>
                    </a:lnTo>
                    <a:lnTo>
                      <a:pt x="0" y="0"/>
                    </a:lnTo>
                    <a:close/>
                  </a:path>
                </a:pathLst>
              </a:custGeom>
              <a:solidFill>
                <a:srgbClr val="4F9EC6"/>
              </a:solidFill>
              <a:ln w="9525">
                <a:noFill/>
                <a:round/>
                <a:headEnd/>
                <a:tailEnd/>
              </a:ln>
            </p:spPr>
            <p:txBody>
              <a:bodyPr/>
              <a:lstStyle/>
              <a:p>
                <a:endParaRPr lang="en-US"/>
              </a:p>
            </p:txBody>
          </p:sp>
          <p:sp>
            <p:nvSpPr>
              <p:cNvPr id="272837" name="Freeform 1477"/>
              <p:cNvSpPr>
                <a:spLocks/>
              </p:cNvSpPr>
              <p:nvPr/>
            </p:nvSpPr>
            <p:spPr bwMode="auto">
              <a:xfrm>
                <a:off x="3307" y="3149"/>
                <a:ext cx="88" cy="86"/>
              </a:xfrm>
              <a:custGeom>
                <a:avLst/>
                <a:gdLst/>
                <a:ahLst/>
                <a:cxnLst>
                  <a:cxn ang="0">
                    <a:pos x="0" y="0"/>
                  </a:cxn>
                  <a:cxn ang="0">
                    <a:pos x="8" y="6"/>
                  </a:cxn>
                  <a:cxn ang="0">
                    <a:pos x="88" y="86"/>
                  </a:cxn>
                  <a:cxn ang="0">
                    <a:pos x="81" y="81"/>
                  </a:cxn>
                  <a:cxn ang="0">
                    <a:pos x="0" y="0"/>
                  </a:cxn>
                </a:cxnLst>
                <a:rect l="0" t="0" r="r" b="b"/>
                <a:pathLst>
                  <a:path w="88" h="86">
                    <a:moveTo>
                      <a:pt x="0" y="0"/>
                    </a:moveTo>
                    <a:lnTo>
                      <a:pt x="8" y="6"/>
                    </a:lnTo>
                    <a:lnTo>
                      <a:pt x="88" y="86"/>
                    </a:lnTo>
                    <a:lnTo>
                      <a:pt x="81" y="81"/>
                    </a:lnTo>
                    <a:lnTo>
                      <a:pt x="0" y="0"/>
                    </a:lnTo>
                    <a:close/>
                  </a:path>
                </a:pathLst>
              </a:custGeom>
              <a:solidFill>
                <a:srgbClr val="4E9DC4"/>
              </a:solidFill>
              <a:ln w="9525">
                <a:noFill/>
                <a:round/>
                <a:headEnd/>
                <a:tailEnd/>
              </a:ln>
            </p:spPr>
            <p:txBody>
              <a:bodyPr/>
              <a:lstStyle/>
              <a:p>
                <a:endParaRPr lang="en-US"/>
              </a:p>
            </p:txBody>
          </p:sp>
          <p:sp>
            <p:nvSpPr>
              <p:cNvPr id="272838" name="Freeform 1478"/>
              <p:cNvSpPr>
                <a:spLocks/>
              </p:cNvSpPr>
              <p:nvPr/>
            </p:nvSpPr>
            <p:spPr bwMode="auto">
              <a:xfrm>
                <a:off x="3315" y="3155"/>
                <a:ext cx="95" cy="91"/>
              </a:xfrm>
              <a:custGeom>
                <a:avLst/>
                <a:gdLst/>
                <a:ahLst/>
                <a:cxnLst>
                  <a:cxn ang="0">
                    <a:pos x="0" y="0"/>
                  </a:cxn>
                  <a:cxn ang="0">
                    <a:pos x="15" y="10"/>
                  </a:cxn>
                  <a:cxn ang="0">
                    <a:pos x="95" y="91"/>
                  </a:cxn>
                  <a:cxn ang="0">
                    <a:pos x="80" y="80"/>
                  </a:cxn>
                  <a:cxn ang="0">
                    <a:pos x="0" y="0"/>
                  </a:cxn>
                </a:cxnLst>
                <a:rect l="0" t="0" r="r" b="b"/>
                <a:pathLst>
                  <a:path w="95" h="91">
                    <a:moveTo>
                      <a:pt x="0" y="0"/>
                    </a:moveTo>
                    <a:lnTo>
                      <a:pt x="15" y="10"/>
                    </a:lnTo>
                    <a:lnTo>
                      <a:pt x="95" y="91"/>
                    </a:lnTo>
                    <a:lnTo>
                      <a:pt x="80" y="80"/>
                    </a:lnTo>
                    <a:lnTo>
                      <a:pt x="0" y="0"/>
                    </a:lnTo>
                    <a:close/>
                  </a:path>
                </a:pathLst>
              </a:custGeom>
              <a:solidFill>
                <a:srgbClr val="4E9CC3"/>
              </a:solidFill>
              <a:ln w="9525">
                <a:noFill/>
                <a:round/>
                <a:headEnd/>
                <a:tailEnd/>
              </a:ln>
            </p:spPr>
            <p:txBody>
              <a:bodyPr/>
              <a:lstStyle/>
              <a:p>
                <a:endParaRPr lang="en-US"/>
              </a:p>
            </p:txBody>
          </p:sp>
          <p:sp>
            <p:nvSpPr>
              <p:cNvPr id="272839" name="Line 1479"/>
              <p:cNvSpPr>
                <a:spLocks noChangeShapeType="1"/>
              </p:cNvSpPr>
              <p:nvPr/>
            </p:nvSpPr>
            <p:spPr bwMode="auto">
              <a:xfrm>
                <a:off x="3315" y="3155"/>
                <a:ext cx="80" cy="80"/>
              </a:xfrm>
              <a:prstGeom prst="line">
                <a:avLst/>
              </a:prstGeom>
              <a:noFill/>
              <a:ln w="1588">
                <a:solidFill>
                  <a:srgbClr val="4E9CC3"/>
                </a:solidFill>
                <a:miter lim="800000"/>
                <a:headEnd/>
                <a:tailEnd/>
              </a:ln>
            </p:spPr>
            <p:txBody>
              <a:bodyPr/>
              <a:lstStyle/>
              <a:p>
                <a:endParaRPr lang="en-US"/>
              </a:p>
            </p:txBody>
          </p:sp>
          <p:sp>
            <p:nvSpPr>
              <p:cNvPr id="272840" name="Freeform 1480"/>
              <p:cNvSpPr>
                <a:spLocks/>
              </p:cNvSpPr>
              <p:nvPr/>
            </p:nvSpPr>
            <p:spPr bwMode="auto">
              <a:xfrm>
                <a:off x="3315" y="3155"/>
                <a:ext cx="88" cy="86"/>
              </a:xfrm>
              <a:custGeom>
                <a:avLst/>
                <a:gdLst/>
                <a:ahLst/>
                <a:cxnLst>
                  <a:cxn ang="0">
                    <a:pos x="0" y="0"/>
                  </a:cxn>
                  <a:cxn ang="0">
                    <a:pos x="7" y="5"/>
                  </a:cxn>
                  <a:cxn ang="0">
                    <a:pos x="88" y="86"/>
                  </a:cxn>
                  <a:cxn ang="0">
                    <a:pos x="80" y="80"/>
                  </a:cxn>
                  <a:cxn ang="0">
                    <a:pos x="0" y="0"/>
                  </a:cxn>
                </a:cxnLst>
                <a:rect l="0" t="0" r="r" b="b"/>
                <a:pathLst>
                  <a:path w="88" h="86">
                    <a:moveTo>
                      <a:pt x="0" y="0"/>
                    </a:moveTo>
                    <a:lnTo>
                      <a:pt x="7" y="5"/>
                    </a:lnTo>
                    <a:lnTo>
                      <a:pt x="88" y="86"/>
                    </a:lnTo>
                    <a:lnTo>
                      <a:pt x="80" y="80"/>
                    </a:lnTo>
                    <a:lnTo>
                      <a:pt x="0" y="0"/>
                    </a:lnTo>
                    <a:close/>
                  </a:path>
                </a:pathLst>
              </a:custGeom>
              <a:solidFill>
                <a:srgbClr val="4E9CC3"/>
              </a:solidFill>
              <a:ln w="9525">
                <a:noFill/>
                <a:round/>
                <a:headEnd/>
                <a:tailEnd/>
              </a:ln>
            </p:spPr>
            <p:txBody>
              <a:bodyPr/>
              <a:lstStyle/>
              <a:p>
                <a:endParaRPr lang="en-US"/>
              </a:p>
            </p:txBody>
          </p:sp>
          <p:sp>
            <p:nvSpPr>
              <p:cNvPr id="272841" name="Freeform 1481"/>
              <p:cNvSpPr>
                <a:spLocks/>
              </p:cNvSpPr>
              <p:nvPr/>
            </p:nvSpPr>
            <p:spPr bwMode="auto">
              <a:xfrm>
                <a:off x="3322" y="3160"/>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D9BC1"/>
              </a:solidFill>
              <a:ln w="9525">
                <a:noFill/>
                <a:round/>
                <a:headEnd/>
                <a:tailEnd/>
              </a:ln>
            </p:spPr>
            <p:txBody>
              <a:bodyPr/>
              <a:lstStyle/>
              <a:p>
                <a:endParaRPr lang="en-US"/>
              </a:p>
            </p:txBody>
          </p:sp>
          <p:sp>
            <p:nvSpPr>
              <p:cNvPr id="272842" name="Freeform 1482"/>
              <p:cNvSpPr>
                <a:spLocks/>
              </p:cNvSpPr>
              <p:nvPr/>
            </p:nvSpPr>
            <p:spPr bwMode="auto">
              <a:xfrm>
                <a:off x="3330" y="3165"/>
                <a:ext cx="96" cy="91"/>
              </a:xfrm>
              <a:custGeom>
                <a:avLst/>
                <a:gdLst/>
                <a:ahLst/>
                <a:cxnLst>
                  <a:cxn ang="0">
                    <a:pos x="0" y="0"/>
                  </a:cxn>
                  <a:cxn ang="0">
                    <a:pos x="16" y="10"/>
                  </a:cxn>
                  <a:cxn ang="0">
                    <a:pos x="96" y="91"/>
                  </a:cxn>
                  <a:cxn ang="0">
                    <a:pos x="80" y="81"/>
                  </a:cxn>
                  <a:cxn ang="0">
                    <a:pos x="0" y="0"/>
                  </a:cxn>
                </a:cxnLst>
                <a:rect l="0" t="0" r="r" b="b"/>
                <a:pathLst>
                  <a:path w="96" h="91">
                    <a:moveTo>
                      <a:pt x="0" y="0"/>
                    </a:moveTo>
                    <a:lnTo>
                      <a:pt x="16" y="10"/>
                    </a:lnTo>
                    <a:lnTo>
                      <a:pt x="96" y="91"/>
                    </a:lnTo>
                    <a:lnTo>
                      <a:pt x="80" y="81"/>
                    </a:lnTo>
                    <a:lnTo>
                      <a:pt x="0" y="0"/>
                    </a:lnTo>
                    <a:close/>
                  </a:path>
                </a:pathLst>
              </a:custGeom>
              <a:solidFill>
                <a:srgbClr val="4D9AC0"/>
              </a:solidFill>
              <a:ln w="9525">
                <a:noFill/>
                <a:round/>
                <a:headEnd/>
                <a:tailEnd/>
              </a:ln>
            </p:spPr>
            <p:txBody>
              <a:bodyPr/>
              <a:lstStyle/>
              <a:p>
                <a:endParaRPr lang="en-US"/>
              </a:p>
            </p:txBody>
          </p:sp>
          <p:sp>
            <p:nvSpPr>
              <p:cNvPr id="272843" name="Line 1483"/>
              <p:cNvSpPr>
                <a:spLocks noChangeShapeType="1"/>
              </p:cNvSpPr>
              <p:nvPr/>
            </p:nvSpPr>
            <p:spPr bwMode="auto">
              <a:xfrm>
                <a:off x="3330" y="3165"/>
                <a:ext cx="80" cy="81"/>
              </a:xfrm>
              <a:prstGeom prst="line">
                <a:avLst/>
              </a:prstGeom>
              <a:noFill/>
              <a:ln w="1588">
                <a:solidFill>
                  <a:srgbClr val="4D9AC0"/>
                </a:solidFill>
                <a:miter lim="800000"/>
                <a:headEnd/>
                <a:tailEnd/>
              </a:ln>
            </p:spPr>
            <p:txBody>
              <a:bodyPr/>
              <a:lstStyle/>
              <a:p>
                <a:endParaRPr lang="en-US"/>
              </a:p>
            </p:txBody>
          </p:sp>
          <p:sp>
            <p:nvSpPr>
              <p:cNvPr id="272844" name="Freeform 1484"/>
              <p:cNvSpPr>
                <a:spLocks/>
              </p:cNvSpPr>
              <p:nvPr/>
            </p:nvSpPr>
            <p:spPr bwMode="auto">
              <a:xfrm>
                <a:off x="3330" y="3165"/>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D9AC0"/>
              </a:solidFill>
              <a:ln w="9525">
                <a:noFill/>
                <a:round/>
                <a:headEnd/>
                <a:tailEnd/>
              </a:ln>
            </p:spPr>
            <p:txBody>
              <a:bodyPr/>
              <a:lstStyle/>
              <a:p>
                <a:endParaRPr lang="en-US"/>
              </a:p>
            </p:txBody>
          </p:sp>
          <p:sp>
            <p:nvSpPr>
              <p:cNvPr id="272845" name="Freeform 1485"/>
              <p:cNvSpPr>
                <a:spLocks/>
              </p:cNvSpPr>
              <p:nvPr/>
            </p:nvSpPr>
            <p:spPr bwMode="auto">
              <a:xfrm>
                <a:off x="3338" y="3170"/>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C99BF"/>
              </a:solidFill>
              <a:ln w="9525">
                <a:noFill/>
                <a:round/>
                <a:headEnd/>
                <a:tailEnd/>
              </a:ln>
            </p:spPr>
            <p:txBody>
              <a:bodyPr/>
              <a:lstStyle/>
              <a:p>
                <a:endParaRPr lang="en-US"/>
              </a:p>
            </p:txBody>
          </p:sp>
          <p:sp>
            <p:nvSpPr>
              <p:cNvPr id="272846" name="Freeform 1486"/>
              <p:cNvSpPr>
                <a:spLocks/>
              </p:cNvSpPr>
              <p:nvPr/>
            </p:nvSpPr>
            <p:spPr bwMode="auto">
              <a:xfrm>
                <a:off x="3346" y="3175"/>
                <a:ext cx="97" cy="90"/>
              </a:xfrm>
              <a:custGeom>
                <a:avLst/>
                <a:gdLst/>
                <a:ahLst/>
                <a:cxnLst>
                  <a:cxn ang="0">
                    <a:pos x="0" y="0"/>
                  </a:cxn>
                  <a:cxn ang="0">
                    <a:pos x="16" y="10"/>
                  </a:cxn>
                  <a:cxn ang="0">
                    <a:pos x="97" y="90"/>
                  </a:cxn>
                  <a:cxn ang="0">
                    <a:pos x="80" y="81"/>
                  </a:cxn>
                  <a:cxn ang="0">
                    <a:pos x="0" y="0"/>
                  </a:cxn>
                </a:cxnLst>
                <a:rect l="0" t="0" r="r" b="b"/>
                <a:pathLst>
                  <a:path w="97" h="90">
                    <a:moveTo>
                      <a:pt x="0" y="0"/>
                    </a:moveTo>
                    <a:lnTo>
                      <a:pt x="16" y="10"/>
                    </a:lnTo>
                    <a:lnTo>
                      <a:pt x="97" y="90"/>
                    </a:lnTo>
                    <a:lnTo>
                      <a:pt x="80" y="81"/>
                    </a:lnTo>
                    <a:lnTo>
                      <a:pt x="0" y="0"/>
                    </a:lnTo>
                    <a:close/>
                  </a:path>
                </a:pathLst>
              </a:custGeom>
              <a:solidFill>
                <a:srgbClr val="4C98BE"/>
              </a:solidFill>
              <a:ln w="9525">
                <a:noFill/>
                <a:round/>
                <a:headEnd/>
                <a:tailEnd/>
              </a:ln>
            </p:spPr>
            <p:txBody>
              <a:bodyPr/>
              <a:lstStyle/>
              <a:p>
                <a:endParaRPr lang="en-US"/>
              </a:p>
            </p:txBody>
          </p:sp>
          <p:sp>
            <p:nvSpPr>
              <p:cNvPr id="272847" name="Line 1487"/>
              <p:cNvSpPr>
                <a:spLocks noChangeShapeType="1"/>
              </p:cNvSpPr>
              <p:nvPr/>
            </p:nvSpPr>
            <p:spPr bwMode="auto">
              <a:xfrm>
                <a:off x="3346" y="3175"/>
                <a:ext cx="80" cy="81"/>
              </a:xfrm>
              <a:prstGeom prst="line">
                <a:avLst/>
              </a:prstGeom>
              <a:noFill/>
              <a:ln w="1588">
                <a:solidFill>
                  <a:srgbClr val="4C98BE"/>
                </a:solidFill>
                <a:miter lim="800000"/>
                <a:headEnd/>
                <a:tailEnd/>
              </a:ln>
            </p:spPr>
            <p:txBody>
              <a:bodyPr/>
              <a:lstStyle/>
              <a:p>
                <a:endParaRPr lang="en-US"/>
              </a:p>
            </p:txBody>
          </p:sp>
          <p:sp>
            <p:nvSpPr>
              <p:cNvPr id="272848" name="Freeform 1488"/>
              <p:cNvSpPr>
                <a:spLocks/>
              </p:cNvSpPr>
              <p:nvPr/>
            </p:nvSpPr>
            <p:spPr bwMode="auto">
              <a:xfrm>
                <a:off x="3346" y="3175"/>
                <a:ext cx="86" cy="84"/>
              </a:xfrm>
              <a:custGeom>
                <a:avLst/>
                <a:gdLst/>
                <a:ahLst/>
                <a:cxnLst>
                  <a:cxn ang="0">
                    <a:pos x="0" y="0"/>
                  </a:cxn>
                  <a:cxn ang="0">
                    <a:pos x="5" y="4"/>
                  </a:cxn>
                  <a:cxn ang="0">
                    <a:pos x="86" y="84"/>
                  </a:cxn>
                  <a:cxn ang="0">
                    <a:pos x="80" y="81"/>
                  </a:cxn>
                  <a:cxn ang="0">
                    <a:pos x="0" y="0"/>
                  </a:cxn>
                </a:cxnLst>
                <a:rect l="0" t="0" r="r" b="b"/>
                <a:pathLst>
                  <a:path w="86" h="84">
                    <a:moveTo>
                      <a:pt x="0" y="0"/>
                    </a:moveTo>
                    <a:lnTo>
                      <a:pt x="5" y="4"/>
                    </a:lnTo>
                    <a:lnTo>
                      <a:pt x="86" y="84"/>
                    </a:lnTo>
                    <a:lnTo>
                      <a:pt x="80" y="81"/>
                    </a:lnTo>
                    <a:lnTo>
                      <a:pt x="0" y="0"/>
                    </a:lnTo>
                    <a:close/>
                  </a:path>
                </a:pathLst>
              </a:custGeom>
              <a:solidFill>
                <a:srgbClr val="4C98BE"/>
              </a:solidFill>
              <a:ln w="9525">
                <a:noFill/>
                <a:round/>
                <a:headEnd/>
                <a:tailEnd/>
              </a:ln>
            </p:spPr>
            <p:txBody>
              <a:bodyPr/>
              <a:lstStyle/>
              <a:p>
                <a:endParaRPr lang="en-US"/>
              </a:p>
            </p:txBody>
          </p:sp>
          <p:sp>
            <p:nvSpPr>
              <p:cNvPr id="272849" name="Freeform 1489"/>
              <p:cNvSpPr>
                <a:spLocks/>
              </p:cNvSpPr>
              <p:nvPr/>
            </p:nvSpPr>
            <p:spPr bwMode="auto">
              <a:xfrm>
                <a:off x="3351" y="3179"/>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B97BD"/>
              </a:solidFill>
              <a:ln w="9525">
                <a:noFill/>
                <a:round/>
                <a:headEnd/>
                <a:tailEnd/>
              </a:ln>
            </p:spPr>
            <p:txBody>
              <a:bodyPr/>
              <a:lstStyle/>
              <a:p>
                <a:endParaRPr lang="en-US"/>
              </a:p>
            </p:txBody>
          </p:sp>
          <p:sp>
            <p:nvSpPr>
              <p:cNvPr id="272850" name="Freeform 1490"/>
              <p:cNvSpPr>
                <a:spLocks/>
              </p:cNvSpPr>
              <p:nvPr/>
            </p:nvSpPr>
            <p:spPr bwMode="auto">
              <a:xfrm>
                <a:off x="3357" y="3182"/>
                <a:ext cx="86" cy="83"/>
              </a:xfrm>
              <a:custGeom>
                <a:avLst/>
                <a:gdLst/>
                <a:ahLst/>
                <a:cxnLst>
                  <a:cxn ang="0">
                    <a:pos x="0" y="0"/>
                  </a:cxn>
                  <a:cxn ang="0">
                    <a:pos x="5" y="3"/>
                  </a:cxn>
                  <a:cxn ang="0">
                    <a:pos x="86" y="83"/>
                  </a:cxn>
                  <a:cxn ang="0">
                    <a:pos x="80" y="80"/>
                  </a:cxn>
                  <a:cxn ang="0">
                    <a:pos x="0" y="0"/>
                  </a:cxn>
                </a:cxnLst>
                <a:rect l="0" t="0" r="r" b="b"/>
                <a:pathLst>
                  <a:path w="86" h="83">
                    <a:moveTo>
                      <a:pt x="0" y="0"/>
                    </a:moveTo>
                    <a:lnTo>
                      <a:pt x="5" y="3"/>
                    </a:lnTo>
                    <a:lnTo>
                      <a:pt x="86" y="83"/>
                    </a:lnTo>
                    <a:lnTo>
                      <a:pt x="80" y="80"/>
                    </a:lnTo>
                    <a:lnTo>
                      <a:pt x="0" y="0"/>
                    </a:lnTo>
                    <a:close/>
                  </a:path>
                </a:pathLst>
              </a:custGeom>
              <a:solidFill>
                <a:srgbClr val="4A96BC"/>
              </a:solidFill>
              <a:ln w="9525">
                <a:noFill/>
                <a:round/>
                <a:headEnd/>
                <a:tailEnd/>
              </a:ln>
            </p:spPr>
            <p:txBody>
              <a:bodyPr/>
              <a:lstStyle/>
              <a:p>
                <a:endParaRPr lang="en-US"/>
              </a:p>
            </p:txBody>
          </p:sp>
          <p:sp>
            <p:nvSpPr>
              <p:cNvPr id="272851" name="Freeform 1491"/>
              <p:cNvSpPr>
                <a:spLocks/>
              </p:cNvSpPr>
              <p:nvPr/>
            </p:nvSpPr>
            <p:spPr bwMode="auto">
              <a:xfrm>
                <a:off x="3362" y="3185"/>
                <a:ext cx="98" cy="90"/>
              </a:xfrm>
              <a:custGeom>
                <a:avLst/>
                <a:gdLst/>
                <a:ahLst/>
                <a:cxnLst>
                  <a:cxn ang="0">
                    <a:pos x="0" y="0"/>
                  </a:cxn>
                  <a:cxn ang="0">
                    <a:pos x="17" y="9"/>
                  </a:cxn>
                  <a:cxn ang="0">
                    <a:pos x="98" y="90"/>
                  </a:cxn>
                  <a:cxn ang="0">
                    <a:pos x="81" y="80"/>
                  </a:cxn>
                  <a:cxn ang="0">
                    <a:pos x="0" y="0"/>
                  </a:cxn>
                </a:cxnLst>
                <a:rect l="0" t="0" r="r" b="b"/>
                <a:pathLst>
                  <a:path w="98" h="90">
                    <a:moveTo>
                      <a:pt x="0" y="0"/>
                    </a:moveTo>
                    <a:lnTo>
                      <a:pt x="17" y="9"/>
                    </a:lnTo>
                    <a:lnTo>
                      <a:pt x="98" y="90"/>
                    </a:lnTo>
                    <a:lnTo>
                      <a:pt x="81" y="80"/>
                    </a:lnTo>
                    <a:lnTo>
                      <a:pt x="0" y="0"/>
                    </a:lnTo>
                    <a:close/>
                  </a:path>
                </a:pathLst>
              </a:custGeom>
              <a:solidFill>
                <a:srgbClr val="4A95BB"/>
              </a:solidFill>
              <a:ln w="9525">
                <a:noFill/>
                <a:round/>
                <a:headEnd/>
                <a:tailEnd/>
              </a:ln>
            </p:spPr>
            <p:txBody>
              <a:bodyPr/>
              <a:lstStyle/>
              <a:p>
                <a:endParaRPr lang="en-US"/>
              </a:p>
            </p:txBody>
          </p:sp>
          <p:sp>
            <p:nvSpPr>
              <p:cNvPr id="272852" name="Line 1492"/>
              <p:cNvSpPr>
                <a:spLocks noChangeShapeType="1"/>
              </p:cNvSpPr>
              <p:nvPr/>
            </p:nvSpPr>
            <p:spPr bwMode="auto">
              <a:xfrm>
                <a:off x="3362" y="3185"/>
                <a:ext cx="81" cy="80"/>
              </a:xfrm>
              <a:prstGeom prst="line">
                <a:avLst/>
              </a:prstGeom>
              <a:noFill/>
              <a:ln w="1588">
                <a:solidFill>
                  <a:srgbClr val="4A95BB"/>
                </a:solidFill>
                <a:miter lim="800000"/>
                <a:headEnd/>
                <a:tailEnd/>
              </a:ln>
            </p:spPr>
            <p:txBody>
              <a:bodyPr/>
              <a:lstStyle/>
              <a:p>
                <a:endParaRPr lang="en-US"/>
              </a:p>
            </p:txBody>
          </p:sp>
          <p:sp>
            <p:nvSpPr>
              <p:cNvPr id="272853" name="Freeform 1493"/>
              <p:cNvSpPr>
                <a:spLocks/>
              </p:cNvSpPr>
              <p:nvPr/>
            </p:nvSpPr>
            <p:spPr bwMode="auto">
              <a:xfrm>
                <a:off x="3362" y="3185"/>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A95BB"/>
              </a:solidFill>
              <a:ln w="9525">
                <a:noFill/>
                <a:round/>
                <a:headEnd/>
                <a:tailEnd/>
              </a:ln>
            </p:spPr>
            <p:txBody>
              <a:bodyPr/>
              <a:lstStyle/>
              <a:p>
                <a:endParaRPr lang="en-US"/>
              </a:p>
            </p:txBody>
          </p:sp>
          <p:sp>
            <p:nvSpPr>
              <p:cNvPr id="272854" name="Freeform 1494"/>
              <p:cNvSpPr>
                <a:spLocks/>
              </p:cNvSpPr>
              <p:nvPr/>
            </p:nvSpPr>
            <p:spPr bwMode="auto">
              <a:xfrm>
                <a:off x="3368" y="3188"/>
                <a:ext cx="86" cy="84"/>
              </a:xfrm>
              <a:custGeom>
                <a:avLst/>
                <a:gdLst/>
                <a:ahLst/>
                <a:cxnLst>
                  <a:cxn ang="0">
                    <a:pos x="0" y="0"/>
                  </a:cxn>
                  <a:cxn ang="0">
                    <a:pos x="6" y="3"/>
                  </a:cxn>
                  <a:cxn ang="0">
                    <a:pos x="86" y="84"/>
                  </a:cxn>
                  <a:cxn ang="0">
                    <a:pos x="80" y="80"/>
                  </a:cxn>
                  <a:cxn ang="0">
                    <a:pos x="0" y="0"/>
                  </a:cxn>
                </a:cxnLst>
                <a:rect l="0" t="0" r="r" b="b"/>
                <a:pathLst>
                  <a:path w="86" h="84">
                    <a:moveTo>
                      <a:pt x="0" y="0"/>
                    </a:moveTo>
                    <a:lnTo>
                      <a:pt x="6" y="3"/>
                    </a:lnTo>
                    <a:lnTo>
                      <a:pt x="86" y="84"/>
                    </a:lnTo>
                    <a:lnTo>
                      <a:pt x="80" y="80"/>
                    </a:lnTo>
                    <a:lnTo>
                      <a:pt x="0" y="0"/>
                    </a:lnTo>
                    <a:close/>
                  </a:path>
                </a:pathLst>
              </a:custGeom>
              <a:solidFill>
                <a:srgbClr val="4994BA"/>
              </a:solidFill>
              <a:ln w="9525">
                <a:noFill/>
                <a:round/>
                <a:headEnd/>
                <a:tailEnd/>
              </a:ln>
            </p:spPr>
            <p:txBody>
              <a:bodyPr/>
              <a:lstStyle/>
              <a:p>
                <a:endParaRPr lang="en-US"/>
              </a:p>
            </p:txBody>
          </p:sp>
          <p:sp>
            <p:nvSpPr>
              <p:cNvPr id="272855" name="Freeform 1495"/>
              <p:cNvSpPr>
                <a:spLocks/>
              </p:cNvSpPr>
              <p:nvPr/>
            </p:nvSpPr>
            <p:spPr bwMode="auto">
              <a:xfrm>
                <a:off x="3374" y="3191"/>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3B9"/>
              </a:solidFill>
              <a:ln w="9525">
                <a:noFill/>
                <a:round/>
                <a:headEnd/>
                <a:tailEnd/>
              </a:ln>
            </p:spPr>
            <p:txBody>
              <a:bodyPr/>
              <a:lstStyle/>
              <a:p>
                <a:endParaRPr lang="en-US"/>
              </a:p>
            </p:txBody>
          </p:sp>
          <p:sp>
            <p:nvSpPr>
              <p:cNvPr id="272856" name="Freeform 1496"/>
              <p:cNvSpPr>
                <a:spLocks/>
              </p:cNvSpPr>
              <p:nvPr/>
            </p:nvSpPr>
            <p:spPr bwMode="auto">
              <a:xfrm>
                <a:off x="3379" y="3194"/>
                <a:ext cx="99" cy="89"/>
              </a:xfrm>
              <a:custGeom>
                <a:avLst/>
                <a:gdLst/>
                <a:ahLst/>
                <a:cxnLst>
                  <a:cxn ang="0">
                    <a:pos x="0" y="0"/>
                  </a:cxn>
                  <a:cxn ang="0">
                    <a:pos x="18" y="8"/>
                  </a:cxn>
                  <a:cxn ang="0">
                    <a:pos x="99" y="89"/>
                  </a:cxn>
                  <a:cxn ang="0">
                    <a:pos x="81" y="81"/>
                  </a:cxn>
                  <a:cxn ang="0">
                    <a:pos x="0" y="0"/>
                  </a:cxn>
                </a:cxnLst>
                <a:rect l="0" t="0" r="r" b="b"/>
                <a:pathLst>
                  <a:path w="99" h="89">
                    <a:moveTo>
                      <a:pt x="0" y="0"/>
                    </a:moveTo>
                    <a:lnTo>
                      <a:pt x="18" y="8"/>
                    </a:lnTo>
                    <a:lnTo>
                      <a:pt x="99" y="89"/>
                    </a:lnTo>
                    <a:lnTo>
                      <a:pt x="81" y="81"/>
                    </a:lnTo>
                    <a:lnTo>
                      <a:pt x="0" y="0"/>
                    </a:lnTo>
                    <a:close/>
                  </a:path>
                </a:pathLst>
              </a:custGeom>
              <a:solidFill>
                <a:srgbClr val="4993B8"/>
              </a:solidFill>
              <a:ln w="9525">
                <a:noFill/>
                <a:round/>
                <a:headEnd/>
                <a:tailEnd/>
              </a:ln>
            </p:spPr>
            <p:txBody>
              <a:bodyPr/>
              <a:lstStyle/>
              <a:p>
                <a:endParaRPr lang="en-US"/>
              </a:p>
            </p:txBody>
          </p:sp>
          <p:sp>
            <p:nvSpPr>
              <p:cNvPr id="272857" name="Line 1497"/>
              <p:cNvSpPr>
                <a:spLocks noChangeShapeType="1"/>
              </p:cNvSpPr>
              <p:nvPr/>
            </p:nvSpPr>
            <p:spPr bwMode="auto">
              <a:xfrm>
                <a:off x="3379" y="3194"/>
                <a:ext cx="81" cy="81"/>
              </a:xfrm>
              <a:prstGeom prst="line">
                <a:avLst/>
              </a:prstGeom>
              <a:noFill/>
              <a:ln w="1588">
                <a:solidFill>
                  <a:srgbClr val="4993B8"/>
                </a:solidFill>
                <a:miter lim="800000"/>
                <a:headEnd/>
                <a:tailEnd/>
              </a:ln>
            </p:spPr>
            <p:txBody>
              <a:bodyPr/>
              <a:lstStyle/>
              <a:p>
                <a:endParaRPr lang="en-US"/>
              </a:p>
            </p:txBody>
          </p:sp>
          <p:sp>
            <p:nvSpPr>
              <p:cNvPr id="272858" name="Freeform 1498"/>
              <p:cNvSpPr>
                <a:spLocks/>
              </p:cNvSpPr>
              <p:nvPr/>
            </p:nvSpPr>
            <p:spPr bwMode="auto">
              <a:xfrm>
                <a:off x="3379" y="3194"/>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2859" name="Freeform 1499"/>
              <p:cNvSpPr>
                <a:spLocks/>
              </p:cNvSpPr>
              <p:nvPr/>
            </p:nvSpPr>
            <p:spPr bwMode="auto">
              <a:xfrm>
                <a:off x="3388" y="3198"/>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892B7"/>
              </a:solidFill>
              <a:ln w="9525">
                <a:noFill/>
                <a:round/>
                <a:headEnd/>
                <a:tailEnd/>
              </a:ln>
            </p:spPr>
            <p:txBody>
              <a:bodyPr/>
              <a:lstStyle/>
              <a:p>
                <a:endParaRPr lang="en-US"/>
              </a:p>
            </p:txBody>
          </p:sp>
          <p:sp>
            <p:nvSpPr>
              <p:cNvPr id="272860" name="Freeform 1500"/>
              <p:cNvSpPr>
                <a:spLocks/>
              </p:cNvSpPr>
              <p:nvPr/>
            </p:nvSpPr>
            <p:spPr bwMode="auto">
              <a:xfrm>
                <a:off x="3397" y="3202"/>
                <a:ext cx="99" cy="89"/>
              </a:xfrm>
              <a:custGeom>
                <a:avLst/>
                <a:gdLst/>
                <a:ahLst/>
                <a:cxnLst>
                  <a:cxn ang="0">
                    <a:pos x="0" y="0"/>
                  </a:cxn>
                  <a:cxn ang="0">
                    <a:pos x="19" y="8"/>
                  </a:cxn>
                  <a:cxn ang="0">
                    <a:pos x="99" y="89"/>
                  </a:cxn>
                  <a:cxn ang="0">
                    <a:pos x="81" y="81"/>
                  </a:cxn>
                  <a:cxn ang="0">
                    <a:pos x="0" y="0"/>
                  </a:cxn>
                </a:cxnLst>
                <a:rect l="0" t="0" r="r" b="b"/>
                <a:pathLst>
                  <a:path w="99" h="89">
                    <a:moveTo>
                      <a:pt x="0" y="0"/>
                    </a:moveTo>
                    <a:lnTo>
                      <a:pt x="19" y="8"/>
                    </a:lnTo>
                    <a:lnTo>
                      <a:pt x="99" y="89"/>
                    </a:lnTo>
                    <a:lnTo>
                      <a:pt x="81" y="81"/>
                    </a:lnTo>
                    <a:lnTo>
                      <a:pt x="0" y="0"/>
                    </a:lnTo>
                    <a:close/>
                  </a:path>
                </a:pathLst>
              </a:custGeom>
              <a:solidFill>
                <a:srgbClr val="4891B6"/>
              </a:solidFill>
              <a:ln w="9525">
                <a:noFill/>
                <a:round/>
                <a:headEnd/>
                <a:tailEnd/>
              </a:ln>
            </p:spPr>
            <p:txBody>
              <a:bodyPr/>
              <a:lstStyle/>
              <a:p>
                <a:endParaRPr lang="en-US"/>
              </a:p>
            </p:txBody>
          </p:sp>
          <p:sp>
            <p:nvSpPr>
              <p:cNvPr id="272861" name="Line 1501"/>
              <p:cNvSpPr>
                <a:spLocks noChangeShapeType="1"/>
              </p:cNvSpPr>
              <p:nvPr/>
            </p:nvSpPr>
            <p:spPr bwMode="auto">
              <a:xfrm>
                <a:off x="3397" y="3202"/>
                <a:ext cx="81" cy="81"/>
              </a:xfrm>
              <a:prstGeom prst="line">
                <a:avLst/>
              </a:prstGeom>
              <a:noFill/>
              <a:ln w="1588">
                <a:solidFill>
                  <a:srgbClr val="4891B6"/>
                </a:solidFill>
                <a:miter lim="800000"/>
                <a:headEnd/>
                <a:tailEnd/>
              </a:ln>
            </p:spPr>
            <p:txBody>
              <a:bodyPr/>
              <a:lstStyle/>
              <a:p>
                <a:endParaRPr lang="en-US"/>
              </a:p>
            </p:txBody>
          </p:sp>
          <p:sp>
            <p:nvSpPr>
              <p:cNvPr id="272862" name="Freeform 1502"/>
              <p:cNvSpPr>
                <a:spLocks/>
              </p:cNvSpPr>
              <p:nvPr/>
            </p:nvSpPr>
            <p:spPr bwMode="auto">
              <a:xfrm>
                <a:off x="3397" y="3202"/>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891B6"/>
              </a:solidFill>
              <a:ln w="9525">
                <a:noFill/>
                <a:round/>
                <a:headEnd/>
                <a:tailEnd/>
              </a:ln>
            </p:spPr>
            <p:txBody>
              <a:bodyPr/>
              <a:lstStyle/>
              <a:p>
                <a:endParaRPr lang="en-US"/>
              </a:p>
            </p:txBody>
          </p:sp>
          <p:sp>
            <p:nvSpPr>
              <p:cNvPr id="272863" name="Freeform 1503"/>
              <p:cNvSpPr>
                <a:spLocks/>
              </p:cNvSpPr>
              <p:nvPr/>
            </p:nvSpPr>
            <p:spPr bwMode="auto">
              <a:xfrm>
                <a:off x="3403" y="3205"/>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90B5"/>
              </a:solidFill>
              <a:ln w="9525">
                <a:noFill/>
                <a:round/>
                <a:headEnd/>
                <a:tailEnd/>
              </a:ln>
            </p:spPr>
            <p:txBody>
              <a:bodyPr/>
              <a:lstStyle/>
              <a:p>
                <a:endParaRPr lang="en-US"/>
              </a:p>
            </p:txBody>
          </p:sp>
          <p:sp>
            <p:nvSpPr>
              <p:cNvPr id="272864" name="Freeform 1504"/>
              <p:cNvSpPr>
                <a:spLocks/>
              </p:cNvSpPr>
              <p:nvPr/>
            </p:nvSpPr>
            <p:spPr bwMode="auto">
              <a:xfrm>
                <a:off x="3409" y="3208"/>
                <a:ext cx="87" cy="83"/>
              </a:xfrm>
              <a:custGeom>
                <a:avLst/>
                <a:gdLst/>
                <a:ahLst/>
                <a:cxnLst>
                  <a:cxn ang="0">
                    <a:pos x="0" y="0"/>
                  </a:cxn>
                  <a:cxn ang="0">
                    <a:pos x="7" y="2"/>
                  </a:cxn>
                  <a:cxn ang="0">
                    <a:pos x="87" y="83"/>
                  </a:cxn>
                  <a:cxn ang="0">
                    <a:pos x="81" y="80"/>
                  </a:cxn>
                  <a:cxn ang="0">
                    <a:pos x="0" y="0"/>
                  </a:cxn>
                </a:cxnLst>
                <a:rect l="0" t="0" r="r" b="b"/>
                <a:pathLst>
                  <a:path w="87" h="83">
                    <a:moveTo>
                      <a:pt x="0" y="0"/>
                    </a:moveTo>
                    <a:lnTo>
                      <a:pt x="7" y="2"/>
                    </a:lnTo>
                    <a:lnTo>
                      <a:pt x="87" y="83"/>
                    </a:lnTo>
                    <a:lnTo>
                      <a:pt x="81" y="80"/>
                    </a:lnTo>
                    <a:lnTo>
                      <a:pt x="0" y="0"/>
                    </a:lnTo>
                    <a:close/>
                  </a:path>
                </a:pathLst>
              </a:custGeom>
              <a:solidFill>
                <a:srgbClr val="478FB4"/>
              </a:solidFill>
              <a:ln w="9525">
                <a:noFill/>
                <a:round/>
                <a:headEnd/>
                <a:tailEnd/>
              </a:ln>
            </p:spPr>
            <p:txBody>
              <a:bodyPr/>
              <a:lstStyle/>
              <a:p>
                <a:endParaRPr lang="en-US"/>
              </a:p>
            </p:txBody>
          </p:sp>
          <p:sp>
            <p:nvSpPr>
              <p:cNvPr id="272865" name="Freeform 1505"/>
              <p:cNvSpPr>
                <a:spLocks/>
              </p:cNvSpPr>
              <p:nvPr/>
            </p:nvSpPr>
            <p:spPr bwMode="auto">
              <a:xfrm>
                <a:off x="3416" y="3210"/>
                <a:ext cx="100" cy="88"/>
              </a:xfrm>
              <a:custGeom>
                <a:avLst/>
                <a:gdLst/>
                <a:ahLst/>
                <a:cxnLst>
                  <a:cxn ang="0">
                    <a:pos x="0" y="0"/>
                  </a:cxn>
                  <a:cxn ang="0">
                    <a:pos x="19" y="8"/>
                  </a:cxn>
                  <a:cxn ang="0">
                    <a:pos x="100" y="88"/>
                  </a:cxn>
                  <a:cxn ang="0">
                    <a:pos x="80" y="81"/>
                  </a:cxn>
                  <a:cxn ang="0">
                    <a:pos x="0" y="0"/>
                  </a:cxn>
                </a:cxnLst>
                <a:rect l="0" t="0" r="r" b="b"/>
                <a:pathLst>
                  <a:path w="100" h="88">
                    <a:moveTo>
                      <a:pt x="0" y="0"/>
                    </a:moveTo>
                    <a:lnTo>
                      <a:pt x="19" y="8"/>
                    </a:lnTo>
                    <a:lnTo>
                      <a:pt x="100" y="88"/>
                    </a:lnTo>
                    <a:lnTo>
                      <a:pt x="80" y="81"/>
                    </a:lnTo>
                    <a:lnTo>
                      <a:pt x="0" y="0"/>
                    </a:lnTo>
                    <a:close/>
                  </a:path>
                </a:pathLst>
              </a:custGeom>
              <a:solidFill>
                <a:srgbClr val="478FB3"/>
              </a:solidFill>
              <a:ln w="9525">
                <a:noFill/>
                <a:round/>
                <a:headEnd/>
                <a:tailEnd/>
              </a:ln>
            </p:spPr>
            <p:txBody>
              <a:bodyPr/>
              <a:lstStyle/>
              <a:p>
                <a:endParaRPr lang="en-US"/>
              </a:p>
            </p:txBody>
          </p:sp>
          <p:sp>
            <p:nvSpPr>
              <p:cNvPr id="272866" name="Line 1506"/>
              <p:cNvSpPr>
                <a:spLocks noChangeShapeType="1"/>
              </p:cNvSpPr>
              <p:nvPr/>
            </p:nvSpPr>
            <p:spPr bwMode="auto">
              <a:xfrm>
                <a:off x="3416" y="3210"/>
                <a:ext cx="80" cy="81"/>
              </a:xfrm>
              <a:prstGeom prst="line">
                <a:avLst/>
              </a:prstGeom>
              <a:noFill/>
              <a:ln w="1588">
                <a:solidFill>
                  <a:srgbClr val="478FB3"/>
                </a:solidFill>
                <a:miter lim="800000"/>
                <a:headEnd/>
                <a:tailEnd/>
              </a:ln>
            </p:spPr>
            <p:txBody>
              <a:bodyPr/>
              <a:lstStyle/>
              <a:p>
                <a:endParaRPr lang="en-US"/>
              </a:p>
            </p:txBody>
          </p:sp>
          <p:sp>
            <p:nvSpPr>
              <p:cNvPr id="272867" name="Freeform 1507"/>
              <p:cNvSpPr>
                <a:spLocks/>
              </p:cNvSpPr>
              <p:nvPr/>
            </p:nvSpPr>
            <p:spPr bwMode="auto">
              <a:xfrm>
                <a:off x="3416" y="3210"/>
                <a:ext cx="90" cy="85"/>
              </a:xfrm>
              <a:custGeom>
                <a:avLst/>
                <a:gdLst/>
                <a:ahLst/>
                <a:cxnLst>
                  <a:cxn ang="0">
                    <a:pos x="0" y="0"/>
                  </a:cxn>
                  <a:cxn ang="0">
                    <a:pos x="9" y="4"/>
                  </a:cxn>
                  <a:cxn ang="0">
                    <a:pos x="90" y="85"/>
                  </a:cxn>
                  <a:cxn ang="0">
                    <a:pos x="80" y="81"/>
                  </a:cxn>
                  <a:cxn ang="0">
                    <a:pos x="0" y="0"/>
                  </a:cxn>
                </a:cxnLst>
                <a:rect l="0" t="0" r="r" b="b"/>
                <a:pathLst>
                  <a:path w="90" h="85">
                    <a:moveTo>
                      <a:pt x="0" y="0"/>
                    </a:moveTo>
                    <a:lnTo>
                      <a:pt x="9" y="4"/>
                    </a:lnTo>
                    <a:lnTo>
                      <a:pt x="90" y="85"/>
                    </a:lnTo>
                    <a:lnTo>
                      <a:pt x="80" y="81"/>
                    </a:lnTo>
                    <a:lnTo>
                      <a:pt x="0" y="0"/>
                    </a:lnTo>
                    <a:close/>
                  </a:path>
                </a:pathLst>
              </a:custGeom>
              <a:solidFill>
                <a:srgbClr val="478FB3"/>
              </a:solidFill>
              <a:ln w="9525">
                <a:noFill/>
                <a:round/>
                <a:headEnd/>
                <a:tailEnd/>
              </a:ln>
            </p:spPr>
            <p:txBody>
              <a:bodyPr/>
              <a:lstStyle/>
              <a:p>
                <a:endParaRPr lang="en-US"/>
              </a:p>
            </p:txBody>
          </p:sp>
          <p:sp>
            <p:nvSpPr>
              <p:cNvPr id="272868" name="Freeform 1508"/>
              <p:cNvSpPr>
                <a:spLocks/>
              </p:cNvSpPr>
              <p:nvPr/>
            </p:nvSpPr>
            <p:spPr bwMode="auto">
              <a:xfrm>
                <a:off x="3425" y="3214"/>
                <a:ext cx="91" cy="84"/>
              </a:xfrm>
              <a:custGeom>
                <a:avLst/>
                <a:gdLst/>
                <a:ahLst/>
                <a:cxnLst>
                  <a:cxn ang="0">
                    <a:pos x="0" y="0"/>
                  </a:cxn>
                  <a:cxn ang="0">
                    <a:pos x="10" y="4"/>
                  </a:cxn>
                  <a:cxn ang="0">
                    <a:pos x="91" y="84"/>
                  </a:cxn>
                  <a:cxn ang="0">
                    <a:pos x="81" y="81"/>
                  </a:cxn>
                  <a:cxn ang="0">
                    <a:pos x="0" y="0"/>
                  </a:cxn>
                </a:cxnLst>
                <a:rect l="0" t="0" r="r" b="b"/>
                <a:pathLst>
                  <a:path w="91" h="84">
                    <a:moveTo>
                      <a:pt x="0" y="0"/>
                    </a:moveTo>
                    <a:lnTo>
                      <a:pt x="10" y="4"/>
                    </a:lnTo>
                    <a:lnTo>
                      <a:pt x="91" y="84"/>
                    </a:lnTo>
                    <a:lnTo>
                      <a:pt x="81" y="81"/>
                    </a:lnTo>
                    <a:lnTo>
                      <a:pt x="0" y="0"/>
                    </a:lnTo>
                    <a:close/>
                  </a:path>
                </a:pathLst>
              </a:custGeom>
              <a:solidFill>
                <a:srgbClr val="468EB2"/>
              </a:solidFill>
              <a:ln w="9525">
                <a:noFill/>
                <a:round/>
                <a:headEnd/>
                <a:tailEnd/>
              </a:ln>
            </p:spPr>
            <p:txBody>
              <a:bodyPr/>
              <a:lstStyle/>
              <a:p>
                <a:endParaRPr lang="en-US"/>
              </a:p>
            </p:txBody>
          </p:sp>
          <p:sp>
            <p:nvSpPr>
              <p:cNvPr id="272869" name="Freeform 1509"/>
              <p:cNvSpPr>
                <a:spLocks/>
              </p:cNvSpPr>
              <p:nvPr/>
            </p:nvSpPr>
            <p:spPr bwMode="auto">
              <a:xfrm>
                <a:off x="3435" y="3218"/>
                <a:ext cx="100" cy="87"/>
              </a:xfrm>
              <a:custGeom>
                <a:avLst/>
                <a:gdLst/>
                <a:ahLst/>
                <a:cxnLst>
                  <a:cxn ang="0">
                    <a:pos x="0" y="0"/>
                  </a:cxn>
                  <a:cxn ang="0">
                    <a:pos x="20" y="6"/>
                  </a:cxn>
                  <a:cxn ang="0">
                    <a:pos x="100" y="87"/>
                  </a:cxn>
                  <a:cxn ang="0">
                    <a:pos x="81" y="80"/>
                  </a:cxn>
                  <a:cxn ang="0">
                    <a:pos x="0" y="0"/>
                  </a:cxn>
                </a:cxnLst>
                <a:rect l="0" t="0" r="r" b="b"/>
                <a:pathLst>
                  <a:path w="100" h="87">
                    <a:moveTo>
                      <a:pt x="0" y="0"/>
                    </a:moveTo>
                    <a:lnTo>
                      <a:pt x="20" y="6"/>
                    </a:lnTo>
                    <a:lnTo>
                      <a:pt x="100" y="87"/>
                    </a:lnTo>
                    <a:lnTo>
                      <a:pt x="81" y="80"/>
                    </a:lnTo>
                    <a:lnTo>
                      <a:pt x="0" y="0"/>
                    </a:lnTo>
                    <a:close/>
                  </a:path>
                </a:pathLst>
              </a:custGeom>
              <a:solidFill>
                <a:srgbClr val="468DB1"/>
              </a:solidFill>
              <a:ln w="9525">
                <a:noFill/>
                <a:round/>
                <a:headEnd/>
                <a:tailEnd/>
              </a:ln>
            </p:spPr>
            <p:txBody>
              <a:bodyPr/>
              <a:lstStyle/>
              <a:p>
                <a:endParaRPr lang="en-US"/>
              </a:p>
            </p:txBody>
          </p:sp>
          <p:sp>
            <p:nvSpPr>
              <p:cNvPr id="272870" name="Line 1510"/>
              <p:cNvSpPr>
                <a:spLocks noChangeShapeType="1"/>
              </p:cNvSpPr>
              <p:nvPr/>
            </p:nvSpPr>
            <p:spPr bwMode="auto">
              <a:xfrm>
                <a:off x="3435" y="3218"/>
                <a:ext cx="81" cy="80"/>
              </a:xfrm>
              <a:prstGeom prst="line">
                <a:avLst/>
              </a:prstGeom>
              <a:noFill/>
              <a:ln w="1588">
                <a:solidFill>
                  <a:srgbClr val="468DB1"/>
                </a:solidFill>
                <a:miter lim="800000"/>
                <a:headEnd/>
                <a:tailEnd/>
              </a:ln>
            </p:spPr>
            <p:txBody>
              <a:bodyPr/>
              <a:lstStyle/>
              <a:p>
                <a:endParaRPr lang="en-US"/>
              </a:p>
            </p:txBody>
          </p:sp>
          <p:sp>
            <p:nvSpPr>
              <p:cNvPr id="272871" name="Freeform 1511"/>
              <p:cNvSpPr>
                <a:spLocks/>
              </p:cNvSpPr>
              <p:nvPr/>
            </p:nvSpPr>
            <p:spPr bwMode="auto">
              <a:xfrm>
                <a:off x="3435" y="3218"/>
                <a:ext cx="87" cy="82"/>
              </a:xfrm>
              <a:custGeom>
                <a:avLst/>
                <a:gdLst/>
                <a:ahLst/>
                <a:cxnLst>
                  <a:cxn ang="0">
                    <a:pos x="0" y="0"/>
                  </a:cxn>
                  <a:cxn ang="0">
                    <a:pos x="6" y="2"/>
                  </a:cxn>
                  <a:cxn ang="0">
                    <a:pos x="87" y="82"/>
                  </a:cxn>
                  <a:cxn ang="0">
                    <a:pos x="81" y="80"/>
                  </a:cxn>
                  <a:cxn ang="0">
                    <a:pos x="0" y="0"/>
                  </a:cxn>
                </a:cxnLst>
                <a:rect l="0" t="0" r="r" b="b"/>
                <a:pathLst>
                  <a:path w="87" h="82">
                    <a:moveTo>
                      <a:pt x="0" y="0"/>
                    </a:moveTo>
                    <a:lnTo>
                      <a:pt x="6" y="2"/>
                    </a:lnTo>
                    <a:lnTo>
                      <a:pt x="87" y="82"/>
                    </a:lnTo>
                    <a:lnTo>
                      <a:pt x="81" y="80"/>
                    </a:lnTo>
                    <a:lnTo>
                      <a:pt x="0" y="0"/>
                    </a:lnTo>
                    <a:close/>
                  </a:path>
                </a:pathLst>
              </a:custGeom>
              <a:solidFill>
                <a:srgbClr val="468DB1"/>
              </a:solidFill>
              <a:ln w="9525">
                <a:noFill/>
                <a:round/>
                <a:headEnd/>
                <a:tailEnd/>
              </a:ln>
            </p:spPr>
            <p:txBody>
              <a:bodyPr/>
              <a:lstStyle/>
              <a:p>
                <a:endParaRPr lang="en-US"/>
              </a:p>
            </p:txBody>
          </p:sp>
          <p:sp>
            <p:nvSpPr>
              <p:cNvPr id="272872" name="Freeform 1512"/>
              <p:cNvSpPr>
                <a:spLocks/>
              </p:cNvSpPr>
              <p:nvPr/>
            </p:nvSpPr>
            <p:spPr bwMode="auto">
              <a:xfrm>
                <a:off x="3441" y="3220"/>
                <a:ext cx="88" cy="83"/>
              </a:xfrm>
              <a:custGeom>
                <a:avLst/>
                <a:gdLst/>
                <a:ahLst/>
                <a:cxnLst>
                  <a:cxn ang="0">
                    <a:pos x="0" y="0"/>
                  </a:cxn>
                  <a:cxn ang="0">
                    <a:pos x="7" y="2"/>
                  </a:cxn>
                  <a:cxn ang="0">
                    <a:pos x="88" y="83"/>
                  </a:cxn>
                  <a:cxn ang="0">
                    <a:pos x="81" y="80"/>
                  </a:cxn>
                  <a:cxn ang="0">
                    <a:pos x="0" y="0"/>
                  </a:cxn>
                </a:cxnLst>
                <a:rect l="0" t="0" r="r" b="b"/>
                <a:pathLst>
                  <a:path w="88" h="83">
                    <a:moveTo>
                      <a:pt x="0" y="0"/>
                    </a:moveTo>
                    <a:lnTo>
                      <a:pt x="7" y="2"/>
                    </a:lnTo>
                    <a:lnTo>
                      <a:pt x="88" y="83"/>
                    </a:lnTo>
                    <a:lnTo>
                      <a:pt x="81" y="80"/>
                    </a:lnTo>
                    <a:lnTo>
                      <a:pt x="0" y="0"/>
                    </a:lnTo>
                    <a:close/>
                  </a:path>
                </a:pathLst>
              </a:custGeom>
              <a:solidFill>
                <a:srgbClr val="458CB0"/>
              </a:solidFill>
              <a:ln w="9525">
                <a:noFill/>
                <a:round/>
                <a:headEnd/>
                <a:tailEnd/>
              </a:ln>
            </p:spPr>
            <p:txBody>
              <a:bodyPr/>
              <a:lstStyle/>
              <a:p>
                <a:endParaRPr lang="en-US"/>
              </a:p>
            </p:txBody>
          </p:sp>
          <p:sp>
            <p:nvSpPr>
              <p:cNvPr id="272873" name="Freeform 1513"/>
              <p:cNvSpPr>
                <a:spLocks/>
              </p:cNvSpPr>
              <p:nvPr/>
            </p:nvSpPr>
            <p:spPr bwMode="auto">
              <a:xfrm>
                <a:off x="3448" y="3222"/>
                <a:ext cx="87" cy="83"/>
              </a:xfrm>
              <a:custGeom>
                <a:avLst/>
                <a:gdLst/>
                <a:ahLst/>
                <a:cxnLst>
                  <a:cxn ang="0">
                    <a:pos x="0" y="0"/>
                  </a:cxn>
                  <a:cxn ang="0">
                    <a:pos x="7" y="2"/>
                  </a:cxn>
                  <a:cxn ang="0">
                    <a:pos x="87" y="83"/>
                  </a:cxn>
                  <a:cxn ang="0">
                    <a:pos x="81" y="81"/>
                  </a:cxn>
                  <a:cxn ang="0">
                    <a:pos x="0" y="0"/>
                  </a:cxn>
                </a:cxnLst>
                <a:rect l="0" t="0" r="r" b="b"/>
                <a:pathLst>
                  <a:path w="87" h="83">
                    <a:moveTo>
                      <a:pt x="0" y="0"/>
                    </a:moveTo>
                    <a:lnTo>
                      <a:pt x="7" y="2"/>
                    </a:lnTo>
                    <a:lnTo>
                      <a:pt x="87" y="83"/>
                    </a:lnTo>
                    <a:lnTo>
                      <a:pt x="81" y="81"/>
                    </a:lnTo>
                    <a:lnTo>
                      <a:pt x="0" y="0"/>
                    </a:lnTo>
                    <a:close/>
                  </a:path>
                </a:pathLst>
              </a:custGeom>
              <a:solidFill>
                <a:srgbClr val="458BAF"/>
              </a:solidFill>
              <a:ln w="9525">
                <a:noFill/>
                <a:round/>
                <a:headEnd/>
                <a:tailEnd/>
              </a:ln>
            </p:spPr>
            <p:txBody>
              <a:bodyPr/>
              <a:lstStyle/>
              <a:p>
                <a:endParaRPr lang="en-US"/>
              </a:p>
            </p:txBody>
          </p:sp>
          <p:sp>
            <p:nvSpPr>
              <p:cNvPr id="272874" name="Freeform 1514"/>
              <p:cNvSpPr>
                <a:spLocks/>
              </p:cNvSpPr>
              <p:nvPr/>
            </p:nvSpPr>
            <p:spPr bwMode="auto">
              <a:xfrm>
                <a:off x="3455" y="3224"/>
                <a:ext cx="100" cy="87"/>
              </a:xfrm>
              <a:custGeom>
                <a:avLst/>
                <a:gdLst/>
                <a:ahLst/>
                <a:cxnLst>
                  <a:cxn ang="0">
                    <a:pos x="0" y="0"/>
                  </a:cxn>
                  <a:cxn ang="0">
                    <a:pos x="20" y="6"/>
                  </a:cxn>
                  <a:cxn ang="0">
                    <a:pos x="100" y="87"/>
                  </a:cxn>
                  <a:cxn ang="0">
                    <a:pos x="80" y="81"/>
                  </a:cxn>
                  <a:cxn ang="0">
                    <a:pos x="0" y="0"/>
                  </a:cxn>
                </a:cxnLst>
                <a:rect l="0" t="0" r="r" b="b"/>
                <a:pathLst>
                  <a:path w="100" h="87">
                    <a:moveTo>
                      <a:pt x="0" y="0"/>
                    </a:moveTo>
                    <a:lnTo>
                      <a:pt x="20" y="6"/>
                    </a:lnTo>
                    <a:lnTo>
                      <a:pt x="100" y="87"/>
                    </a:lnTo>
                    <a:lnTo>
                      <a:pt x="80" y="81"/>
                    </a:lnTo>
                    <a:lnTo>
                      <a:pt x="0" y="0"/>
                    </a:lnTo>
                    <a:close/>
                  </a:path>
                </a:pathLst>
              </a:custGeom>
              <a:solidFill>
                <a:srgbClr val="458BAE"/>
              </a:solidFill>
              <a:ln w="9525">
                <a:noFill/>
                <a:round/>
                <a:headEnd/>
                <a:tailEnd/>
              </a:ln>
            </p:spPr>
            <p:txBody>
              <a:bodyPr/>
              <a:lstStyle/>
              <a:p>
                <a:endParaRPr lang="en-US"/>
              </a:p>
            </p:txBody>
          </p:sp>
          <p:sp>
            <p:nvSpPr>
              <p:cNvPr id="272875" name="Line 1515"/>
              <p:cNvSpPr>
                <a:spLocks noChangeShapeType="1"/>
              </p:cNvSpPr>
              <p:nvPr/>
            </p:nvSpPr>
            <p:spPr bwMode="auto">
              <a:xfrm>
                <a:off x="3455" y="3224"/>
                <a:ext cx="80" cy="81"/>
              </a:xfrm>
              <a:prstGeom prst="line">
                <a:avLst/>
              </a:prstGeom>
              <a:noFill/>
              <a:ln w="1588">
                <a:solidFill>
                  <a:srgbClr val="458BAE"/>
                </a:solidFill>
                <a:miter lim="800000"/>
                <a:headEnd/>
                <a:tailEnd/>
              </a:ln>
            </p:spPr>
            <p:txBody>
              <a:bodyPr/>
              <a:lstStyle/>
              <a:p>
                <a:endParaRPr lang="en-US"/>
              </a:p>
            </p:txBody>
          </p:sp>
          <p:sp>
            <p:nvSpPr>
              <p:cNvPr id="272876" name="Freeform 1516"/>
              <p:cNvSpPr>
                <a:spLocks/>
              </p:cNvSpPr>
              <p:nvPr/>
            </p:nvSpPr>
            <p:spPr bwMode="auto">
              <a:xfrm>
                <a:off x="3455" y="3224"/>
                <a:ext cx="90" cy="84"/>
              </a:xfrm>
              <a:custGeom>
                <a:avLst/>
                <a:gdLst/>
                <a:ahLst/>
                <a:cxnLst>
                  <a:cxn ang="0">
                    <a:pos x="0" y="0"/>
                  </a:cxn>
                  <a:cxn ang="0">
                    <a:pos x="10" y="3"/>
                  </a:cxn>
                  <a:cxn ang="0">
                    <a:pos x="90" y="84"/>
                  </a:cxn>
                  <a:cxn ang="0">
                    <a:pos x="80" y="81"/>
                  </a:cxn>
                  <a:cxn ang="0">
                    <a:pos x="0" y="0"/>
                  </a:cxn>
                </a:cxnLst>
                <a:rect l="0" t="0" r="r" b="b"/>
                <a:pathLst>
                  <a:path w="90" h="84">
                    <a:moveTo>
                      <a:pt x="0" y="0"/>
                    </a:moveTo>
                    <a:lnTo>
                      <a:pt x="10" y="3"/>
                    </a:lnTo>
                    <a:lnTo>
                      <a:pt x="90" y="84"/>
                    </a:lnTo>
                    <a:lnTo>
                      <a:pt x="80" y="81"/>
                    </a:lnTo>
                    <a:lnTo>
                      <a:pt x="0" y="0"/>
                    </a:lnTo>
                    <a:close/>
                  </a:path>
                </a:pathLst>
              </a:custGeom>
              <a:solidFill>
                <a:srgbClr val="458BAE"/>
              </a:solidFill>
              <a:ln w="9525">
                <a:noFill/>
                <a:round/>
                <a:headEnd/>
                <a:tailEnd/>
              </a:ln>
            </p:spPr>
            <p:txBody>
              <a:bodyPr/>
              <a:lstStyle/>
              <a:p>
                <a:endParaRPr lang="en-US"/>
              </a:p>
            </p:txBody>
          </p:sp>
          <p:sp>
            <p:nvSpPr>
              <p:cNvPr id="272877" name="Freeform 1517"/>
              <p:cNvSpPr>
                <a:spLocks/>
              </p:cNvSpPr>
              <p:nvPr/>
            </p:nvSpPr>
            <p:spPr bwMode="auto">
              <a:xfrm>
                <a:off x="3465" y="3227"/>
                <a:ext cx="90" cy="84"/>
              </a:xfrm>
              <a:custGeom>
                <a:avLst/>
                <a:gdLst/>
                <a:ahLst/>
                <a:cxnLst>
                  <a:cxn ang="0">
                    <a:pos x="0" y="0"/>
                  </a:cxn>
                  <a:cxn ang="0">
                    <a:pos x="10" y="3"/>
                  </a:cxn>
                  <a:cxn ang="0">
                    <a:pos x="90" y="84"/>
                  </a:cxn>
                  <a:cxn ang="0">
                    <a:pos x="80" y="81"/>
                  </a:cxn>
                  <a:cxn ang="0">
                    <a:pos x="0" y="0"/>
                  </a:cxn>
                </a:cxnLst>
                <a:rect l="0" t="0" r="r" b="b"/>
                <a:pathLst>
                  <a:path w="90" h="84">
                    <a:moveTo>
                      <a:pt x="0" y="0"/>
                    </a:moveTo>
                    <a:lnTo>
                      <a:pt x="10" y="3"/>
                    </a:lnTo>
                    <a:lnTo>
                      <a:pt x="90" y="84"/>
                    </a:lnTo>
                    <a:lnTo>
                      <a:pt x="80" y="81"/>
                    </a:lnTo>
                    <a:lnTo>
                      <a:pt x="0" y="0"/>
                    </a:lnTo>
                    <a:close/>
                  </a:path>
                </a:pathLst>
              </a:custGeom>
              <a:solidFill>
                <a:srgbClr val="448AAD"/>
              </a:solidFill>
              <a:ln w="9525">
                <a:noFill/>
                <a:round/>
                <a:headEnd/>
                <a:tailEnd/>
              </a:ln>
            </p:spPr>
            <p:txBody>
              <a:bodyPr/>
              <a:lstStyle/>
              <a:p>
                <a:endParaRPr lang="en-US"/>
              </a:p>
            </p:txBody>
          </p:sp>
          <p:sp>
            <p:nvSpPr>
              <p:cNvPr id="272878" name="Freeform 1518"/>
              <p:cNvSpPr>
                <a:spLocks/>
              </p:cNvSpPr>
              <p:nvPr/>
            </p:nvSpPr>
            <p:spPr bwMode="auto">
              <a:xfrm>
                <a:off x="3475" y="3230"/>
                <a:ext cx="101" cy="87"/>
              </a:xfrm>
              <a:custGeom>
                <a:avLst/>
                <a:gdLst/>
                <a:ahLst/>
                <a:cxnLst>
                  <a:cxn ang="0">
                    <a:pos x="0" y="0"/>
                  </a:cxn>
                  <a:cxn ang="0">
                    <a:pos x="20" y="6"/>
                  </a:cxn>
                  <a:cxn ang="0">
                    <a:pos x="101" y="87"/>
                  </a:cxn>
                  <a:cxn ang="0">
                    <a:pos x="80" y="81"/>
                  </a:cxn>
                  <a:cxn ang="0">
                    <a:pos x="0" y="0"/>
                  </a:cxn>
                </a:cxnLst>
                <a:rect l="0" t="0" r="r" b="b"/>
                <a:pathLst>
                  <a:path w="101" h="87">
                    <a:moveTo>
                      <a:pt x="0" y="0"/>
                    </a:moveTo>
                    <a:lnTo>
                      <a:pt x="20" y="6"/>
                    </a:lnTo>
                    <a:lnTo>
                      <a:pt x="101" y="87"/>
                    </a:lnTo>
                    <a:lnTo>
                      <a:pt x="80" y="81"/>
                    </a:lnTo>
                    <a:lnTo>
                      <a:pt x="0" y="0"/>
                    </a:lnTo>
                    <a:close/>
                  </a:path>
                </a:pathLst>
              </a:custGeom>
              <a:solidFill>
                <a:srgbClr val="4489AC"/>
              </a:solidFill>
              <a:ln w="9525">
                <a:noFill/>
                <a:round/>
                <a:headEnd/>
                <a:tailEnd/>
              </a:ln>
            </p:spPr>
            <p:txBody>
              <a:bodyPr/>
              <a:lstStyle/>
              <a:p>
                <a:endParaRPr lang="en-US"/>
              </a:p>
            </p:txBody>
          </p:sp>
          <p:sp>
            <p:nvSpPr>
              <p:cNvPr id="272879" name="Line 1519"/>
              <p:cNvSpPr>
                <a:spLocks noChangeShapeType="1"/>
              </p:cNvSpPr>
              <p:nvPr/>
            </p:nvSpPr>
            <p:spPr bwMode="auto">
              <a:xfrm>
                <a:off x="3475" y="3230"/>
                <a:ext cx="80" cy="81"/>
              </a:xfrm>
              <a:prstGeom prst="line">
                <a:avLst/>
              </a:prstGeom>
              <a:noFill/>
              <a:ln w="1588">
                <a:solidFill>
                  <a:srgbClr val="4489AC"/>
                </a:solidFill>
                <a:miter lim="800000"/>
                <a:headEnd/>
                <a:tailEnd/>
              </a:ln>
            </p:spPr>
            <p:txBody>
              <a:bodyPr/>
              <a:lstStyle/>
              <a:p>
                <a:endParaRPr lang="en-US"/>
              </a:p>
            </p:txBody>
          </p:sp>
          <p:sp>
            <p:nvSpPr>
              <p:cNvPr id="272880" name="Freeform 1520"/>
              <p:cNvSpPr>
                <a:spLocks/>
              </p:cNvSpPr>
              <p:nvPr/>
            </p:nvSpPr>
            <p:spPr bwMode="auto">
              <a:xfrm>
                <a:off x="3475" y="3230"/>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489AC"/>
              </a:solidFill>
              <a:ln w="9525">
                <a:noFill/>
                <a:round/>
                <a:headEnd/>
                <a:tailEnd/>
              </a:ln>
            </p:spPr>
            <p:txBody>
              <a:bodyPr/>
              <a:lstStyle/>
              <a:p>
                <a:endParaRPr lang="en-US"/>
              </a:p>
            </p:txBody>
          </p:sp>
          <p:sp>
            <p:nvSpPr>
              <p:cNvPr id="272881" name="Freeform 1521"/>
              <p:cNvSpPr>
                <a:spLocks/>
              </p:cNvSpPr>
              <p:nvPr/>
            </p:nvSpPr>
            <p:spPr bwMode="auto">
              <a:xfrm>
                <a:off x="3482" y="3232"/>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388AB"/>
              </a:solidFill>
              <a:ln w="9525">
                <a:noFill/>
                <a:round/>
                <a:headEnd/>
                <a:tailEnd/>
              </a:ln>
            </p:spPr>
            <p:txBody>
              <a:bodyPr/>
              <a:lstStyle/>
              <a:p>
                <a:endParaRPr lang="en-US"/>
              </a:p>
            </p:txBody>
          </p:sp>
          <p:sp>
            <p:nvSpPr>
              <p:cNvPr id="272882" name="Freeform 1522"/>
              <p:cNvSpPr>
                <a:spLocks/>
              </p:cNvSpPr>
              <p:nvPr/>
            </p:nvSpPr>
            <p:spPr bwMode="auto">
              <a:xfrm>
                <a:off x="3489" y="3234"/>
                <a:ext cx="87" cy="83"/>
              </a:xfrm>
              <a:custGeom>
                <a:avLst/>
                <a:gdLst/>
                <a:ahLst/>
                <a:cxnLst>
                  <a:cxn ang="0">
                    <a:pos x="0" y="0"/>
                  </a:cxn>
                  <a:cxn ang="0">
                    <a:pos x="6" y="2"/>
                  </a:cxn>
                  <a:cxn ang="0">
                    <a:pos x="87" y="83"/>
                  </a:cxn>
                  <a:cxn ang="0">
                    <a:pos x="80" y="81"/>
                  </a:cxn>
                  <a:cxn ang="0">
                    <a:pos x="0" y="0"/>
                  </a:cxn>
                </a:cxnLst>
                <a:rect l="0" t="0" r="r" b="b"/>
                <a:pathLst>
                  <a:path w="87" h="83">
                    <a:moveTo>
                      <a:pt x="0" y="0"/>
                    </a:moveTo>
                    <a:lnTo>
                      <a:pt x="6" y="2"/>
                    </a:lnTo>
                    <a:lnTo>
                      <a:pt x="87" y="83"/>
                    </a:lnTo>
                    <a:lnTo>
                      <a:pt x="80" y="81"/>
                    </a:lnTo>
                    <a:lnTo>
                      <a:pt x="0" y="0"/>
                    </a:lnTo>
                    <a:close/>
                  </a:path>
                </a:pathLst>
              </a:custGeom>
              <a:solidFill>
                <a:srgbClr val="4387AA"/>
              </a:solidFill>
              <a:ln w="9525">
                <a:noFill/>
                <a:round/>
                <a:headEnd/>
                <a:tailEnd/>
              </a:ln>
            </p:spPr>
            <p:txBody>
              <a:bodyPr/>
              <a:lstStyle/>
              <a:p>
                <a:endParaRPr lang="en-US"/>
              </a:p>
            </p:txBody>
          </p:sp>
          <p:sp>
            <p:nvSpPr>
              <p:cNvPr id="272883" name="Freeform 1523"/>
              <p:cNvSpPr>
                <a:spLocks/>
              </p:cNvSpPr>
              <p:nvPr/>
            </p:nvSpPr>
            <p:spPr bwMode="auto">
              <a:xfrm>
                <a:off x="3495" y="3236"/>
                <a:ext cx="102" cy="85"/>
              </a:xfrm>
              <a:custGeom>
                <a:avLst/>
                <a:gdLst/>
                <a:ahLst/>
                <a:cxnLst>
                  <a:cxn ang="0">
                    <a:pos x="0" y="0"/>
                  </a:cxn>
                  <a:cxn ang="0">
                    <a:pos x="22" y="5"/>
                  </a:cxn>
                  <a:cxn ang="0">
                    <a:pos x="102" y="85"/>
                  </a:cxn>
                  <a:cxn ang="0">
                    <a:pos x="81" y="81"/>
                  </a:cxn>
                  <a:cxn ang="0">
                    <a:pos x="0" y="0"/>
                  </a:cxn>
                </a:cxnLst>
                <a:rect l="0" t="0" r="r" b="b"/>
                <a:pathLst>
                  <a:path w="102" h="85">
                    <a:moveTo>
                      <a:pt x="0" y="0"/>
                    </a:moveTo>
                    <a:lnTo>
                      <a:pt x="22" y="5"/>
                    </a:lnTo>
                    <a:lnTo>
                      <a:pt x="102" y="85"/>
                    </a:lnTo>
                    <a:lnTo>
                      <a:pt x="81" y="81"/>
                    </a:lnTo>
                    <a:lnTo>
                      <a:pt x="0" y="0"/>
                    </a:lnTo>
                    <a:close/>
                  </a:path>
                </a:pathLst>
              </a:custGeom>
              <a:solidFill>
                <a:srgbClr val="4387A9"/>
              </a:solidFill>
              <a:ln w="9525">
                <a:noFill/>
                <a:round/>
                <a:headEnd/>
                <a:tailEnd/>
              </a:ln>
            </p:spPr>
            <p:txBody>
              <a:bodyPr/>
              <a:lstStyle/>
              <a:p>
                <a:endParaRPr lang="en-US"/>
              </a:p>
            </p:txBody>
          </p:sp>
          <p:sp>
            <p:nvSpPr>
              <p:cNvPr id="272884" name="Line 1524"/>
              <p:cNvSpPr>
                <a:spLocks noChangeShapeType="1"/>
              </p:cNvSpPr>
              <p:nvPr/>
            </p:nvSpPr>
            <p:spPr bwMode="auto">
              <a:xfrm>
                <a:off x="3495" y="3236"/>
                <a:ext cx="81" cy="81"/>
              </a:xfrm>
              <a:prstGeom prst="line">
                <a:avLst/>
              </a:prstGeom>
              <a:noFill/>
              <a:ln w="1588">
                <a:solidFill>
                  <a:srgbClr val="4387A9"/>
                </a:solidFill>
                <a:miter lim="800000"/>
                <a:headEnd/>
                <a:tailEnd/>
              </a:ln>
            </p:spPr>
            <p:txBody>
              <a:bodyPr/>
              <a:lstStyle/>
              <a:p>
                <a:endParaRPr lang="en-US"/>
              </a:p>
            </p:txBody>
          </p:sp>
          <p:sp>
            <p:nvSpPr>
              <p:cNvPr id="272885" name="Freeform 1525"/>
              <p:cNvSpPr>
                <a:spLocks/>
              </p:cNvSpPr>
              <p:nvPr/>
            </p:nvSpPr>
            <p:spPr bwMode="auto">
              <a:xfrm>
                <a:off x="3495" y="3236"/>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387A9"/>
              </a:solidFill>
              <a:ln w="9525">
                <a:noFill/>
                <a:round/>
                <a:headEnd/>
                <a:tailEnd/>
              </a:ln>
            </p:spPr>
            <p:txBody>
              <a:bodyPr/>
              <a:lstStyle/>
              <a:p>
                <a:endParaRPr lang="en-US"/>
              </a:p>
            </p:txBody>
          </p:sp>
          <p:sp>
            <p:nvSpPr>
              <p:cNvPr id="272886" name="Freeform 1526"/>
              <p:cNvSpPr>
                <a:spLocks/>
              </p:cNvSpPr>
              <p:nvPr/>
            </p:nvSpPr>
            <p:spPr bwMode="auto">
              <a:xfrm>
                <a:off x="3506" y="3238"/>
                <a:ext cx="91" cy="83"/>
              </a:xfrm>
              <a:custGeom>
                <a:avLst/>
                <a:gdLst/>
                <a:ahLst/>
                <a:cxnLst>
                  <a:cxn ang="0">
                    <a:pos x="0" y="0"/>
                  </a:cxn>
                  <a:cxn ang="0">
                    <a:pos x="11" y="3"/>
                  </a:cxn>
                  <a:cxn ang="0">
                    <a:pos x="91" y="83"/>
                  </a:cxn>
                  <a:cxn ang="0">
                    <a:pos x="81" y="81"/>
                  </a:cxn>
                  <a:cxn ang="0">
                    <a:pos x="0" y="0"/>
                  </a:cxn>
                </a:cxnLst>
                <a:rect l="0" t="0" r="r" b="b"/>
                <a:pathLst>
                  <a:path w="91" h="83">
                    <a:moveTo>
                      <a:pt x="0" y="0"/>
                    </a:moveTo>
                    <a:lnTo>
                      <a:pt x="11" y="3"/>
                    </a:lnTo>
                    <a:lnTo>
                      <a:pt x="91" y="83"/>
                    </a:lnTo>
                    <a:lnTo>
                      <a:pt x="81" y="81"/>
                    </a:lnTo>
                    <a:lnTo>
                      <a:pt x="0" y="0"/>
                    </a:lnTo>
                    <a:close/>
                  </a:path>
                </a:pathLst>
              </a:custGeom>
              <a:solidFill>
                <a:srgbClr val="4286A8"/>
              </a:solidFill>
              <a:ln w="9525">
                <a:noFill/>
                <a:round/>
                <a:headEnd/>
                <a:tailEnd/>
              </a:ln>
            </p:spPr>
            <p:txBody>
              <a:bodyPr/>
              <a:lstStyle/>
              <a:p>
                <a:endParaRPr lang="en-US"/>
              </a:p>
            </p:txBody>
          </p:sp>
          <p:sp>
            <p:nvSpPr>
              <p:cNvPr id="272887" name="Freeform 1527"/>
              <p:cNvSpPr>
                <a:spLocks/>
              </p:cNvSpPr>
              <p:nvPr/>
            </p:nvSpPr>
            <p:spPr bwMode="auto">
              <a:xfrm>
                <a:off x="3517" y="3241"/>
                <a:ext cx="102" cy="84"/>
              </a:xfrm>
              <a:custGeom>
                <a:avLst/>
                <a:gdLst/>
                <a:ahLst/>
                <a:cxnLst>
                  <a:cxn ang="0">
                    <a:pos x="0" y="0"/>
                  </a:cxn>
                  <a:cxn ang="0">
                    <a:pos x="21" y="4"/>
                  </a:cxn>
                  <a:cxn ang="0">
                    <a:pos x="102" y="84"/>
                  </a:cxn>
                  <a:cxn ang="0">
                    <a:pos x="80" y="80"/>
                  </a:cxn>
                  <a:cxn ang="0">
                    <a:pos x="0" y="0"/>
                  </a:cxn>
                </a:cxnLst>
                <a:rect l="0" t="0" r="r" b="b"/>
                <a:pathLst>
                  <a:path w="102" h="84">
                    <a:moveTo>
                      <a:pt x="0" y="0"/>
                    </a:moveTo>
                    <a:lnTo>
                      <a:pt x="21" y="4"/>
                    </a:lnTo>
                    <a:lnTo>
                      <a:pt x="102" y="84"/>
                    </a:lnTo>
                    <a:lnTo>
                      <a:pt x="80" y="80"/>
                    </a:lnTo>
                    <a:lnTo>
                      <a:pt x="0" y="0"/>
                    </a:lnTo>
                    <a:close/>
                  </a:path>
                </a:pathLst>
              </a:custGeom>
              <a:solidFill>
                <a:srgbClr val="4285A7"/>
              </a:solidFill>
              <a:ln w="9525">
                <a:noFill/>
                <a:round/>
                <a:headEnd/>
                <a:tailEnd/>
              </a:ln>
            </p:spPr>
            <p:txBody>
              <a:bodyPr/>
              <a:lstStyle/>
              <a:p>
                <a:endParaRPr lang="en-US"/>
              </a:p>
            </p:txBody>
          </p:sp>
          <p:sp>
            <p:nvSpPr>
              <p:cNvPr id="272888" name="Line 1528"/>
              <p:cNvSpPr>
                <a:spLocks noChangeShapeType="1"/>
              </p:cNvSpPr>
              <p:nvPr/>
            </p:nvSpPr>
            <p:spPr bwMode="auto">
              <a:xfrm>
                <a:off x="3517" y="3241"/>
                <a:ext cx="80" cy="80"/>
              </a:xfrm>
              <a:prstGeom prst="line">
                <a:avLst/>
              </a:prstGeom>
              <a:noFill/>
              <a:ln w="1588">
                <a:solidFill>
                  <a:srgbClr val="4285A7"/>
                </a:solidFill>
                <a:miter lim="800000"/>
                <a:headEnd/>
                <a:tailEnd/>
              </a:ln>
            </p:spPr>
            <p:txBody>
              <a:bodyPr/>
              <a:lstStyle/>
              <a:p>
                <a:endParaRPr lang="en-US"/>
              </a:p>
            </p:txBody>
          </p:sp>
          <p:sp>
            <p:nvSpPr>
              <p:cNvPr id="272889" name="Freeform 1529"/>
              <p:cNvSpPr>
                <a:spLocks/>
              </p:cNvSpPr>
              <p:nvPr/>
            </p:nvSpPr>
            <p:spPr bwMode="auto">
              <a:xfrm>
                <a:off x="3517" y="3241"/>
                <a:ext cx="87" cy="82"/>
              </a:xfrm>
              <a:custGeom>
                <a:avLst/>
                <a:gdLst/>
                <a:ahLst/>
                <a:cxnLst>
                  <a:cxn ang="0">
                    <a:pos x="0" y="0"/>
                  </a:cxn>
                  <a:cxn ang="0">
                    <a:pos x="7" y="1"/>
                  </a:cxn>
                  <a:cxn ang="0">
                    <a:pos x="87" y="82"/>
                  </a:cxn>
                  <a:cxn ang="0">
                    <a:pos x="80" y="80"/>
                  </a:cxn>
                  <a:cxn ang="0">
                    <a:pos x="0" y="0"/>
                  </a:cxn>
                </a:cxnLst>
                <a:rect l="0" t="0" r="r" b="b"/>
                <a:pathLst>
                  <a:path w="87" h="82">
                    <a:moveTo>
                      <a:pt x="0" y="0"/>
                    </a:moveTo>
                    <a:lnTo>
                      <a:pt x="7" y="1"/>
                    </a:lnTo>
                    <a:lnTo>
                      <a:pt x="87" y="82"/>
                    </a:lnTo>
                    <a:lnTo>
                      <a:pt x="80" y="80"/>
                    </a:lnTo>
                    <a:lnTo>
                      <a:pt x="0" y="0"/>
                    </a:lnTo>
                    <a:close/>
                  </a:path>
                </a:pathLst>
              </a:custGeom>
              <a:solidFill>
                <a:srgbClr val="4285A7"/>
              </a:solidFill>
              <a:ln w="9525">
                <a:noFill/>
                <a:round/>
                <a:headEnd/>
                <a:tailEnd/>
              </a:ln>
            </p:spPr>
            <p:txBody>
              <a:bodyPr/>
              <a:lstStyle/>
              <a:p>
                <a:endParaRPr lang="en-US"/>
              </a:p>
            </p:txBody>
          </p:sp>
          <p:sp>
            <p:nvSpPr>
              <p:cNvPr id="272890" name="Freeform 1530"/>
              <p:cNvSpPr>
                <a:spLocks/>
              </p:cNvSpPr>
              <p:nvPr/>
            </p:nvSpPr>
            <p:spPr bwMode="auto">
              <a:xfrm>
                <a:off x="3524" y="3242"/>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4184A6"/>
              </a:solidFill>
              <a:ln w="9525">
                <a:noFill/>
                <a:round/>
                <a:headEnd/>
                <a:tailEnd/>
              </a:ln>
            </p:spPr>
            <p:txBody>
              <a:bodyPr/>
              <a:lstStyle/>
              <a:p>
                <a:endParaRPr lang="en-US"/>
              </a:p>
            </p:txBody>
          </p:sp>
          <p:sp>
            <p:nvSpPr>
              <p:cNvPr id="272891" name="Freeform 1531"/>
              <p:cNvSpPr>
                <a:spLocks/>
              </p:cNvSpPr>
              <p:nvPr/>
            </p:nvSpPr>
            <p:spPr bwMode="auto">
              <a:xfrm>
                <a:off x="3531" y="3243"/>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183A5"/>
              </a:solidFill>
              <a:ln w="9525">
                <a:noFill/>
                <a:round/>
                <a:headEnd/>
                <a:tailEnd/>
              </a:ln>
            </p:spPr>
            <p:txBody>
              <a:bodyPr/>
              <a:lstStyle/>
              <a:p>
                <a:endParaRPr lang="en-US"/>
              </a:p>
            </p:txBody>
          </p:sp>
          <p:sp>
            <p:nvSpPr>
              <p:cNvPr id="272892" name="Freeform 1532"/>
              <p:cNvSpPr>
                <a:spLocks/>
              </p:cNvSpPr>
              <p:nvPr/>
            </p:nvSpPr>
            <p:spPr bwMode="auto">
              <a:xfrm>
                <a:off x="3538" y="3245"/>
                <a:ext cx="103" cy="84"/>
              </a:xfrm>
              <a:custGeom>
                <a:avLst/>
                <a:gdLst/>
                <a:ahLst/>
                <a:cxnLst>
                  <a:cxn ang="0">
                    <a:pos x="0" y="0"/>
                  </a:cxn>
                  <a:cxn ang="0">
                    <a:pos x="22" y="3"/>
                  </a:cxn>
                  <a:cxn ang="0">
                    <a:pos x="103" y="84"/>
                  </a:cxn>
                  <a:cxn ang="0">
                    <a:pos x="81" y="80"/>
                  </a:cxn>
                  <a:cxn ang="0">
                    <a:pos x="0" y="0"/>
                  </a:cxn>
                </a:cxnLst>
                <a:rect l="0" t="0" r="r" b="b"/>
                <a:pathLst>
                  <a:path w="103" h="84">
                    <a:moveTo>
                      <a:pt x="0" y="0"/>
                    </a:moveTo>
                    <a:lnTo>
                      <a:pt x="22" y="3"/>
                    </a:lnTo>
                    <a:lnTo>
                      <a:pt x="103" y="84"/>
                    </a:lnTo>
                    <a:lnTo>
                      <a:pt x="81" y="80"/>
                    </a:lnTo>
                    <a:lnTo>
                      <a:pt x="0" y="0"/>
                    </a:lnTo>
                    <a:close/>
                  </a:path>
                </a:pathLst>
              </a:custGeom>
              <a:solidFill>
                <a:srgbClr val="4183A4"/>
              </a:solidFill>
              <a:ln w="9525">
                <a:noFill/>
                <a:round/>
                <a:headEnd/>
                <a:tailEnd/>
              </a:ln>
            </p:spPr>
            <p:txBody>
              <a:bodyPr/>
              <a:lstStyle/>
              <a:p>
                <a:endParaRPr lang="en-US"/>
              </a:p>
            </p:txBody>
          </p:sp>
          <p:sp>
            <p:nvSpPr>
              <p:cNvPr id="272893" name="Line 1533"/>
              <p:cNvSpPr>
                <a:spLocks noChangeShapeType="1"/>
              </p:cNvSpPr>
              <p:nvPr/>
            </p:nvSpPr>
            <p:spPr bwMode="auto">
              <a:xfrm>
                <a:off x="3538" y="3245"/>
                <a:ext cx="81" cy="80"/>
              </a:xfrm>
              <a:prstGeom prst="line">
                <a:avLst/>
              </a:prstGeom>
              <a:noFill/>
              <a:ln w="1588">
                <a:solidFill>
                  <a:srgbClr val="4183A4"/>
                </a:solidFill>
                <a:miter lim="800000"/>
                <a:headEnd/>
                <a:tailEnd/>
              </a:ln>
            </p:spPr>
            <p:txBody>
              <a:bodyPr/>
              <a:lstStyle/>
              <a:p>
                <a:endParaRPr lang="en-US"/>
              </a:p>
            </p:txBody>
          </p:sp>
          <p:sp>
            <p:nvSpPr>
              <p:cNvPr id="272894" name="Freeform 1534"/>
              <p:cNvSpPr>
                <a:spLocks/>
              </p:cNvSpPr>
              <p:nvPr/>
            </p:nvSpPr>
            <p:spPr bwMode="auto">
              <a:xfrm>
                <a:off x="3538" y="3245"/>
                <a:ext cx="92" cy="82"/>
              </a:xfrm>
              <a:custGeom>
                <a:avLst/>
                <a:gdLst/>
                <a:ahLst/>
                <a:cxnLst>
                  <a:cxn ang="0">
                    <a:pos x="0" y="0"/>
                  </a:cxn>
                  <a:cxn ang="0">
                    <a:pos x="11" y="1"/>
                  </a:cxn>
                  <a:cxn ang="0">
                    <a:pos x="92" y="82"/>
                  </a:cxn>
                  <a:cxn ang="0">
                    <a:pos x="81" y="80"/>
                  </a:cxn>
                  <a:cxn ang="0">
                    <a:pos x="0" y="0"/>
                  </a:cxn>
                </a:cxnLst>
                <a:rect l="0" t="0" r="r" b="b"/>
                <a:pathLst>
                  <a:path w="92" h="82">
                    <a:moveTo>
                      <a:pt x="0" y="0"/>
                    </a:moveTo>
                    <a:lnTo>
                      <a:pt x="11" y="1"/>
                    </a:lnTo>
                    <a:lnTo>
                      <a:pt x="92" y="82"/>
                    </a:lnTo>
                    <a:lnTo>
                      <a:pt x="81" y="80"/>
                    </a:lnTo>
                    <a:lnTo>
                      <a:pt x="0" y="0"/>
                    </a:lnTo>
                    <a:close/>
                  </a:path>
                </a:pathLst>
              </a:custGeom>
              <a:solidFill>
                <a:srgbClr val="4183A4"/>
              </a:solidFill>
              <a:ln w="9525">
                <a:noFill/>
                <a:round/>
                <a:headEnd/>
                <a:tailEnd/>
              </a:ln>
            </p:spPr>
            <p:txBody>
              <a:bodyPr/>
              <a:lstStyle/>
              <a:p>
                <a:endParaRPr lang="en-US"/>
              </a:p>
            </p:txBody>
          </p:sp>
          <p:sp>
            <p:nvSpPr>
              <p:cNvPr id="272895" name="Freeform 1535"/>
              <p:cNvSpPr>
                <a:spLocks/>
              </p:cNvSpPr>
              <p:nvPr/>
            </p:nvSpPr>
            <p:spPr bwMode="auto">
              <a:xfrm>
                <a:off x="3549" y="3246"/>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082A3"/>
              </a:solidFill>
              <a:ln w="9525">
                <a:noFill/>
                <a:round/>
                <a:headEnd/>
                <a:tailEnd/>
              </a:ln>
            </p:spPr>
            <p:txBody>
              <a:bodyPr/>
              <a:lstStyle/>
              <a:p>
                <a:endParaRPr lang="en-US"/>
              </a:p>
            </p:txBody>
          </p:sp>
          <p:sp>
            <p:nvSpPr>
              <p:cNvPr id="272896" name="Freeform 1536"/>
              <p:cNvSpPr>
                <a:spLocks/>
              </p:cNvSpPr>
              <p:nvPr/>
            </p:nvSpPr>
            <p:spPr bwMode="auto">
              <a:xfrm>
                <a:off x="3560" y="3248"/>
                <a:ext cx="103" cy="83"/>
              </a:xfrm>
              <a:custGeom>
                <a:avLst/>
                <a:gdLst/>
                <a:ahLst/>
                <a:cxnLst>
                  <a:cxn ang="0">
                    <a:pos x="0" y="0"/>
                  </a:cxn>
                  <a:cxn ang="0">
                    <a:pos x="23" y="3"/>
                  </a:cxn>
                  <a:cxn ang="0">
                    <a:pos x="103" y="83"/>
                  </a:cxn>
                  <a:cxn ang="0">
                    <a:pos x="81" y="81"/>
                  </a:cxn>
                  <a:cxn ang="0">
                    <a:pos x="0" y="0"/>
                  </a:cxn>
                </a:cxnLst>
                <a:rect l="0" t="0" r="r" b="b"/>
                <a:pathLst>
                  <a:path w="103" h="83">
                    <a:moveTo>
                      <a:pt x="0" y="0"/>
                    </a:moveTo>
                    <a:lnTo>
                      <a:pt x="23" y="3"/>
                    </a:lnTo>
                    <a:lnTo>
                      <a:pt x="103" y="83"/>
                    </a:lnTo>
                    <a:lnTo>
                      <a:pt x="81" y="81"/>
                    </a:lnTo>
                    <a:lnTo>
                      <a:pt x="0" y="0"/>
                    </a:lnTo>
                    <a:close/>
                  </a:path>
                </a:pathLst>
              </a:custGeom>
              <a:solidFill>
                <a:srgbClr val="4081A2"/>
              </a:solidFill>
              <a:ln w="9525">
                <a:noFill/>
                <a:round/>
                <a:headEnd/>
                <a:tailEnd/>
              </a:ln>
            </p:spPr>
            <p:txBody>
              <a:bodyPr/>
              <a:lstStyle/>
              <a:p>
                <a:endParaRPr lang="en-US"/>
              </a:p>
            </p:txBody>
          </p:sp>
          <p:sp>
            <p:nvSpPr>
              <p:cNvPr id="272897" name="Line 1537"/>
              <p:cNvSpPr>
                <a:spLocks noChangeShapeType="1"/>
              </p:cNvSpPr>
              <p:nvPr/>
            </p:nvSpPr>
            <p:spPr bwMode="auto">
              <a:xfrm>
                <a:off x="3560" y="3248"/>
                <a:ext cx="81" cy="81"/>
              </a:xfrm>
              <a:prstGeom prst="line">
                <a:avLst/>
              </a:prstGeom>
              <a:noFill/>
              <a:ln w="1588">
                <a:solidFill>
                  <a:srgbClr val="4081A2"/>
                </a:solidFill>
                <a:miter lim="800000"/>
                <a:headEnd/>
                <a:tailEnd/>
              </a:ln>
            </p:spPr>
            <p:txBody>
              <a:bodyPr/>
              <a:lstStyle/>
              <a:p>
                <a:endParaRPr lang="en-US"/>
              </a:p>
            </p:txBody>
          </p:sp>
          <p:sp>
            <p:nvSpPr>
              <p:cNvPr id="272898" name="Freeform 1538"/>
              <p:cNvSpPr>
                <a:spLocks/>
              </p:cNvSpPr>
              <p:nvPr/>
            </p:nvSpPr>
            <p:spPr bwMode="auto">
              <a:xfrm>
                <a:off x="3560" y="3248"/>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4081A2"/>
              </a:solidFill>
              <a:ln w="9525">
                <a:noFill/>
                <a:round/>
                <a:headEnd/>
                <a:tailEnd/>
              </a:ln>
            </p:spPr>
            <p:txBody>
              <a:bodyPr/>
              <a:lstStyle/>
              <a:p>
                <a:endParaRPr lang="en-US"/>
              </a:p>
            </p:txBody>
          </p:sp>
          <p:sp>
            <p:nvSpPr>
              <p:cNvPr id="272899" name="Freeform 1539"/>
              <p:cNvSpPr>
                <a:spLocks/>
              </p:cNvSpPr>
              <p:nvPr/>
            </p:nvSpPr>
            <p:spPr bwMode="auto">
              <a:xfrm>
                <a:off x="3568" y="3249"/>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3F80A1"/>
              </a:solidFill>
              <a:ln w="9525">
                <a:noFill/>
                <a:round/>
                <a:headEnd/>
                <a:tailEnd/>
              </a:ln>
            </p:spPr>
            <p:txBody>
              <a:bodyPr/>
              <a:lstStyle/>
              <a:p>
                <a:endParaRPr lang="en-US"/>
              </a:p>
            </p:txBody>
          </p:sp>
          <p:sp>
            <p:nvSpPr>
              <p:cNvPr id="272900" name="Freeform 1540"/>
              <p:cNvSpPr>
                <a:spLocks/>
              </p:cNvSpPr>
              <p:nvPr/>
            </p:nvSpPr>
            <p:spPr bwMode="auto">
              <a:xfrm>
                <a:off x="3575" y="3250"/>
                <a:ext cx="88" cy="81"/>
              </a:xfrm>
              <a:custGeom>
                <a:avLst/>
                <a:gdLst/>
                <a:ahLst/>
                <a:cxnLst>
                  <a:cxn ang="0">
                    <a:pos x="0" y="0"/>
                  </a:cxn>
                  <a:cxn ang="0">
                    <a:pos x="8" y="1"/>
                  </a:cxn>
                  <a:cxn ang="0">
                    <a:pos x="88" y="81"/>
                  </a:cxn>
                  <a:cxn ang="0">
                    <a:pos x="81" y="81"/>
                  </a:cxn>
                  <a:cxn ang="0">
                    <a:pos x="0" y="0"/>
                  </a:cxn>
                </a:cxnLst>
                <a:rect l="0" t="0" r="r" b="b"/>
                <a:pathLst>
                  <a:path w="88" h="81">
                    <a:moveTo>
                      <a:pt x="0" y="0"/>
                    </a:moveTo>
                    <a:lnTo>
                      <a:pt x="8" y="1"/>
                    </a:lnTo>
                    <a:lnTo>
                      <a:pt x="88" y="81"/>
                    </a:lnTo>
                    <a:lnTo>
                      <a:pt x="81" y="81"/>
                    </a:lnTo>
                    <a:lnTo>
                      <a:pt x="0" y="0"/>
                    </a:lnTo>
                    <a:close/>
                  </a:path>
                </a:pathLst>
              </a:custGeom>
              <a:solidFill>
                <a:srgbClr val="3F7FA0"/>
              </a:solidFill>
              <a:ln w="9525">
                <a:noFill/>
                <a:round/>
                <a:headEnd/>
                <a:tailEnd/>
              </a:ln>
            </p:spPr>
            <p:txBody>
              <a:bodyPr/>
              <a:lstStyle/>
              <a:p>
                <a:endParaRPr lang="en-US"/>
              </a:p>
            </p:txBody>
          </p:sp>
          <p:sp>
            <p:nvSpPr>
              <p:cNvPr id="272901" name="Freeform 1541"/>
              <p:cNvSpPr>
                <a:spLocks/>
              </p:cNvSpPr>
              <p:nvPr/>
            </p:nvSpPr>
            <p:spPr bwMode="auto">
              <a:xfrm>
                <a:off x="3583" y="3251"/>
                <a:ext cx="103" cy="82"/>
              </a:xfrm>
              <a:custGeom>
                <a:avLst/>
                <a:gdLst/>
                <a:ahLst/>
                <a:cxnLst>
                  <a:cxn ang="0">
                    <a:pos x="0" y="0"/>
                  </a:cxn>
                  <a:cxn ang="0">
                    <a:pos x="23" y="2"/>
                  </a:cxn>
                  <a:cxn ang="0">
                    <a:pos x="103" y="82"/>
                  </a:cxn>
                  <a:cxn ang="0">
                    <a:pos x="80" y="80"/>
                  </a:cxn>
                  <a:cxn ang="0">
                    <a:pos x="0" y="0"/>
                  </a:cxn>
                </a:cxnLst>
                <a:rect l="0" t="0" r="r" b="b"/>
                <a:pathLst>
                  <a:path w="103" h="82">
                    <a:moveTo>
                      <a:pt x="0" y="0"/>
                    </a:moveTo>
                    <a:lnTo>
                      <a:pt x="23" y="2"/>
                    </a:lnTo>
                    <a:lnTo>
                      <a:pt x="103" y="82"/>
                    </a:lnTo>
                    <a:lnTo>
                      <a:pt x="80" y="80"/>
                    </a:lnTo>
                    <a:lnTo>
                      <a:pt x="0" y="0"/>
                    </a:lnTo>
                    <a:close/>
                  </a:path>
                </a:pathLst>
              </a:custGeom>
              <a:solidFill>
                <a:srgbClr val="3F7F9F"/>
              </a:solidFill>
              <a:ln w="9525">
                <a:noFill/>
                <a:round/>
                <a:headEnd/>
                <a:tailEnd/>
              </a:ln>
            </p:spPr>
            <p:txBody>
              <a:bodyPr/>
              <a:lstStyle/>
              <a:p>
                <a:endParaRPr lang="en-US"/>
              </a:p>
            </p:txBody>
          </p:sp>
          <p:sp>
            <p:nvSpPr>
              <p:cNvPr id="272902" name="Line 1542"/>
              <p:cNvSpPr>
                <a:spLocks noChangeShapeType="1"/>
              </p:cNvSpPr>
              <p:nvPr/>
            </p:nvSpPr>
            <p:spPr bwMode="auto">
              <a:xfrm>
                <a:off x="3583" y="3251"/>
                <a:ext cx="80" cy="80"/>
              </a:xfrm>
              <a:prstGeom prst="line">
                <a:avLst/>
              </a:prstGeom>
              <a:noFill/>
              <a:ln w="1588">
                <a:solidFill>
                  <a:srgbClr val="3F7F9F"/>
                </a:solidFill>
                <a:miter lim="800000"/>
                <a:headEnd/>
                <a:tailEnd/>
              </a:ln>
            </p:spPr>
            <p:txBody>
              <a:bodyPr/>
              <a:lstStyle/>
              <a:p>
                <a:endParaRPr lang="en-US"/>
              </a:p>
            </p:txBody>
          </p:sp>
          <p:sp>
            <p:nvSpPr>
              <p:cNvPr id="272903" name="Freeform 1543"/>
              <p:cNvSpPr>
                <a:spLocks/>
              </p:cNvSpPr>
              <p:nvPr/>
            </p:nvSpPr>
            <p:spPr bwMode="auto">
              <a:xfrm>
                <a:off x="3583" y="3251"/>
                <a:ext cx="92" cy="81"/>
              </a:xfrm>
              <a:custGeom>
                <a:avLst/>
                <a:gdLst/>
                <a:ahLst/>
                <a:cxnLst>
                  <a:cxn ang="0">
                    <a:pos x="0" y="0"/>
                  </a:cxn>
                  <a:cxn ang="0">
                    <a:pos x="11" y="1"/>
                  </a:cxn>
                  <a:cxn ang="0">
                    <a:pos x="92" y="81"/>
                  </a:cxn>
                  <a:cxn ang="0">
                    <a:pos x="80" y="80"/>
                  </a:cxn>
                  <a:cxn ang="0">
                    <a:pos x="0" y="0"/>
                  </a:cxn>
                </a:cxnLst>
                <a:rect l="0" t="0" r="r" b="b"/>
                <a:pathLst>
                  <a:path w="92" h="81">
                    <a:moveTo>
                      <a:pt x="0" y="0"/>
                    </a:moveTo>
                    <a:lnTo>
                      <a:pt x="11" y="1"/>
                    </a:lnTo>
                    <a:lnTo>
                      <a:pt x="92" y="81"/>
                    </a:lnTo>
                    <a:lnTo>
                      <a:pt x="80" y="80"/>
                    </a:lnTo>
                    <a:lnTo>
                      <a:pt x="0" y="0"/>
                    </a:lnTo>
                    <a:close/>
                  </a:path>
                </a:pathLst>
              </a:custGeom>
              <a:solidFill>
                <a:srgbClr val="3F7F9F"/>
              </a:solidFill>
              <a:ln w="9525">
                <a:noFill/>
                <a:round/>
                <a:headEnd/>
                <a:tailEnd/>
              </a:ln>
            </p:spPr>
            <p:txBody>
              <a:bodyPr/>
              <a:lstStyle/>
              <a:p>
                <a:endParaRPr lang="en-US"/>
              </a:p>
            </p:txBody>
          </p:sp>
          <p:sp>
            <p:nvSpPr>
              <p:cNvPr id="272904" name="Freeform 1544"/>
              <p:cNvSpPr>
                <a:spLocks/>
              </p:cNvSpPr>
              <p:nvPr/>
            </p:nvSpPr>
            <p:spPr bwMode="auto">
              <a:xfrm>
                <a:off x="3594" y="3252"/>
                <a:ext cx="92" cy="81"/>
              </a:xfrm>
              <a:custGeom>
                <a:avLst/>
                <a:gdLst/>
                <a:ahLst/>
                <a:cxnLst>
                  <a:cxn ang="0">
                    <a:pos x="0" y="0"/>
                  </a:cxn>
                  <a:cxn ang="0">
                    <a:pos x="12" y="1"/>
                  </a:cxn>
                  <a:cxn ang="0">
                    <a:pos x="92" y="81"/>
                  </a:cxn>
                  <a:cxn ang="0">
                    <a:pos x="81" y="80"/>
                  </a:cxn>
                  <a:cxn ang="0">
                    <a:pos x="0" y="0"/>
                  </a:cxn>
                </a:cxnLst>
                <a:rect l="0" t="0" r="r" b="b"/>
                <a:pathLst>
                  <a:path w="92" h="81">
                    <a:moveTo>
                      <a:pt x="0" y="0"/>
                    </a:moveTo>
                    <a:lnTo>
                      <a:pt x="12" y="1"/>
                    </a:lnTo>
                    <a:lnTo>
                      <a:pt x="92" y="81"/>
                    </a:lnTo>
                    <a:lnTo>
                      <a:pt x="81" y="80"/>
                    </a:lnTo>
                    <a:lnTo>
                      <a:pt x="0" y="0"/>
                    </a:lnTo>
                    <a:close/>
                  </a:path>
                </a:pathLst>
              </a:custGeom>
              <a:solidFill>
                <a:srgbClr val="3E7E9E"/>
              </a:solidFill>
              <a:ln w="9525">
                <a:noFill/>
                <a:round/>
                <a:headEnd/>
                <a:tailEnd/>
              </a:ln>
            </p:spPr>
            <p:txBody>
              <a:bodyPr/>
              <a:lstStyle/>
              <a:p>
                <a:endParaRPr lang="en-US"/>
              </a:p>
            </p:txBody>
          </p:sp>
          <p:sp>
            <p:nvSpPr>
              <p:cNvPr id="272905" name="Freeform 1545"/>
              <p:cNvSpPr>
                <a:spLocks/>
              </p:cNvSpPr>
              <p:nvPr/>
            </p:nvSpPr>
            <p:spPr bwMode="auto">
              <a:xfrm>
                <a:off x="3606" y="3253"/>
                <a:ext cx="103" cy="82"/>
              </a:xfrm>
              <a:custGeom>
                <a:avLst/>
                <a:gdLst/>
                <a:ahLst/>
                <a:cxnLst>
                  <a:cxn ang="0">
                    <a:pos x="0" y="0"/>
                  </a:cxn>
                  <a:cxn ang="0">
                    <a:pos x="23" y="1"/>
                  </a:cxn>
                  <a:cxn ang="0">
                    <a:pos x="103" y="82"/>
                  </a:cxn>
                  <a:cxn ang="0">
                    <a:pos x="80" y="80"/>
                  </a:cxn>
                  <a:cxn ang="0">
                    <a:pos x="0" y="0"/>
                  </a:cxn>
                </a:cxnLst>
                <a:rect l="0" t="0" r="r" b="b"/>
                <a:pathLst>
                  <a:path w="103" h="82">
                    <a:moveTo>
                      <a:pt x="0" y="0"/>
                    </a:moveTo>
                    <a:lnTo>
                      <a:pt x="23" y="1"/>
                    </a:lnTo>
                    <a:lnTo>
                      <a:pt x="103" y="82"/>
                    </a:lnTo>
                    <a:lnTo>
                      <a:pt x="80" y="80"/>
                    </a:lnTo>
                    <a:lnTo>
                      <a:pt x="0" y="0"/>
                    </a:lnTo>
                    <a:close/>
                  </a:path>
                </a:pathLst>
              </a:custGeom>
              <a:solidFill>
                <a:srgbClr val="3E7D9D"/>
              </a:solidFill>
              <a:ln w="9525">
                <a:noFill/>
                <a:round/>
                <a:headEnd/>
                <a:tailEnd/>
              </a:ln>
            </p:spPr>
            <p:txBody>
              <a:bodyPr/>
              <a:lstStyle/>
              <a:p>
                <a:endParaRPr lang="en-US"/>
              </a:p>
            </p:txBody>
          </p:sp>
          <p:sp>
            <p:nvSpPr>
              <p:cNvPr id="272906" name="Line 1546"/>
              <p:cNvSpPr>
                <a:spLocks noChangeShapeType="1"/>
              </p:cNvSpPr>
              <p:nvPr/>
            </p:nvSpPr>
            <p:spPr bwMode="auto">
              <a:xfrm>
                <a:off x="3606" y="3253"/>
                <a:ext cx="80" cy="80"/>
              </a:xfrm>
              <a:prstGeom prst="line">
                <a:avLst/>
              </a:prstGeom>
              <a:noFill/>
              <a:ln w="1588">
                <a:solidFill>
                  <a:srgbClr val="3E7D9D"/>
                </a:solidFill>
                <a:miter lim="800000"/>
                <a:headEnd/>
                <a:tailEnd/>
              </a:ln>
            </p:spPr>
            <p:txBody>
              <a:bodyPr/>
              <a:lstStyle/>
              <a:p>
                <a:endParaRPr lang="en-US"/>
              </a:p>
            </p:txBody>
          </p:sp>
          <p:sp>
            <p:nvSpPr>
              <p:cNvPr id="272907" name="Freeform 1547"/>
              <p:cNvSpPr>
                <a:spLocks/>
              </p:cNvSpPr>
              <p:nvPr/>
            </p:nvSpPr>
            <p:spPr bwMode="auto">
              <a:xfrm>
                <a:off x="3606" y="3253"/>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E7D9D"/>
              </a:solidFill>
              <a:ln w="9525">
                <a:noFill/>
                <a:round/>
                <a:headEnd/>
                <a:tailEnd/>
              </a:ln>
            </p:spPr>
            <p:txBody>
              <a:bodyPr/>
              <a:lstStyle/>
              <a:p>
                <a:endParaRPr lang="en-US"/>
              </a:p>
            </p:txBody>
          </p:sp>
          <p:sp>
            <p:nvSpPr>
              <p:cNvPr id="272908" name="Freeform 1548"/>
              <p:cNvSpPr>
                <a:spLocks/>
              </p:cNvSpPr>
              <p:nvPr/>
            </p:nvSpPr>
            <p:spPr bwMode="auto">
              <a:xfrm>
                <a:off x="3613" y="3253"/>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C9C"/>
              </a:solidFill>
              <a:ln w="9525">
                <a:noFill/>
                <a:round/>
                <a:headEnd/>
                <a:tailEnd/>
              </a:ln>
            </p:spPr>
            <p:txBody>
              <a:bodyPr/>
              <a:lstStyle/>
              <a:p>
                <a:endParaRPr lang="en-US"/>
              </a:p>
            </p:txBody>
          </p:sp>
          <p:sp>
            <p:nvSpPr>
              <p:cNvPr id="272909" name="Freeform 1549"/>
              <p:cNvSpPr>
                <a:spLocks/>
              </p:cNvSpPr>
              <p:nvPr/>
            </p:nvSpPr>
            <p:spPr bwMode="auto">
              <a:xfrm>
                <a:off x="3621" y="3253"/>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3D7B9B"/>
              </a:solidFill>
              <a:ln w="9525">
                <a:noFill/>
                <a:round/>
                <a:headEnd/>
                <a:tailEnd/>
              </a:ln>
            </p:spPr>
            <p:txBody>
              <a:bodyPr/>
              <a:lstStyle/>
              <a:p>
                <a:endParaRPr lang="en-US"/>
              </a:p>
            </p:txBody>
          </p:sp>
          <p:sp>
            <p:nvSpPr>
              <p:cNvPr id="272910" name="Freeform 1550"/>
              <p:cNvSpPr>
                <a:spLocks/>
              </p:cNvSpPr>
              <p:nvPr/>
            </p:nvSpPr>
            <p:spPr bwMode="auto">
              <a:xfrm>
                <a:off x="3629" y="3254"/>
                <a:ext cx="104" cy="81"/>
              </a:xfrm>
              <a:custGeom>
                <a:avLst/>
                <a:gdLst/>
                <a:ahLst/>
                <a:cxnLst>
                  <a:cxn ang="0">
                    <a:pos x="0" y="0"/>
                  </a:cxn>
                  <a:cxn ang="0">
                    <a:pos x="23" y="0"/>
                  </a:cxn>
                  <a:cxn ang="0">
                    <a:pos x="104" y="81"/>
                  </a:cxn>
                  <a:cxn ang="0">
                    <a:pos x="80" y="81"/>
                  </a:cxn>
                  <a:cxn ang="0">
                    <a:pos x="0" y="0"/>
                  </a:cxn>
                </a:cxnLst>
                <a:rect l="0" t="0" r="r" b="b"/>
                <a:pathLst>
                  <a:path w="104" h="81">
                    <a:moveTo>
                      <a:pt x="0" y="0"/>
                    </a:moveTo>
                    <a:lnTo>
                      <a:pt x="23" y="0"/>
                    </a:lnTo>
                    <a:lnTo>
                      <a:pt x="104" y="81"/>
                    </a:lnTo>
                    <a:lnTo>
                      <a:pt x="80" y="81"/>
                    </a:lnTo>
                    <a:lnTo>
                      <a:pt x="0" y="0"/>
                    </a:lnTo>
                    <a:close/>
                  </a:path>
                </a:pathLst>
              </a:custGeom>
              <a:solidFill>
                <a:srgbClr val="3D7B9A"/>
              </a:solidFill>
              <a:ln w="9525">
                <a:noFill/>
                <a:round/>
                <a:headEnd/>
                <a:tailEnd/>
              </a:ln>
            </p:spPr>
            <p:txBody>
              <a:bodyPr/>
              <a:lstStyle/>
              <a:p>
                <a:endParaRPr lang="en-US"/>
              </a:p>
            </p:txBody>
          </p:sp>
          <p:sp>
            <p:nvSpPr>
              <p:cNvPr id="272911" name="Line 1551"/>
              <p:cNvSpPr>
                <a:spLocks noChangeShapeType="1"/>
              </p:cNvSpPr>
              <p:nvPr/>
            </p:nvSpPr>
            <p:spPr bwMode="auto">
              <a:xfrm>
                <a:off x="3629" y="3254"/>
                <a:ext cx="80" cy="81"/>
              </a:xfrm>
              <a:prstGeom prst="line">
                <a:avLst/>
              </a:prstGeom>
              <a:noFill/>
              <a:ln w="1588">
                <a:solidFill>
                  <a:srgbClr val="3D7B9A"/>
                </a:solidFill>
                <a:miter lim="800000"/>
                <a:headEnd/>
                <a:tailEnd/>
              </a:ln>
            </p:spPr>
            <p:txBody>
              <a:bodyPr/>
              <a:lstStyle/>
              <a:p>
                <a:endParaRPr lang="en-US"/>
              </a:p>
            </p:txBody>
          </p:sp>
          <p:sp>
            <p:nvSpPr>
              <p:cNvPr id="272912" name="Freeform 1552"/>
              <p:cNvSpPr>
                <a:spLocks/>
              </p:cNvSpPr>
              <p:nvPr/>
            </p:nvSpPr>
            <p:spPr bwMode="auto">
              <a:xfrm>
                <a:off x="3629" y="3254"/>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D7B9A"/>
              </a:solidFill>
              <a:ln w="9525">
                <a:noFill/>
                <a:round/>
                <a:headEnd/>
                <a:tailEnd/>
              </a:ln>
            </p:spPr>
            <p:txBody>
              <a:bodyPr/>
              <a:lstStyle/>
              <a:p>
                <a:endParaRPr lang="en-US"/>
              </a:p>
            </p:txBody>
          </p:sp>
          <p:sp>
            <p:nvSpPr>
              <p:cNvPr id="272913" name="Freeform 1553"/>
              <p:cNvSpPr>
                <a:spLocks/>
              </p:cNvSpPr>
              <p:nvPr/>
            </p:nvSpPr>
            <p:spPr bwMode="auto">
              <a:xfrm>
                <a:off x="3641" y="3254"/>
                <a:ext cx="92" cy="81"/>
              </a:xfrm>
              <a:custGeom>
                <a:avLst/>
                <a:gdLst/>
                <a:ahLst/>
                <a:cxnLst>
                  <a:cxn ang="0">
                    <a:pos x="0" y="0"/>
                  </a:cxn>
                  <a:cxn ang="0">
                    <a:pos x="11" y="0"/>
                  </a:cxn>
                  <a:cxn ang="0">
                    <a:pos x="92" y="81"/>
                  </a:cxn>
                  <a:cxn ang="0">
                    <a:pos x="80" y="81"/>
                  </a:cxn>
                  <a:cxn ang="0">
                    <a:pos x="0" y="0"/>
                  </a:cxn>
                </a:cxnLst>
                <a:rect l="0" t="0" r="r" b="b"/>
                <a:pathLst>
                  <a:path w="92" h="81">
                    <a:moveTo>
                      <a:pt x="0" y="0"/>
                    </a:moveTo>
                    <a:lnTo>
                      <a:pt x="11"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2914" name="Freeform 1554"/>
              <p:cNvSpPr>
                <a:spLocks/>
              </p:cNvSpPr>
              <p:nvPr/>
            </p:nvSpPr>
            <p:spPr bwMode="auto">
              <a:xfrm>
                <a:off x="3652" y="3254"/>
                <a:ext cx="104" cy="81"/>
              </a:xfrm>
              <a:custGeom>
                <a:avLst/>
                <a:gdLst/>
                <a:ahLst/>
                <a:cxnLst>
                  <a:cxn ang="0">
                    <a:pos x="0" y="0"/>
                  </a:cxn>
                  <a:cxn ang="0">
                    <a:pos x="24" y="0"/>
                  </a:cxn>
                  <a:cxn ang="0">
                    <a:pos x="104" y="81"/>
                  </a:cxn>
                  <a:cxn ang="0">
                    <a:pos x="81" y="81"/>
                  </a:cxn>
                  <a:cxn ang="0">
                    <a:pos x="0" y="0"/>
                  </a:cxn>
                </a:cxnLst>
                <a:rect l="0" t="0" r="r" b="b"/>
                <a:pathLst>
                  <a:path w="104" h="81">
                    <a:moveTo>
                      <a:pt x="0" y="0"/>
                    </a:moveTo>
                    <a:lnTo>
                      <a:pt x="24" y="0"/>
                    </a:lnTo>
                    <a:lnTo>
                      <a:pt x="104" y="81"/>
                    </a:lnTo>
                    <a:lnTo>
                      <a:pt x="81" y="81"/>
                    </a:lnTo>
                    <a:lnTo>
                      <a:pt x="0" y="0"/>
                    </a:lnTo>
                    <a:close/>
                  </a:path>
                </a:pathLst>
              </a:custGeom>
              <a:solidFill>
                <a:srgbClr val="3C7998"/>
              </a:solidFill>
              <a:ln w="9525">
                <a:noFill/>
                <a:round/>
                <a:headEnd/>
                <a:tailEnd/>
              </a:ln>
            </p:spPr>
            <p:txBody>
              <a:bodyPr/>
              <a:lstStyle/>
              <a:p>
                <a:endParaRPr lang="en-US"/>
              </a:p>
            </p:txBody>
          </p:sp>
          <p:sp>
            <p:nvSpPr>
              <p:cNvPr id="272915" name="Line 1555"/>
              <p:cNvSpPr>
                <a:spLocks noChangeShapeType="1"/>
              </p:cNvSpPr>
              <p:nvPr/>
            </p:nvSpPr>
            <p:spPr bwMode="auto">
              <a:xfrm>
                <a:off x="3652" y="3254"/>
                <a:ext cx="81" cy="81"/>
              </a:xfrm>
              <a:prstGeom prst="line">
                <a:avLst/>
              </a:prstGeom>
              <a:noFill/>
              <a:ln w="1588">
                <a:solidFill>
                  <a:srgbClr val="3C7998"/>
                </a:solidFill>
                <a:miter lim="800000"/>
                <a:headEnd/>
                <a:tailEnd/>
              </a:ln>
            </p:spPr>
            <p:txBody>
              <a:bodyPr/>
              <a:lstStyle/>
              <a:p>
                <a:endParaRPr lang="en-US"/>
              </a:p>
            </p:txBody>
          </p:sp>
          <p:sp>
            <p:nvSpPr>
              <p:cNvPr id="272916" name="Freeform 1556"/>
              <p:cNvSpPr>
                <a:spLocks/>
              </p:cNvSpPr>
              <p:nvPr/>
            </p:nvSpPr>
            <p:spPr bwMode="auto">
              <a:xfrm>
                <a:off x="3652" y="3254"/>
                <a:ext cx="92" cy="81"/>
              </a:xfrm>
              <a:custGeom>
                <a:avLst/>
                <a:gdLst/>
                <a:ahLst/>
                <a:cxnLst>
                  <a:cxn ang="0">
                    <a:pos x="0" y="0"/>
                  </a:cxn>
                  <a:cxn ang="0">
                    <a:pos x="12" y="0"/>
                  </a:cxn>
                  <a:cxn ang="0">
                    <a:pos x="92" y="81"/>
                  </a:cxn>
                  <a:cxn ang="0">
                    <a:pos x="81" y="81"/>
                  </a:cxn>
                  <a:cxn ang="0">
                    <a:pos x="0" y="0"/>
                  </a:cxn>
                </a:cxnLst>
                <a:rect l="0" t="0" r="r" b="b"/>
                <a:pathLst>
                  <a:path w="92" h="81">
                    <a:moveTo>
                      <a:pt x="0" y="0"/>
                    </a:moveTo>
                    <a:lnTo>
                      <a:pt x="12" y="0"/>
                    </a:lnTo>
                    <a:lnTo>
                      <a:pt x="92" y="81"/>
                    </a:lnTo>
                    <a:lnTo>
                      <a:pt x="81" y="81"/>
                    </a:lnTo>
                    <a:lnTo>
                      <a:pt x="0" y="0"/>
                    </a:lnTo>
                    <a:close/>
                  </a:path>
                </a:pathLst>
              </a:custGeom>
              <a:solidFill>
                <a:srgbClr val="3C7998"/>
              </a:solidFill>
              <a:ln w="9525">
                <a:noFill/>
                <a:round/>
                <a:headEnd/>
                <a:tailEnd/>
              </a:ln>
            </p:spPr>
            <p:txBody>
              <a:bodyPr/>
              <a:lstStyle/>
              <a:p>
                <a:endParaRPr lang="en-US"/>
              </a:p>
            </p:txBody>
          </p:sp>
          <p:sp>
            <p:nvSpPr>
              <p:cNvPr id="272917" name="Freeform 1557"/>
              <p:cNvSpPr>
                <a:spLocks/>
              </p:cNvSpPr>
              <p:nvPr/>
            </p:nvSpPr>
            <p:spPr bwMode="auto">
              <a:xfrm>
                <a:off x="3664" y="3254"/>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2918" name="Freeform 1558"/>
              <p:cNvSpPr>
                <a:spLocks/>
              </p:cNvSpPr>
              <p:nvPr/>
            </p:nvSpPr>
            <p:spPr bwMode="auto">
              <a:xfrm>
                <a:off x="3676" y="3253"/>
                <a:ext cx="103" cy="82"/>
              </a:xfrm>
              <a:custGeom>
                <a:avLst/>
                <a:gdLst/>
                <a:ahLst/>
                <a:cxnLst>
                  <a:cxn ang="0">
                    <a:pos x="0" y="1"/>
                  </a:cxn>
                  <a:cxn ang="0">
                    <a:pos x="23" y="0"/>
                  </a:cxn>
                  <a:cxn ang="0">
                    <a:pos x="103" y="80"/>
                  </a:cxn>
                  <a:cxn ang="0">
                    <a:pos x="80" y="82"/>
                  </a:cxn>
                  <a:cxn ang="0">
                    <a:pos x="0" y="1"/>
                  </a:cxn>
                </a:cxnLst>
                <a:rect l="0" t="0" r="r" b="b"/>
                <a:pathLst>
                  <a:path w="103" h="82">
                    <a:moveTo>
                      <a:pt x="0" y="1"/>
                    </a:moveTo>
                    <a:lnTo>
                      <a:pt x="23" y="0"/>
                    </a:lnTo>
                    <a:lnTo>
                      <a:pt x="103" y="80"/>
                    </a:lnTo>
                    <a:lnTo>
                      <a:pt x="80" y="82"/>
                    </a:lnTo>
                    <a:lnTo>
                      <a:pt x="0" y="1"/>
                    </a:lnTo>
                    <a:close/>
                  </a:path>
                </a:pathLst>
              </a:custGeom>
              <a:solidFill>
                <a:srgbClr val="3D7B9A"/>
              </a:solidFill>
              <a:ln w="9525">
                <a:noFill/>
                <a:round/>
                <a:headEnd/>
                <a:tailEnd/>
              </a:ln>
            </p:spPr>
            <p:txBody>
              <a:bodyPr/>
              <a:lstStyle/>
              <a:p>
                <a:endParaRPr lang="en-US"/>
              </a:p>
            </p:txBody>
          </p:sp>
          <p:sp>
            <p:nvSpPr>
              <p:cNvPr id="272919" name="Line 1559"/>
              <p:cNvSpPr>
                <a:spLocks noChangeShapeType="1"/>
              </p:cNvSpPr>
              <p:nvPr/>
            </p:nvSpPr>
            <p:spPr bwMode="auto">
              <a:xfrm>
                <a:off x="3676" y="3254"/>
                <a:ext cx="80" cy="81"/>
              </a:xfrm>
              <a:prstGeom prst="line">
                <a:avLst/>
              </a:prstGeom>
              <a:noFill/>
              <a:ln w="1588">
                <a:solidFill>
                  <a:srgbClr val="3D7B9A"/>
                </a:solidFill>
                <a:miter lim="800000"/>
                <a:headEnd/>
                <a:tailEnd/>
              </a:ln>
            </p:spPr>
            <p:txBody>
              <a:bodyPr/>
              <a:lstStyle/>
              <a:p>
                <a:endParaRPr lang="en-US"/>
              </a:p>
            </p:txBody>
          </p:sp>
          <p:sp>
            <p:nvSpPr>
              <p:cNvPr id="272920" name="Freeform 1560"/>
              <p:cNvSpPr>
                <a:spLocks/>
              </p:cNvSpPr>
              <p:nvPr/>
            </p:nvSpPr>
            <p:spPr bwMode="auto">
              <a:xfrm>
                <a:off x="3676" y="3253"/>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D7B9A"/>
              </a:solidFill>
              <a:ln w="9525">
                <a:noFill/>
                <a:round/>
                <a:headEnd/>
                <a:tailEnd/>
              </a:ln>
            </p:spPr>
            <p:txBody>
              <a:bodyPr/>
              <a:lstStyle/>
              <a:p>
                <a:endParaRPr lang="en-US"/>
              </a:p>
            </p:txBody>
          </p:sp>
          <p:sp>
            <p:nvSpPr>
              <p:cNvPr id="272921" name="Freeform 1561"/>
              <p:cNvSpPr>
                <a:spLocks/>
              </p:cNvSpPr>
              <p:nvPr/>
            </p:nvSpPr>
            <p:spPr bwMode="auto">
              <a:xfrm>
                <a:off x="3683" y="3253"/>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B9B"/>
              </a:solidFill>
              <a:ln w="9525">
                <a:noFill/>
                <a:round/>
                <a:headEnd/>
                <a:tailEnd/>
              </a:ln>
            </p:spPr>
            <p:txBody>
              <a:bodyPr/>
              <a:lstStyle/>
              <a:p>
                <a:endParaRPr lang="en-US"/>
              </a:p>
            </p:txBody>
          </p:sp>
          <p:sp>
            <p:nvSpPr>
              <p:cNvPr id="272922" name="Freeform 1562"/>
              <p:cNvSpPr>
                <a:spLocks/>
              </p:cNvSpPr>
              <p:nvPr/>
            </p:nvSpPr>
            <p:spPr bwMode="auto">
              <a:xfrm>
                <a:off x="3691" y="3253"/>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D7C9C"/>
              </a:solidFill>
              <a:ln w="9525">
                <a:noFill/>
                <a:round/>
                <a:headEnd/>
                <a:tailEnd/>
              </a:ln>
            </p:spPr>
            <p:txBody>
              <a:bodyPr/>
              <a:lstStyle/>
              <a:p>
                <a:endParaRPr lang="en-US"/>
              </a:p>
            </p:txBody>
          </p:sp>
          <p:sp>
            <p:nvSpPr>
              <p:cNvPr id="272923" name="Freeform 1563"/>
              <p:cNvSpPr>
                <a:spLocks/>
              </p:cNvSpPr>
              <p:nvPr/>
            </p:nvSpPr>
            <p:spPr bwMode="auto">
              <a:xfrm>
                <a:off x="3699" y="3251"/>
                <a:ext cx="103" cy="82"/>
              </a:xfrm>
              <a:custGeom>
                <a:avLst/>
                <a:gdLst/>
                <a:ahLst/>
                <a:cxnLst>
                  <a:cxn ang="0">
                    <a:pos x="0" y="2"/>
                  </a:cxn>
                  <a:cxn ang="0">
                    <a:pos x="23" y="0"/>
                  </a:cxn>
                  <a:cxn ang="0">
                    <a:pos x="103" y="80"/>
                  </a:cxn>
                  <a:cxn ang="0">
                    <a:pos x="80" y="82"/>
                  </a:cxn>
                  <a:cxn ang="0">
                    <a:pos x="0" y="2"/>
                  </a:cxn>
                </a:cxnLst>
                <a:rect l="0" t="0" r="r" b="b"/>
                <a:pathLst>
                  <a:path w="103" h="82">
                    <a:moveTo>
                      <a:pt x="0" y="2"/>
                    </a:moveTo>
                    <a:lnTo>
                      <a:pt x="23" y="0"/>
                    </a:lnTo>
                    <a:lnTo>
                      <a:pt x="103" y="80"/>
                    </a:lnTo>
                    <a:lnTo>
                      <a:pt x="80" y="82"/>
                    </a:lnTo>
                    <a:lnTo>
                      <a:pt x="0" y="2"/>
                    </a:lnTo>
                    <a:close/>
                  </a:path>
                </a:pathLst>
              </a:custGeom>
              <a:solidFill>
                <a:srgbClr val="3E7D9D"/>
              </a:solidFill>
              <a:ln w="9525">
                <a:noFill/>
                <a:round/>
                <a:headEnd/>
                <a:tailEnd/>
              </a:ln>
            </p:spPr>
            <p:txBody>
              <a:bodyPr/>
              <a:lstStyle/>
              <a:p>
                <a:endParaRPr lang="en-US"/>
              </a:p>
            </p:txBody>
          </p:sp>
          <p:sp>
            <p:nvSpPr>
              <p:cNvPr id="272924" name="Line 1564"/>
              <p:cNvSpPr>
                <a:spLocks noChangeShapeType="1"/>
              </p:cNvSpPr>
              <p:nvPr/>
            </p:nvSpPr>
            <p:spPr bwMode="auto">
              <a:xfrm>
                <a:off x="3699" y="3253"/>
                <a:ext cx="80" cy="80"/>
              </a:xfrm>
              <a:prstGeom prst="line">
                <a:avLst/>
              </a:prstGeom>
              <a:noFill/>
              <a:ln w="1588">
                <a:solidFill>
                  <a:srgbClr val="3E7D9D"/>
                </a:solidFill>
                <a:miter lim="800000"/>
                <a:headEnd/>
                <a:tailEnd/>
              </a:ln>
            </p:spPr>
            <p:txBody>
              <a:bodyPr/>
              <a:lstStyle/>
              <a:p>
                <a:endParaRPr lang="en-US"/>
              </a:p>
            </p:txBody>
          </p:sp>
          <p:sp>
            <p:nvSpPr>
              <p:cNvPr id="272925" name="Freeform 1565"/>
              <p:cNvSpPr>
                <a:spLocks/>
              </p:cNvSpPr>
              <p:nvPr/>
            </p:nvSpPr>
            <p:spPr bwMode="auto">
              <a:xfrm>
                <a:off x="3699" y="3252"/>
                <a:ext cx="92" cy="81"/>
              </a:xfrm>
              <a:custGeom>
                <a:avLst/>
                <a:gdLst/>
                <a:ahLst/>
                <a:cxnLst>
                  <a:cxn ang="0">
                    <a:pos x="0" y="1"/>
                  </a:cxn>
                  <a:cxn ang="0">
                    <a:pos x="11" y="0"/>
                  </a:cxn>
                  <a:cxn ang="0">
                    <a:pos x="92" y="80"/>
                  </a:cxn>
                  <a:cxn ang="0">
                    <a:pos x="80" y="81"/>
                  </a:cxn>
                  <a:cxn ang="0">
                    <a:pos x="0" y="1"/>
                  </a:cxn>
                </a:cxnLst>
                <a:rect l="0" t="0" r="r" b="b"/>
                <a:pathLst>
                  <a:path w="92" h="81">
                    <a:moveTo>
                      <a:pt x="0" y="1"/>
                    </a:moveTo>
                    <a:lnTo>
                      <a:pt x="11" y="0"/>
                    </a:lnTo>
                    <a:lnTo>
                      <a:pt x="92" y="80"/>
                    </a:lnTo>
                    <a:lnTo>
                      <a:pt x="80" y="81"/>
                    </a:lnTo>
                    <a:lnTo>
                      <a:pt x="0" y="1"/>
                    </a:lnTo>
                    <a:close/>
                  </a:path>
                </a:pathLst>
              </a:custGeom>
              <a:solidFill>
                <a:srgbClr val="3E7D9D"/>
              </a:solidFill>
              <a:ln w="9525">
                <a:noFill/>
                <a:round/>
                <a:headEnd/>
                <a:tailEnd/>
              </a:ln>
            </p:spPr>
            <p:txBody>
              <a:bodyPr/>
              <a:lstStyle/>
              <a:p>
                <a:endParaRPr lang="en-US"/>
              </a:p>
            </p:txBody>
          </p:sp>
          <p:sp>
            <p:nvSpPr>
              <p:cNvPr id="272926" name="Freeform 1566"/>
              <p:cNvSpPr>
                <a:spLocks/>
              </p:cNvSpPr>
              <p:nvPr/>
            </p:nvSpPr>
            <p:spPr bwMode="auto">
              <a:xfrm>
                <a:off x="3710" y="3251"/>
                <a:ext cx="92" cy="81"/>
              </a:xfrm>
              <a:custGeom>
                <a:avLst/>
                <a:gdLst/>
                <a:ahLst/>
                <a:cxnLst>
                  <a:cxn ang="0">
                    <a:pos x="0" y="1"/>
                  </a:cxn>
                  <a:cxn ang="0">
                    <a:pos x="12" y="0"/>
                  </a:cxn>
                  <a:cxn ang="0">
                    <a:pos x="92" y="80"/>
                  </a:cxn>
                  <a:cxn ang="0">
                    <a:pos x="81" y="81"/>
                  </a:cxn>
                  <a:cxn ang="0">
                    <a:pos x="0" y="1"/>
                  </a:cxn>
                </a:cxnLst>
                <a:rect l="0" t="0" r="r" b="b"/>
                <a:pathLst>
                  <a:path w="92" h="81">
                    <a:moveTo>
                      <a:pt x="0" y="1"/>
                    </a:moveTo>
                    <a:lnTo>
                      <a:pt x="12" y="0"/>
                    </a:lnTo>
                    <a:lnTo>
                      <a:pt x="92" y="80"/>
                    </a:lnTo>
                    <a:lnTo>
                      <a:pt x="81" y="81"/>
                    </a:lnTo>
                    <a:lnTo>
                      <a:pt x="0" y="1"/>
                    </a:lnTo>
                    <a:close/>
                  </a:path>
                </a:pathLst>
              </a:custGeom>
              <a:solidFill>
                <a:srgbClr val="3E7E9E"/>
              </a:solidFill>
              <a:ln w="9525">
                <a:noFill/>
                <a:round/>
                <a:headEnd/>
                <a:tailEnd/>
              </a:ln>
            </p:spPr>
            <p:txBody>
              <a:bodyPr/>
              <a:lstStyle/>
              <a:p>
                <a:endParaRPr lang="en-US"/>
              </a:p>
            </p:txBody>
          </p:sp>
          <p:sp>
            <p:nvSpPr>
              <p:cNvPr id="272927" name="Freeform 1567"/>
              <p:cNvSpPr>
                <a:spLocks/>
              </p:cNvSpPr>
              <p:nvPr/>
            </p:nvSpPr>
            <p:spPr bwMode="auto">
              <a:xfrm>
                <a:off x="3722" y="3248"/>
                <a:ext cx="103" cy="83"/>
              </a:xfrm>
              <a:custGeom>
                <a:avLst/>
                <a:gdLst/>
                <a:ahLst/>
                <a:cxnLst>
                  <a:cxn ang="0">
                    <a:pos x="0" y="3"/>
                  </a:cxn>
                  <a:cxn ang="0">
                    <a:pos x="22" y="0"/>
                  </a:cxn>
                  <a:cxn ang="0">
                    <a:pos x="103" y="81"/>
                  </a:cxn>
                  <a:cxn ang="0">
                    <a:pos x="80" y="83"/>
                  </a:cxn>
                  <a:cxn ang="0">
                    <a:pos x="0" y="3"/>
                  </a:cxn>
                </a:cxnLst>
                <a:rect l="0" t="0" r="r" b="b"/>
                <a:pathLst>
                  <a:path w="103" h="83">
                    <a:moveTo>
                      <a:pt x="0" y="3"/>
                    </a:moveTo>
                    <a:lnTo>
                      <a:pt x="22" y="0"/>
                    </a:lnTo>
                    <a:lnTo>
                      <a:pt x="103" y="81"/>
                    </a:lnTo>
                    <a:lnTo>
                      <a:pt x="80" y="83"/>
                    </a:lnTo>
                    <a:lnTo>
                      <a:pt x="0" y="3"/>
                    </a:lnTo>
                    <a:close/>
                  </a:path>
                </a:pathLst>
              </a:custGeom>
              <a:solidFill>
                <a:srgbClr val="3F7F9F"/>
              </a:solidFill>
              <a:ln w="9525">
                <a:noFill/>
                <a:round/>
                <a:headEnd/>
                <a:tailEnd/>
              </a:ln>
            </p:spPr>
            <p:txBody>
              <a:bodyPr/>
              <a:lstStyle/>
              <a:p>
                <a:endParaRPr lang="en-US"/>
              </a:p>
            </p:txBody>
          </p:sp>
          <p:sp>
            <p:nvSpPr>
              <p:cNvPr id="272928" name="Line 1568"/>
              <p:cNvSpPr>
                <a:spLocks noChangeShapeType="1"/>
              </p:cNvSpPr>
              <p:nvPr/>
            </p:nvSpPr>
            <p:spPr bwMode="auto">
              <a:xfrm>
                <a:off x="3722" y="3251"/>
                <a:ext cx="80" cy="80"/>
              </a:xfrm>
              <a:prstGeom prst="line">
                <a:avLst/>
              </a:prstGeom>
              <a:noFill/>
              <a:ln w="1588">
                <a:solidFill>
                  <a:srgbClr val="3F7F9F"/>
                </a:solidFill>
                <a:miter lim="800000"/>
                <a:headEnd/>
                <a:tailEnd/>
              </a:ln>
            </p:spPr>
            <p:txBody>
              <a:bodyPr/>
              <a:lstStyle/>
              <a:p>
                <a:endParaRPr lang="en-US"/>
              </a:p>
            </p:txBody>
          </p:sp>
          <p:sp>
            <p:nvSpPr>
              <p:cNvPr id="272929" name="Freeform 1569"/>
              <p:cNvSpPr>
                <a:spLocks/>
              </p:cNvSpPr>
              <p:nvPr/>
            </p:nvSpPr>
            <p:spPr bwMode="auto">
              <a:xfrm>
                <a:off x="3722" y="3250"/>
                <a:ext cx="88" cy="81"/>
              </a:xfrm>
              <a:custGeom>
                <a:avLst/>
                <a:gdLst/>
                <a:ahLst/>
                <a:cxnLst>
                  <a:cxn ang="0">
                    <a:pos x="0" y="1"/>
                  </a:cxn>
                  <a:cxn ang="0">
                    <a:pos x="7" y="0"/>
                  </a:cxn>
                  <a:cxn ang="0">
                    <a:pos x="88" y="81"/>
                  </a:cxn>
                  <a:cxn ang="0">
                    <a:pos x="80" y="81"/>
                  </a:cxn>
                  <a:cxn ang="0">
                    <a:pos x="0" y="1"/>
                  </a:cxn>
                </a:cxnLst>
                <a:rect l="0" t="0" r="r" b="b"/>
                <a:pathLst>
                  <a:path w="88" h="81">
                    <a:moveTo>
                      <a:pt x="0" y="1"/>
                    </a:moveTo>
                    <a:lnTo>
                      <a:pt x="7" y="0"/>
                    </a:lnTo>
                    <a:lnTo>
                      <a:pt x="88" y="81"/>
                    </a:lnTo>
                    <a:lnTo>
                      <a:pt x="80" y="81"/>
                    </a:lnTo>
                    <a:lnTo>
                      <a:pt x="0" y="1"/>
                    </a:lnTo>
                    <a:close/>
                  </a:path>
                </a:pathLst>
              </a:custGeom>
              <a:solidFill>
                <a:srgbClr val="3F7F9F"/>
              </a:solidFill>
              <a:ln w="9525">
                <a:noFill/>
                <a:round/>
                <a:headEnd/>
                <a:tailEnd/>
              </a:ln>
            </p:spPr>
            <p:txBody>
              <a:bodyPr/>
              <a:lstStyle/>
              <a:p>
                <a:endParaRPr lang="en-US"/>
              </a:p>
            </p:txBody>
          </p:sp>
          <p:sp>
            <p:nvSpPr>
              <p:cNvPr id="272930" name="Freeform 1570"/>
              <p:cNvSpPr>
                <a:spLocks/>
              </p:cNvSpPr>
              <p:nvPr/>
            </p:nvSpPr>
            <p:spPr bwMode="auto">
              <a:xfrm>
                <a:off x="3729" y="3249"/>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3F7FA0"/>
              </a:solidFill>
              <a:ln w="9525">
                <a:noFill/>
                <a:round/>
                <a:headEnd/>
                <a:tailEnd/>
              </a:ln>
            </p:spPr>
            <p:txBody>
              <a:bodyPr/>
              <a:lstStyle/>
              <a:p>
                <a:endParaRPr lang="en-US"/>
              </a:p>
            </p:txBody>
          </p:sp>
          <p:sp>
            <p:nvSpPr>
              <p:cNvPr id="272931" name="Freeform 1571"/>
              <p:cNvSpPr>
                <a:spLocks/>
              </p:cNvSpPr>
              <p:nvPr/>
            </p:nvSpPr>
            <p:spPr bwMode="auto">
              <a:xfrm>
                <a:off x="3737" y="3248"/>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F80A1"/>
              </a:solidFill>
              <a:ln w="9525">
                <a:noFill/>
                <a:round/>
                <a:headEnd/>
                <a:tailEnd/>
              </a:ln>
            </p:spPr>
            <p:txBody>
              <a:bodyPr/>
              <a:lstStyle/>
              <a:p>
                <a:endParaRPr lang="en-US"/>
              </a:p>
            </p:txBody>
          </p:sp>
          <p:sp>
            <p:nvSpPr>
              <p:cNvPr id="272932" name="Freeform 1572"/>
              <p:cNvSpPr>
                <a:spLocks/>
              </p:cNvSpPr>
              <p:nvPr/>
            </p:nvSpPr>
            <p:spPr bwMode="auto">
              <a:xfrm>
                <a:off x="3744" y="3245"/>
                <a:ext cx="103" cy="84"/>
              </a:xfrm>
              <a:custGeom>
                <a:avLst/>
                <a:gdLst/>
                <a:ahLst/>
                <a:cxnLst>
                  <a:cxn ang="0">
                    <a:pos x="0" y="3"/>
                  </a:cxn>
                  <a:cxn ang="0">
                    <a:pos x="22" y="0"/>
                  </a:cxn>
                  <a:cxn ang="0">
                    <a:pos x="103" y="80"/>
                  </a:cxn>
                  <a:cxn ang="0">
                    <a:pos x="81" y="84"/>
                  </a:cxn>
                  <a:cxn ang="0">
                    <a:pos x="0" y="3"/>
                  </a:cxn>
                </a:cxnLst>
                <a:rect l="0" t="0" r="r" b="b"/>
                <a:pathLst>
                  <a:path w="103" h="84">
                    <a:moveTo>
                      <a:pt x="0" y="3"/>
                    </a:moveTo>
                    <a:lnTo>
                      <a:pt x="22" y="0"/>
                    </a:lnTo>
                    <a:lnTo>
                      <a:pt x="103" y="80"/>
                    </a:lnTo>
                    <a:lnTo>
                      <a:pt x="81" y="84"/>
                    </a:lnTo>
                    <a:lnTo>
                      <a:pt x="0" y="3"/>
                    </a:lnTo>
                    <a:close/>
                  </a:path>
                </a:pathLst>
              </a:custGeom>
              <a:solidFill>
                <a:srgbClr val="4081A2"/>
              </a:solidFill>
              <a:ln w="9525">
                <a:noFill/>
                <a:round/>
                <a:headEnd/>
                <a:tailEnd/>
              </a:ln>
            </p:spPr>
            <p:txBody>
              <a:bodyPr/>
              <a:lstStyle/>
              <a:p>
                <a:endParaRPr lang="en-US"/>
              </a:p>
            </p:txBody>
          </p:sp>
          <p:sp>
            <p:nvSpPr>
              <p:cNvPr id="272933" name="Line 1573"/>
              <p:cNvSpPr>
                <a:spLocks noChangeShapeType="1"/>
              </p:cNvSpPr>
              <p:nvPr/>
            </p:nvSpPr>
            <p:spPr bwMode="auto">
              <a:xfrm>
                <a:off x="3744" y="3248"/>
                <a:ext cx="81" cy="81"/>
              </a:xfrm>
              <a:prstGeom prst="line">
                <a:avLst/>
              </a:prstGeom>
              <a:noFill/>
              <a:ln w="1588">
                <a:solidFill>
                  <a:srgbClr val="4081A2"/>
                </a:solidFill>
                <a:miter lim="800000"/>
                <a:headEnd/>
                <a:tailEnd/>
              </a:ln>
            </p:spPr>
            <p:txBody>
              <a:bodyPr/>
              <a:lstStyle/>
              <a:p>
                <a:endParaRPr lang="en-US"/>
              </a:p>
            </p:txBody>
          </p:sp>
          <p:sp>
            <p:nvSpPr>
              <p:cNvPr id="272934" name="Freeform 1574"/>
              <p:cNvSpPr>
                <a:spLocks/>
              </p:cNvSpPr>
              <p:nvPr/>
            </p:nvSpPr>
            <p:spPr bwMode="auto">
              <a:xfrm>
                <a:off x="3744" y="3246"/>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081A2"/>
              </a:solidFill>
              <a:ln w="9525">
                <a:noFill/>
                <a:round/>
                <a:headEnd/>
                <a:tailEnd/>
              </a:ln>
            </p:spPr>
            <p:txBody>
              <a:bodyPr/>
              <a:lstStyle/>
              <a:p>
                <a:endParaRPr lang="en-US"/>
              </a:p>
            </p:txBody>
          </p:sp>
          <p:sp>
            <p:nvSpPr>
              <p:cNvPr id="272935" name="Freeform 1575"/>
              <p:cNvSpPr>
                <a:spLocks/>
              </p:cNvSpPr>
              <p:nvPr/>
            </p:nvSpPr>
            <p:spPr bwMode="auto">
              <a:xfrm>
                <a:off x="3755" y="3245"/>
                <a:ext cx="92" cy="82"/>
              </a:xfrm>
              <a:custGeom>
                <a:avLst/>
                <a:gdLst/>
                <a:ahLst/>
                <a:cxnLst>
                  <a:cxn ang="0">
                    <a:pos x="0" y="1"/>
                  </a:cxn>
                  <a:cxn ang="0">
                    <a:pos x="11" y="0"/>
                  </a:cxn>
                  <a:cxn ang="0">
                    <a:pos x="92" y="80"/>
                  </a:cxn>
                  <a:cxn ang="0">
                    <a:pos x="81" y="82"/>
                  </a:cxn>
                  <a:cxn ang="0">
                    <a:pos x="0" y="1"/>
                  </a:cxn>
                </a:cxnLst>
                <a:rect l="0" t="0" r="r" b="b"/>
                <a:pathLst>
                  <a:path w="92" h="82">
                    <a:moveTo>
                      <a:pt x="0" y="1"/>
                    </a:moveTo>
                    <a:lnTo>
                      <a:pt x="11" y="0"/>
                    </a:lnTo>
                    <a:lnTo>
                      <a:pt x="92" y="80"/>
                    </a:lnTo>
                    <a:lnTo>
                      <a:pt x="81" y="82"/>
                    </a:lnTo>
                    <a:lnTo>
                      <a:pt x="0" y="1"/>
                    </a:lnTo>
                    <a:close/>
                  </a:path>
                </a:pathLst>
              </a:custGeom>
              <a:solidFill>
                <a:srgbClr val="4082A3"/>
              </a:solidFill>
              <a:ln w="9525">
                <a:noFill/>
                <a:round/>
                <a:headEnd/>
                <a:tailEnd/>
              </a:ln>
            </p:spPr>
            <p:txBody>
              <a:bodyPr/>
              <a:lstStyle/>
              <a:p>
                <a:endParaRPr lang="en-US"/>
              </a:p>
            </p:txBody>
          </p:sp>
          <p:sp>
            <p:nvSpPr>
              <p:cNvPr id="272936" name="Freeform 1576"/>
              <p:cNvSpPr>
                <a:spLocks/>
              </p:cNvSpPr>
              <p:nvPr/>
            </p:nvSpPr>
            <p:spPr bwMode="auto">
              <a:xfrm>
                <a:off x="3766" y="3241"/>
                <a:ext cx="102" cy="84"/>
              </a:xfrm>
              <a:custGeom>
                <a:avLst/>
                <a:gdLst/>
                <a:ahLst/>
                <a:cxnLst>
                  <a:cxn ang="0">
                    <a:pos x="0" y="4"/>
                  </a:cxn>
                  <a:cxn ang="0">
                    <a:pos x="22" y="0"/>
                  </a:cxn>
                  <a:cxn ang="0">
                    <a:pos x="102" y="80"/>
                  </a:cxn>
                  <a:cxn ang="0">
                    <a:pos x="81" y="84"/>
                  </a:cxn>
                  <a:cxn ang="0">
                    <a:pos x="0" y="4"/>
                  </a:cxn>
                </a:cxnLst>
                <a:rect l="0" t="0" r="r" b="b"/>
                <a:pathLst>
                  <a:path w="102" h="84">
                    <a:moveTo>
                      <a:pt x="0" y="4"/>
                    </a:moveTo>
                    <a:lnTo>
                      <a:pt x="22" y="0"/>
                    </a:lnTo>
                    <a:lnTo>
                      <a:pt x="102" y="80"/>
                    </a:lnTo>
                    <a:lnTo>
                      <a:pt x="81" y="84"/>
                    </a:lnTo>
                    <a:lnTo>
                      <a:pt x="0" y="4"/>
                    </a:lnTo>
                    <a:close/>
                  </a:path>
                </a:pathLst>
              </a:custGeom>
              <a:solidFill>
                <a:srgbClr val="4183A4"/>
              </a:solidFill>
              <a:ln w="9525">
                <a:noFill/>
                <a:round/>
                <a:headEnd/>
                <a:tailEnd/>
              </a:ln>
            </p:spPr>
            <p:txBody>
              <a:bodyPr/>
              <a:lstStyle/>
              <a:p>
                <a:endParaRPr lang="en-US"/>
              </a:p>
            </p:txBody>
          </p:sp>
          <p:sp>
            <p:nvSpPr>
              <p:cNvPr id="272937" name="Line 1577"/>
              <p:cNvSpPr>
                <a:spLocks noChangeShapeType="1"/>
              </p:cNvSpPr>
              <p:nvPr/>
            </p:nvSpPr>
            <p:spPr bwMode="auto">
              <a:xfrm>
                <a:off x="3766" y="3245"/>
                <a:ext cx="81" cy="80"/>
              </a:xfrm>
              <a:prstGeom prst="line">
                <a:avLst/>
              </a:prstGeom>
              <a:noFill/>
              <a:ln w="1588">
                <a:solidFill>
                  <a:srgbClr val="4183A4"/>
                </a:solidFill>
                <a:miter lim="800000"/>
                <a:headEnd/>
                <a:tailEnd/>
              </a:ln>
            </p:spPr>
            <p:txBody>
              <a:bodyPr/>
              <a:lstStyle/>
              <a:p>
                <a:endParaRPr lang="en-US"/>
              </a:p>
            </p:txBody>
          </p:sp>
          <p:sp>
            <p:nvSpPr>
              <p:cNvPr id="272938" name="Freeform 1578"/>
              <p:cNvSpPr>
                <a:spLocks/>
              </p:cNvSpPr>
              <p:nvPr/>
            </p:nvSpPr>
            <p:spPr bwMode="auto">
              <a:xfrm>
                <a:off x="3766" y="3243"/>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183A4"/>
              </a:solidFill>
              <a:ln w="9525">
                <a:noFill/>
                <a:round/>
                <a:headEnd/>
                <a:tailEnd/>
              </a:ln>
            </p:spPr>
            <p:txBody>
              <a:bodyPr/>
              <a:lstStyle/>
              <a:p>
                <a:endParaRPr lang="en-US"/>
              </a:p>
            </p:txBody>
          </p:sp>
          <p:sp>
            <p:nvSpPr>
              <p:cNvPr id="272939" name="Freeform 1579"/>
              <p:cNvSpPr>
                <a:spLocks/>
              </p:cNvSpPr>
              <p:nvPr/>
            </p:nvSpPr>
            <p:spPr bwMode="auto">
              <a:xfrm>
                <a:off x="3773" y="3242"/>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4183A5"/>
              </a:solidFill>
              <a:ln w="9525">
                <a:noFill/>
                <a:round/>
                <a:headEnd/>
                <a:tailEnd/>
              </a:ln>
            </p:spPr>
            <p:txBody>
              <a:bodyPr/>
              <a:lstStyle/>
              <a:p>
                <a:endParaRPr lang="en-US"/>
              </a:p>
            </p:txBody>
          </p:sp>
          <p:sp>
            <p:nvSpPr>
              <p:cNvPr id="272940" name="Freeform 1580"/>
              <p:cNvSpPr>
                <a:spLocks/>
              </p:cNvSpPr>
              <p:nvPr/>
            </p:nvSpPr>
            <p:spPr bwMode="auto">
              <a:xfrm>
                <a:off x="3781" y="3241"/>
                <a:ext cx="87" cy="82"/>
              </a:xfrm>
              <a:custGeom>
                <a:avLst/>
                <a:gdLst/>
                <a:ahLst/>
                <a:cxnLst>
                  <a:cxn ang="0">
                    <a:pos x="0" y="1"/>
                  </a:cxn>
                  <a:cxn ang="0">
                    <a:pos x="7" y="0"/>
                  </a:cxn>
                  <a:cxn ang="0">
                    <a:pos x="87" y="80"/>
                  </a:cxn>
                  <a:cxn ang="0">
                    <a:pos x="80" y="82"/>
                  </a:cxn>
                  <a:cxn ang="0">
                    <a:pos x="0" y="1"/>
                  </a:cxn>
                </a:cxnLst>
                <a:rect l="0" t="0" r="r" b="b"/>
                <a:pathLst>
                  <a:path w="87" h="82">
                    <a:moveTo>
                      <a:pt x="0" y="1"/>
                    </a:moveTo>
                    <a:lnTo>
                      <a:pt x="7" y="0"/>
                    </a:lnTo>
                    <a:lnTo>
                      <a:pt x="87" y="80"/>
                    </a:lnTo>
                    <a:lnTo>
                      <a:pt x="80" y="82"/>
                    </a:lnTo>
                    <a:lnTo>
                      <a:pt x="0" y="1"/>
                    </a:lnTo>
                    <a:close/>
                  </a:path>
                </a:pathLst>
              </a:custGeom>
              <a:solidFill>
                <a:srgbClr val="4184A6"/>
              </a:solidFill>
              <a:ln w="9525">
                <a:noFill/>
                <a:round/>
                <a:headEnd/>
                <a:tailEnd/>
              </a:ln>
            </p:spPr>
            <p:txBody>
              <a:bodyPr/>
              <a:lstStyle/>
              <a:p>
                <a:endParaRPr lang="en-US"/>
              </a:p>
            </p:txBody>
          </p:sp>
          <p:sp>
            <p:nvSpPr>
              <p:cNvPr id="272941" name="Freeform 1581"/>
              <p:cNvSpPr>
                <a:spLocks/>
              </p:cNvSpPr>
              <p:nvPr/>
            </p:nvSpPr>
            <p:spPr bwMode="auto">
              <a:xfrm>
                <a:off x="3788" y="3236"/>
                <a:ext cx="102" cy="85"/>
              </a:xfrm>
              <a:custGeom>
                <a:avLst/>
                <a:gdLst/>
                <a:ahLst/>
                <a:cxnLst>
                  <a:cxn ang="0">
                    <a:pos x="0" y="5"/>
                  </a:cxn>
                  <a:cxn ang="0">
                    <a:pos x="21" y="0"/>
                  </a:cxn>
                  <a:cxn ang="0">
                    <a:pos x="102" y="81"/>
                  </a:cxn>
                  <a:cxn ang="0">
                    <a:pos x="80" y="85"/>
                  </a:cxn>
                  <a:cxn ang="0">
                    <a:pos x="0" y="5"/>
                  </a:cxn>
                </a:cxnLst>
                <a:rect l="0" t="0" r="r" b="b"/>
                <a:pathLst>
                  <a:path w="102" h="85">
                    <a:moveTo>
                      <a:pt x="0" y="5"/>
                    </a:moveTo>
                    <a:lnTo>
                      <a:pt x="21" y="0"/>
                    </a:lnTo>
                    <a:lnTo>
                      <a:pt x="102" y="81"/>
                    </a:lnTo>
                    <a:lnTo>
                      <a:pt x="80" y="85"/>
                    </a:lnTo>
                    <a:lnTo>
                      <a:pt x="0" y="5"/>
                    </a:lnTo>
                    <a:close/>
                  </a:path>
                </a:pathLst>
              </a:custGeom>
              <a:solidFill>
                <a:srgbClr val="4285A7"/>
              </a:solidFill>
              <a:ln w="9525">
                <a:noFill/>
                <a:round/>
                <a:headEnd/>
                <a:tailEnd/>
              </a:ln>
            </p:spPr>
            <p:txBody>
              <a:bodyPr/>
              <a:lstStyle/>
              <a:p>
                <a:endParaRPr lang="en-US"/>
              </a:p>
            </p:txBody>
          </p:sp>
          <p:sp>
            <p:nvSpPr>
              <p:cNvPr id="272942" name="Line 1582"/>
              <p:cNvSpPr>
                <a:spLocks noChangeShapeType="1"/>
              </p:cNvSpPr>
              <p:nvPr/>
            </p:nvSpPr>
            <p:spPr bwMode="auto">
              <a:xfrm>
                <a:off x="3788" y="3241"/>
                <a:ext cx="80" cy="80"/>
              </a:xfrm>
              <a:prstGeom prst="line">
                <a:avLst/>
              </a:prstGeom>
              <a:noFill/>
              <a:ln w="1588">
                <a:solidFill>
                  <a:srgbClr val="4285A7"/>
                </a:solidFill>
                <a:miter lim="800000"/>
                <a:headEnd/>
                <a:tailEnd/>
              </a:ln>
            </p:spPr>
            <p:txBody>
              <a:bodyPr/>
              <a:lstStyle/>
              <a:p>
                <a:endParaRPr lang="en-US"/>
              </a:p>
            </p:txBody>
          </p:sp>
          <p:sp>
            <p:nvSpPr>
              <p:cNvPr id="272943" name="Freeform 1583"/>
              <p:cNvSpPr>
                <a:spLocks/>
              </p:cNvSpPr>
              <p:nvPr/>
            </p:nvSpPr>
            <p:spPr bwMode="auto">
              <a:xfrm>
                <a:off x="3788" y="3238"/>
                <a:ext cx="91" cy="83"/>
              </a:xfrm>
              <a:custGeom>
                <a:avLst/>
                <a:gdLst/>
                <a:ahLst/>
                <a:cxnLst>
                  <a:cxn ang="0">
                    <a:pos x="0" y="3"/>
                  </a:cxn>
                  <a:cxn ang="0">
                    <a:pos x="10" y="0"/>
                  </a:cxn>
                  <a:cxn ang="0">
                    <a:pos x="91" y="81"/>
                  </a:cxn>
                  <a:cxn ang="0">
                    <a:pos x="80" y="83"/>
                  </a:cxn>
                  <a:cxn ang="0">
                    <a:pos x="0" y="3"/>
                  </a:cxn>
                </a:cxnLst>
                <a:rect l="0" t="0" r="r" b="b"/>
                <a:pathLst>
                  <a:path w="91" h="83">
                    <a:moveTo>
                      <a:pt x="0" y="3"/>
                    </a:moveTo>
                    <a:lnTo>
                      <a:pt x="10" y="0"/>
                    </a:lnTo>
                    <a:lnTo>
                      <a:pt x="91" y="81"/>
                    </a:lnTo>
                    <a:lnTo>
                      <a:pt x="80" y="83"/>
                    </a:lnTo>
                    <a:lnTo>
                      <a:pt x="0" y="3"/>
                    </a:lnTo>
                    <a:close/>
                  </a:path>
                </a:pathLst>
              </a:custGeom>
              <a:solidFill>
                <a:srgbClr val="4285A7"/>
              </a:solidFill>
              <a:ln w="9525">
                <a:noFill/>
                <a:round/>
                <a:headEnd/>
                <a:tailEnd/>
              </a:ln>
            </p:spPr>
            <p:txBody>
              <a:bodyPr/>
              <a:lstStyle/>
              <a:p>
                <a:endParaRPr lang="en-US"/>
              </a:p>
            </p:txBody>
          </p:sp>
          <p:sp>
            <p:nvSpPr>
              <p:cNvPr id="272944" name="Freeform 1584"/>
              <p:cNvSpPr>
                <a:spLocks/>
              </p:cNvSpPr>
              <p:nvPr/>
            </p:nvSpPr>
            <p:spPr bwMode="auto">
              <a:xfrm>
                <a:off x="3798" y="3236"/>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286A8"/>
              </a:solidFill>
              <a:ln w="9525">
                <a:noFill/>
                <a:round/>
                <a:headEnd/>
                <a:tailEnd/>
              </a:ln>
            </p:spPr>
            <p:txBody>
              <a:bodyPr/>
              <a:lstStyle/>
              <a:p>
                <a:endParaRPr lang="en-US"/>
              </a:p>
            </p:txBody>
          </p:sp>
          <p:sp>
            <p:nvSpPr>
              <p:cNvPr id="272945" name="Freeform 1585"/>
              <p:cNvSpPr>
                <a:spLocks/>
              </p:cNvSpPr>
              <p:nvPr/>
            </p:nvSpPr>
            <p:spPr bwMode="auto">
              <a:xfrm>
                <a:off x="3809" y="3230"/>
                <a:ext cx="101" cy="87"/>
              </a:xfrm>
              <a:custGeom>
                <a:avLst/>
                <a:gdLst/>
                <a:ahLst/>
                <a:cxnLst>
                  <a:cxn ang="0">
                    <a:pos x="0" y="6"/>
                  </a:cxn>
                  <a:cxn ang="0">
                    <a:pos x="21" y="0"/>
                  </a:cxn>
                  <a:cxn ang="0">
                    <a:pos x="101" y="81"/>
                  </a:cxn>
                  <a:cxn ang="0">
                    <a:pos x="81" y="87"/>
                  </a:cxn>
                  <a:cxn ang="0">
                    <a:pos x="0" y="6"/>
                  </a:cxn>
                </a:cxnLst>
                <a:rect l="0" t="0" r="r" b="b"/>
                <a:pathLst>
                  <a:path w="101" h="87">
                    <a:moveTo>
                      <a:pt x="0" y="6"/>
                    </a:moveTo>
                    <a:lnTo>
                      <a:pt x="21" y="0"/>
                    </a:lnTo>
                    <a:lnTo>
                      <a:pt x="101" y="81"/>
                    </a:lnTo>
                    <a:lnTo>
                      <a:pt x="81" y="87"/>
                    </a:lnTo>
                    <a:lnTo>
                      <a:pt x="0" y="6"/>
                    </a:lnTo>
                    <a:close/>
                  </a:path>
                </a:pathLst>
              </a:custGeom>
              <a:solidFill>
                <a:srgbClr val="4387A9"/>
              </a:solidFill>
              <a:ln w="9525">
                <a:noFill/>
                <a:round/>
                <a:headEnd/>
                <a:tailEnd/>
              </a:ln>
            </p:spPr>
            <p:txBody>
              <a:bodyPr/>
              <a:lstStyle/>
              <a:p>
                <a:endParaRPr lang="en-US"/>
              </a:p>
            </p:txBody>
          </p:sp>
          <p:sp>
            <p:nvSpPr>
              <p:cNvPr id="272946" name="Line 1586"/>
              <p:cNvSpPr>
                <a:spLocks noChangeShapeType="1"/>
              </p:cNvSpPr>
              <p:nvPr/>
            </p:nvSpPr>
            <p:spPr bwMode="auto">
              <a:xfrm>
                <a:off x="3809" y="3236"/>
                <a:ext cx="81" cy="81"/>
              </a:xfrm>
              <a:prstGeom prst="line">
                <a:avLst/>
              </a:prstGeom>
              <a:noFill/>
              <a:ln w="1588">
                <a:solidFill>
                  <a:srgbClr val="4387A9"/>
                </a:solidFill>
                <a:miter lim="800000"/>
                <a:headEnd/>
                <a:tailEnd/>
              </a:ln>
            </p:spPr>
            <p:txBody>
              <a:bodyPr/>
              <a:lstStyle/>
              <a:p>
                <a:endParaRPr lang="en-US"/>
              </a:p>
            </p:txBody>
          </p:sp>
          <p:sp>
            <p:nvSpPr>
              <p:cNvPr id="272947" name="Freeform 1587"/>
              <p:cNvSpPr>
                <a:spLocks/>
              </p:cNvSpPr>
              <p:nvPr/>
            </p:nvSpPr>
            <p:spPr bwMode="auto">
              <a:xfrm>
                <a:off x="3809" y="3234"/>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9"/>
              </a:solidFill>
              <a:ln w="9525">
                <a:noFill/>
                <a:round/>
                <a:headEnd/>
                <a:tailEnd/>
              </a:ln>
            </p:spPr>
            <p:txBody>
              <a:bodyPr/>
              <a:lstStyle/>
              <a:p>
                <a:endParaRPr lang="en-US"/>
              </a:p>
            </p:txBody>
          </p:sp>
          <p:sp>
            <p:nvSpPr>
              <p:cNvPr id="272948" name="Freeform 1588"/>
              <p:cNvSpPr>
                <a:spLocks/>
              </p:cNvSpPr>
              <p:nvPr/>
            </p:nvSpPr>
            <p:spPr bwMode="auto">
              <a:xfrm>
                <a:off x="3816" y="3232"/>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A"/>
              </a:solidFill>
              <a:ln w="9525">
                <a:noFill/>
                <a:round/>
                <a:headEnd/>
                <a:tailEnd/>
              </a:ln>
            </p:spPr>
            <p:txBody>
              <a:bodyPr/>
              <a:lstStyle/>
              <a:p>
                <a:endParaRPr lang="en-US"/>
              </a:p>
            </p:txBody>
          </p:sp>
          <p:sp>
            <p:nvSpPr>
              <p:cNvPr id="272949" name="Freeform 1589"/>
              <p:cNvSpPr>
                <a:spLocks/>
              </p:cNvSpPr>
              <p:nvPr/>
            </p:nvSpPr>
            <p:spPr bwMode="auto">
              <a:xfrm>
                <a:off x="3823" y="3230"/>
                <a:ext cx="87" cy="83"/>
              </a:xfrm>
              <a:custGeom>
                <a:avLst/>
                <a:gdLst/>
                <a:ahLst/>
                <a:cxnLst>
                  <a:cxn ang="0">
                    <a:pos x="0" y="2"/>
                  </a:cxn>
                  <a:cxn ang="0">
                    <a:pos x="7" y="0"/>
                  </a:cxn>
                  <a:cxn ang="0">
                    <a:pos x="87" y="81"/>
                  </a:cxn>
                  <a:cxn ang="0">
                    <a:pos x="81" y="83"/>
                  </a:cxn>
                  <a:cxn ang="0">
                    <a:pos x="0" y="2"/>
                  </a:cxn>
                </a:cxnLst>
                <a:rect l="0" t="0" r="r" b="b"/>
                <a:pathLst>
                  <a:path w="87" h="83">
                    <a:moveTo>
                      <a:pt x="0" y="2"/>
                    </a:moveTo>
                    <a:lnTo>
                      <a:pt x="7" y="0"/>
                    </a:lnTo>
                    <a:lnTo>
                      <a:pt x="87" y="81"/>
                    </a:lnTo>
                    <a:lnTo>
                      <a:pt x="81" y="83"/>
                    </a:lnTo>
                    <a:lnTo>
                      <a:pt x="0" y="2"/>
                    </a:lnTo>
                    <a:close/>
                  </a:path>
                </a:pathLst>
              </a:custGeom>
              <a:solidFill>
                <a:srgbClr val="4388AB"/>
              </a:solidFill>
              <a:ln w="9525">
                <a:noFill/>
                <a:round/>
                <a:headEnd/>
                <a:tailEnd/>
              </a:ln>
            </p:spPr>
            <p:txBody>
              <a:bodyPr/>
              <a:lstStyle/>
              <a:p>
                <a:endParaRPr lang="en-US"/>
              </a:p>
            </p:txBody>
          </p:sp>
          <p:sp>
            <p:nvSpPr>
              <p:cNvPr id="272950" name="Freeform 1590"/>
              <p:cNvSpPr>
                <a:spLocks/>
              </p:cNvSpPr>
              <p:nvPr/>
            </p:nvSpPr>
            <p:spPr bwMode="auto">
              <a:xfrm>
                <a:off x="3830" y="3224"/>
                <a:ext cx="101" cy="87"/>
              </a:xfrm>
              <a:custGeom>
                <a:avLst/>
                <a:gdLst/>
                <a:ahLst/>
                <a:cxnLst>
                  <a:cxn ang="0">
                    <a:pos x="0" y="6"/>
                  </a:cxn>
                  <a:cxn ang="0">
                    <a:pos x="20" y="0"/>
                  </a:cxn>
                  <a:cxn ang="0">
                    <a:pos x="101" y="81"/>
                  </a:cxn>
                  <a:cxn ang="0">
                    <a:pos x="80" y="87"/>
                  </a:cxn>
                  <a:cxn ang="0">
                    <a:pos x="0" y="6"/>
                  </a:cxn>
                </a:cxnLst>
                <a:rect l="0" t="0" r="r" b="b"/>
                <a:pathLst>
                  <a:path w="101" h="87">
                    <a:moveTo>
                      <a:pt x="0" y="6"/>
                    </a:moveTo>
                    <a:lnTo>
                      <a:pt x="20" y="0"/>
                    </a:lnTo>
                    <a:lnTo>
                      <a:pt x="101" y="81"/>
                    </a:lnTo>
                    <a:lnTo>
                      <a:pt x="80" y="87"/>
                    </a:lnTo>
                    <a:lnTo>
                      <a:pt x="0" y="6"/>
                    </a:lnTo>
                    <a:close/>
                  </a:path>
                </a:pathLst>
              </a:custGeom>
              <a:solidFill>
                <a:srgbClr val="4489AC"/>
              </a:solidFill>
              <a:ln w="9525">
                <a:noFill/>
                <a:round/>
                <a:headEnd/>
                <a:tailEnd/>
              </a:ln>
            </p:spPr>
            <p:txBody>
              <a:bodyPr/>
              <a:lstStyle/>
              <a:p>
                <a:endParaRPr lang="en-US"/>
              </a:p>
            </p:txBody>
          </p:sp>
          <p:sp>
            <p:nvSpPr>
              <p:cNvPr id="272951" name="Line 1591"/>
              <p:cNvSpPr>
                <a:spLocks noChangeShapeType="1"/>
              </p:cNvSpPr>
              <p:nvPr/>
            </p:nvSpPr>
            <p:spPr bwMode="auto">
              <a:xfrm>
                <a:off x="3830" y="3230"/>
                <a:ext cx="80" cy="81"/>
              </a:xfrm>
              <a:prstGeom prst="line">
                <a:avLst/>
              </a:prstGeom>
              <a:noFill/>
              <a:ln w="1588">
                <a:solidFill>
                  <a:srgbClr val="4489AC"/>
                </a:solidFill>
                <a:miter lim="800000"/>
                <a:headEnd/>
                <a:tailEnd/>
              </a:ln>
            </p:spPr>
            <p:txBody>
              <a:bodyPr/>
              <a:lstStyle/>
              <a:p>
                <a:endParaRPr lang="en-US"/>
              </a:p>
            </p:txBody>
          </p:sp>
          <p:sp>
            <p:nvSpPr>
              <p:cNvPr id="272952" name="Freeform 1592"/>
              <p:cNvSpPr>
                <a:spLocks/>
              </p:cNvSpPr>
              <p:nvPr/>
            </p:nvSpPr>
            <p:spPr bwMode="auto">
              <a:xfrm>
                <a:off x="3830" y="3227"/>
                <a:ext cx="90" cy="84"/>
              </a:xfrm>
              <a:custGeom>
                <a:avLst/>
                <a:gdLst/>
                <a:ahLst/>
                <a:cxnLst>
                  <a:cxn ang="0">
                    <a:pos x="0" y="3"/>
                  </a:cxn>
                  <a:cxn ang="0">
                    <a:pos x="10" y="0"/>
                  </a:cxn>
                  <a:cxn ang="0">
                    <a:pos x="90" y="81"/>
                  </a:cxn>
                  <a:cxn ang="0">
                    <a:pos x="80" y="84"/>
                  </a:cxn>
                  <a:cxn ang="0">
                    <a:pos x="0" y="3"/>
                  </a:cxn>
                </a:cxnLst>
                <a:rect l="0" t="0" r="r" b="b"/>
                <a:pathLst>
                  <a:path w="90" h="84">
                    <a:moveTo>
                      <a:pt x="0" y="3"/>
                    </a:moveTo>
                    <a:lnTo>
                      <a:pt x="10" y="0"/>
                    </a:lnTo>
                    <a:lnTo>
                      <a:pt x="90" y="81"/>
                    </a:lnTo>
                    <a:lnTo>
                      <a:pt x="80" y="84"/>
                    </a:lnTo>
                    <a:lnTo>
                      <a:pt x="0" y="3"/>
                    </a:lnTo>
                    <a:close/>
                  </a:path>
                </a:pathLst>
              </a:custGeom>
              <a:solidFill>
                <a:srgbClr val="4489AC"/>
              </a:solidFill>
              <a:ln w="9525">
                <a:noFill/>
                <a:round/>
                <a:headEnd/>
                <a:tailEnd/>
              </a:ln>
            </p:spPr>
            <p:txBody>
              <a:bodyPr/>
              <a:lstStyle/>
              <a:p>
                <a:endParaRPr lang="en-US"/>
              </a:p>
            </p:txBody>
          </p:sp>
          <p:sp>
            <p:nvSpPr>
              <p:cNvPr id="272953" name="Freeform 1593"/>
              <p:cNvSpPr>
                <a:spLocks/>
              </p:cNvSpPr>
              <p:nvPr/>
            </p:nvSpPr>
            <p:spPr bwMode="auto">
              <a:xfrm>
                <a:off x="3840" y="3224"/>
                <a:ext cx="91" cy="84"/>
              </a:xfrm>
              <a:custGeom>
                <a:avLst/>
                <a:gdLst/>
                <a:ahLst/>
                <a:cxnLst>
                  <a:cxn ang="0">
                    <a:pos x="0" y="3"/>
                  </a:cxn>
                  <a:cxn ang="0">
                    <a:pos x="10" y="0"/>
                  </a:cxn>
                  <a:cxn ang="0">
                    <a:pos x="91" y="81"/>
                  </a:cxn>
                  <a:cxn ang="0">
                    <a:pos x="80" y="84"/>
                  </a:cxn>
                  <a:cxn ang="0">
                    <a:pos x="0" y="3"/>
                  </a:cxn>
                </a:cxnLst>
                <a:rect l="0" t="0" r="r" b="b"/>
                <a:pathLst>
                  <a:path w="91" h="84">
                    <a:moveTo>
                      <a:pt x="0" y="3"/>
                    </a:moveTo>
                    <a:lnTo>
                      <a:pt x="10" y="0"/>
                    </a:lnTo>
                    <a:lnTo>
                      <a:pt x="91" y="81"/>
                    </a:lnTo>
                    <a:lnTo>
                      <a:pt x="80" y="84"/>
                    </a:lnTo>
                    <a:lnTo>
                      <a:pt x="0" y="3"/>
                    </a:lnTo>
                    <a:close/>
                  </a:path>
                </a:pathLst>
              </a:custGeom>
              <a:solidFill>
                <a:srgbClr val="448AAD"/>
              </a:solidFill>
              <a:ln w="9525">
                <a:noFill/>
                <a:round/>
                <a:headEnd/>
                <a:tailEnd/>
              </a:ln>
            </p:spPr>
            <p:txBody>
              <a:bodyPr/>
              <a:lstStyle/>
              <a:p>
                <a:endParaRPr lang="en-US"/>
              </a:p>
            </p:txBody>
          </p:sp>
          <p:sp>
            <p:nvSpPr>
              <p:cNvPr id="272954" name="Freeform 1594"/>
              <p:cNvSpPr>
                <a:spLocks/>
              </p:cNvSpPr>
              <p:nvPr/>
            </p:nvSpPr>
            <p:spPr bwMode="auto">
              <a:xfrm>
                <a:off x="3850" y="3218"/>
                <a:ext cx="100" cy="87"/>
              </a:xfrm>
              <a:custGeom>
                <a:avLst/>
                <a:gdLst/>
                <a:ahLst/>
                <a:cxnLst>
                  <a:cxn ang="0">
                    <a:pos x="0" y="6"/>
                  </a:cxn>
                  <a:cxn ang="0">
                    <a:pos x="20" y="0"/>
                  </a:cxn>
                  <a:cxn ang="0">
                    <a:pos x="100" y="80"/>
                  </a:cxn>
                  <a:cxn ang="0">
                    <a:pos x="81" y="87"/>
                  </a:cxn>
                  <a:cxn ang="0">
                    <a:pos x="0" y="6"/>
                  </a:cxn>
                </a:cxnLst>
                <a:rect l="0" t="0" r="r" b="b"/>
                <a:pathLst>
                  <a:path w="100" h="87">
                    <a:moveTo>
                      <a:pt x="0" y="6"/>
                    </a:moveTo>
                    <a:lnTo>
                      <a:pt x="20" y="0"/>
                    </a:lnTo>
                    <a:lnTo>
                      <a:pt x="100" y="80"/>
                    </a:lnTo>
                    <a:lnTo>
                      <a:pt x="81" y="87"/>
                    </a:lnTo>
                    <a:lnTo>
                      <a:pt x="0" y="6"/>
                    </a:lnTo>
                    <a:close/>
                  </a:path>
                </a:pathLst>
              </a:custGeom>
              <a:solidFill>
                <a:srgbClr val="458BAE"/>
              </a:solidFill>
              <a:ln w="9525">
                <a:noFill/>
                <a:round/>
                <a:headEnd/>
                <a:tailEnd/>
              </a:ln>
            </p:spPr>
            <p:txBody>
              <a:bodyPr/>
              <a:lstStyle/>
              <a:p>
                <a:endParaRPr lang="en-US"/>
              </a:p>
            </p:txBody>
          </p:sp>
          <p:sp>
            <p:nvSpPr>
              <p:cNvPr id="272955" name="Line 1595"/>
              <p:cNvSpPr>
                <a:spLocks noChangeShapeType="1"/>
              </p:cNvSpPr>
              <p:nvPr/>
            </p:nvSpPr>
            <p:spPr bwMode="auto">
              <a:xfrm>
                <a:off x="3850" y="3224"/>
                <a:ext cx="81" cy="81"/>
              </a:xfrm>
              <a:prstGeom prst="line">
                <a:avLst/>
              </a:prstGeom>
              <a:noFill/>
              <a:ln w="1588">
                <a:solidFill>
                  <a:srgbClr val="458BAE"/>
                </a:solidFill>
                <a:miter lim="800000"/>
                <a:headEnd/>
                <a:tailEnd/>
              </a:ln>
            </p:spPr>
            <p:txBody>
              <a:bodyPr/>
              <a:lstStyle/>
              <a:p>
                <a:endParaRPr lang="en-US"/>
              </a:p>
            </p:txBody>
          </p:sp>
          <p:sp>
            <p:nvSpPr>
              <p:cNvPr id="272956" name="Freeform 1596"/>
              <p:cNvSpPr>
                <a:spLocks/>
              </p:cNvSpPr>
              <p:nvPr/>
            </p:nvSpPr>
            <p:spPr bwMode="auto">
              <a:xfrm>
                <a:off x="3850" y="3222"/>
                <a:ext cx="87" cy="83"/>
              </a:xfrm>
              <a:custGeom>
                <a:avLst/>
                <a:gdLst/>
                <a:ahLst/>
                <a:cxnLst>
                  <a:cxn ang="0">
                    <a:pos x="0" y="2"/>
                  </a:cxn>
                  <a:cxn ang="0">
                    <a:pos x="6" y="0"/>
                  </a:cxn>
                  <a:cxn ang="0">
                    <a:pos x="87" y="81"/>
                  </a:cxn>
                  <a:cxn ang="0">
                    <a:pos x="81" y="83"/>
                  </a:cxn>
                  <a:cxn ang="0">
                    <a:pos x="0" y="2"/>
                  </a:cxn>
                </a:cxnLst>
                <a:rect l="0" t="0" r="r" b="b"/>
                <a:pathLst>
                  <a:path w="87" h="83">
                    <a:moveTo>
                      <a:pt x="0" y="2"/>
                    </a:moveTo>
                    <a:lnTo>
                      <a:pt x="6" y="0"/>
                    </a:lnTo>
                    <a:lnTo>
                      <a:pt x="87" y="81"/>
                    </a:lnTo>
                    <a:lnTo>
                      <a:pt x="81" y="83"/>
                    </a:lnTo>
                    <a:lnTo>
                      <a:pt x="0" y="2"/>
                    </a:lnTo>
                    <a:close/>
                  </a:path>
                </a:pathLst>
              </a:custGeom>
              <a:solidFill>
                <a:srgbClr val="458BAE"/>
              </a:solidFill>
              <a:ln w="9525">
                <a:noFill/>
                <a:round/>
                <a:headEnd/>
                <a:tailEnd/>
              </a:ln>
            </p:spPr>
            <p:txBody>
              <a:bodyPr/>
              <a:lstStyle/>
              <a:p>
                <a:endParaRPr lang="en-US"/>
              </a:p>
            </p:txBody>
          </p:sp>
          <p:sp>
            <p:nvSpPr>
              <p:cNvPr id="272957" name="Freeform 1597"/>
              <p:cNvSpPr>
                <a:spLocks/>
              </p:cNvSpPr>
              <p:nvPr/>
            </p:nvSpPr>
            <p:spPr bwMode="auto">
              <a:xfrm>
                <a:off x="3856" y="3220"/>
                <a:ext cx="88" cy="83"/>
              </a:xfrm>
              <a:custGeom>
                <a:avLst/>
                <a:gdLst/>
                <a:ahLst/>
                <a:cxnLst>
                  <a:cxn ang="0">
                    <a:pos x="0" y="2"/>
                  </a:cxn>
                  <a:cxn ang="0">
                    <a:pos x="7" y="0"/>
                  </a:cxn>
                  <a:cxn ang="0">
                    <a:pos x="88" y="80"/>
                  </a:cxn>
                  <a:cxn ang="0">
                    <a:pos x="81" y="83"/>
                  </a:cxn>
                  <a:cxn ang="0">
                    <a:pos x="0" y="2"/>
                  </a:cxn>
                </a:cxnLst>
                <a:rect l="0" t="0" r="r" b="b"/>
                <a:pathLst>
                  <a:path w="88" h="83">
                    <a:moveTo>
                      <a:pt x="0" y="2"/>
                    </a:moveTo>
                    <a:lnTo>
                      <a:pt x="7" y="0"/>
                    </a:lnTo>
                    <a:lnTo>
                      <a:pt x="88" y="80"/>
                    </a:lnTo>
                    <a:lnTo>
                      <a:pt x="81" y="83"/>
                    </a:lnTo>
                    <a:lnTo>
                      <a:pt x="0" y="2"/>
                    </a:lnTo>
                    <a:close/>
                  </a:path>
                </a:pathLst>
              </a:custGeom>
              <a:solidFill>
                <a:srgbClr val="458BAF"/>
              </a:solidFill>
              <a:ln w="9525">
                <a:noFill/>
                <a:round/>
                <a:headEnd/>
                <a:tailEnd/>
              </a:ln>
            </p:spPr>
            <p:txBody>
              <a:bodyPr/>
              <a:lstStyle/>
              <a:p>
                <a:endParaRPr lang="en-US"/>
              </a:p>
            </p:txBody>
          </p:sp>
          <p:sp>
            <p:nvSpPr>
              <p:cNvPr id="272958" name="Freeform 1598"/>
              <p:cNvSpPr>
                <a:spLocks/>
              </p:cNvSpPr>
              <p:nvPr/>
            </p:nvSpPr>
            <p:spPr bwMode="auto">
              <a:xfrm>
                <a:off x="3863" y="3218"/>
                <a:ext cx="87" cy="82"/>
              </a:xfrm>
              <a:custGeom>
                <a:avLst/>
                <a:gdLst/>
                <a:ahLst/>
                <a:cxnLst>
                  <a:cxn ang="0">
                    <a:pos x="0" y="2"/>
                  </a:cxn>
                  <a:cxn ang="0">
                    <a:pos x="7" y="0"/>
                  </a:cxn>
                  <a:cxn ang="0">
                    <a:pos x="87" y="80"/>
                  </a:cxn>
                  <a:cxn ang="0">
                    <a:pos x="81" y="82"/>
                  </a:cxn>
                  <a:cxn ang="0">
                    <a:pos x="0" y="2"/>
                  </a:cxn>
                </a:cxnLst>
                <a:rect l="0" t="0" r="r" b="b"/>
                <a:pathLst>
                  <a:path w="87" h="82">
                    <a:moveTo>
                      <a:pt x="0" y="2"/>
                    </a:moveTo>
                    <a:lnTo>
                      <a:pt x="7" y="0"/>
                    </a:lnTo>
                    <a:lnTo>
                      <a:pt x="87" y="80"/>
                    </a:lnTo>
                    <a:lnTo>
                      <a:pt x="81" y="82"/>
                    </a:lnTo>
                    <a:lnTo>
                      <a:pt x="0" y="2"/>
                    </a:lnTo>
                    <a:close/>
                  </a:path>
                </a:pathLst>
              </a:custGeom>
              <a:solidFill>
                <a:srgbClr val="458CB0"/>
              </a:solidFill>
              <a:ln w="9525">
                <a:noFill/>
                <a:round/>
                <a:headEnd/>
                <a:tailEnd/>
              </a:ln>
            </p:spPr>
            <p:txBody>
              <a:bodyPr/>
              <a:lstStyle/>
              <a:p>
                <a:endParaRPr lang="en-US"/>
              </a:p>
            </p:txBody>
          </p:sp>
          <p:sp>
            <p:nvSpPr>
              <p:cNvPr id="272959" name="Freeform 1599"/>
              <p:cNvSpPr>
                <a:spLocks/>
              </p:cNvSpPr>
              <p:nvPr/>
            </p:nvSpPr>
            <p:spPr bwMode="auto">
              <a:xfrm>
                <a:off x="3870" y="3210"/>
                <a:ext cx="99" cy="88"/>
              </a:xfrm>
              <a:custGeom>
                <a:avLst/>
                <a:gdLst/>
                <a:ahLst/>
                <a:cxnLst>
                  <a:cxn ang="0">
                    <a:pos x="0" y="8"/>
                  </a:cxn>
                  <a:cxn ang="0">
                    <a:pos x="19" y="0"/>
                  </a:cxn>
                  <a:cxn ang="0">
                    <a:pos x="99" y="81"/>
                  </a:cxn>
                  <a:cxn ang="0">
                    <a:pos x="80" y="88"/>
                  </a:cxn>
                  <a:cxn ang="0">
                    <a:pos x="0" y="8"/>
                  </a:cxn>
                </a:cxnLst>
                <a:rect l="0" t="0" r="r" b="b"/>
                <a:pathLst>
                  <a:path w="99" h="88">
                    <a:moveTo>
                      <a:pt x="0" y="8"/>
                    </a:moveTo>
                    <a:lnTo>
                      <a:pt x="19" y="0"/>
                    </a:lnTo>
                    <a:lnTo>
                      <a:pt x="99" y="81"/>
                    </a:lnTo>
                    <a:lnTo>
                      <a:pt x="80" y="88"/>
                    </a:lnTo>
                    <a:lnTo>
                      <a:pt x="0" y="8"/>
                    </a:lnTo>
                    <a:close/>
                  </a:path>
                </a:pathLst>
              </a:custGeom>
              <a:solidFill>
                <a:srgbClr val="468DB1"/>
              </a:solidFill>
              <a:ln w="9525">
                <a:noFill/>
                <a:round/>
                <a:headEnd/>
                <a:tailEnd/>
              </a:ln>
            </p:spPr>
            <p:txBody>
              <a:bodyPr/>
              <a:lstStyle/>
              <a:p>
                <a:endParaRPr lang="en-US"/>
              </a:p>
            </p:txBody>
          </p:sp>
          <p:sp>
            <p:nvSpPr>
              <p:cNvPr id="272960" name="Line 1600"/>
              <p:cNvSpPr>
                <a:spLocks noChangeShapeType="1"/>
              </p:cNvSpPr>
              <p:nvPr/>
            </p:nvSpPr>
            <p:spPr bwMode="auto">
              <a:xfrm>
                <a:off x="3870" y="3218"/>
                <a:ext cx="80" cy="80"/>
              </a:xfrm>
              <a:prstGeom prst="line">
                <a:avLst/>
              </a:prstGeom>
              <a:noFill/>
              <a:ln w="1588">
                <a:solidFill>
                  <a:srgbClr val="468DB1"/>
                </a:solidFill>
                <a:miter lim="800000"/>
                <a:headEnd/>
                <a:tailEnd/>
              </a:ln>
            </p:spPr>
            <p:txBody>
              <a:bodyPr/>
              <a:lstStyle/>
              <a:p>
                <a:endParaRPr lang="en-US"/>
              </a:p>
            </p:txBody>
          </p:sp>
          <p:sp>
            <p:nvSpPr>
              <p:cNvPr id="272961" name="Freeform 1601"/>
              <p:cNvSpPr>
                <a:spLocks/>
              </p:cNvSpPr>
              <p:nvPr/>
            </p:nvSpPr>
            <p:spPr bwMode="auto">
              <a:xfrm>
                <a:off x="3870" y="3214"/>
                <a:ext cx="90" cy="84"/>
              </a:xfrm>
              <a:custGeom>
                <a:avLst/>
                <a:gdLst/>
                <a:ahLst/>
                <a:cxnLst>
                  <a:cxn ang="0">
                    <a:pos x="0" y="4"/>
                  </a:cxn>
                  <a:cxn ang="0">
                    <a:pos x="9" y="0"/>
                  </a:cxn>
                  <a:cxn ang="0">
                    <a:pos x="90" y="81"/>
                  </a:cxn>
                  <a:cxn ang="0">
                    <a:pos x="80" y="84"/>
                  </a:cxn>
                  <a:cxn ang="0">
                    <a:pos x="0" y="4"/>
                  </a:cxn>
                </a:cxnLst>
                <a:rect l="0" t="0" r="r" b="b"/>
                <a:pathLst>
                  <a:path w="90" h="84">
                    <a:moveTo>
                      <a:pt x="0" y="4"/>
                    </a:moveTo>
                    <a:lnTo>
                      <a:pt x="9" y="0"/>
                    </a:lnTo>
                    <a:lnTo>
                      <a:pt x="90" y="81"/>
                    </a:lnTo>
                    <a:lnTo>
                      <a:pt x="80" y="84"/>
                    </a:lnTo>
                    <a:lnTo>
                      <a:pt x="0" y="4"/>
                    </a:lnTo>
                    <a:close/>
                  </a:path>
                </a:pathLst>
              </a:custGeom>
              <a:solidFill>
                <a:srgbClr val="468DB1"/>
              </a:solidFill>
              <a:ln w="9525">
                <a:noFill/>
                <a:round/>
                <a:headEnd/>
                <a:tailEnd/>
              </a:ln>
            </p:spPr>
            <p:txBody>
              <a:bodyPr/>
              <a:lstStyle/>
              <a:p>
                <a:endParaRPr lang="en-US"/>
              </a:p>
            </p:txBody>
          </p:sp>
          <p:sp>
            <p:nvSpPr>
              <p:cNvPr id="272962" name="Freeform 1602"/>
              <p:cNvSpPr>
                <a:spLocks/>
              </p:cNvSpPr>
              <p:nvPr/>
            </p:nvSpPr>
            <p:spPr bwMode="auto">
              <a:xfrm>
                <a:off x="3879" y="3210"/>
                <a:ext cx="90" cy="85"/>
              </a:xfrm>
              <a:custGeom>
                <a:avLst/>
                <a:gdLst/>
                <a:ahLst/>
                <a:cxnLst>
                  <a:cxn ang="0">
                    <a:pos x="0" y="4"/>
                  </a:cxn>
                  <a:cxn ang="0">
                    <a:pos x="10" y="0"/>
                  </a:cxn>
                  <a:cxn ang="0">
                    <a:pos x="90" y="81"/>
                  </a:cxn>
                  <a:cxn ang="0">
                    <a:pos x="81" y="85"/>
                  </a:cxn>
                  <a:cxn ang="0">
                    <a:pos x="0" y="4"/>
                  </a:cxn>
                </a:cxnLst>
                <a:rect l="0" t="0" r="r" b="b"/>
                <a:pathLst>
                  <a:path w="90" h="85">
                    <a:moveTo>
                      <a:pt x="0" y="4"/>
                    </a:moveTo>
                    <a:lnTo>
                      <a:pt x="10" y="0"/>
                    </a:lnTo>
                    <a:lnTo>
                      <a:pt x="90" y="81"/>
                    </a:lnTo>
                    <a:lnTo>
                      <a:pt x="81" y="85"/>
                    </a:lnTo>
                    <a:lnTo>
                      <a:pt x="0" y="4"/>
                    </a:lnTo>
                    <a:close/>
                  </a:path>
                </a:pathLst>
              </a:custGeom>
              <a:solidFill>
                <a:srgbClr val="468EB2"/>
              </a:solidFill>
              <a:ln w="9525">
                <a:noFill/>
                <a:round/>
                <a:headEnd/>
                <a:tailEnd/>
              </a:ln>
            </p:spPr>
            <p:txBody>
              <a:bodyPr/>
              <a:lstStyle/>
              <a:p>
                <a:endParaRPr lang="en-US"/>
              </a:p>
            </p:txBody>
          </p:sp>
          <p:sp>
            <p:nvSpPr>
              <p:cNvPr id="272963" name="Freeform 1603"/>
              <p:cNvSpPr>
                <a:spLocks/>
              </p:cNvSpPr>
              <p:nvPr/>
            </p:nvSpPr>
            <p:spPr bwMode="auto">
              <a:xfrm>
                <a:off x="3889" y="3202"/>
                <a:ext cx="99" cy="89"/>
              </a:xfrm>
              <a:custGeom>
                <a:avLst/>
                <a:gdLst/>
                <a:ahLst/>
                <a:cxnLst>
                  <a:cxn ang="0">
                    <a:pos x="0" y="8"/>
                  </a:cxn>
                  <a:cxn ang="0">
                    <a:pos x="18" y="0"/>
                  </a:cxn>
                  <a:cxn ang="0">
                    <a:pos x="99" y="81"/>
                  </a:cxn>
                  <a:cxn ang="0">
                    <a:pos x="80" y="89"/>
                  </a:cxn>
                  <a:cxn ang="0">
                    <a:pos x="0" y="8"/>
                  </a:cxn>
                </a:cxnLst>
                <a:rect l="0" t="0" r="r" b="b"/>
                <a:pathLst>
                  <a:path w="99" h="89">
                    <a:moveTo>
                      <a:pt x="0" y="8"/>
                    </a:moveTo>
                    <a:lnTo>
                      <a:pt x="18" y="0"/>
                    </a:lnTo>
                    <a:lnTo>
                      <a:pt x="99" y="81"/>
                    </a:lnTo>
                    <a:lnTo>
                      <a:pt x="80" y="89"/>
                    </a:lnTo>
                    <a:lnTo>
                      <a:pt x="0" y="8"/>
                    </a:lnTo>
                    <a:close/>
                  </a:path>
                </a:pathLst>
              </a:custGeom>
              <a:solidFill>
                <a:srgbClr val="478FB3"/>
              </a:solidFill>
              <a:ln w="9525">
                <a:noFill/>
                <a:round/>
                <a:headEnd/>
                <a:tailEnd/>
              </a:ln>
            </p:spPr>
            <p:txBody>
              <a:bodyPr/>
              <a:lstStyle/>
              <a:p>
                <a:endParaRPr lang="en-US"/>
              </a:p>
            </p:txBody>
          </p:sp>
          <p:sp>
            <p:nvSpPr>
              <p:cNvPr id="272964" name="Line 1604"/>
              <p:cNvSpPr>
                <a:spLocks noChangeShapeType="1"/>
              </p:cNvSpPr>
              <p:nvPr/>
            </p:nvSpPr>
            <p:spPr bwMode="auto">
              <a:xfrm>
                <a:off x="3889" y="3210"/>
                <a:ext cx="80" cy="81"/>
              </a:xfrm>
              <a:prstGeom prst="line">
                <a:avLst/>
              </a:prstGeom>
              <a:noFill/>
              <a:ln w="1588">
                <a:solidFill>
                  <a:srgbClr val="478FB3"/>
                </a:solidFill>
                <a:miter lim="800000"/>
                <a:headEnd/>
                <a:tailEnd/>
              </a:ln>
            </p:spPr>
            <p:txBody>
              <a:bodyPr/>
              <a:lstStyle/>
              <a:p>
                <a:endParaRPr lang="en-US"/>
              </a:p>
            </p:txBody>
          </p:sp>
          <p:sp>
            <p:nvSpPr>
              <p:cNvPr id="272965" name="Freeform 1605"/>
              <p:cNvSpPr>
                <a:spLocks/>
              </p:cNvSpPr>
              <p:nvPr/>
            </p:nvSpPr>
            <p:spPr bwMode="auto">
              <a:xfrm>
                <a:off x="3889" y="3208"/>
                <a:ext cx="87" cy="83"/>
              </a:xfrm>
              <a:custGeom>
                <a:avLst/>
                <a:gdLst/>
                <a:ahLst/>
                <a:cxnLst>
                  <a:cxn ang="0">
                    <a:pos x="0" y="2"/>
                  </a:cxn>
                  <a:cxn ang="0">
                    <a:pos x="6" y="0"/>
                  </a:cxn>
                  <a:cxn ang="0">
                    <a:pos x="87" y="80"/>
                  </a:cxn>
                  <a:cxn ang="0">
                    <a:pos x="80" y="83"/>
                  </a:cxn>
                  <a:cxn ang="0">
                    <a:pos x="0" y="2"/>
                  </a:cxn>
                </a:cxnLst>
                <a:rect l="0" t="0" r="r" b="b"/>
                <a:pathLst>
                  <a:path w="87" h="83">
                    <a:moveTo>
                      <a:pt x="0" y="2"/>
                    </a:moveTo>
                    <a:lnTo>
                      <a:pt x="6" y="0"/>
                    </a:lnTo>
                    <a:lnTo>
                      <a:pt x="87" y="80"/>
                    </a:lnTo>
                    <a:lnTo>
                      <a:pt x="80" y="83"/>
                    </a:lnTo>
                    <a:lnTo>
                      <a:pt x="0" y="2"/>
                    </a:lnTo>
                    <a:close/>
                  </a:path>
                </a:pathLst>
              </a:custGeom>
              <a:solidFill>
                <a:srgbClr val="478FB3"/>
              </a:solidFill>
              <a:ln w="9525">
                <a:noFill/>
                <a:round/>
                <a:headEnd/>
                <a:tailEnd/>
              </a:ln>
            </p:spPr>
            <p:txBody>
              <a:bodyPr/>
              <a:lstStyle/>
              <a:p>
                <a:endParaRPr lang="en-US"/>
              </a:p>
            </p:txBody>
          </p:sp>
          <p:sp>
            <p:nvSpPr>
              <p:cNvPr id="272966" name="Freeform 1606"/>
              <p:cNvSpPr>
                <a:spLocks/>
              </p:cNvSpPr>
              <p:nvPr/>
            </p:nvSpPr>
            <p:spPr bwMode="auto">
              <a:xfrm>
                <a:off x="3895" y="3205"/>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78FB4"/>
              </a:solidFill>
              <a:ln w="9525">
                <a:noFill/>
                <a:round/>
                <a:headEnd/>
                <a:tailEnd/>
              </a:ln>
            </p:spPr>
            <p:txBody>
              <a:bodyPr/>
              <a:lstStyle/>
              <a:p>
                <a:endParaRPr lang="en-US"/>
              </a:p>
            </p:txBody>
          </p:sp>
          <p:sp>
            <p:nvSpPr>
              <p:cNvPr id="272967" name="Freeform 1607"/>
              <p:cNvSpPr>
                <a:spLocks/>
              </p:cNvSpPr>
              <p:nvPr/>
            </p:nvSpPr>
            <p:spPr bwMode="auto">
              <a:xfrm>
                <a:off x="3901" y="3202"/>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790B5"/>
              </a:solidFill>
              <a:ln w="9525">
                <a:noFill/>
                <a:round/>
                <a:headEnd/>
                <a:tailEnd/>
              </a:ln>
            </p:spPr>
            <p:txBody>
              <a:bodyPr/>
              <a:lstStyle/>
              <a:p>
                <a:endParaRPr lang="en-US"/>
              </a:p>
            </p:txBody>
          </p:sp>
          <p:sp>
            <p:nvSpPr>
              <p:cNvPr id="272968" name="Freeform 1608"/>
              <p:cNvSpPr>
                <a:spLocks/>
              </p:cNvSpPr>
              <p:nvPr/>
            </p:nvSpPr>
            <p:spPr bwMode="auto">
              <a:xfrm>
                <a:off x="3907" y="3194"/>
                <a:ext cx="99" cy="89"/>
              </a:xfrm>
              <a:custGeom>
                <a:avLst/>
                <a:gdLst/>
                <a:ahLst/>
                <a:cxnLst>
                  <a:cxn ang="0">
                    <a:pos x="0" y="8"/>
                  </a:cxn>
                  <a:cxn ang="0">
                    <a:pos x="18" y="0"/>
                  </a:cxn>
                  <a:cxn ang="0">
                    <a:pos x="99" y="81"/>
                  </a:cxn>
                  <a:cxn ang="0">
                    <a:pos x="81" y="89"/>
                  </a:cxn>
                  <a:cxn ang="0">
                    <a:pos x="0" y="8"/>
                  </a:cxn>
                </a:cxnLst>
                <a:rect l="0" t="0" r="r" b="b"/>
                <a:pathLst>
                  <a:path w="99" h="89">
                    <a:moveTo>
                      <a:pt x="0" y="8"/>
                    </a:moveTo>
                    <a:lnTo>
                      <a:pt x="18" y="0"/>
                    </a:lnTo>
                    <a:lnTo>
                      <a:pt x="99" y="81"/>
                    </a:lnTo>
                    <a:lnTo>
                      <a:pt x="81" y="89"/>
                    </a:lnTo>
                    <a:lnTo>
                      <a:pt x="0" y="8"/>
                    </a:lnTo>
                    <a:close/>
                  </a:path>
                </a:pathLst>
              </a:custGeom>
              <a:solidFill>
                <a:srgbClr val="4891B6"/>
              </a:solidFill>
              <a:ln w="9525">
                <a:noFill/>
                <a:round/>
                <a:headEnd/>
                <a:tailEnd/>
              </a:ln>
            </p:spPr>
            <p:txBody>
              <a:bodyPr/>
              <a:lstStyle/>
              <a:p>
                <a:endParaRPr lang="en-US"/>
              </a:p>
            </p:txBody>
          </p:sp>
          <p:sp>
            <p:nvSpPr>
              <p:cNvPr id="272969" name="Line 1609"/>
              <p:cNvSpPr>
                <a:spLocks noChangeShapeType="1"/>
              </p:cNvSpPr>
              <p:nvPr/>
            </p:nvSpPr>
            <p:spPr bwMode="auto">
              <a:xfrm>
                <a:off x="3907" y="3202"/>
                <a:ext cx="81" cy="81"/>
              </a:xfrm>
              <a:prstGeom prst="line">
                <a:avLst/>
              </a:prstGeom>
              <a:noFill/>
              <a:ln w="1588">
                <a:solidFill>
                  <a:srgbClr val="4891B6"/>
                </a:solidFill>
                <a:miter lim="800000"/>
                <a:headEnd/>
                <a:tailEnd/>
              </a:ln>
            </p:spPr>
            <p:txBody>
              <a:bodyPr/>
              <a:lstStyle/>
              <a:p>
                <a:endParaRPr lang="en-US"/>
              </a:p>
            </p:txBody>
          </p:sp>
          <p:sp>
            <p:nvSpPr>
              <p:cNvPr id="272970" name="Freeform 1610"/>
              <p:cNvSpPr>
                <a:spLocks/>
              </p:cNvSpPr>
              <p:nvPr/>
            </p:nvSpPr>
            <p:spPr bwMode="auto">
              <a:xfrm>
                <a:off x="3907" y="3198"/>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1B6"/>
              </a:solidFill>
              <a:ln w="9525">
                <a:noFill/>
                <a:round/>
                <a:headEnd/>
                <a:tailEnd/>
              </a:ln>
            </p:spPr>
            <p:txBody>
              <a:bodyPr/>
              <a:lstStyle/>
              <a:p>
                <a:endParaRPr lang="en-US"/>
              </a:p>
            </p:txBody>
          </p:sp>
          <p:sp>
            <p:nvSpPr>
              <p:cNvPr id="272971" name="Freeform 1611"/>
              <p:cNvSpPr>
                <a:spLocks/>
              </p:cNvSpPr>
              <p:nvPr/>
            </p:nvSpPr>
            <p:spPr bwMode="auto">
              <a:xfrm>
                <a:off x="3916" y="3194"/>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2B7"/>
              </a:solidFill>
              <a:ln w="9525">
                <a:noFill/>
                <a:round/>
                <a:headEnd/>
                <a:tailEnd/>
              </a:ln>
            </p:spPr>
            <p:txBody>
              <a:bodyPr/>
              <a:lstStyle/>
              <a:p>
                <a:endParaRPr lang="en-US"/>
              </a:p>
            </p:txBody>
          </p:sp>
          <p:sp>
            <p:nvSpPr>
              <p:cNvPr id="272972" name="Freeform 1612"/>
              <p:cNvSpPr>
                <a:spLocks/>
              </p:cNvSpPr>
              <p:nvPr/>
            </p:nvSpPr>
            <p:spPr bwMode="auto">
              <a:xfrm>
                <a:off x="3925" y="3185"/>
                <a:ext cx="98" cy="90"/>
              </a:xfrm>
              <a:custGeom>
                <a:avLst/>
                <a:gdLst/>
                <a:ahLst/>
                <a:cxnLst>
                  <a:cxn ang="0">
                    <a:pos x="0" y="9"/>
                  </a:cxn>
                  <a:cxn ang="0">
                    <a:pos x="17" y="0"/>
                  </a:cxn>
                  <a:cxn ang="0">
                    <a:pos x="98" y="80"/>
                  </a:cxn>
                  <a:cxn ang="0">
                    <a:pos x="81" y="90"/>
                  </a:cxn>
                  <a:cxn ang="0">
                    <a:pos x="0" y="9"/>
                  </a:cxn>
                </a:cxnLst>
                <a:rect l="0" t="0" r="r" b="b"/>
                <a:pathLst>
                  <a:path w="98" h="90">
                    <a:moveTo>
                      <a:pt x="0" y="9"/>
                    </a:moveTo>
                    <a:lnTo>
                      <a:pt x="17" y="0"/>
                    </a:lnTo>
                    <a:lnTo>
                      <a:pt x="98" y="80"/>
                    </a:lnTo>
                    <a:lnTo>
                      <a:pt x="81" y="90"/>
                    </a:lnTo>
                    <a:lnTo>
                      <a:pt x="0" y="9"/>
                    </a:lnTo>
                    <a:close/>
                  </a:path>
                </a:pathLst>
              </a:custGeom>
              <a:solidFill>
                <a:srgbClr val="4993B8"/>
              </a:solidFill>
              <a:ln w="9525">
                <a:noFill/>
                <a:round/>
                <a:headEnd/>
                <a:tailEnd/>
              </a:ln>
            </p:spPr>
            <p:txBody>
              <a:bodyPr/>
              <a:lstStyle/>
              <a:p>
                <a:endParaRPr lang="en-US"/>
              </a:p>
            </p:txBody>
          </p:sp>
          <p:sp>
            <p:nvSpPr>
              <p:cNvPr id="272973" name="Line 1613"/>
              <p:cNvSpPr>
                <a:spLocks noChangeShapeType="1"/>
              </p:cNvSpPr>
              <p:nvPr/>
            </p:nvSpPr>
            <p:spPr bwMode="auto">
              <a:xfrm>
                <a:off x="3925" y="3194"/>
                <a:ext cx="81" cy="81"/>
              </a:xfrm>
              <a:prstGeom prst="line">
                <a:avLst/>
              </a:prstGeom>
              <a:noFill/>
              <a:ln w="1588">
                <a:solidFill>
                  <a:srgbClr val="4993B8"/>
                </a:solidFill>
                <a:miter lim="800000"/>
                <a:headEnd/>
                <a:tailEnd/>
              </a:ln>
            </p:spPr>
            <p:txBody>
              <a:bodyPr/>
              <a:lstStyle/>
              <a:p>
                <a:endParaRPr lang="en-US"/>
              </a:p>
            </p:txBody>
          </p:sp>
          <p:sp>
            <p:nvSpPr>
              <p:cNvPr id="272974" name="Freeform 1614"/>
              <p:cNvSpPr>
                <a:spLocks/>
              </p:cNvSpPr>
              <p:nvPr/>
            </p:nvSpPr>
            <p:spPr bwMode="auto">
              <a:xfrm>
                <a:off x="3925" y="3191"/>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3B8"/>
              </a:solidFill>
              <a:ln w="9525">
                <a:noFill/>
                <a:round/>
                <a:headEnd/>
                <a:tailEnd/>
              </a:ln>
            </p:spPr>
            <p:txBody>
              <a:bodyPr/>
              <a:lstStyle/>
              <a:p>
                <a:endParaRPr lang="en-US"/>
              </a:p>
            </p:txBody>
          </p:sp>
          <p:sp>
            <p:nvSpPr>
              <p:cNvPr id="272975" name="Freeform 1615"/>
              <p:cNvSpPr>
                <a:spLocks/>
              </p:cNvSpPr>
              <p:nvPr/>
            </p:nvSpPr>
            <p:spPr bwMode="auto">
              <a:xfrm>
                <a:off x="3931" y="3188"/>
                <a:ext cx="86" cy="84"/>
              </a:xfrm>
              <a:custGeom>
                <a:avLst/>
                <a:gdLst/>
                <a:ahLst/>
                <a:cxnLst>
                  <a:cxn ang="0">
                    <a:pos x="0" y="3"/>
                  </a:cxn>
                  <a:cxn ang="0">
                    <a:pos x="6" y="0"/>
                  </a:cxn>
                  <a:cxn ang="0">
                    <a:pos x="86" y="80"/>
                  </a:cxn>
                  <a:cxn ang="0">
                    <a:pos x="80" y="84"/>
                  </a:cxn>
                  <a:cxn ang="0">
                    <a:pos x="0" y="3"/>
                  </a:cxn>
                </a:cxnLst>
                <a:rect l="0" t="0" r="r" b="b"/>
                <a:pathLst>
                  <a:path w="86" h="84">
                    <a:moveTo>
                      <a:pt x="0" y="3"/>
                    </a:moveTo>
                    <a:lnTo>
                      <a:pt x="6" y="0"/>
                    </a:lnTo>
                    <a:lnTo>
                      <a:pt x="86" y="80"/>
                    </a:lnTo>
                    <a:lnTo>
                      <a:pt x="80" y="84"/>
                    </a:lnTo>
                    <a:lnTo>
                      <a:pt x="0" y="3"/>
                    </a:lnTo>
                    <a:close/>
                  </a:path>
                </a:pathLst>
              </a:custGeom>
              <a:solidFill>
                <a:srgbClr val="4993B9"/>
              </a:solidFill>
              <a:ln w="9525">
                <a:noFill/>
                <a:round/>
                <a:headEnd/>
                <a:tailEnd/>
              </a:ln>
            </p:spPr>
            <p:txBody>
              <a:bodyPr/>
              <a:lstStyle/>
              <a:p>
                <a:endParaRPr lang="en-US"/>
              </a:p>
            </p:txBody>
          </p:sp>
          <p:sp>
            <p:nvSpPr>
              <p:cNvPr id="272976" name="Freeform 1616"/>
              <p:cNvSpPr>
                <a:spLocks/>
              </p:cNvSpPr>
              <p:nvPr/>
            </p:nvSpPr>
            <p:spPr bwMode="auto">
              <a:xfrm>
                <a:off x="3937" y="3185"/>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994BA"/>
              </a:solidFill>
              <a:ln w="9525">
                <a:noFill/>
                <a:round/>
                <a:headEnd/>
                <a:tailEnd/>
              </a:ln>
            </p:spPr>
            <p:txBody>
              <a:bodyPr/>
              <a:lstStyle/>
              <a:p>
                <a:endParaRPr lang="en-US"/>
              </a:p>
            </p:txBody>
          </p:sp>
          <p:sp>
            <p:nvSpPr>
              <p:cNvPr id="272977" name="Freeform 1617"/>
              <p:cNvSpPr>
                <a:spLocks/>
              </p:cNvSpPr>
              <p:nvPr/>
            </p:nvSpPr>
            <p:spPr bwMode="auto">
              <a:xfrm>
                <a:off x="3942" y="3175"/>
                <a:ext cx="97" cy="90"/>
              </a:xfrm>
              <a:custGeom>
                <a:avLst/>
                <a:gdLst/>
                <a:ahLst/>
                <a:cxnLst>
                  <a:cxn ang="0">
                    <a:pos x="0" y="10"/>
                  </a:cxn>
                  <a:cxn ang="0">
                    <a:pos x="17" y="0"/>
                  </a:cxn>
                  <a:cxn ang="0">
                    <a:pos x="97" y="81"/>
                  </a:cxn>
                  <a:cxn ang="0">
                    <a:pos x="81" y="90"/>
                  </a:cxn>
                  <a:cxn ang="0">
                    <a:pos x="0" y="10"/>
                  </a:cxn>
                </a:cxnLst>
                <a:rect l="0" t="0" r="r" b="b"/>
                <a:pathLst>
                  <a:path w="97" h="90">
                    <a:moveTo>
                      <a:pt x="0" y="10"/>
                    </a:moveTo>
                    <a:lnTo>
                      <a:pt x="17" y="0"/>
                    </a:lnTo>
                    <a:lnTo>
                      <a:pt x="97" y="81"/>
                    </a:lnTo>
                    <a:lnTo>
                      <a:pt x="81" y="90"/>
                    </a:lnTo>
                    <a:lnTo>
                      <a:pt x="0" y="10"/>
                    </a:lnTo>
                    <a:close/>
                  </a:path>
                </a:pathLst>
              </a:custGeom>
              <a:solidFill>
                <a:srgbClr val="4A95BB"/>
              </a:solidFill>
              <a:ln w="9525">
                <a:noFill/>
                <a:round/>
                <a:headEnd/>
                <a:tailEnd/>
              </a:ln>
            </p:spPr>
            <p:txBody>
              <a:bodyPr/>
              <a:lstStyle/>
              <a:p>
                <a:endParaRPr lang="en-US"/>
              </a:p>
            </p:txBody>
          </p:sp>
          <p:sp>
            <p:nvSpPr>
              <p:cNvPr id="272978" name="Line 1618"/>
              <p:cNvSpPr>
                <a:spLocks noChangeShapeType="1"/>
              </p:cNvSpPr>
              <p:nvPr/>
            </p:nvSpPr>
            <p:spPr bwMode="auto">
              <a:xfrm>
                <a:off x="3942" y="3185"/>
                <a:ext cx="81" cy="80"/>
              </a:xfrm>
              <a:prstGeom prst="line">
                <a:avLst/>
              </a:prstGeom>
              <a:noFill/>
              <a:ln w="1588">
                <a:solidFill>
                  <a:srgbClr val="4A95BB"/>
                </a:solidFill>
                <a:miter lim="800000"/>
                <a:headEnd/>
                <a:tailEnd/>
              </a:ln>
            </p:spPr>
            <p:txBody>
              <a:bodyPr/>
              <a:lstStyle/>
              <a:p>
                <a:endParaRPr lang="en-US"/>
              </a:p>
            </p:txBody>
          </p:sp>
          <p:sp>
            <p:nvSpPr>
              <p:cNvPr id="272979" name="Freeform 1619"/>
              <p:cNvSpPr>
                <a:spLocks/>
              </p:cNvSpPr>
              <p:nvPr/>
            </p:nvSpPr>
            <p:spPr bwMode="auto">
              <a:xfrm>
                <a:off x="3942" y="3182"/>
                <a:ext cx="86" cy="83"/>
              </a:xfrm>
              <a:custGeom>
                <a:avLst/>
                <a:gdLst/>
                <a:ahLst/>
                <a:cxnLst>
                  <a:cxn ang="0">
                    <a:pos x="0" y="3"/>
                  </a:cxn>
                  <a:cxn ang="0">
                    <a:pos x="6" y="0"/>
                  </a:cxn>
                  <a:cxn ang="0">
                    <a:pos x="86" y="80"/>
                  </a:cxn>
                  <a:cxn ang="0">
                    <a:pos x="81" y="83"/>
                  </a:cxn>
                  <a:cxn ang="0">
                    <a:pos x="0" y="3"/>
                  </a:cxn>
                </a:cxnLst>
                <a:rect l="0" t="0" r="r" b="b"/>
                <a:pathLst>
                  <a:path w="86" h="83">
                    <a:moveTo>
                      <a:pt x="0" y="3"/>
                    </a:moveTo>
                    <a:lnTo>
                      <a:pt x="6" y="0"/>
                    </a:lnTo>
                    <a:lnTo>
                      <a:pt x="86" y="80"/>
                    </a:lnTo>
                    <a:lnTo>
                      <a:pt x="81" y="83"/>
                    </a:lnTo>
                    <a:lnTo>
                      <a:pt x="0" y="3"/>
                    </a:lnTo>
                    <a:close/>
                  </a:path>
                </a:pathLst>
              </a:custGeom>
              <a:solidFill>
                <a:srgbClr val="4A95BB"/>
              </a:solidFill>
              <a:ln w="9525">
                <a:noFill/>
                <a:round/>
                <a:headEnd/>
                <a:tailEnd/>
              </a:ln>
            </p:spPr>
            <p:txBody>
              <a:bodyPr/>
              <a:lstStyle/>
              <a:p>
                <a:endParaRPr lang="en-US"/>
              </a:p>
            </p:txBody>
          </p:sp>
          <p:sp>
            <p:nvSpPr>
              <p:cNvPr id="272980" name="Freeform 1620"/>
              <p:cNvSpPr>
                <a:spLocks/>
              </p:cNvSpPr>
              <p:nvPr/>
            </p:nvSpPr>
            <p:spPr bwMode="auto">
              <a:xfrm>
                <a:off x="3948" y="3179"/>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A96BC"/>
              </a:solidFill>
              <a:ln w="9525">
                <a:noFill/>
                <a:round/>
                <a:headEnd/>
                <a:tailEnd/>
              </a:ln>
            </p:spPr>
            <p:txBody>
              <a:bodyPr/>
              <a:lstStyle/>
              <a:p>
                <a:endParaRPr lang="en-US"/>
              </a:p>
            </p:txBody>
          </p:sp>
          <p:sp>
            <p:nvSpPr>
              <p:cNvPr id="272981" name="Freeform 1621"/>
              <p:cNvSpPr>
                <a:spLocks/>
              </p:cNvSpPr>
              <p:nvPr/>
            </p:nvSpPr>
            <p:spPr bwMode="auto">
              <a:xfrm>
                <a:off x="3953" y="3175"/>
                <a:ext cx="86" cy="84"/>
              </a:xfrm>
              <a:custGeom>
                <a:avLst/>
                <a:gdLst/>
                <a:ahLst/>
                <a:cxnLst>
                  <a:cxn ang="0">
                    <a:pos x="0" y="4"/>
                  </a:cxn>
                  <a:cxn ang="0">
                    <a:pos x="6" y="0"/>
                  </a:cxn>
                  <a:cxn ang="0">
                    <a:pos x="86" y="81"/>
                  </a:cxn>
                  <a:cxn ang="0">
                    <a:pos x="81" y="84"/>
                  </a:cxn>
                  <a:cxn ang="0">
                    <a:pos x="0" y="4"/>
                  </a:cxn>
                </a:cxnLst>
                <a:rect l="0" t="0" r="r" b="b"/>
                <a:pathLst>
                  <a:path w="86" h="84">
                    <a:moveTo>
                      <a:pt x="0" y="4"/>
                    </a:moveTo>
                    <a:lnTo>
                      <a:pt x="6" y="0"/>
                    </a:lnTo>
                    <a:lnTo>
                      <a:pt x="86" y="81"/>
                    </a:lnTo>
                    <a:lnTo>
                      <a:pt x="81" y="84"/>
                    </a:lnTo>
                    <a:lnTo>
                      <a:pt x="0" y="4"/>
                    </a:lnTo>
                    <a:close/>
                  </a:path>
                </a:pathLst>
              </a:custGeom>
              <a:solidFill>
                <a:srgbClr val="4B97BD"/>
              </a:solidFill>
              <a:ln w="9525">
                <a:noFill/>
                <a:round/>
                <a:headEnd/>
                <a:tailEnd/>
              </a:ln>
            </p:spPr>
            <p:txBody>
              <a:bodyPr/>
              <a:lstStyle/>
              <a:p>
                <a:endParaRPr lang="en-US"/>
              </a:p>
            </p:txBody>
          </p:sp>
          <p:sp>
            <p:nvSpPr>
              <p:cNvPr id="272982" name="Freeform 1622"/>
              <p:cNvSpPr>
                <a:spLocks/>
              </p:cNvSpPr>
              <p:nvPr/>
            </p:nvSpPr>
            <p:spPr bwMode="auto">
              <a:xfrm>
                <a:off x="3959" y="3165"/>
                <a:ext cx="96" cy="91"/>
              </a:xfrm>
              <a:custGeom>
                <a:avLst/>
                <a:gdLst/>
                <a:ahLst/>
                <a:cxnLst>
                  <a:cxn ang="0">
                    <a:pos x="0" y="10"/>
                  </a:cxn>
                  <a:cxn ang="0">
                    <a:pos x="16" y="0"/>
                  </a:cxn>
                  <a:cxn ang="0">
                    <a:pos x="96" y="81"/>
                  </a:cxn>
                  <a:cxn ang="0">
                    <a:pos x="80" y="91"/>
                  </a:cxn>
                  <a:cxn ang="0">
                    <a:pos x="0" y="10"/>
                  </a:cxn>
                </a:cxnLst>
                <a:rect l="0" t="0" r="r" b="b"/>
                <a:pathLst>
                  <a:path w="96" h="91">
                    <a:moveTo>
                      <a:pt x="0" y="10"/>
                    </a:moveTo>
                    <a:lnTo>
                      <a:pt x="16" y="0"/>
                    </a:lnTo>
                    <a:lnTo>
                      <a:pt x="96" y="81"/>
                    </a:lnTo>
                    <a:lnTo>
                      <a:pt x="80" y="91"/>
                    </a:lnTo>
                    <a:lnTo>
                      <a:pt x="0" y="10"/>
                    </a:lnTo>
                    <a:close/>
                  </a:path>
                </a:pathLst>
              </a:custGeom>
              <a:solidFill>
                <a:srgbClr val="4C98BE"/>
              </a:solidFill>
              <a:ln w="9525">
                <a:noFill/>
                <a:round/>
                <a:headEnd/>
                <a:tailEnd/>
              </a:ln>
            </p:spPr>
            <p:txBody>
              <a:bodyPr/>
              <a:lstStyle/>
              <a:p>
                <a:endParaRPr lang="en-US"/>
              </a:p>
            </p:txBody>
          </p:sp>
          <p:sp>
            <p:nvSpPr>
              <p:cNvPr id="272983" name="Line 1623"/>
              <p:cNvSpPr>
                <a:spLocks noChangeShapeType="1"/>
              </p:cNvSpPr>
              <p:nvPr/>
            </p:nvSpPr>
            <p:spPr bwMode="auto">
              <a:xfrm>
                <a:off x="3959" y="3175"/>
                <a:ext cx="80" cy="81"/>
              </a:xfrm>
              <a:prstGeom prst="line">
                <a:avLst/>
              </a:prstGeom>
              <a:noFill/>
              <a:ln w="1588">
                <a:solidFill>
                  <a:srgbClr val="4C98BE"/>
                </a:solidFill>
                <a:miter lim="800000"/>
                <a:headEnd/>
                <a:tailEnd/>
              </a:ln>
            </p:spPr>
            <p:txBody>
              <a:bodyPr/>
              <a:lstStyle/>
              <a:p>
                <a:endParaRPr lang="en-US"/>
              </a:p>
            </p:txBody>
          </p:sp>
          <p:sp>
            <p:nvSpPr>
              <p:cNvPr id="272984" name="Freeform 1624"/>
              <p:cNvSpPr>
                <a:spLocks/>
              </p:cNvSpPr>
              <p:nvPr/>
            </p:nvSpPr>
            <p:spPr bwMode="auto">
              <a:xfrm>
                <a:off x="3959" y="3170"/>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8BE"/>
              </a:solidFill>
              <a:ln w="9525">
                <a:noFill/>
                <a:round/>
                <a:headEnd/>
                <a:tailEnd/>
              </a:ln>
            </p:spPr>
            <p:txBody>
              <a:bodyPr/>
              <a:lstStyle/>
              <a:p>
                <a:endParaRPr lang="en-US"/>
              </a:p>
            </p:txBody>
          </p:sp>
          <p:sp>
            <p:nvSpPr>
              <p:cNvPr id="272985" name="Freeform 1625"/>
              <p:cNvSpPr>
                <a:spLocks/>
              </p:cNvSpPr>
              <p:nvPr/>
            </p:nvSpPr>
            <p:spPr bwMode="auto">
              <a:xfrm>
                <a:off x="3967" y="3165"/>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9BF"/>
              </a:solidFill>
              <a:ln w="9525">
                <a:noFill/>
                <a:round/>
                <a:headEnd/>
                <a:tailEnd/>
              </a:ln>
            </p:spPr>
            <p:txBody>
              <a:bodyPr/>
              <a:lstStyle/>
              <a:p>
                <a:endParaRPr lang="en-US"/>
              </a:p>
            </p:txBody>
          </p:sp>
          <p:sp>
            <p:nvSpPr>
              <p:cNvPr id="272986" name="Freeform 1626"/>
              <p:cNvSpPr>
                <a:spLocks/>
              </p:cNvSpPr>
              <p:nvPr/>
            </p:nvSpPr>
            <p:spPr bwMode="auto">
              <a:xfrm>
                <a:off x="3975" y="3155"/>
                <a:ext cx="95" cy="91"/>
              </a:xfrm>
              <a:custGeom>
                <a:avLst/>
                <a:gdLst/>
                <a:ahLst/>
                <a:cxnLst>
                  <a:cxn ang="0">
                    <a:pos x="0" y="10"/>
                  </a:cxn>
                  <a:cxn ang="0">
                    <a:pos x="15" y="0"/>
                  </a:cxn>
                  <a:cxn ang="0">
                    <a:pos x="95" y="80"/>
                  </a:cxn>
                  <a:cxn ang="0">
                    <a:pos x="80" y="91"/>
                  </a:cxn>
                  <a:cxn ang="0">
                    <a:pos x="0" y="10"/>
                  </a:cxn>
                </a:cxnLst>
                <a:rect l="0" t="0" r="r" b="b"/>
                <a:pathLst>
                  <a:path w="95" h="91">
                    <a:moveTo>
                      <a:pt x="0" y="10"/>
                    </a:moveTo>
                    <a:lnTo>
                      <a:pt x="15" y="0"/>
                    </a:lnTo>
                    <a:lnTo>
                      <a:pt x="95" y="80"/>
                    </a:lnTo>
                    <a:lnTo>
                      <a:pt x="80" y="91"/>
                    </a:lnTo>
                    <a:lnTo>
                      <a:pt x="0" y="10"/>
                    </a:lnTo>
                    <a:close/>
                  </a:path>
                </a:pathLst>
              </a:custGeom>
              <a:solidFill>
                <a:srgbClr val="4D9AC0"/>
              </a:solidFill>
              <a:ln w="9525">
                <a:noFill/>
                <a:round/>
                <a:headEnd/>
                <a:tailEnd/>
              </a:ln>
            </p:spPr>
            <p:txBody>
              <a:bodyPr/>
              <a:lstStyle/>
              <a:p>
                <a:endParaRPr lang="en-US"/>
              </a:p>
            </p:txBody>
          </p:sp>
          <p:sp>
            <p:nvSpPr>
              <p:cNvPr id="272987" name="Line 1627"/>
              <p:cNvSpPr>
                <a:spLocks noChangeShapeType="1"/>
              </p:cNvSpPr>
              <p:nvPr/>
            </p:nvSpPr>
            <p:spPr bwMode="auto">
              <a:xfrm>
                <a:off x="3975" y="3165"/>
                <a:ext cx="80" cy="81"/>
              </a:xfrm>
              <a:prstGeom prst="line">
                <a:avLst/>
              </a:prstGeom>
              <a:noFill/>
              <a:ln w="1588">
                <a:solidFill>
                  <a:srgbClr val="4D9AC0"/>
                </a:solidFill>
                <a:miter lim="800000"/>
                <a:headEnd/>
                <a:tailEnd/>
              </a:ln>
            </p:spPr>
            <p:txBody>
              <a:bodyPr/>
              <a:lstStyle/>
              <a:p>
                <a:endParaRPr lang="en-US"/>
              </a:p>
            </p:txBody>
          </p:sp>
          <p:sp>
            <p:nvSpPr>
              <p:cNvPr id="272988" name="Freeform 1628"/>
              <p:cNvSpPr>
                <a:spLocks/>
              </p:cNvSpPr>
              <p:nvPr/>
            </p:nvSpPr>
            <p:spPr bwMode="auto">
              <a:xfrm>
                <a:off x="3975" y="3162"/>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AC0"/>
              </a:solidFill>
              <a:ln w="9525">
                <a:noFill/>
                <a:round/>
                <a:headEnd/>
                <a:tailEnd/>
              </a:ln>
            </p:spPr>
            <p:txBody>
              <a:bodyPr/>
              <a:lstStyle/>
              <a:p>
                <a:endParaRPr lang="en-US"/>
              </a:p>
            </p:txBody>
          </p:sp>
          <p:sp>
            <p:nvSpPr>
              <p:cNvPr id="272989" name="Freeform 1629"/>
              <p:cNvSpPr>
                <a:spLocks/>
              </p:cNvSpPr>
              <p:nvPr/>
            </p:nvSpPr>
            <p:spPr bwMode="auto">
              <a:xfrm>
                <a:off x="3980" y="3158"/>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AC1"/>
              </a:solidFill>
              <a:ln w="9525">
                <a:noFill/>
                <a:round/>
                <a:headEnd/>
                <a:tailEnd/>
              </a:ln>
            </p:spPr>
            <p:txBody>
              <a:bodyPr/>
              <a:lstStyle/>
              <a:p>
                <a:endParaRPr lang="en-US"/>
              </a:p>
            </p:txBody>
          </p:sp>
          <p:sp>
            <p:nvSpPr>
              <p:cNvPr id="272990" name="Freeform 1630"/>
              <p:cNvSpPr>
                <a:spLocks/>
              </p:cNvSpPr>
              <p:nvPr/>
            </p:nvSpPr>
            <p:spPr bwMode="auto">
              <a:xfrm>
                <a:off x="3985" y="3155"/>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BC2"/>
              </a:solidFill>
              <a:ln w="9525">
                <a:noFill/>
                <a:round/>
                <a:headEnd/>
                <a:tailEnd/>
              </a:ln>
            </p:spPr>
            <p:txBody>
              <a:bodyPr/>
              <a:lstStyle/>
              <a:p>
                <a:endParaRPr lang="en-US"/>
              </a:p>
            </p:txBody>
          </p:sp>
          <p:sp>
            <p:nvSpPr>
              <p:cNvPr id="272991" name="Freeform 1631"/>
              <p:cNvSpPr>
                <a:spLocks/>
              </p:cNvSpPr>
              <p:nvPr/>
            </p:nvSpPr>
            <p:spPr bwMode="auto">
              <a:xfrm>
                <a:off x="3990" y="3144"/>
                <a:ext cx="95" cy="91"/>
              </a:xfrm>
              <a:custGeom>
                <a:avLst/>
                <a:gdLst/>
                <a:ahLst/>
                <a:cxnLst>
                  <a:cxn ang="0">
                    <a:pos x="0" y="11"/>
                  </a:cxn>
                  <a:cxn ang="0">
                    <a:pos x="14" y="0"/>
                  </a:cxn>
                  <a:cxn ang="0">
                    <a:pos x="95" y="80"/>
                  </a:cxn>
                  <a:cxn ang="0">
                    <a:pos x="80" y="91"/>
                  </a:cxn>
                  <a:cxn ang="0">
                    <a:pos x="0" y="11"/>
                  </a:cxn>
                </a:cxnLst>
                <a:rect l="0" t="0" r="r" b="b"/>
                <a:pathLst>
                  <a:path w="95" h="91">
                    <a:moveTo>
                      <a:pt x="0" y="11"/>
                    </a:moveTo>
                    <a:lnTo>
                      <a:pt x="14" y="0"/>
                    </a:lnTo>
                    <a:lnTo>
                      <a:pt x="95" y="80"/>
                    </a:lnTo>
                    <a:lnTo>
                      <a:pt x="80" y="91"/>
                    </a:lnTo>
                    <a:lnTo>
                      <a:pt x="0" y="11"/>
                    </a:lnTo>
                    <a:close/>
                  </a:path>
                </a:pathLst>
              </a:custGeom>
              <a:solidFill>
                <a:srgbClr val="4E9CC3"/>
              </a:solidFill>
              <a:ln w="9525">
                <a:noFill/>
                <a:round/>
                <a:headEnd/>
                <a:tailEnd/>
              </a:ln>
            </p:spPr>
            <p:txBody>
              <a:bodyPr/>
              <a:lstStyle/>
              <a:p>
                <a:endParaRPr lang="en-US"/>
              </a:p>
            </p:txBody>
          </p:sp>
          <p:sp>
            <p:nvSpPr>
              <p:cNvPr id="272992" name="Line 1632"/>
              <p:cNvSpPr>
                <a:spLocks noChangeShapeType="1"/>
              </p:cNvSpPr>
              <p:nvPr/>
            </p:nvSpPr>
            <p:spPr bwMode="auto">
              <a:xfrm>
                <a:off x="3990" y="3155"/>
                <a:ext cx="80" cy="80"/>
              </a:xfrm>
              <a:prstGeom prst="line">
                <a:avLst/>
              </a:prstGeom>
              <a:noFill/>
              <a:ln w="1588">
                <a:solidFill>
                  <a:srgbClr val="4E9CC3"/>
                </a:solidFill>
                <a:miter lim="800000"/>
                <a:headEnd/>
                <a:tailEnd/>
              </a:ln>
            </p:spPr>
            <p:txBody>
              <a:bodyPr/>
              <a:lstStyle/>
              <a:p>
                <a:endParaRPr lang="en-US"/>
              </a:p>
            </p:txBody>
          </p:sp>
          <p:sp>
            <p:nvSpPr>
              <p:cNvPr id="272993" name="Freeform 1633"/>
              <p:cNvSpPr>
                <a:spLocks/>
              </p:cNvSpPr>
              <p:nvPr/>
            </p:nvSpPr>
            <p:spPr bwMode="auto">
              <a:xfrm>
                <a:off x="3990" y="3151"/>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E9CC3"/>
              </a:solidFill>
              <a:ln w="9525">
                <a:noFill/>
                <a:round/>
                <a:headEnd/>
                <a:tailEnd/>
              </a:ln>
            </p:spPr>
            <p:txBody>
              <a:bodyPr/>
              <a:lstStyle/>
              <a:p>
                <a:endParaRPr lang="en-US"/>
              </a:p>
            </p:txBody>
          </p:sp>
          <p:sp>
            <p:nvSpPr>
              <p:cNvPr id="272994" name="Freeform 1634"/>
              <p:cNvSpPr>
                <a:spLocks/>
              </p:cNvSpPr>
              <p:nvPr/>
            </p:nvSpPr>
            <p:spPr bwMode="auto">
              <a:xfrm>
                <a:off x="3995" y="3147"/>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4E9CC4"/>
              </a:solidFill>
              <a:ln w="9525">
                <a:noFill/>
                <a:round/>
                <a:headEnd/>
                <a:tailEnd/>
              </a:ln>
            </p:spPr>
            <p:txBody>
              <a:bodyPr/>
              <a:lstStyle/>
              <a:p>
                <a:endParaRPr lang="en-US"/>
              </a:p>
            </p:txBody>
          </p:sp>
          <p:sp>
            <p:nvSpPr>
              <p:cNvPr id="272995" name="Freeform 1635"/>
              <p:cNvSpPr>
                <a:spLocks/>
              </p:cNvSpPr>
              <p:nvPr/>
            </p:nvSpPr>
            <p:spPr bwMode="auto">
              <a:xfrm>
                <a:off x="3999" y="3144"/>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E9DC5"/>
              </a:solidFill>
              <a:ln w="9525">
                <a:noFill/>
                <a:round/>
                <a:headEnd/>
                <a:tailEnd/>
              </a:ln>
            </p:spPr>
            <p:txBody>
              <a:bodyPr/>
              <a:lstStyle/>
              <a:p>
                <a:endParaRPr lang="en-US"/>
              </a:p>
            </p:txBody>
          </p:sp>
          <p:sp>
            <p:nvSpPr>
              <p:cNvPr id="272996" name="Freeform 1636"/>
              <p:cNvSpPr>
                <a:spLocks/>
              </p:cNvSpPr>
              <p:nvPr/>
            </p:nvSpPr>
            <p:spPr bwMode="auto">
              <a:xfrm>
                <a:off x="4004" y="3132"/>
                <a:ext cx="94" cy="92"/>
              </a:xfrm>
              <a:custGeom>
                <a:avLst/>
                <a:gdLst/>
                <a:ahLst/>
                <a:cxnLst>
                  <a:cxn ang="0">
                    <a:pos x="0" y="12"/>
                  </a:cxn>
                  <a:cxn ang="0">
                    <a:pos x="14" y="0"/>
                  </a:cxn>
                  <a:cxn ang="0">
                    <a:pos x="94" y="81"/>
                  </a:cxn>
                  <a:cxn ang="0">
                    <a:pos x="81" y="92"/>
                  </a:cxn>
                  <a:cxn ang="0">
                    <a:pos x="0" y="12"/>
                  </a:cxn>
                </a:cxnLst>
                <a:rect l="0" t="0" r="r" b="b"/>
                <a:pathLst>
                  <a:path w="94" h="92">
                    <a:moveTo>
                      <a:pt x="0" y="12"/>
                    </a:moveTo>
                    <a:lnTo>
                      <a:pt x="14" y="0"/>
                    </a:lnTo>
                    <a:lnTo>
                      <a:pt x="94" y="81"/>
                    </a:lnTo>
                    <a:lnTo>
                      <a:pt x="81" y="92"/>
                    </a:lnTo>
                    <a:lnTo>
                      <a:pt x="0" y="12"/>
                    </a:lnTo>
                    <a:close/>
                  </a:path>
                </a:pathLst>
              </a:custGeom>
              <a:solidFill>
                <a:srgbClr val="4F9EC6"/>
              </a:solidFill>
              <a:ln w="9525">
                <a:noFill/>
                <a:round/>
                <a:headEnd/>
                <a:tailEnd/>
              </a:ln>
            </p:spPr>
            <p:txBody>
              <a:bodyPr/>
              <a:lstStyle/>
              <a:p>
                <a:endParaRPr lang="en-US"/>
              </a:p>
            </p:txBody>
          </p:sp>
          <p:sp>
            <p:nvSpPr>
              <p:cNvPr id="272997" name="Line 1637"/>
              <p:cNvSpPr>
                <a:spLocks noChangeShapeType="1"/>
              </p:cNvSpPr>
              <p:nvPr/>
            </p:nvSpPr>
            <p:spPr bwMode="auto">
              <a:xfrm>
                <a:off x="4004" y="3144"/>
                <a:ext cx="81" cy="80"/>
              </a:xfrm>
              <a:prstGeom prst="line">
                <a:avLst/>
              </a:prstGeom>
              <a:noFill/>
              <a:ln w="1588">
                <a:solidFill>
                  <a:srgbClr val="4F9EC6"/>
                </a:solidFill>
                <a:miter lim="800000"/>
                <a:headEnd/>
                <a:tailEnd/>
              </a:ln>
            </p:spPr>
            <p:txBody>
              <a:bodyPr/>
              <a:lstStyle/>
              <a:p>
                <a:endParaRPr lang="en-US"/>
              </a:p>
            </p:txBody>
          </p:sp>
          <p:sp>
            <p:nvSpPr>
              <p:cNvPr id="272998" name="Freeform 1638"/>
              <p:cNvSpPr>
                <a:spLocks/>
              </p:cNvSpPr>
              <p:nvPr/>
            </p:nvSpPr>
            <p:spPr bwMode="auto">
              <a:xfrm>
                <a:off x="4004" y="3138"/>
                <a:ext cx="87" cy="86"/>
              </a:xfrm>
              <a:custGeom>
                <a:avLst/>
                <a:gdLst/>
                <a:ahLst/>
                <a:cxnLst>
                  <a:cxn ang="0">
                    <a:pos x="0" y="6"/>
                  </a:cxn>
                  <a:cxn ang="0">
                    <a:pos x="7" y="0"/>
                  </a:cxn>
                  <a:cxn ang="0">
                    <a:pos x="87" y="81"/>
                  </a:cxn>
                  <a:cxn ang="0">
                    <a:pos x="81" y="86"/>
                  </a:cxn>
                  <a:cxn ang="0">
                    <a:pos x="0" y="6"/>
                  </a:cxn>
                </a:cxnLst>
                <a:rect l="0" t="0" r="r" b="b"/>
                <a:pathLst>
                  <a:path w="87" h="86">
                    <a:moveTo>
                      <a:pt x="0" y="6"/>
                    </a:moveTo>
                    <a:lnTo>
                      <a:pt x="7" y="0"/>
                    </a:lnTo>
                    <a:lnTo>
                      <a:pt x="87" y="81"/>
                    </a:lnTo>
                    <a:lnTo>
                      <a:pt x="81" y="86"/>
                    </a:lnTo>
                    <a:lnTo>
                      <a:pt x="0" y="6"/>
                    </a:lnTo>
                    <a:close/>
                  </a:path>
                </a:pathLst>
              </a:custGeom>
              <a:solidFill>
                <a:srgbClr val="4F9EC6"/>
              </a:solidFill>
              <a:ln w="9525">
                <a:noFill/>
                <a:round/>
                <a:headEnd/>
                <a:tailEnd/>
              </a:ln>
            </p:spPr>
            <p:txBody>
              <a:bodyPr/>
              <a:lstStyle/>
              <a:p>
                <a:endParaRPr lang="en-US"/>
              </a:p>
            </p:txBody>
          </p:sp>
          <p:sp>
            <p:nvSpPr>
              <p:cNvPr id="272999" name="Freeform 1639"/>
              <p:cNvSpPr>
                <a:spLocks/>
              </p:cNvSpPr>
              <p:nvPr/>
            </p:nvSpPr>
            <p:spPr bwMode="auto">
              <a:xfrm>
                <a:off x="4011" y="3132"/>
                <a:ext cx="87" cy="87"/>
              </a:xfrm>
              <a:custGeom>
                <a:avLst/>
                <a:gdLst/>
                <a:ahLst/>
                <a:cxnLst>
                  <a:cxn ang="0">
                    <a:pos x="0" y="6"/>
                  </a:cxn>
                  <a:cxn ang="0">
                    <a:pos x="7" y="0"/>
                  </a:cxn>
                  <a:cxn ang="0">
                    <a:pos x="87" y="81"/>
                  </a:cxn>
                  <a:cxn ang="0">
                    <a:pos x="80" y="87"/>
                  </a:cxn>
                  <a:cxn ang="0">
                    <a:pos x="0" y="6"/>
                  </a:cxn>
                </a:cxnLst>
                <a:rect l="0" t="0" r="r" b="b"/>
                <a:pathLst>
                  <a:path w="87" h="87">
                    <a:moveTo>
                      <a:pt x="0" y="6"/>
                    </a:moveTo>
                    <a:lnTo>
                      <a:pt x="7" y="0"/>
                    </a:lnTo>
                    <a:lnTo>
                      <a:pt x="87" y="81"/>
                    </a:lnTo>
                    <a:lnTo>
                      <a:pt x="80" y="87"/>
                    </a:lnTo>
                    <a:lnTo>
                      <a:pt x="0" y="6"/>
                    </a:lnTo>
                    <a:close/>
                  </a:path>
                </a:pathLst>
              </a:custGeom>
              <a:solidFill>
                <a:srgbClr val="4F9FC7"/>
              </a:solidFill>
              <a:ln w="9525">
                <a:noFill/>
                <a:round/>
                <a:headEnd/>
                <a:tailEnd/>
              </a:ln>
            </p:spPr>
            <p:txBody>
              <a:bodyPr/>
              <a:lstStyle/>
              <a:p>
                <a:endParaRPr lang="en-US"/>
              </a:p>
            </p:txBody>
          </p:sp>
          <p:sp>
            <p:nvSpPr>
              <p:cNvPr id="273000" name="Freeform 1640"/>
              <p:cNvSpPr>
                <a:spLocks/>
              </p:cNvSpPr>
              <p:nvPr/>
            </p:nvSpPr>
            <p:spPr bwMode="auto">
              <a:xfrm>
                <a:off x="4018" y="3120"/>
                <a:ext cx="93" cy="93"/>
              </a:xfrm>
              <a:custGeom>
                <a:avLst/>
                <a:gdLst/>
                <a:ahLst/>
                <a:cxnLst>
                  <a:cxn ang="0">
                    <a:pos x="0" y="12"/>
                  </a:cxn>
                  <a:cxn ang="0">
                    <a:pos x="12" y="0"/>
                  </a:cxn>
                  <a:cxn ang="0">
                    <a:pos x="93" y="81"/>
                  </a:cxn>
                  <a:cxn ang="0">
                    <a:pos x="80" y="93"/>
                  </a:cxn>
                  <a:cxn ang="0">
                    <a:pos x="0" y="12"/>
                  </a:cxn>
                </a:cxnLst>
                <a:rect l="0" t="0" r="r" b="b"/>
                <a:pathLst>
                  <a:path w="93" h="93">
                    <a:moveTo>
                      <a:pt x="0" y="12"/>
                    </a:moveTo>
                    <a:lnTo>
                      <a:pt x="12" y="0"/>
                    </a:lnTo>
                    <a:lnTo>
                      <a:pt x="93" y="81"/>
                    </a:lnTo>
                    <a:lnTo>
                      <a:pt x="80" y="93"/>
                    </a:lnTo>
                    <a:lnTo>
                      <a:pt x="0" y="12"/>
                    </a:lnTo>
                    <a:close/>
                  </a:path>
                </a:pathLst>
              </a:custGeom>
              <a:solidFill>
                <a:srgbClr val="50A0C8"/>
              </a:solidFill>
              <a:ln w="9525">
                <a:noFill/>
                <a:round/>
                <a:headEnd/>
                <a:tailEnd/>
              </a:ln>
            </p:spPr>
            <p:txBody>
              <a:bodyPr/>
              <a:lstStyle/>
              <a:p>
                <a:endParaRPr lang="en-US"/>
              </a:p>
            </p:txBody>
          </p:sp>
          <p:sp>
            <p:nvSpPr>
              <p:cNvPr id="273001" name="Line 1641"/>
              <p:cNvSpPr>
                <a:spLocks noChangeShapeType="1"/>
              </p:cNvSpPr>
              <p:nvPr/>
            </p:nvSpPr>
            <p:spPr bwMode="auto">
              <a:xfrm>
                <a:off x="4018" y="3132"/>
                <a:ext cx="80" cy="81"/>
              </a:xfrm>
              <a:prstGeom prst="line">
                <a:avLst/>
              </a:prstGeom>
              <a:noFill/>
              <a:ln w="1588">
                <a:solidFill>
                  <a:srgbClr val="50A0C8"/>
                </a:solidFill>
                <a:miter lim="800000"/>
                <a:headEnd/>
                <a:tailEnd/>
              </a:ln>
            </p:spPr>
            <p:txBody>
              <a:bodyPr/>
              <a:lstStyle/>
              <a:p>
                <a:endParaRPr lang="en-US"/>
              </a:p>
            </p:txBody>
          </p:sp>
          <p:sp>
            <p:nvSpPr>
              <p:cNvPr id="273002" name="Freeform 1642"/>
              <p:cNvSpPr>
                <a:spLocks/>
              </p:cNvSpPr>
              <p:nvPr/>
            </p:nvSpPr>
            <p:spPr bwMode="auto">
              <a:xfrm>
                <a:off x="4018" y="3128"/>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50A0C8"/>
              </a:solidFill>
              <a:ln w="9525">
                <a:noFill/>
                <a:round/>
                <a:headEnd/>
                <a:tailEnd/>
              </a:ln>
            </p:spPr>
            <p:txBody>
              <a:bodyPr/>
              <a:lstStyle/>
              <a:p>
                <a:endParaRPr lang="en-US"/>
              </a:p>
            </p:txBody>
          </p:sp>
          <p:sp>
            <p:nvSpPr>
              <p:cNvPr id="273003" name="Freeform 1643"/>
              <p:cNvSpPr>
                <a:spLocks/>
              </p:cNvSpPr>
              <p:nvPr/>
            </p:nvSpPr>
            <p:spPr bwMode="auto">
              <a:xfrm>
                <a:off x="4022" y="3124"/>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0C9"/>
              </a:solidFill>
              <a:ln w="9525">
                <a:noFill/>
                <a:round/>
                <a:headEnd/>
                <a:tailEnd/>
              </a:ln>
            </p:spPr>
            <p:txBody>
              <a:bodyPr/>
              <a:lstStyle/>
              <a:p>
                <a:endParaRPr lang="en-US"/>
              </a:p>
            </p:txBody>
          </p:sp>
          <p:sp>
            <p:nvSpPr>
              <p:cNvPr id="273004" name="Freeform 1644"/>
              <p:cNvSpPr>
                <a:spLocks/>
              </p:cNvSpPr>
              <p:nvPr/>
            </p:nvSpPr>
            <p:spPr bwMode="auto">
              <a:xfrm>
                <a:off x="4026" y="3120"/>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1CA"/>
              </a:solidFill>
              <a:ln w="9525">
                <a:noFill/>
                <a:round/>
                <a:headEnd/>
                <a:tailEnd/>
              </a:ln>
            </p:spPr>
            <p:txBody>
              <a:bodyPr/>
              <a:lstStyle/>
              <a:p>
                <a:endParaRPr lang="en-US"/>
              </a:p>
            </p:txBody>
          </p:sp>
          <p:sp>
            <p:nvSpPr>
              <p:cNvPr id="273005" name="Freeform 1645"/>
              <p:cNvSpPr>
                <a:spLocks/>
              </p:cNvSpPr>
              <p:nvPr/>
            </p:nvSpPr>
            <p:spPr bwMode="auto">
              <a:xfrm>
                <a:off x="4030" y="3108"/>
                <a:ext cx="93" cy="93"/>
              </a:xfrm>
              <a:custGeom>
                <a:avLst/>
                <a:gdLst/>
                <a:ahLst/>
                <a:cxnLst>
                  <a:cxn ang="0">
                    <a:pos x="0" y="12"/>
                  </a:cxn>
                  <a:cxn ang="0">
                    <a:pos x="12" y="0"/>
                  </a:cxn>
                  <a:cxn ang="0">
                    <a:pos x="93" y="81"/>
                  </a:cxn>
                  <a:cxn ang="0">
                    <a:pos x="81" y="93"/>
                  </a:cxn>
                  <a:cxn ang="0">
                    <a:pos x="0" y="12"/>
                  </a:cxn>
                </a:cxnLst>
                <a:rect l="0" t="0" r="r" b="b"/>
                <a:pathLst>
                  <a:path w="93" h="93">
                    <a:moveTo>
                      <a:pt x="0" y="12"/>
                    </a:moveTo>
                    <a:lnTo>
                      <a:pt x="12" y="0"/>
                    </a:lnTo>
                    <a:lnTo>
                      <a:pt x="93" y="81"/>
                    </a:lnTo>
                    <a:lnTo>
                      <a:pt x="81" y="93"/>
                    </a:lnTo>
                    <a:lnTo>
                      <a:pt x="0" y="12"/>
                    </a:lnTo>
                    <a:close/>
                  </a:path>
                </a:pathLst>
              </a:custGeom>
              <a:solidFill>
                <a:srgbClr val="51A2CB"/>
              </a:solidFill>
              <a:ln w="9525">
                <a:noFill/>
                <a:round/>
                <a:headEnd/>
                <a:tailEnd/>
              </a:ln>
            </p:spPr>
            <p:txBody>
              <a:bodyPr/>
              <a:lstStyle/>
              <a:p>
                <a:endParaRPr lang="en-US"/>
              </a:p>
            </p:txBody>
          </p:sp>
          <p:sp>
            <p:nvSpPr>
              <p:cNvPr id="273006" name="Line 1646"/>
              <p:cNvSpPr>
                <a:spLocks noChangeShapeType="1"/>
              </p:cNvSpPr>
              <p:nvPr/>
            </p:nvSpPr>
            <p:spPr bwMode="auto">
              <a:xfrm>
                <a:off x="4030" y="3120"/>
                <a:ext cx="81" cy="81"/>
              </a:xfrm>
              <a:prstGeom prst="line">
                <a:avLst/>
              </a:prstGeom>
              <a:noFill/>
              <a:ln w="1588">
                <a:solidFill>
                  <a:srgbClr val="51A2CB"/>
                </a:solidFill>
                <a:miter lim="800000"/>
                <a:headEnd/>
                <a:tailEnd/>
              </a:ln>
            </p:spPr>
            <p:txBody>
              <a:bodyPr/>
              <a:lstStyle/>
              <a:p>
                <a:endParaRPr lang="en-US"/>
              </a:p>
            </p:txBody>
          </p:sp>
          <p:sp>
            <p:nvSpPr>
              <p:cNvPr id="273007" name="Freeform 1647"/>
              <p:cNvSpPr>
                <a:spLocks/>
              </p:cNvSpPr>
              <p:nvPr/>
            </p:nvSpPr>
            <p:spPr bwMode="auto">
              <a:xfrm>
                <a:off x="4030" y="3116"/>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B"/>
              </a:solidFill>
              <a:ln w="9525">
                <a:noFill/>
                <a:round/>
                <a:headEnd/>
                <a:tailEnd/>
              </a:ln>
            </p:spPr>
            <p:txBody>
              <a:bodyPr/>
              <a:lstStyle/>
              <a:p>
                <a:endParaRPr lang="en-US"/>
              </a:p>
            </p:txBody>
          </p:sp>
          <p:sp>
            <p:nvSpPr>
              <p:cNvPr id="273008" name="Freeform 1648"/>
              <p:cNvSpPr>
                <a:spLocks/>
              </p:cNvSpPr>
              <p:nvPr/>
            </p:nvSpPr>
            <p:spPr bwMode="auto">
              <a:xfrm>
                <a:off x="4034" y="3112"/>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C"/>
              </a:solidFill>
              <a:ln w="9525">
                <a:noFill/>
                <a:round/>
                <a:headEnd/>
                <a:tailEnd/>
              </a:ln>
            </p:spPr>
            <p:txBody>
              <a:bodyPr/>
              <a:lstStyle/>
              <a:p>
                <a:endParaRPr lang="en-US"/>
              </a:p>
            </p:txBody>
          </p:sp>
          <p:sp>
            <p:nvSpPr>
              <p:cNvPr id="273009" name="Freeform 1649"/>
              <p:cNvSpPr>
                <a:spLocks/>
              </p:cNvSpPr>
              <p:nvPr/>
            </p:nvSpPr>
            <p:spPr bwMode="auto">
              <a:xfrm>
                <a:off x="4038" y="3108"/>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3CD"/>
              </a:solidFill>
              <a:ln w="9525">
                <a:noFill/>
                <a:round/>
                <a:headEnd/>
                <a:tailEnd/>
              </a:ln>
            </p:spPr>
            <p:txBody>
              <a:bodyPr/>
              <a:lstStyle/>
              <a:p>
                <a:endParaRPr lang="en-US"/>
              </a:p>
            </p:txBody>
          </p:sp>
          <p:sp>
            <p:nvSpPr>
              <p:cNvPr id="273010" name="Freeform 1650"/>
              <p:cNvSpPr>
                <a:spLocks/>
              </p:cNvSpPr>
              <p:nvPr/>
            </p:nvSpPr>
            <p:spPr bwMode="auto">
              <a:xfrm>
                <a:off x="4042" y="3095"/>
                <a:ext cx="92" cy="94"/>
              </a:xfrm>
              <a:custGeom>
                <a:avLst/>
                <a:gdLst/>
                <a:ahLst/>
                <a:cxnLst>
                  <a:cxn ang="0">
                    <a:pos x="0" y="13"/>
                  </a:cxn>
                  <a:cxn ang="0">
                    <a:pos x="11" y="0"/>
                  </a:cxn>
                  <a:cxn ang="0">
                    <a:pos x="92" y="81"/>
                  </a:cxn>
                  <a:cxn ang="0">
                    <a:pos x="81" y="94"/>
                  </a:cxn>
                  <a:cxn ang="0">
                    <a:pos x="0" y="13"/>
                  </a:cxn>
                </a:cxnLst>
                <a:rect l="0" t="0" r="r" b="b"/>
                <a:pathLst>
                  <a:path w="92" h="94">
                    <a:moveTo>
                      <a:pt x="0" y="13"/>
                    </a:moveTo>
                    <a:lnTo>
                      <a:pt x="11" y="0"/>
                    </a:lnTo>
                    <a:lnTo>
                      <a:pt x="92" y="81"/>
                    </a:lnTo>
                    <a:lnTo>
                      <a:pt x="81" y="94"/>
                    </a:lnTo>
                    <a:lnTo>
                      <a:pt x="0" y="13"/>
                    </a:lnTo>
                    <a:close/>
                  </a:path>
                </a:pathLst>
              </a:custGeom>
              <a:solidFill>
                <a:srgbClr val="52A4CE"/>
              </a:solidFill>
              <a:ln w="9525">
                <a:noFill/>
                <a:round/>
                <a:headEnd/>
                <a:tailEnd/>
              </a:ln>
            </p:spPr>
            <p:txBody>
              <a:bodyPr/>
              <a:lstStyle/>
              <a:p>
                <a:endParaRPr lang="en-US"/>
              </a:p>
            </p:txBody>
          </p:sp>
          <p:sp>
            <p:nvSpPr>
              <p:cNvPr id="273011" name="Line 1651"/>
              <p:cNvSpPr>
                <a:spLocks noChangeShapeType="1"/>
              </p:cNvSpPr>
              <p:nvPr/>
            </p:nvSpPr>
            <p:spPr bwMode="auto">
              <a:xfrm>
                <a:off x="4042" y="3108"/>
                <a:ext cx="81" cy="81"/>
              </a:xfrm>
              <a:prstGeom prst="line">
                <a:avLst/>
              </a:prstGeom>
              <a:noFill/>
              <a:ln w="1588">
                <a:solidFill>
                  <a:srgbClr val="52A4CE"/>
                </a:solidFill>
                <a:miter lim="800000"/>
                <a:headEnd/>
                <a:tailEnd/>
              </a:ln>
            </p:spPr>
            <p:txBody>
              <a:bodyPr/>
              <a:lstStyle/>
              <a:p>
                <a:endParaRPr lang="en-US"/>
              </a:p>
            </p:txBody>
          </p:sp>
          <p:sp>
            <p:nvSpPr>
              <p:cNvPr id="273012" name="Freeform 1652"/>
              <p:cNvSpPr>
                <a:spLocks/>
              </p:cNvSpPr>
              <p:nvPr/>
            </p:nvSpPr>
            <p:spPr bwMode="auto">
              <a:xfrm>
                <a:off x="4042" y="3104"/>
                <a:ext cx="85" cy="85"/>
              </a:xfrm>
              <a:custGeom>
                <a:avLst/>
                <a:gdLst/>
                <a:ahLst/>
                <a:cxnLst>
                  <a:cxn ang="0">
                    <a:pos x="0" y="4"/>
                  </a:cxn>
                  <a:cxn ang="0">
                    <a:pos x="4" y="0"/>
                  </a:cxn>
                  <a:cxn ang="0">
                    <a:pos x="85" y="80"/>
                  </a:cxn>
                  <a:cxn ang="0">
                    <a:pos x="81" y="85"/>
                  </a:cxn>
                  <a:cxn ang="0">
                    <a:pos x="0" y="4"/>
                  </a:cxn>
                </a:cxnLst>
                <a:rect l="0" t="0" r="r" b="b"/>
                <a:pathLst>
                  <a:path w="85" h="85">
                    <a:moveTo>
                      <a:pt x="0" y="4"/>
                    </a:moveTo>
                    <a:lnTo>
                      <a:pt x="4" y="0"/>
                    </a:lnTo>
                    <a:lnTo>
                      <a:pt x="85" y="80"/>
                    </a:lnTo>
                    <a:lnTo>
                      <a:pt x="81" y="85"/>
                    </a:lnTo>
                    <a:lnTo>
                      <a:pt x="0" y="4"/>
                    </a:lnTo>
                    <a:close/>
                  </a:path>
                </a:pathLst>
              </a:custGeom>
              <a:solidFill>
                <a:srgbClr val="52A4CE"/>
              </a:solidFill>
              <a:ln w="9525">
                <a:noFill/>
                <a:round/>
                <a:headEnd/>
                <a:tailEnd/>
              </a:ln>
            </p:spPr>
            <p:txBody>
              <a:bodyPr/>
              <a:lstStyle/>
              <a:p>
                <a:endParaRPr lang="en-US"/>
              </a:p>
            </p:txBody>
          </p:sp>
          <p:sp>
            <p:nvSpPr>
              <p:cNvPr id="273013" name="Freeform 1653"/>
              <p:cNvSpPr>
                <a:spLocks/>
              </p:cNvSpPr>
              <p:nvPr/>
            </p:nvSpPr>
            <p:spPr bwMode="auto">
              <a:xfrm>
                <a:off x="4046" y="3099"/>
                <a:ext cx="84" cy="85"/>
              </a:xfrm>
              <a:custGeom>
                <a:avLst/>
                <a:gdLst/>
                <a:ahLst/>
                <a:cxnLst>
                  <a:cxn ang="0">
                    <a:pos x="0" y="5"/>
                  </a:cxn>
                  <a:cxn ang="0">
                    <a:pos x="4" y="0"/>
                  </a:cxn>
                  <a:cxn ang="0">
                    <a:pos x="84" y="81"/>
                  </a:cxn>
                  <a:cxn ang="0">
                    <a:pos x="81" y="85"/>
                  </a:cxn>
                  <a:cxn ang="0">
                    <a:pos x="0" y="5"/>
                  </a:cxn>
                </a:cxnLst>
                <a:rect l="0" t="0" r="r" b="b"/>
                <a:pathLst>
                  <a:path w="84" h="85">
                    <a:moveTo>
                      <a:pt x="0" y="5"/>
                    </a:moveTo>
                    <a:lnTo>
                      <a:pt x="4" y="0"/>
                    </a:lnTo>
                    <a:lnTo>
                      <a:pt x="84" y="81"/>
                    </a:lnTo>
                    <a:lnTo>
                      <a:pt x="81" y="85"/>
                    </a:lnTo>
                    <a:lnTo>
                      <a:pt x="0" y="5"/>
                    </a:lnTo>
                    <a:close/>
                  </a:path>
                </a:pathLst>
              </a:custGeom>
              <a:solidFill>
                <a:srgbClr val="52A5CE"/>
              </a:solidFill>
              <a:ln w="9525">
                <a:noFill/>
                <a:round/>
                <a:headEnd/>
                <a:tailEnd/>
              </a:ln>
            </p:spPr>
            <p:txBody>
              <a:bodyPr/>
              <a:lstStyle/>
              <a:p>
                <a:endParaRPr lang="en-US"/>
              </a:p>
            </p:txBody>
          </p:sp>
          <p:sp>
            <p:nvSpPr>
              <p:cNvPr id="273014" name="Freeform 1654"/>
              <p:cNvSpPr>
                <a:spLocks/>
              </p:cNvSpPr>
              <p:nvPr/>
            </p:nvSpPr>
            <p:spPr bwMode="auto">
              <a:xfrm>
                <a:off x="4050" y="3095"/>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6CF"/>
              </a:solidFill>
              <a:ln w="9525">
                <a:noFill/>
                <a:round/>
                <a:headEnd/>
                <a:tailEnd/>
              </a:ln>
            </p:spPr>
            <p:txBody>
              <a:bodyPr/>
              <a:lstStyle/>
              <a:p>
                <a:endParaRPr lang="en-US"/>
              </a:p>
            </p:txBody>
          </p:sp>
          <p:sp>
            <p:nvSpPr>
              <p:cNvPr id="273015" name="Freeform 1655"/>
              <p:cNvSpPr>
                <a:spLocks/>
              </p:cNvSpPr>
              <p:nvPr/>
            </p:nvSpPr>
            <p:spPr bwMode="auto">
              <a:xfrm>
                <a:off x="4053" y="3082"/>
                <a:ext cx="91" cy="94"/>
              </a:xfrm>
              <a:custGeom>
                <a:avLst/>
                <a:gdLst/>
                <a:ahLst/>
                <a:cxnLst>
                  <a:cxn ang="0">
                    <a:pos x="0" y="13"/>
                  </a:cxn>
                  <a:cxn ang="0">
                    <a:pos x="10" y="0"/>
                  </a:cxn>
                  <a:cxn ang="0">
                    <a:pos x="91" y="81"/>
                  </a:cxn>
                  <a:cxn ang="0">
                    <a:pos x="81" y="94"/>
                  </a:cxn>
                  <a:cxn ang="0">
                    <a:pos x="0" y="13"/>
                  </a:cxn>
                </a:cxnLst>
                <a:rect l="0" t="0" r="r" b="b"/>
                <a:pathLst>
                  <a:path w="91" h="94">
                    <a:moveTo>
                      <a:pt x="0" y="13"/>
                    </a:moveTo>
                    <a:lnTo>
                      <a:pt x="10" y="0"/>
                    </a:lnTo>
                    <a:lnTo>
                      <a:pt x="91" y="81"/>
                    </a:lnTo>
                    <a:lnTo>
                      <a:pt x="81" y="94"/>
                    </a:lnTo>
                    <a:lnTo>
                      <a:pt x="0" y="13"/>
                    </a:lnTo>
                    <a:close/>
                  </a:path>
                </a:pathLst>
              </a:custGeom>
              <a:solidFill>
                <a:srgbClr val="53A7D0"/>
              </a:solidFill>
              <a:ln w="9525">
                <a:noFill/>
                <a:round/>
                <a:headEnd/>
                <a:tailEnd/>
              </a:ln>
            </p:spPr>
            <p:txBody>
              <a:bodyPr/>
              <a:lstStyle/>
              <a:p>
                <a:endParaRPr lang="en-US"/>
              </a:p>
            </p:txBody>
          </p:sp>
          <p:sp>
            <p:nvSpPr>
              <p:cNvPr id="273016" name="Line 1656"/>
              <p:cNvSpPr>
                <a:spLocks noChangeShapeType="1"/>
              </p:cNvSpPr>
              <p:nvPr/>
            </p:nvSpPr>
            <p:spPr bwMode="auto">
              <a:xfrm>
                <a:off x="4053" y="3095"/>
                <a:ext cx="81" cy="81"/>
              </a:xfrm>
              <a:prstGeom prst="line">
                <a:avLst/>
              </a:prstGeom>
              <a:noFill/>
              <a:ln w="1588">
                <a:solidFill>
                  <a:srgbClr val="53A7D0"/>
                </a:solidFill>
                <a:miter lim="800000"/>
                <a:headEnd/>
                <a:tailEnd/>
              </a:ln>
            </p:spPr>
            <p:txBody>
              <a:bodyPr/>
              <a:lstStyle/>
              <a:p>
                <a:endParaRPr lang="en-US"/>
              </a:p>
            </p:txBody>
          </p:sp>
          <p:sp>
            <p:nvSpPr>
              <p:cNvPr id="273017" name="Freeform 1657"/>
              <p:cNvSpPr>
                <a:spLocks/>
              </p:cNvSpPr>
              <p:nvPr/>
            </p:nvSpPr>
            <p:spPr bwMode="auto">
              <a:xfrm>
                <a:off x="4053" y="3091"/>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3A7D0"/>
              </a:solidFill>
              <a:ln w="9525">
                <a:noFill/>
                <a:round/>
                <a:headEnd/>
                <a:tailEnd/>
              </a:ln>
            </p:spPr>
            <p:txBody>
              <a:bodyPr/>
              <a:lstStyle/>
              <a:p>
                <a:endParaRPr lang="en-US"/>
              </a:p>
            </p:txBody>
          </p:sp>
          <p:sp>
            <p:nvSpPr>
              <p:cNvPr id="273018" name="Freeform 1658"/>
              <p:cNvSpPr>
                <a:spLocks/>
              </p:cNvSpPr>
              <p:nvPr/>
            </p:nvSpPr>
            <p:spPr bwMode="auto">
              <a:xfrm>
                <a:off x="4057" y="3087"/>
                <a:ext cx="84" cy="84"/>
              </a:xfrm>
              <a:custGeom>
                <a:avLst/>
                <a:gdLst/>
                <a:ahLst/>
                <a:cxnLst>
                  <a:cxn ang="0">
                    <a:pos x="0" y="4"/>
                  </a:cxn>
                  <a:cxn ang="0">
                    <a:pos x="3" y="0"/>
                  </a:cxn>
                  <a:cxn ang="0">
                    <a:pos x="84" y="80"/>
                  </a:cxn>
                  <a:cxn ang="0">
                    <a:pos x="80" y="84"/>
                  </a:cxn>
                  <a:cxn ang="0">
                    <a:pos x="0" y="4"/>
                  </a:cxn>
                </a:cxnLst>
                <a:rect l="0" t="0" r="r" b="b"/>
                <a:pathLst>
                  <a:path w="84" h="84">
                    <a:moveTo>
                      <a:pt x="0" y="4"/>
                    </a:moveTo>
                    <a:lnTo>
                      <a:pt x="3" y="0"/>
                    </a:lnTo>
                    <a:lnTo>
                      <a:pt x="84" y="80"/>
                    </a:lnTo>
                    <a:lnTo>
                      <a:pt x="80" y="84"/>
                    </a:lnTo>
                    <a:lnTo>
                      <a:pt x="0" y="4"/>
                    </a:lnTo>
                    <a:close/>
                  </a:path>
                </a:pathLst>
              </a:custGeom>
              <a:solidFill>
                <a:srgbClr val="53A7D1"/>
              </a:solidFill>
              <a:ln w="9525">
                <a:noFill/>
                <a:round/>
                <a:headEnd/>
                <a:tailEnd/>
              </a:ln>
            </p:spPr>
            <p:txBody>
              <a:bodyPr/>
              <a:lstStyle/>
              <a:p>
                <a:endParaRPr lang="en-US"/>
              </a:p>
            </p:txBody>
          </p:sp>
          <p:sp>
            <p:nvSpPr>
              <p:cNvPr id="273019" name="Freeform 1659"/>
              <p:cNvSpPr>
                <a:spLocks/>
              </p:cNvSpPr>
              <p:nvPr/>
            </p:nvSpPr>
            <p:spPr bwMode="auto">
              <a:xfrm>
                <a:off x="4060" y="3082"/>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3A8D2"/>
              </a:solidFill>
              <a:ln w="9525">
                <a:noFill/>
                <a:round/>
                <a:headEnd/>
                <a:tailEnd/>
              </a:ln>
            </p:spPr>
            <p:txBody>
              <a:bodyPr/>
              <a:lstStyle/>
              <a:p>
                <a:endParaRPr lang="en-US"/>
              </a:p>
            </p:txBody>
          </p:sp>
          <p:sp>
            <p:nvSpPr>
              <p:cNvPr id="273020" name="Freeform 1660"/>
              <p:cNvSpPr>
                <a:spLocks/>
              </p:cNvSpPr>
              <p:nvPr/>
            </p:nvSpPr>
            <p:spPr bwMode="auto">
              <a:xfrm>
                <a:off x="4063" y="3069"/>
                <a:ext cx="90" cy="94"/>
              </a:xfrm>
              <a:custGeom>
                <a:avLst/>
                <a:gdLst/>
                <a:ahLst/>
                <a:cxnLst>
                  <a:cxn ang="0">
                    <a:pos x="0" y="13"/>
                  </a:cxn>
                  <a:cxn ang="0">
                    <a:pos x="9" y="0"/>
                  </a:cxn>
                  <a:cxn ang="0">
                    <a:pos x="90" y="80"/>
                  </a:cxn>
                  <a:cxn ang="0">
                    <a:pos x="81" y="94"/>
                  </a:cxn>
                  <a:cxn ang="0">
                    <a:pos x="0" y="13"/>
                  </a:cxn>
                </a:cxnLst>
                <a:rect l="0" t="0" r="r" b="b"/>
                <a:pathLst>
                  <a:path w="90" h="94">
                    <a:moveTo>
                      <a:pt x="0" y="13"/>
                    </a:moveTo>
                    <a:lnTo>
                      <a:pt x="9" y="0"/>
                    </a:lnTo>
                    <a:lnTo>
                      <a:pt x="90" y="80"/>
                    </a:lnTo>
                    <a:lnTo>
                      <a:pt x="81" y="94"/>
                    </a:lnTo>
                    <a:lnTo>
                      <a:pt x="0" y="13"/>
                    </a:lnTo>
                    <a:close/>
                  </a:path>
                </a:pathLst>
              </a:custGeom>
              <a:solidFill>
                <a:srgbClr val="54A9D3"/>
              </a:solidFill>
              <a:ln w="9525">
                <a:noFill/>
                <a:round/>
                <a:headEnd/>
                <a:tailEnd/>
              </a:ln>
            </p:spPr>
            <p:txBody>
              <a:bodyPr/>
              <a:lstStyle/>
              <a:p>
                <a:endParaRPr lang="en-US"/>
              </a:p>
            </p:txBody>
          </p:sp>
          <p:sp>
            <p:nvSpPr>
              <p:cNvPr id="273021" name="Line 1661"/>
              <p:cNvSpPr>
                <a:spLocks noChangeShapeType="1"/>
              </p:cNvSpPr>
              <p:nvPr/>
            </p:nvSpPr>
            <p:spPr bwMode="auto">
              <a:xfrm>
                <a:off x="4063" y="3082"/>
                <a:ext cx="81" cy="81"/>
              </a:xfrm>
              <a:prstGeom prst="line">
                <a:avLst/>
              </a:prstGeom>
              <a:noFill/>
              <a:ln w="1588">
                <a:solidFill>
                  <a:srgbClr val="54A9D3"/>
                </a:solidFill>
                <a:miter lim="800000"/>
                <a:headEnd/>
                <a:tailEnd/>
              </a:ln>
            </p:spPr>
            <p:txBody>
              <a:bodyPr/>
              <a:lstStyle/>
              <a:p>
                <a:endParaRPr lang="en-US"/>
              </a:p>
            </p:txBody>
          </p:sp>
          <p:sp>
            <p:nvSpPr>
              <p:cNvPr id="273022" name="Freeform 1662"/>
              <p:cNvSpPr>
                <a:spLocks/>
              </p:cNvSpPr>
              <p:nvPr/>
            </p:nvSpPr>
            <p:spPr bwMode="auto">
              <a:xfrm>
                <a:off x="4063" y="3076"/>
                <a:ext cx="86" cy="87"/>
              </a:xfrm>
              <a:custGeom>
                <a:avLst/>
                <a:gdLst/>
                <a:ahLst/>
                <a:cxnLst>
                  <a:cxn ang="0">
                    <a:pos x="0" y="6"/>
                  </a:cxn>
                  <a:cxn ang="0">
                    <a:pos x="5" y="0"/>
                  </a:cxn>
                  <a:cxn ang="0">
                    <a:pos x="86" y="80"/>
                  </a:cxn>
                  <a:cxn ang="0">
                    <a:pos x="81" y="87"/>
                  </a:cxn>
                  <a:cxn ang="0">
                    <a:pos x="0" y="6"/>
                  </a:cxn>
                </a:cxnLst>
                <a:rect l="0" t="0" r="r" b="b"/>
                <a:pathLst>
                  <a:path w="86" h="87">
                    <a:moveTo>
                      <a:pt x="0" y="6"/>
                    </a:moveTo>
                    <a:lnTo>
                      <a:pt x="5" y="0"/>
                    </a:lnTo>
                    <a:lnTo>
                      <a:pt x="86" y="80"/>
                    </a:lnTo>
                    <a:lnTo>
                      <a:pt x="81" y="87"/>
                    </a:lnTo>
                    <a:lnTo>
                      <a:pt x="0" y="6"/>
                    </a:lnTo>
                    <a:close/>
                  </a:path>
                </a:pathLst>
              </a:custGeom>
              <a:solidFill>
                <a:srgbClr val="54A9D3"/>
              </a:solidFill>
              <a:ln w="9525">
                <a:noFill/>
                <a:round/>
                <a:headEnd/>
                <a:tailEnd/>
              </a:ln>
            </p:spPr>
            <p:txBody>
              <a:bodyPr/>
              <a:lstStyle/>
              <a:p>
                <a:endParaRPr lang="en-US"/>
              </a:p>
            </p:txBody>
          </p:sp>
          <p:sp>
            <p:nvSpPr>
              <p:cNvPr id="273023" name="Freeform 1663"/>
              <p:cNvSpPr>
                <a:spLocks/>
              </p:cNvSpPr>
              <p:nvPr/>
            </p:nvSpPr>
            <p:spPr bwMode="auto">
              <a:xfrm>
                <a:off x="4068" y="3069"/>
                <a:ext cx="85" cy="87"/>
              </a:xfrm>
              <a:custGeom>
                <a:avLst/>
                <a:gdLst/>
                <a:ahLst/>
                <a:cxnLst>
                  <a:cxn ang="0">
                    <a:pos x="0" y="7"/>
                  </a:cxn>
                  <a:cxn ang="0">
                    <a:pos x="4" y="0"/>
                  </a:cxn>
                  <a:cxn ang="0">
                    <a:pos x="85" y="80"/>
                  </a:cxn>
                  <a:cxn ang="0">
                    <a:pos x="81" y="87"/>
                  </a:cxn>
                  <a:cxn ang="0">
                    <a:pos x="0" y="7"/>
                  </a:cxn>
                </a:cxnLst>
                <a:rect l="0" t="0" r="r" b="b"/>
                <a:pathLst>
                  <a:path w="85" h="87">
                    <a:moveTo>
                      <a:pt x="0" y="7"/>
                    </a:moveTo>
                    <a:lnTo>
                      <a:pt x="4" y="0"/>
                    </a:lnTo>
                    <a:lnTo>
                      <a:pt x="85" y="80"/>
                    </a:lnTo>
                    <a:lnTo>
                      <a:pt x="81" y="87"/>
                    </a:lnTo>
                    <a:lnTo>
                      <a:pt x="0" y="7"/>
                    </a:lnTo>
                    <a:close/>
                  </a:path>
                </a:pathLst>
              </a:custGeom>
              <a:solidFill>
                <a:srgbClr val="54AAD4"/>
              </a:solidFill>
              <a:ln w="9525">
                <a:noFill/>
                <a:round/>
                <a:headEnd/>
                <a:tailEnd/>
              </a:ln>
            </p:spPr>
            <p:txBody>
              <a:bodyPr/>
              <a:lstStyle/>
              <a:p>
                <a:endParaRPr lang="en-US"/>
              </a:p>
            </p:txBody>
          </p:sp>
          <p:sp>
            <p:nvSpPr>
              <p:cNvPr id="273024" name="Freeform 1664"/>
              <p:cNvSpPr>
                <a:spLocks/>
              </p:cNvSpPr>
              <p:nvPr/>
            </p:nvSpPr>
            <p:spPr bwMode="auto">
              <a:xfrm>
                <a:off x="4072" y="3055"/>
                <a:ext cx="89" cy="94"/>
              </a:xfrm>
              <a:custGeom>
                <a:avLst/>
                <a:gdLst/>
                <a:ahLst/>
                <a:cxnLst>
                  <a:cxn ang="0">
                    <a:pos x="0" y="14"/>
                  </a:cxn>
                  <a:cxn ang="0">
                    <a:pos x="9" y="0"/>
                  </a:cxn>
                  <a:cxn ang="0">
                    <a:pos x="89" y="81"/>
                  </a:cxn>
                  <a:cxn ang="0">
                    <a:pos x="81" y="94"/>
                  </a:cxn>
                  <a:cxn ang="0">
                    <a:pos x="0" y="14"/>
                  </a:cxn>
                </a:cxnLst>
                <a:rect l="0" t="0" r="r" b="b"/>
                <a:pathLst>
                  <a:path w="89" h="94">
                    <a:moveTo>
                      <a:pt x="0" y="14"/>
                    </a:moveTo>
                    <a:lnTo>
                      <a:pt x="9" y="0"/>
                    </a:lnTo>
                    <a:lnTo>
                      <a:pt x="89" y="81"/>
                    </a:lnTo>
                    <a:lnTo>
                      <a:pt x="81" y="94"/>
                    </a:lnTo>
                    <a:lnTo>
                      <a:pt x="0" y="14"/>
                    </a:lnTo>
                    <a:close/>
                  </a:path>
                </a:pathLst>
              </a:custGeom>
              <a:solidFill>
                <a:srgbClr val="55ABD5"/>
              </a:solidFill>
              <a:ln w="9525">
                <a:noFill/>
                <a:round/>
                <a:headEnd/>
                <a:tailEnd/>
              </a:ln>
            </p:spPr>
            <p:txBody>
              <a:bodyPr/>
              <a:lstStyle/>
              <a:p>
                <a:endParaRPr lang="en-US"/>
              </a:p>
            </p:txBody>
          </p:sp>
          <p:sp>
            <p:nvSpPr>
              <p:cNvPr id="273025" name="Line 1665"/>
              <p:cNvSpPr>
                <a:spLocks noChangeShapeType="1"/>
              </p:cNvSpPr>
              <p:nvPr/>
            </p:nvSpPr>
            <p:spPr bwMode="auto">
              <a:xfrm>
                <a:off x="4072" y="3069"/>
                <a:ext cx="81" cy="80"/>
              </a:xfrm>
              <a:prstGeom prst="line">
                <a:avLst/>
              </a:prstGeom>
              <a:noFill/>
              <a:ln w="1588">
                <a:solidFill>
                  <a:srgbClr val="55ABD5"/>
                </a:solidFill>
                <a:miter lim="800000"/>
                <a:headEnd/>
                <a:tailEnd/>
              </a:ln>
            </p:spPr>
            <p:txBody>
              <a:bodyPr/>
              <a:lstStyle/>
              <a:p>
                <a:endParaRPr lang="en-US"/>
              </a:p>
            </p:txBody>
          </p:sp>
          <p:sp>
            <p:nvSpPr>
              <p:cNvPr id="273026" name="Freeform 1666"/>
              <p:cNvSpPr>
                <a:spLocks/>
              </p:cNvSpPr>
              <p:nvPr/>
            </p:nvSpPr>
            <p:spPr bwMode="auto">
              <a:xfrm>
                <a:off x="4072" y="3064"/>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5ABD5"/>
              </a:solidFill>
              <a:ln w="9525">
                <a:noFill/>
                <a:round/>
                <a:headEnd/>
                <a:tailEnd/>
              </a:ln>
            </p:spPr>
            <p:txBody>
              <a:bodyPr/>
              <a:lstStyle/>
              <a:p>
                <a:endParaRPr lang="en-US"/>
              </a:p>
            </p:txBody>
          </p:sp>
          <p:sp>
            <p:nvSpPr>
              <p:cNvPr id="273027" name="Freeform 1667"/>
              <p:cNvSpPr>
                <a:spLocks/>
              </p:cNvSpPr>
              <p:nvPr/>
            </p:nvSpPr>
            <p:spPr bwMode="auto">
              <a:xfrm>
                <a:off x="4075" y="3060"/>
                <a:ext cx="84" cy="85"/>
              </a:xfrm>
              <a:custGeom>
                <a:avLst/>
                <a:gdLst/>
                <a:ahLst/>
                <a:cxnLst>
                  <a:cxn ang="0">
                    <a:pos x="0" y="4"/>
                  </a:cxn>
                  <a:cxn ang="0">
                    <a:pos x="3" y="0"/>
                  </a:cxn>
                  <a:cxn ang="0">
                    <a:pos x="84" y="80"/>
                  </a:cxn>
                  <a:cxn ang="0">
                    <a:pos x="81" y="85"/>
                  </a:cxn>
                  <a:cxn ang="0">
                    <a:pos x="0" y="4"/>
                  </a:cxn>
                </a:cxnLst>
                <a:rect l="0" t="0" r="r" b="b"/>
                <a:pathLst>
                  <a:path w="84" h="85">
                    <a:moveTo>
                      <a:pt x="0" y="4"/>
                    </a:moveTo>
                    <a:lnTo>
                      <a:pt x="3" y="0"/>
                    </a:lnTo>
                    <a:lnTo>
                      <a:pt x="84" y="80"/>
                    </a:lnTo>
                    <a:lnTo>
                      <a:pt x="81" y="85"/>
                    </a:lnTo>
                    <a:lnTo>
                      <a:pt x="0" y="4"/>
                    </a:lnTo>
                    <a:close/>
                  </a:path>
                </a:pathLst>
              </a:custGeom>
              <a:solidFill>
                <a:srgbClr val="55ABD6"/>
              </a:solidFill>
              <a:ln w="9525">
                <a:noFill/>
                <a:round/>
                <a:headEnd/>
                <a:tailEnd/>
              </a:ln>
            </p:spPr>
            <p:txBody>
              <a:bodyPr/>
              <a:lstStyle/>
              <a:p>
                <a:endParaRPr lang="en-US"/>
              </a:p>
            </p:txBody>
          </p:sp>
          <p:sp>
            <p:nvSpPr>
              <p:cNvPr id="273028" name="Freeform 1668"/>
              <p:cNvSpPr>
                <a:spLocks/>
              </p:cNvSpPr>
              <p:nvPr/>
            </p:nvSpPr>
            <p:spPr bwMode="auto">
              <a:xfrm>
                <a:off x="4078" y="3055"/>
                <a:ext cx="83" cy="85"/>
              </a:xfrm>
              <a:custGeom>
                <a:avLst/>
                <a:gdLst/>
                <a:ahLst/>
                <a:cxnLst>
                  <a:cxn ang="0">
                    <a:pos x="0" y="5"/>
                  </a:cxn>
                  <a:cxn ang="0">
                    <a:pos x="3" y="0"/>
                  </a:cxn>
                  <a:cxn ang="0">
                    <a:pos x="83" y="81"/>
                  </a:cxn>
                  <a:cxn ang="0">
                    <a:pos x="81" y="85"/>
                  </a:cxn>
                  <a:cxn ang="0">
                    <a:pos x="0" y="5"/>
                  </a:cxn>
                </a:cxnLst>
                <a:rect l="0" t="0" r="r" b="b"/>
                <a:pathLst>
                  <a:path w="83" h="85">
                    <a:moveTo>
                      <a:pt x="0" y="5"/>
                    </a:moveTo>
                    <a:lnTo>
                      <a:pt x="3" y="0"/>
                    </a:lnTo>
                    <a:lnTo>
                      <a:pt x="83" y="81"/>
                    </a:lnTo>
                    <a:lnTo>
                      <a:pt x="81" y="85"/>
                    </a:lnTo>
                    <a:lnTo>
                      <a:pt x="0" y="5"/>
                    </a:lnTo>
                    <a:close/>
                  </a:path>
                </a:pathLst>
              </a:custGeom>
              <a:solidFill>
                <a:srgbClr val="55ABD7"/>
              </a:solidFill>
              <a:ln w="9525">
                <a:noFill/>
                <a:round/>
                <a:headEnd/>
                <a:tailEnd/>
              </a:ln>
            </p:spPr>
            <p:txBody>
              <a:bodyPr/>
              <a:lstStyle/>
              <a:p>
                <a:endParaRPr lang="en-US"/>
              </a:p>
            </p:txBody>
          </p:sp>
          <p:sp>
            <p:nvSpPr>
              <p:cNvPr id="273029" name="Freeform 1669"/>
              <p:cNvSpPr>
                <a:spLocks/>
              </p:cNvSpPr>
              <p:nvPr/>
            </p:nvSpPr>
            <p:spPr bwMode="auto">
              <a:xfrm>
                <a:off x="4081" y="3041"/>
                <a:ext cx="87" cy="95"/>
              </a:xfrm>
              <a:custGeom>
                <a:avLst/>
                <a:gdLst/>
                <a:ahLst/>
                <a:cxnLst>
                  <a:cxn ang="0">
                    <a:pos x="0" y="14"/>
                  </a:cxn>
                  <a:cxn ang="0">
                    <a:pos x="7" y="0"/>
                  </a:cxn>
                  <a:cxn ang="0">
                    <a:pos x="87" y="80"/>
                  </a:cxn>
                  <a:cxn ang="0">
                    <a:pos x="80" y="95"/>
                  </a:cxn>
                  <a:cxn ang="0">
                    <a:pos x="0" y="14"/>
                  </a:cxn>
                </a:cxnLst>
                <a:rect l="0" t="0" r="r" b="b"/>
                <a:pathLst>
                  <a:path w="87" h="95">
                    <a:moveTo>
                      <a:pt x="0" y="14"/>
                    </a:moveTo>
                    <a:lnTo>
                      <a:pt x="7" y="0"/>
                    </a:lnTo>
                    <a:lnTo>
                      <a:pt x="87" y="80"/>
                    </a:lnTo>
                    <a:lnTo>
                      <a:pt x="80" y="95"/>
                    </a:lnTo>
                    <a:lnTo>
                      <a:pt x="0" y="14"/>
                    </a:lnTo>
                    <a:close/>
                  </a:path>
                </a:pathLst>
              </a:custGeom>
              <a:solidFill>
                <a:srgbClr val="56ACD8"/>
              </a:solidFill>
              <a:ln w="9525">
                <a:noFill/>
                <a:round/>
                <a:headEnd/>
                <a:tailEnd/>
              </a:ln>
            </p:spPr>
            <p:txBody>
              <a:bodyPr/>
              <a:lstStyle/>
              <a:p>
                <a:endParaRPr lang="en-US"/>
              </a:p>
            </p:txBody>
          </p:sp>
        </p:grpSp>
        <p:sp>
          <p:nvSpPr>
            <p:cNvPr id="273031" name="Line 1671"/>
            <p:cNvSpPr>
              <a:spLocks noChangeShapeType="1"/>
            </p:cNvSpPr>
            <p:nvPr/>
          </p:nvSpPr>
          <p:spPr bwMode="auto">
            <a:xfrm>
              <a:off x="4081" y="3055"/>
              <a:ext cx="80" cy="81"/>
            </a:xfrm>
            <a:prstGeom prst="line">
              <a:avLst/>
            </a:prstGeom>
            <a:noFill/>
            <a:ln w="1588">
              <a:solidFill>
                <a:srgbClr val="56ACD8"/>
              </a:solidFill>
              <a:miter lim="800000"/>
              <a:headEnd/>
              <a:tailEnd/>
            </a:ln>
          </p:spPr>
          <p:txBody>
            <a:bodyPr/>
            <a:lstStyle/>
            <a:p>
              <a:endParaRPr lang="en-US"/>
            </a:p>
          </p:txBody>
        </p:sp>
        <p:sp>
          <p:nvSpPr>
            <p:cNvPr id="273032" name="Freeform 1672"/>
            <p:cNvSpPr>
              <a:spLocks/>
            </p:cNvSpPr>
            <p:nvPr/>
          </p:nvSpPr>
          <p:spPr bwMode="auto">
            <a:xfrm>
              <a:off x="4081" y="3048"/>
              <a:ext cx="84" cy="88"/>
            </a:xfrm>
            <a:custGeom>
              <a:avLst/>
              <a:gdLst/>
              <a:ahLst/>
              <a:cxnLst>
                <a:cxn ang="0">
                  <a:pos x="0" y="7"/>
                </a:cxn>
                <a:cxn ang="0">
                  <a:pos x="3" y="0"/>
                </a:cxn>
                <a:cxn ang="0">
                  <a:pos x="84" y="80"/>
                </a:cxn>
                <a:cxn ang="0">
                  <a:pos x="80" y="88"/>
                </a:cxn>
                <a:cxn ang="0">
                  <a:pos x="0" y="7"/>
                </a:cxn>
              </a:cxnLst>
              <a:rect l="0" t="0" r="r" b="b"/>
              <a:pathLst>
                <a:path w="84" h="88">
                  <a:moveTo>
                    <a:pt x="0" y="7"/>
                  </a:moveTo>
                  <a:lnTo>
                    <a:pt x="3" y="0"/>
                  </a:lnTo>
                  <a:lnTo>
                    <a:pt x="84" y="80"/>
                  </a:lnTo>
                  <a:lnTo>
                    <a:pt x="80" y="88"/>
                  </a:lnTo>
                  <a:lnTo>
                    <a:pt x="0" y="7"/>
                  </a:lnTo>
                  <a:close/>
                </a:path>
              </a:pathLst>
            </a:custGeom>
            <a:solidFill>
              <a:srgbClr val="56ACD8"/>
            </a:solidFill>
            <a:ln w="9525">
              <a:noFill/>
              <a:round/>
              <a:headEnd/>
              <a:tailEnd/>
            </a:ln>
          </p:spPr>
          <p:txBody>
            <a:bodyPr/>
            <a:lstStyle/>
            <a:p>
              <a:endParaRPr lang="en-US"/>
            </a:p>
          </p:txBody>
        </p:sp>
        <p:sp>
          <p:nvSpPr>
            <p:cNvPr id="273033" name="Freeform 1673"/>
            <p:cNvSpPr>
              <a:spLocks/>
            </p:cNvSpPr>
            <p:nvPr/>
          </p:nvSpPr>
          <p:spPr bwMode="auto">
            <a:xfrm>
              <a:off x="4084" y="3041"/>
              <a:ext cx="84" cy="87"/>
            </a:xfrm>
            <a:custGeom>
              <a:avLst/>
              <a:gdLst/>
              <a:ahLst/>
              <a:cxnLst>
                <a:cxn ang="0">
                  <a:pos x="0" y="7"/>
                </a:cxn>
                <a:cxn ang="0">
                  <a:pos x="4" y="0"/>
                </a:cxn>
                <a:cxn ang="0">
                  <a:pos x="84" y="80"/>
                </a:cxn>
                <a:cxn ang="0">
                  <a:pos x="81" y="87"/>
                </a:cxn>
                <a:cxn ang="0">
                  <a:pos x="0" y="7"/>
                </a:cxn>
              </a:cxnLst>
              <a:rect l="0" t="0" r="r" b="b"/>
              <a:pathLst>
                <a:path w="84" h="87">
                  <a:moveTo>
                    <a:pt x="0" y="7"/>
                  </a:moveTo>
                  <a:lnTo>
                    <a:pt x="4" y="0"/>
                  </a:lnTo>
                  <a:lnTo>
                    <a:pt x="84" y="80"/>
                  </a:lnTo>
                  <a:lnTo>
                    <a:pt x="81" y="87"/>
                  </a:lnTo>
                  <a:lnTo>
                    <a:pt x="0" y="7"/>
                  </a:lnTo>
                  <a:close/>
                </a:path>
              </a:pathLst>
            </a:custGeom>
            <a:solidFill>
              <a:srgbClr val="56ADD9"/>
            </a:solidFill>
            <a:ln w="9525">
              <a:noFill/>
              <a:round/>
              <a:headEnd/>
              <a:tailEnd/>
            </a:ln>
          </p:spPr>
          <p:txBody>
            <a:bodyPr/>
            <a:lstStyle/>
            <a:p>
              <a:endParaRPr lang="en-US"/>
            </a:p>
          </p:txBody>
        </p:sp>
        <p:sp>
          <p:nvSpPr>
            <p:cNvPr id="273034" name="Freeform 1674"/>
            <p:cNvSpPr>
              <a:spLocks/>
            </p:cNvSpPr>
            <p:nvPr/>
          </p:nvSpPr>
          <p:spPr bwMode="auto">
            <a:xfrm>
              <a:off x="4088" y="3026"/>
              <a:ext cx="87" cy="95"/>
            </a:xfrm>
            <a:custGeom>
              <a:avLst/>
              <a:gdLst/>
              <a:ahLst/>
              <a:cxnLst>
                <a:cxn ang="0">
                  <a:pos x="0" y="15"/>
                </a:cxn>
                <a:cxn ang="0">
                  <a:pos x="6" y="0"/>
                </a:cxn>
                <a:cxn ang="0">
                  <a:pos x="87" y="81"/>
                </a:cxn>
                <a:cxn ang="0">
                  <a:pos x="80" y="95"/>
                </a:cxn>
                <a:cxn ang="0">
                  <a:pos x="0" y="15"/>
                </a:cxn>
              </a:cxnLst>
              <a:rect l="0" t="0" r="r" b="b"/>
              <a:pathLst>
                <a:path w="87" h="95">
                  <a:moveTo>
                    <a:pt x="0" y="15"/>
                  </a:moveTo>
                  <a:lnTo>
                    <a:pt x="6" y="0"/>
                  </a:lnTo>
                  <a:lnTo>
                    <a:pt x="87" y="81"/>
                  </a:lnTo>
                  <a:lnTo>
                    <a:pt x="80" y="95"/>
                  </a:lnTo>
                  <a:lnTo>
                    <a:pt x="0" y="15"/>
                  </a:lnTo>
                  <a:close/>
                </a:path>
              </a:pathLst>
            </a:custGeom>
            <a:solidFill>
              <a:srgbClr val="57AEDA"/>
            </a:solidFill>
            <a:ln w="9525">
              <a:noFill/>
              <a:round/>
              <a:headEnd/>
              <a:tailEnd/>
            </a:ln>
          </p:spPr>
          <p:txBody>
            <a:bodyPr/>
            <a:lstStyle/>
            <a:p>
              <a:endParaRPr lang="en-US"/>
            </a:p>
          </p:txBody>
        </p:sp>
        <p:sp>
          <p:nvSpPr>
            <p:cNvPr id="273035" name="Line 1675"/>
            <p:cNvSpPr>
              <a:spLocks noChangeShapeType="1"/>
            </p:cNvSpPr>
            <p:nvPr/>
          </p:nvSpPr>
          <p:spPr bwMode="auto">
            <a:xfrm>
              <a:off x="4088" y="3041"/>
              <a:ext cx="80" cy="80"/>
            </a:xfrm>
            <a:prstGeom prst="line">
              <a:avLst/>
            </a:prstGeom>
            <a:noFill/>
            <a:ln w="1588">
              <a:solidFill>
                <a:srgbClr val="57AEDA"/>
              </a:solidFill>
              <a:miter lim="800000"/>
              <a:headEnd/>
              <a:tailEnd/>
            </a:ln>
          </p:spPr>
          <p:txBody>
            <a:bodyPr/>
            <a:lstStyle/>
            <a:p>
              <a:endParaRPr lang="en-US"/>
            </a:p>
          </p:txBody>
        </p:sp>
        <p:sp>
          <p:nvSpPr>
            <p:cNvPr id="273036" name="Freeform 1676"/>
            <p:cNvSpPr>
              <a:spLocks/>
            </p:cNvSpPr>
            <p:nvPr/>
          </p:nvSpPr>
          <p:spPr bwMode="auto">
            <a:xfrm>
              <a:off x="4088" y="3034"/>
              <a:ext cx="84" cy="87"/>
            </a:xfrm>
            <a:custGeom>
              <a:avLst/>
              <a:gdLst/>
              <a:ahLst/>
              <a:cxnLst>
                <a:cxn ang="0">
                  <a:pos x="0" y="7"/>
                </a:cxn>
                <a:cxn ang="0">
                  <a:pos x="3" y="0"/>
                </a:cxn>
                <a:cxn ang="0">
                  <a:pos x="84" y="80"/>
                </a:cxn>
                <a:cxn ang="0">
                  <a:pos x="80" y="87"/>
                </a:cxn>
                <a:cxn ang="0">
                  <a:pos x="0" y="7"/>
                </a:cxn>
              </a:cxnLst>
              <a:rect l="0" t="0" r="r" b="b"/>
              <a:pathLst>
                <a:path w="84" h="87">
                  <a:moveTo>
                    <a:pt x="0" y="7"/>
                  </a:moveTo>
                  <a:lnTo>
                    <a:pt x="3" y="0"/>
                  </a:lnTo>
                  <a:lnTo>
                    <a:pt x="84" y="80"/>
                  </a:lnTo>
                  <a:lnTo>
                    <a:pt x="80" y="87"/>
                  </a:lnTo>
                  <a:lnTo>
                    <a:pt x="0" y="7"/>
                  </a:lnTo>
                  <a:close/>
                </a:path>
              </a:pathLst>
            </a:custGeom>
            <a:solidFill>
              <a:srgbClr val="57AEDA"/>
            </a:solidFill>
            <a:ln w="9525">
              <a:noFill/>
              <a:round/>
              <a:headEnd/>
              <a:tailEnd/>
            </a:ln>
          </p:spPr>
          <p:txBody>
            <a:bodyPr/>
            <a:lstStyle/>
            <a:p>
              <a:endParaRPr lang="en-US"/>
            </a:p>
          </p:txBody>
        </p:sp>
        <p:sp>
          <p:nvSpPr>
            <p:cNvPr id="273037" name="Freeform 1677"/>
            <p:cNvSpPr>
              <a:spLocks/>
            </p:cNvSpPr>
            <p:nvPr/>
          </p:nvSpPr>
          <p:spPr bwMode="auto">
            <a:xfrm>
              <a:off x="4091" y="3026"/>
              <a:ext cx="84" cy="88"/>
            </a:xfrm>
            <a:custGeom>
              <a:avLst/>
              <a:gdLst/>
              <a:ahLst/>
              <a:cxnLst>
                <a:cxn ang="0">
                  <a:pos x="0" y="8"/>
                </a:cxn>
                <a:cxn ang="0">
                  <a:pos x="3" y="0"/>
                </a:cxn>
                <a:cxn ang="0">
                  <a:pos x="84" y="81"/>
                </a:cxn>
                <a:cxn ang="0">
                  <a:pos x="81" y="88"/>
                </a:cxn>
                <a:cxn ang="0">
                  <a:pos x="0" y="8"/>
                </a:cxn>
              </a:cxnLst>
              <a:rect l="0" t="0" r="r" b="b"/>
              <a:pathLst>
                <a:path w="84" h="88">
                  <a:moveTo>
                    <a:pt x="0" y="8"/>
                  </a:moveTo>
                  <a:lnTo>
                    <a:pt x="3" y="0"/>
                  </a:lnTo>
                  <a:lnTo>
                    <a:pt x="84" y="81"/>
                  </a:lnTo>
                  <a:lnTo>
                    <a:pt x="81" y="88"/>
                  </a:lnTo>
                  <a:lnTo>
                    <a:pt x="0" y="8"/>
                  </a:lnTo>
                  <a:close/>
                </a:path>
              </a:pathLst>
            </a:custGeom>
            <a:solidFill>
              <a:srgbClr val="57AFDB"/>
            </a:solidFill>
            <a:ln w="9525">
              <a:noFill/>
              <a:round/>
              <a:headEnd/>
              <a:tailEnd/>
            </a:ln>
          </p:spPr>
          <p:txBody>
            <a:bodyPr/>
            <a:lstStyle/>
            <a:p>
              <a:endParaRPr lang="en-US"/>
            </a:p>
          </p:txBody>
        </p:sp>
        <p:sp>
          <p:nvSpPr>
            <p:cNvPr id="273038" name="Freeform 1678"/>
            <p:cNvSpPr>
              <a:spLocks/>
            </p:cNvSpPr>
            <p:nvPr/>
          </p:nvSpPr>
          <p:spPr bwMode="auto">
            <a:xfrm>
              <a:off x="4094" y="3012"/>
              <a:ext cx="86" cy="95"/>
            </a:xfrm>
            <a:custGeom>
              <a:avLst/>
              <a:gdLst/>
              <a:ahLst/>
              <a:cxnLst>
                <a:cxn ang="0">
                  <a:pos x="0" y="14"/>
                </a:cxn>
                <a:cxn ang="0">
                  <a:pos x="5" y="0"/>
                </a:cxn>
                <a:cxn ang="0">
                  <a:pos x="86" y="80"/>
                </a:cxn>
                <a:cxn ang="0">
                  <a:pos x="81" y="95"/>
                </a:cxn>
                <a:cxn ang="0">
                  <a:pos x="0" y="14"/>
                </a:cxn>
              </a:cxnLst>
              <a:rect l="0" t="0" r="r" b="b"/>
              <a:pathLst>
                <a:path w="86" h="95">
                  <a:moveTo>
                    <a:pt x="0" y="14"/>
                  </a:moveTo>
                  <a:lnTo>
                    <a:pt x="5" y="0"/>
                  </a:lnTo>
                  <a:lnTo>
                    <a:pt x="86" y="80"/>
                  </a:lnTo>
                  <a:lnTo>
                    <a:pt x="81" y="95"/>
                  </a:lnTo>
                  <a:lnTo>
                    <a:pt x="0" y="14"/>
                  </a:lnTo>
                  <a:close/>
                </a:path>
              </a:pathLst>
            </a:custGeom>
            <a:solidFill>
              <a:srgbClr val="58B0DC"/>
            </a:solidFill>
            <a:ln w="9525">
              <a:noFill/>
              <a:round/>
              <a:headEnd/>
              <a:tailEnd/>
            </a:ln>
          </p:spPr>
          <p:txBody>
            <a:bodyPr/>
            <a:lstStyle/>
            <a:p>
              <a:endParaRPr lang="en-US"/>
            </a:p>
          </p:txBody>
        </p:sp>
        <p:sp>
          <p:nvSpPr>
            <p:cNvPr id="273039" name="Line 1679"/>
            <p:cNvSpPr>
              <a:spLocks noChangeShapeType="1"/>
            </p:cNvSpPr>
            <p:nvPr/>
          </p:nvSpPr>
          <p:spPr bwMode="auto">
            <a:xfrm>
              <a:off x="4094" y="3026"/>
              <a:ext cx="81" cy="81"/>
            </a:xfrm>
            <a:prstGeom prst="line">
              <a:avLst/>
            </a:prstGeom>
            <a:noFill/>
            <a:ln w="1588">
              <a:solidFill>
                <a:srgbClr val="58B0DC"/>
              </a:solidFill>
              <a:miter lim="800000"/>
              <a:headEnd/>
              <a:tailEnd/>
            </a:ln>
          </p:spPr>
          <p:txBody>
            <a:bodyPr/>
            <a:lstStyle/>
            <a:p>
              <a:endParaRPr lang="en-US"/>
            </a:p>
          </p:txBody>
        </p:sp>
        <p:sp>
          <p:nvSpPr>
            <p:cNvPr id="273040" name="Freeform 1680"/>
            <p:cNvSpPr>
              <a:spLocks/>
            </p:cNvSpPr>
            <p:nvPr/>
          </p:nvSpPr>
          <p:spPr bwMode="auto">
            <a:xfrm>
              <a:off x="4099" y="2997"/>
              <a:ext cx="85" cy="95"/>
            </a:xfrm>
            <a:custGeom>
              <a:avLst/>
              <a:gdLst/>
              <a:ahLst/>
              <a:cxnLst>
                <a:cxn ang="0">
                  <a:pos x="0" y="15"/>
                </a:cxn>
                <a:cxn ang="0">
                  <a:pos x="4" y="0"/>
                </a:cxn>
                <a:cxn ang="0">
                  <a:pos x="85" y="80"/>
                </a:cxn>
                <a:cxn ang="0">
                  <a:pos x="81" y="95"/>
                </a:cxn>
                <a:cxn ang="0">
                  <a:pos x="0" y="15"/>
                </a:cxn>
              </a:cxnLst>
              <a:rect l="0" t="0" r="r" b="b"/>
              <a:pathLst>
                <a:path w="85" h="95">
                  <a:moveTo>
                    <a:pt x="0" y="15"/>
                  </a:moveTo>
                  <a:lnTo>
                    <a:pt x="4" y="0"/>
                  </a:lnTo>
                  <a:lnTo>
                    <a:pt x="85" y="80"/>
                  </a:lnTo>
                  <a:lnTo>
                    <a:pt x="81" y="95"/>
                  </a:lnTo>
                  <a:lnTo>
                    <a:pt x="0" y="15"/>
                  </a:lnTo>
                  <a:close/>
                </a:path>
              </a:pathLst>
            </a:custGeom>
            <a:solidFill>
              <a:srgbClr val="58B1DD"/>
            </a:solidFill>
            <a:ln w="9525">
              <a:noFill/>
              <a:round/>
              <a:headEnd/>
              <a:tailEnd/>
            </a:ln>
          </p:spPr>
          <p:txBody>
            <a:bodyPr/>
            <a:lstStyle/>
            <a:p>
              <a:endParaRPr lang="en-US"/>
            </a:p>
          </p:txBody>
        </p:sp>
        <p:sp>
          <p:nvSpPr>
            <p:cNvPr id="273041" name="Line 1681"/>
            <p:cNvSpPr>
              <a:spLocks noChangeShapeType="1"/>
            </p:cNvSpPr>
            <p:nvPr/>
          </p:nvSpPr>
          <p:spPr bwMode="auto">
            <a:xfrm>
              <a:off x="4099" y="3012"/>
              <a:ext cx="81" cy="80"/>
            </a:xfrm>
            <a:prstGeom prst="line">
              <a:avLst/>
            </a:prstGeom>
            <a:noFill/>
            <a:ln w="1588">
              <a:solidFill>
                <a:srgbClr val="58B1DD"/>
              </a:solidFill>
              <a:miter lim="800000"/>
              <a:headEnd/>
              <a:tailEnd/>
            </a:ln>
          </p:spPr>
          <p:txBody>
            <a:bodyPr/>
            <a:lstStyle/>
            <a:p>
              <a:endParaRPr lang="en-US"/>
            </a:p>
          </p:txBody>
        </p:sp>
        <p:sp>
          <p:nvSpPr>
            <p:cNvPr id="273042" name="Freeform 1682"/>
            <p:cNvSpPr>
              <a:spLocks/>
            </p:cNvSpPr>
            <p:nvPr/>
          </p:nvSpPr>
          <p:spPr bwMode="auto">
            <a:xfrm>
              <a:off x="4099" y="3004"/>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D"/>
            </a:solidFill>
            <a:ln w="9525">
              <a:noFill/>
              <a:round/>
              <a:headEnd/>
              <a:tailEnd/>
            </a:ln>
          </p:spPr>
          <p:txBody>
            <a:bodyPr/>
            <a:lstStyle/>
            <a:p>
              <a:endParaRPr lang="en-US"/>
            </a:p>
          </p:txBody>
        </p:sp>
        <p:sp>
          <p:nvSpPr>
            <p:cNvPr id="273043" name="Freeform 1683"/>
            <p:cNvSpPr>
              <a:spLocks/>
            </p:cNvSpPr>
            <p:nvPr/>
          </p:nvSpPr>
          <p:spPr bwMode="auto">
            <a:xfrm>
              <a:off x="4101" y="2997"/>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E"/>
            </a:solidFill>
            <a:ln w="9525">
              <a:noFill/>
              <a:round/>
              <a:headEnd/>
              <a:tailEnd/>
            </a:ln>
          </p:spPr>
          <p:txBody>
            <a:bodyPr/>
            <a:lstStyle/>
            <a:p>
              <a:endParaRPr lang="en-US"/>
            </a:p>
          </p:txBody>
        </p:sp>
        <p:sp>
          <p:nvSpPr>
            <p:cNvPr id="273044" name="Freeform 1684"/>
            <p:cNvSpPr>
              <a:spLocks/>
            </p:cNvSpPr>
            <p:nvPr/>
          </p:nvSpPr>
          <p:spPr bwMode="auto">
            <a:xfrm>
              <a:off x="4103" y="2981"/>
              <a:ext cx="84" cy="96"/>
            </a:xfrm>
            <a:custGeom>
              <a:avLst/>
              <a:gdLst/>
              <a:ahLst/>
              <a:cxnLst>
                <a:cxn ang="0">
                  <a:pos x="0" y="16"/>
                </a:cxn>
                <a:cxn ang="0">
                  <a:pos x="3" y="0"/>
                </a:cxn>
                <a:cxn ang="0">
                  <a:pos x="84" y="81"/>
                </a:cxn>
                <a:cxn ang="0">
                  <a:pos x="81" y="96"/>
                </a:cxn>
                <a:cxn ang="0">
                  <a:pos x="0" y="16"/>
                </a:cxn>
              </a:cxnLst>
              <a:rect l="0" t="0" r="r" b="b"/>
              <a:pathLst>
                <a:path w="84" h="96">
                  <a:moveTo>
                    <a:pt x="0" y="16"/>
                  </a:moveTo>
                  <a:lnTo>
                    <a:pt x="3" y="0"/>
                  </a:lnTo>
                  <a:lnTo>
                    <a:pt x="84" y="81"/>
                  </a:lnTo>
                  <a:lnTo>
                    <a:pt x="81" y="96"/>
                  </a:lnTo>
                  <a:lnTo>
                    <a:pt x="0" y="16"/>
                  </a:lnTo>
                  <a:close/>
                </a:path>
              </a:pathLst>
            </a:custGeom>
            <a:solidFill>
              <a:srgbClr val="59B2DF"/>
            </a:solidFill>
            <a:ln w="9525">
              <a:noFill/>
              <a:round/>
              <a:headEnd/>
              <a:tailEnd/>
            </a:ln>
          </p:spPr>
          <p:txBody>
            <a:bodyPr/>
            <a:lstStyle/>
            <a:p>
              <a:endParaRPr lang="en-US"/>
            </a:p>
          </p:txBody>
        </p:sp>
        <p:sp>
          <p:nvSpPr>
            <p:cNvPr id="273045" name="Line 1685"/>
            <p:cNvSpPr>
              <a:spLocks noChangeShapeType="1"/>
            </p:cNvSpPr>
            <p:nvPr/>
          </p:nvSpPr>
          <p:spPr bwMode="auto">
            <a:xfrm>
              <a:off x="4103" y="2997"/>
              <a:ext cx="81" cy="80"/>
            </a:xfrm>
            <a:prstGeom prst="line">
              <a:avLst/>
            </a:prstGeom>
            <a:noFill/>
            <a:ln w="1588">
              <a:solidFill>
                <a:srgbClr val="59B2DF"/>
              </a:solidFill>
              <a:miter lim="800000"/>
              <a:headEnd/>
              <a:tailEnd/>
            </a:ln>
          </p:spPr>
          <p:txBody>
            <a:bodyPr/>
            <a:lstStyle/>
            <a:p>
              <a:endParaRPr lang="en-US"/>
            </a:p>
          </p:txBody>
        </p:sp>
        <p:sp>
          <p:nvSpPr>
            <p:cNvPr id="273046" name="Freeform 1686"/>
            <p:cNvSpPr>
              <a:spLocks/>
            </p:cNvSpPr>
            <p:nvPr/>
          </p:nvSpPr>
          <p:spPr bwMode="auto">
            <a:xfrm>
              <a:off x="4106" y="2966"/>
              <a:ext cx="82" cy="96"/>
            </a:xfrm>
            <a:custGeom>
              <a:avLst/>
              <a:gdLst/>
              <a:ahLst/>
              <a:cxnLst>
                <a:cxn ang="0">
                  <a:pos x="0" y="15"/>
                </a:cxn>
                <a:cxn ang="0">
                  <a:pos x="2" y="0"/>
                </a:cxn>
                <a:cxn ang="0">
                  <a:pos x="82" y="81"/>
                </a:cxn>
                <a:cxn ang="0">
                  <a:pos x="81" y="96"/>
                </a:cxn>
                <a:cxn ang="0">
                  <a:pos x="0" y="15"/>
                </a:cxn>
              </a:cxnLst>
              <a:rect l="0" t="0" r="r" b="b"/>
              <a:pathLst>
                <a:path w="82" h="96">
                  <a:moveTo>
                    <a:pt x="0" y="15"/>
                  </a:moveTo>
                  <a:lnTo>
                    <a:pt x="2" y="0"/>
                  </a:lnTo>
                  <a:lnTo>
                    <a:pt x="82" y="81"/>
                  </a:lnTo>
                  <a:lnTo>
                    <a:pt x="81" y="96"/>
                  </a:lnTo>
                  <a:lnTo>
                    <a:pt x="0" y="15"/>
                  </a:lnTo>
                  <a:close/>
                </a:path>
              </a:pathLst>
            </a:custGeom>
            <a:solidFill>
              <a:srgbClr val="59B3E0"/>
            </a:solidFill>
            <a:ln w="9525">
              <a:noFill/>
              <a:round/>
              <a:headEnd/>
              <a:tailEnd/>
            </a:ln>
          </p:spPr>
          <p:txBody>
            <a:bodyPr/>
            <a:lstStyle/>
            <a:p>
              <a:endParaRPr lang="en-US"/>
            </a:p>
          </p:txBody>
        </p:sp>
        <p:sp>
          <p:nvSpPr>
            <p:cNvPr id="273047" name="Line 1687"/>
            <p:cNvSpPr>
              <a:spLocks noChangeShapeType="1"/>
            </p:cNvSpPr>
            <p:nvPr/>
          </p:nvSpPr>
          <p:spPr bwMode="auto">
            <a:xfrm>
              <a:off x="4106" y="2981"/>
              <a:ext cx="81" cy="81"/>
            </a:xfrm>
            <a:prstGeom prst="line">
              <a:avLst/>
            </a:prstGeom>
            <a:noFill/>
            <a:ln w="1588">
              <a:solidFill>
                <a:srgbClr val="59B3E0"/>
              </a:solidFill>
              <a:miter lim="800000"/>
              <a:headEnd/>
              <a:tailEnd/>
            </a:ln>
          </p:spPr>
          <p:txBody>
            <a:bodyPr/>
            <a:lstStyle/>
            <a:p>
              <a:endParaRPr lang="en-US"/>
            </a:p>
          </p:txBody>
        </p:sp>
        <p:sp>
          <p:nvSpPr>
            <p:cNvPr id="273048" name="Freeform 1688"/>
            <p:cNvSpPr>
              <a:spLocks/>
            </p:cNvSpPr>
            <p:nvPr/>
          </p:nvSpPr>
          <p:spPr bwMode="auto">
            <a:xfrm>
              <a:off x="4108" y="2950"/>
              <a:ext cx="81" cy="97"/>
            </a:xfrm>
            <a:custGeom>
              <a:avLst/>
              <a:gdLst/>
              <a:ahLst/>
              <a:cxnLst>
                <a:cxn ang="0">
                  <a:pos x="0" y="16"/>
                </a:cxn>
                <a:cxn ang="0">
                  <a:pos x="0" y="0"/>
                </a:cxn>
                <a:cxn ang="0">
                  <a:pos x="81" y="81"/>
                </a:cxn>
                <a:cxn ang="0">
                  <a:pos x="80" y="97"/>
                </a:cxn>
                <a:cxn ang="0">
                  <a:pos x="0" y="16"/>
                </a:cxn>
              </a:cxnLst>
              <a:rect l="0" t="0" r="r" b="b"/>
              <a:pathLst>
                <a:path w="81" h="97">
                  <a:moveTo>
                    <a:pt x="0" y="16"/>
                  </a:moveTo>
                  <a:lnTo>
                    <a:pt x="0" y="0"/>
                  </a:lnTo>
                  <a:lnTo>
                    <a:pt x="81" y="81"/>
                  </a:lnTo>
                  <a:lnTo>
                    <a:pt x="80" y="97"/>
                  </a:lnTo>
                  <a:lnTo>
                    <a:pt x="0" y="16"/>
                  </a:lnTo>
                  <a:close/>
                </a:path>
              </a:pathLst>
            </a:custGeom>
            <a:solidFill>
              <a:srgbClr val="59B3E0"/>
            </a:solidFill>
            <a:ln w="9525">
              <a:noFill/>
              <a:round/>
              <a:headEnd/>
              <a:tailEnd/>
            </a:ln>
          </p:spPr>
          <p:txBody>
            <a:bodyPr/>
            <a:lstStyle/>
            <a:p>
              <a:endParaRPr lang="en-US"/>
            </a:p>
          </p:txBody>
        </p:sp>
        <p:sp>
          <p:nvSpPr>
            <p:cNvPr id="273049" name="Line 1689"/>
            <p:cNvSpPr>
              <a:spLocks noChangeShapeType="1"/>
            </p:cNvSpPr>
            <p:nvPr/>
          </p:nvSpPr>
          <p:spPr bwMode="auto">
            <a:xfrm>
              <a:off x="4108" y="2966"/>
              <a:ext cx="80" cy="81"/>
            </a:xfrm>
            <a:prstGeom prst="line">
              <a:avLst/>
            </a:prstGeom>
            <a:noFill/>
            <a:ln w="1588">
              <a:solidFill>
                <a:srgbClr val="59B3E0"/>
              </a:solidFill>
              <a:miter lim="800000"/>
              <a:headEnd/>
              <a:tailEnd/>
            </a:ln>
          </p:spPr>
          <p:txBody>
            <a:bodyPr/>
            <a:lstStyle/>
            <a:p>
              <a:endParaRPr lang="en-US"/>
            </a:p>
          </p:txBody>
        </p:sp>
        <p:sp>
          <p:nvSpPr>
            <p:cNvPr id="273050" name="Freeform 1690"/>
            <p:cNvSpPr>
              <a:spLocks/>
            </p:cNvSpPr>
            <p:nvPr/>
          </p:nvSpPr>
          <p:spPr bwMode="auto">
            <a:xfrm>
              <a:off x="4108" y="2935"/>
              <a:ext cx="81" cy="96"/>
            </a:xfrm>
            <a:custGeom>
              <a:avLst/>
              <a:gdLst/>
              <a:ahLst/>
              <a:cxnLst>
                <a:cxn ang="0">
                  <a:pos x="0" y="15"/>
                </a:cxn>
                <a:cxn ang="0">
                  <a:pos x="0" y="0"/>
                </a:cxn>
                <a:cxn ang="0">
                  <a:pos x="80" y="80"/>
                </a:cxn>
                <a:cxn ang="0">
                  <a:pos x="81" y="96"/>
                </a:cxn>
                <a:cxn ang="0">
                  <a:pos x="0" y="15"/>
                </a:cxn>
              </a:cxnLst>
              <a:rect l="0" t="0" r="r" b="b"/>
              <a:pathLst>
                <a:path w="81" h="96">
                  <a:moveTo>
                    <a:pt x="0" y="15"/>
                  </a:moveTo>
                  <a:lnTo>
                    <a:pt x="0" y="0"/>
                  </a:lnTo>
                  <a:lnTo>
                    <a:pt x="80" y="80"/>
                  </a:lnTo>
                  <a:lnTo>
                    <a:pt x="81" y="96"/>
                  </a:lnTo>
                  <a:lnTo>
                    <a:pt x="0" y="15"/>
                  </a:lnTo>
                  <a:close/>
                </a:path>
              </a:pathLst>
            </a:custGeom>
            <a:solidFill>
              <a:srgbClr val="5AB4E1"/>
            </a:solidFill>
            <a:ln w="9525">
              <a:noFill/>
              <a:round/>
              <a:headEnd/>
              <a:tailEnd/>
            </a:ln>
          </p:spPr>
          <p:txBody>
            <a:bodyPr/>
            <a:lstStyle/>
            <a:p>
              <a:endParaRPr lang="en-US"/>
            </a:p>
          </p:txBody>
        </p:sp>
        <p:sp>
          <p:nvSpPr>
            <p:cNvPr id="273051" name="Line 1691"/>
            <p:cNvSpPr>
              <a:spLocks noChangeShapeType="1"/>
            </p:cNvSpPr>
            <p:nvPr/>
          </p:nvSpPr>
          <p:spPr bwMode="auto">
            <a:xfrm>
              <a:off x="4108" y="2950"/>
              <a:ext cx="81" cy="81"/>
            </a:xfrm>
            <a:prstGeom prst="line">
              <a:avLst/>
            </a:prstGeom>
            <a:noFill/>
            <a:ln w="1588">
              <a:solidFill>
                <a:srgbClr val="5AB4E1"/>
              </a:solidFill>
              <a:miter lim="800000"/>
              <a:headEnd/>
              <a:tailEnd/>
            </a:ln>
          </p:spPr>
          <p:txBody>
            <a:bodyPr/>
            <a:lstStyle/>
            <a:p>
              <a:endParaRPr lang="en-US"/>
            </a:p>
          </p:txBody>
        </p:sp>
        <p:sp>
          <p:nvSpPr>
            <p:cNvPr id="273052" name="Freeform 1692"/>
            <p:cNvSpPr>
              <a:spLocks/>
            </p:cNvSpPr>
            <p:nvPr/>
          </p:nvSpPr>
          <p:spPr bwMode="auto">
            <a:xfrm>
              <a:off x="4106" y="2919"/>
              <a:ext cx="82" cy="96"/>
            </a:xfrm>
            <a:custGeom>
              <a:avLst/>
              <a:gdLst/>
              <a:ahLst/>
              <a:cxnLst>
                <a:cxn ang="0">
                  <a:pos x="2" y="16"/>
                </a:cxn>
                <a:cxn ang="0">
                  <a:pos x="0" y="0"/>
                </a:cxn>
                <a:cxn ang="0">
                  <a:pos x="81" y="81"/>
                </a:cxn>
                <a:cxn ang="0">
                  <a:pos x="82" y="96"/>
                </a:cxn>
                <a:cxn ang="0">
                  <a:pos x="2" y="16"/>
                </a:cxn>
              </a:cxnLst>
              <a:rect l="0" t="0" r="r" b="b"/>
              <a:pathLst>
                <a:path w="82" h="96">
                  <a:moveTo>
                    <a:pt x="2" y="16"/>
                  </a:moveTo>
                  <a:lnTo>
                    <a:pt x="0" y="0"/>
                  </a:lnTo>
                  <a:lnTo>
                    <a:pt x="81" y="81"/>
                  </a:lnTo>
                  <a:lnTo>
                    <a:pt x="82" y="96"/>
                  </a:lnTo>
                  <a:lnTo>
                    <a:pt x="2" y="16"/>
                  </a:lnTo>
                  <a:close/>
                </a:path>
              </a:pathLst>
            </a:custGeom>
            <a:solidFill>
              <a:srgbClr val="59B3E0"/>
            </a:solidFill>
            <a:ln w="9525">
              <a:noFill/>
              <a:round/>
              <a:headEnd/>
              <a:tailEnd/>
            </a:ln>
          </p:spPr>
          <p:txBody>
            <a:bodyPr/>
            <a:lstStyle/>
            <a:p>
              <a:endParaRPr lang="en-US"/>
            </a:p>
          </p:txBody>
        </p:sp>
        <p:sp>
          <p:nvSpPr>
            <p:cNvPr id="273053" name="Line 1693"/>
            <p:cNvSpPr>
              <a:spLocks noChangeShapeType="1"/>
            </p:cNvSpPr>
            <p:nvPr/>
          </p:nvSpPr>
          <p:spPr bwMode="auto">
            <a:xfrm>
              <a:off x="4108" y="2935"/>
              <a:ext cx="80" cy="80"/>
            </a:xfrm>
            <a:prstGeom prst="line">
              <a:avLst/>
            </a:prstGeom>
            <a:noFill/>
            <a:ln w="1588">
              <a:solidFill>
                <a:srgbClr val="59B3E0"/>
              </a:solidFill>
              <a:miter lim="800000"/>
              <a:headEnd/>
              <a:tailEnd/>
            </a:ln>
          </p:spPr>
          <p:txBody>
            <a:bodyPr/>
            <a:lstStyle/>
            <a:p>
              <a:endParaRPr lang="en-US"/>
            </a:p>
          </p:txBody>
        </p:sp>
        <p:sp>
          <p:nvSpPr>
            <p:cNvPr id="273054" name="Freeform 1694"/>
            <p:cNvSpPr>
              <a:spLocks/>
            </p:cNvSpPr>
            <p:nvPr/>
          </p:nvSpPr>
          <p:spPr bwMode="auto">
            <a:xfrm>
              <a:off x="4103" y="2904"/>
              <a:ext cx="84" cy="96"/>
            </a:xfrm>
            <a:custGeom>
              <a:avLst/>
              <a:gdLst/>
              <a:ahLst/>
              <a:cxnLst>
                <a:cxn ang="0">
                  <a:pos x="3" y="15"/>
                </a:cxn>
                <a:cxn ang="0">
                  <a:pos x="0" y="0"/>
                </a:cxn>
                <a:cxn ang="0">
                  <a:pos x="81" y="81"/>
                </a:cxn>
                <a:cxn ang="0">
                  <a:pos x="84" y="96"/>
                </a:cxn>
                <a:cxn ang="0">
                  <a:pos x="3" y="15"/>
                </a:cxn>
              </a:cxnLst>
              <a:rect l="0" t="0" r="r" b="b"/>
              <a:pathLst>
                <a:path w="84" h="96">
                  <a:moveTo>
                    <a:pt x="3" y="15"/>
                  </a:moveTo>
                  <a:lnTo>
                    <a:pt x="0" y="0"/>
                  </a:lnTo>
                  <a:lnTo>
                    <a:pt x="81" y="81"/>
                  </a:lnTo>
                  <a:lnTo>
                    <a:pt x="84" y="96"/>
                  </a:lnTo>
                  <a:lnTo>
                    <a:pt x="3" y="15"/>
                  </a:lnTo>
                  <a:close/>
                </a:path>
              </a:pathLst>
            </a:custGeom>
            <a:solidFill>
              <a:srgbClr val="59B3E0"/>
            </a:solidFill>
            <a:ln w="9525">
              <a:noFill/>
              <a:round/>
              <a:headEnd/>
              <a:tailEnd/>
            </a:ln>
          </p:spPr>
          <p:txBody>
            <a:bodyPr/>
            <a:lstStyle/>
            <a:p>
              <a:endParaRPr lang="en-US"/>
            </a:p>
          </p:txBody>
        </p:sp>
        <p:sp>
          <p:nvSpPr>
            <p:cNvPr id="273055" name="Line 1695"/>
            <p:cNvSpPr>
              <a:spLocks noChangeShapeType="1"/>
            </p:cNvSpPr>
            <p:nvPr/>
          </p:nvSpPr>
          <p:spPr bwMode="auto">
            <a:xfrm>
              <a:off x="4106" y="2919"/>
              <a:ext cx="81" cy="81"/>
            </a:xfrm>
            <a:prstGeom prst="line">
              <a:avLst/>
            </a:prstGeom>
            <a:noFill/>
            <a:ln w="1588">
              <a:solidFill>
                <a:srgbClr val="59B3E0"/>
              </a:solidFill>
              <a:miter lim="800000"/>
              <a:headEnd/>
              <a:tailEnd/>
            </a:ln>
          </p:spPr>
          <p:txBody>
            <a:bodyPr/>
            <a:lstStyle/>
            <a:p>
              <a:endParaRPr lang="en-US"/>
            </a:p>
          </p:txBody>
        </p:sp>
        <p:sp>
          <p:nvSpPr>
            <p:cNvPr id="273056" name="Freeform 1696"/>
            <p:cNvSpPr>
              <a:spLocks/>
            </p:cNvSpPr>
            <p:nvPr/>
          </p:nvSpPr>
          <p:spPr bwMode="auto">
            <a:xfrm>
              <a:off x="4099" y="2889"/>
              <a:ext cx="85" cy="96"/>
            </a:xfrm>
            <a:custGeom>
              <a:avLst/>
              <a:gdLst/>
              <a:ahLst/>
              <a:cxnLst>
                <a:cxn ang="0">
                  <a:pos x="4" y="15"/>
                </a:cxn>
                <a:cxn ang="0">
                  <a:pos x="0" y="0"/>
                </a:cxn>
                <a:cxn ang="0">
                  <a:pos x="81" y="81"/>
                </a:cxn>
                <a:cxn ang="0">
                  <a:pos x="85" y="96"/>
                </a:cxn>
                <a:cxn ang="0">
                  <a:pos x="4" y="15"/>
                </a:cxn>
              </a:cxnLst>
              <a:rect l="0" t="0" r="r" b="b"/>
              <a:pathLst>
                <a:path w="85" h="96">
                  <a:moveTo>
                    <a:pt x="4" y="15"/>
                  </a:moveTo>
                  <a:lnTo>
                    <a:pt x="0" y="0"/>
                  </a:lnTo>
                  <a:lnTo>
                    <a:pt x="81" y="81"/>
                  </a:lnTo>
                  <a:lnTo>
                    <a:pt x="85" y="96"/>
                  </a:lnTo>
                  <a:lnTo>
                    <a:pt x="4" y="15"/>
                  </a:lnTo>
                  <a:close/>
                </a:path>
              </a:pathLst>
            </a:custGeom>
            <a:solidFill>
              <a:srgbClr val="59B2DF"/>
            </a:solidFill>
            <a:ln w="9525">
              <a:noFill/>
              <a:round/>
              <a:headEnd/>
              <a:tailEnd/>
            </a:ln>
          </p:spPr>
          <p:txBody>
            <a:bodyPr/>
            <a:lstStyle/>
            <a:p>
              <a:endParaRPr lang="en-US"/>
            </a:p>
          </p:txBody>
        </p:sp>
        <p:sp>
          <p:nvSpPr>
            <p:cNvPr id="273057" name="Line 1697"/>
            <p:cNvSpPr>
              <a:spLocks noChangeShapeType="1"/>
            </p:cNvSpPr>
            <p:nvPr/>
          </p:nvSpPr>
          <p:spPr bwMode="auto">
            <a:xfrm>
              <a:off x="4103" y="2904"/>
              <a:ext cx="81" cy="81"/>
            </a:xfrm>
            <a:prstGeom prst="line">
              <a:avLst/>
            </a:prstGeom>
            <a:noFill/>
            <a:ln w="1588">
              <a:solidFill>
                <a:srgbClr val="59B2DF"/>
              </a:solidFill>
              <a:miter lim="800000"/>
              <a:headEnd/>
              <a:tailEnd/>
            </a:ln>
          </p:spPr>
          <p:txBody>
            <a:bodyPr/>
            <a:lstStyle/>
            <a:p>
              <a:endParaRPr lang="en-US"/>
            </a:p>
          </p:txBody>
        </p:sp>
        <p:sp>
          <p:nvSpPr>
            <p:cNvPr id="273058" name="Freeform 1698"/>
            <p:cNvSpPr>
              <a:spLocks/>
            </p:cNvSpPr>
            <p:nvPr/>
          </p:nvSpPr>
          <p:spPr bwMode="auto">
            <a:xfrm>
              <a:off x="4101" y="2897"/>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9B2DF"/>
            </a:solidFill>
            <a:ln w="9525">
              <a:noFill/>
              <a:round/>
              <a:headEnd/>
              <a:tailEnd/>
            </a:ln>
          </p:spPr>
          <p:txBody>
            <a:bodyPr/>
            <a:lstStyle/>
            <a:p>
              <a:endParaRPr lang="en-US"/>
            </a:p>
          </p:txBody>
        </p:sp>
        <p:sp>
          <p:nvSpPr>
            <p:cNvPr id="273059" name="Freeform 1699"/>
            <p:cNvSpPr>
              <a:spLocks/>
            </p:cNvSpPr>
            <p:nvPr/>
          </p:nvSpPr>
          <p:spPr bwMode="auto">
            <a:xfrm>
              <a:off x="4099" y="2889"/>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8B1DE"/>
            </a:solidFill>
            <a:ln w="9525">
              <a:noFill/>
              <a:round/>
              <a:headEnd/>
              <a:tailEnd/>
            </a:ln>
          </p:spPr>
          <p:txBody>
            <a:bodyPr/>
            <a:lstStyle/>
            <a:p>
              <a:endParaRPr lang="en-US"/>
            </a:p>
          </p:txBody>
        </p:sp>
        <p:sp>
          <p:nvSpPr>
            <p:cNvPr id="273060" name="Freeform 1700"/>
            <p:cNvSpPr>
              <a:spLocks/>
            </p:cNvSpPr>
            <p:nvPr/>
          </p:nvSpPr>
          <p:spPr bwMode="auto">
            <a:xfrm>
              <a:off x="4094" y="2875"/>
              <a:ext cx="86" cy="95"/>
            </a:xfrm>
            <a:custGeom>
              <a:avLst/>
              <a:gdLst/>
              <a:ahLst/>
              <a:cxnLst>
                <a:cxn ang="0">
                  <a:pos x="5" y="14"/>
                </a:cxn>
                <a:cxn ang="0">
                  <a:pos x="0" y="0"/>
                </a:cxn>
                <a:cxn ang="0">
                  <a:pos x="81" y="80"/>
                </a:cxn>
                <a:cxn ang="0">
                  <a:pos x="86" y="95"/>
                </a:cxn>
                <a:cxn ang="0">
                  <a:pos x="5" y="14"/>
                </a:cxn>
              </a:cxnLst>
              <a:rect l="0" t="0" r="r" b="b"/>
              <a:pathLst>
                <a:path w="86" h="95">
                  <a:moveTo>
                    <a:pt x="5" y="14"/>
                  </a:moveTo>
                  <a:lnTo>
                    <a:pt x="0" y="0"/>
                  </a:lnTo>
                  <a:lnTo>
                    <a:pt x="81" y="80"/>
                  </a:lnTo>
                  <a:lnTo>
                    <a:pt x="86" y="95"/>
                  </a:lnTo>
                  <a:lnTo>
                    <a:pt x="5" y="14"/>
                  </a:lnTo>
                  <a:close/>
                </a:path>
              </a:pathLst>
            </a:custGeom>
            <a:solidFill>
              <a:srgbClr val="58B1DD"/>
            </a:solidFill>
            <a:ln w="9525">
              <a:noFill/>
              <a:round/>
              <a:headEnd/>
              <a:tailEnd/>
            </a:ln>
          </p:spPr>
          <p:txBody>
            <a:bodyPr/>
            <a:lstStyle/>
            <a:p>
              <a:endParaRPr lang="en-US"/>
            </a:p>
          </p:txBody>
        </p:sp>
        <p:sp>
          <p:nvSpPr>
            <p:cNvPr id="273061" name="Line 1701"/>
            <p:cNvSpPr>
              <a:spLocks noChangeShapeType="1"/>
            </p:cNvSpPr>
            <p:nvPr/>
          </p:nvSpPr>
          <p:spPr bwMode="auto">
            <a:xfrm>
              <a:off x="4099" y="2889"/>
              <a:ext cx="81" cy="81"/>
            </a:xfrm>
            <a:prstGeom prst="line">
              <a:avLst/>
            </a:prstGeom>
            <a:noFill/>
            <a:ln w="1588">
              <a:solidFill>
                <a:srgbClr val="58B1DD"/>
              </a:solidFill>
              <a:miter lim="800000"/>
              <a:headEnd/>
              <a:tailEnd/>
            </a:ln>
          </p:spPr>
          <p:txBody>
            <a:bodyPr/>
            <a:lstStyle/>
            <a:p>
              <a:endParaRPr lang="en-US"/>
            </a:p>
          </p:txBody>
        </p:sp>
        <p:sp>
          <p:nvSpPr>
            <p:cNvPr id="273062" name="Freeform 1702"/>
            <p:cNvSpPr>
              <a:spLocks/>
            </p:cNvSpPr>
            <p:nvPr/>
          </p:nvSpPr>
          <p:spPr bwMode="auto">
            <a:xfrm>
              <a:off x="4088" y="2860"/>
              <a:ext cx="87" cy="95"/>
            </a:xfrm>
            <a:custGeom>
              <a:avLst/>
              <a:gdLst/>
              <a:ahLst/>
              <a:cxnLst>
                <a:cxn ang="0">
                  <a:pos x="6" y="15"/>
                </a:cxn>
                <a:cxn ang="0">
                  <a:pos x="0" y="0"/>
                </a:cxn>
                <a:cxn ang="0">
                  <a:pos x="80" y="81"/>
                </a:cxn>
                <a:cxn ang="0">
                  <a:pos x="87" y="95"/>
                </a:cxn>
                <a:cxn ang="0">
                  <a:pos x="6" y="15"/>
                </a:cxn>
              </a:cxnLst>
              <a:rect l="0" t="0" r="r" b="b"/>
              <a:pathLst>
                <a:path w="87" h="95">
                  <a:moveTo>
                    <a:pt x="6" y="15"/>
                  </a:moveTo>
                  <a:lnTo>
                    <a:pt x="0" y="0"/>
                  </a:lnTo>
                  <a:lnTo>
                    <a:pt x="80" y="81"/>
                  </a:lnTo>
                  <a:lnTo>
                    <a:pt x="87" y="95"/>
                  </a:lnTo>
                  <a:lnTo>
                    <a:pt x="6" y="15"/>
                  </a:lnTo>
                  <a:close/>
                </a:path>
              </a:pathLst>
            </a:custGeom>
            <a:solidFill>
              <a:srgbClr val="58B0DC"/>
            </a:solidFill>
            <a:ln w="9525">
              <a:noFill/>
              <a:round/>
              <a:headEnd/>
              <a:tailEnd/>
            </a:ln>
          </p:spPr>
          <p:txBody>
            <a:bodyPr/>
            <a:lstStyle/>
            <a:p>
              <a:endParaRPr lang="en-US"/>
            </a:p>
          </p:txBody>
        </p:sp>
        <p:sp>
          <p:nvSpPr>
            <p:cNvPr id="273063" name="Line 1703"/>
            <p:cNvSpPr>
              <a:spLocks noChangeShapeType="1"/>
            </p:cNvSpPr>
            <p:nvPr/>
          </p:nvSpPr>
          <p:spPr bwMode="auto">
            <a:xfrm>
              <a:off x="4094" y="2875"/>
              <a:ext cx="81" cy="80"/>
            </a:xfrm>
            <a:prstGeom prst="line">
              <a:avLst/>
            </a:prstGeom>
            <a:noFill/>
            <a:ln w="1588">
              <a:solidFill>
                <a:srgbClr val="58B0DC"/>
              </a:solidFill>
              <a:miter lim="800000"/>
              <a:headEnd/>
              <a:tailEnd/>
            </a:ln>
          </p:spPr>
          <p:txBody>
            <a:bodyPr/>
            <a:lstStyle/>
            <a:p>
              <a:endParaRPr lang="en-US"/>
            </a:p>
          </p:txBody>
        </p:sp>
        <p:sp>
          <p:nvSpPr>
            <p:cNvPr id="273064" name="Freeform 1704"/>
            <p:cNvSpPr>
              <a:spLocks/>
            </p:cNvSpPr>
            <p:nvPr/>
          </p:nvSpPr>
          <p:spPr bwMode="auto">
            <a:xfrm>
              <a:off x="4091" y="2867"/>
              <a:ext cx="84" cy="88"/>
            </a:xfrm>
            <a:custGeom>
              <a:avLst/>
              <a:gdLst/>
              <a:ahLst/>
              <a:cxnLst>
                <a:cxn ang="0">
                  <a:pos x="3" y="8"/>
                </a:cxn>
                <a:cxn ang="0">
                  <a:pos x="0" y="0"/>
                </a:cxn>
                <a:cxn ang="0">
                  <a:pos x="81" y="81"/>
                </a:cxn>
                <a:cxn ang="0">
                  <a:pos x="84" y="88"/>
                </a:cxn>
                <a:cxn ang="0">
                  <a:pos x="3" y="8"/>
                </a:cxn>
              </a:cxnLst>
              <a:rect l="0" t="0" r="r" b="b"/>
              <a:pathLst>
                <a:path w="84" h="88">
                  <a:moveTo>
                    <a:pt x="3" y="8"/>
                  </a:moveTo>
                  <a:lnTo>
                    <a:pt x="0" y="0"/>
                  </a:lnTo>
                  <a:lnTo>
                    <a:pt x="81" y="81"/>
                  </a:lnTo>
                  <a:lnTo>
                    <a:pt x="84" y="88"/>
                  </a:lnTo>
                  <a:lnTo>
                    <a:pt x="3" y="8"/>
                  </a:lnTo>
                  <a:close/>
                </a:path>
              </a:pathLst>
            </a:custGeom>
            <a:solidFill>
              <a:srgbClr val="58B0DC"/>
            </a:solidFill>
            <a:ln w="9525">
              <a:noFill/>
              <a:round/>
              <a:headEnd/>
              <a:tailEnd/>
            </a:ln>
          </p:spPr>
          <p:txBody>
            <a:bodyPr/>
            <a:lstStyle/>
            <a:p>
              <a:endParaRPr lang="en-US"/>
            </a:p>
          </p:txBody>
        </p:sp>
        <p:sp>
          <p:nvSpPr>
            <p:cNvPr id="273065" name="Freeform 1705"/>
            <p:cNvSpPr>
              <a:spLocks/>
            </p:cNvSpPr>
            <p:nvPr/>
          </p:nvSpPr>
          <p:spPr bwMode="auto">
            <a:xfrm>
              <a:off x="4088" y="2860"/>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7AFDB"/>
            </a:solidFill>
            <a:ln w="9525">
              <a:noFill/>
              <a:round/>
              <a:headEnd/>
              <a:tailEnd/>
            </a:ln>
          </p:spPr>
          <p:txBody>
            <a:bodyPr/>
            <a:lstStyle/>
            <a:p>
              <a:endParaRPr lang="en-US"/>
            </a:p>
          </p:txBody>
        </p:sp>
        <p:sp>
          <p:nvSpPr>
            <p:cNvPr id="273066" name="Freeform 1706"/>
            <p:cNvSpPr>
              <a:spLocks/>
            </p:cNvSpPr>
            <p:nvPr/>
          </p:nvSpPr>
          <p:spPr bwMode="auto">
            <a:xfrm>
              <a:off x="4081" y="2846"/>
              <a:ext cx="87" cy="95"/>
            </a:xfrm>
            <a:custGeom>
              <a:avLst/>
              <a:gdLst/>
              <a:ahLst/>
              <a:cxnLst>
                <a:cxn ang="0">
                  <a:pos x="7" y="14"/>
                </a:cxn>
                <a:cxn ang="0">
                  <a:pos x="0" y="0"/>
                </a:cxn>
                <a:cxn ang="0">
                  <a:pos x="80" y="81"/>
                </a:cxn>
                <a:cxn ang="0">
                  <a:pos x="87" y="95"/>
                </a:cxn>
                <a:cxn ang="0">
                  <a:pos x="7" y="14"/>
                </a:cxn>
              </a:cxnLst>
              <a:rect l="0" t="0" r="r" b="b"/>
              <a:pathLst>
                <a:path w="87" h="95">
                  <a:moveTo>
                    <a:pt x="7" y="14"/>
                  </a:moveTo>
                  <a:lnTo>
                    <a:pt x="0" y="0"/>
                  </a:lnTo>
                  <a:lnTo>
                    <a:pt x="80" y="81"/>
                  </a:lnTo>
                  <a:lnTo>
                    <a:pt x="87" y="95"/>
                  </a:lnTo>
                  <a:lnTo>
                    <a:pt x="7" y="14"/>
                  </a:lnTo>
                  <a:close/>
                </a:path>
              </a:pathLst>
            </a:custGeom>
            <a:solidFill>
              <a:srgbClr val="57AEDA"/>
            </a:solidFill>
            <a:ln w="9525">
              <a:noFill/>
              <a:round/>
              <a:headEnd/>
              <a:tailEnd/>
            </a:ln>
          </p:spPr>
          <p:txBody>
            <a:bodyPr/>
            <a:lstStyle/>
            <a:p>
              <a:endParaRPr lang="en-US"/>
            </a:p>
          </p:txBody>
        </p:sp>
        <p:sp>
          <p:nvSpPr>
            <p:cNvPr id="273067" name="Line 1707"/>
            <p:cNvSpPr>
              <a:spLocks noChangeShapeType="1"/>
            </p:cNvSpPr>
            <p:nvPr/>
          </p:nvSpPr>
          <p:spPr bwMode="auto">
            <a:xfrm>
              <a:off x="4088" y="2860"/>
              <a:ext cx="80" cy="81"/>
            </a:xfrm>
            <a:prstGeom prst="line">
              <a:avLst/>
            </a:prstGeom>
            <a:noFill/>
            <a:ln w="1588">
              <a:solidFill>
                <a:srgbClr val="57AEDA"/>
              </a:solidFill>
              <a:miter lim="800000"/>
              <a:headEnd/>
              <a:tailEnd/>
            </a:ln>
          </p:spPr>
          <p:txBody>
            <a:bodyPr/>
            <a:lstStyle/>
            <a:p>
              <a:endParaRPr lang="en-US"/>
            </a:p>
          </p:txBody>
        </p:sp>
        <p:sp>
          <p:nvSpPr>
            <p:cNvPr id="273068" name="Freeform 1708"/>
            <p:cNvSpPr>
              <a:spLocks/>
            </p:cNvSpPr>
            <p:nvPr/>
          </p:nvSpPr>
          <p:spPr bwMode="auto">
            <a:xfrm>
              <a:off x="4084" y="2853"/>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7AEDA"/>
            </a:solidFill>
            <a:ln w="9525">
              <a:noFill/>
              <a:round/>
              <a:headEnd/>
              <a:tailEnd/>
            </a:ln>
          </p:spPr>
          <p:txBody>
            <a:bodyPr/>
            <a:lstStyle/>
            <a:p>
              <a:endParaRPr lang="en-US"/>
            </a:p>
          </p:txBody>
        </p:sp>
        <p:sp>
          <p:nvSpPr>
            <p:cNvPr id="273069" name="Freeform 1709"/>
            <p:cNvSpPr>
              <a:spLocks/>
            </p:cNvSpPr>
            <p:nvPr/>
          </p:nvSpPr>
          <p:spPr bwMode="auto">
            <a:xfrm>
              <a:off x="4081" y="2846"/>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6ADD9"/>
            </a:solidFill>
            <a:ln w="9525">
              <a:noFill/>
              <a:round/>
              <a:headEnd/>
              <a:tailEnd/>
            </a:ln>
          </p:spPr>
          <p:txBody>
            <a:bodyPr/>
            <a:lstStyle/>
            <a:p>
              <a:endParaRPr lang="en-US"/>
            </a:p>
          </p:txBody>
        </p:sp>
        <p:sp>
          <p:nvSpPr>
            <p:cNvPr id="273070" name="Freeform 1710"/>
            <p:cNvSpPr>
              <a:spLocks/>
            </p:cNvSpPr>
            <p:nvPr/>
          </p:nvSpPr>
          <p:spPr bwMode="auto">
            <a:xfrm>
              <a:off x="4072" y="2832"/>
              <a:ext cx="89" cy="95"/>
            </a:xfrm>
            <a:custGeom>
              <a:avLst/>
              <a:gdLst/>
              <a:ahLst/>
              <a:cxnLst>
                <a:cxn ang="0">
                  <a:pos x="9" y="14"/>
                </a:cxn>
                <a:cxn ang="0">
                  <a:pos x="0" y="0"/>
                </a:cxn>
                <a:cxn ang="0">
                  <a:pos x="81" y="81"/>
                </a:cxn>
                <a:cxn ang="0">
                  <a:pos x="89" y="95"/>
                </a:cxn>
                <a:cxn ang="0">
                  <a:pos x="9" y="14"/>
                </a:cxn>
              </a:cxnLst>
              <a:rect l="0" t="0" r="r" b="b"/>
              <a:pathLst>
                <a:path w="89" h="95">
                  <a:moveTo>
                    <a:pt x="9" y="14"/>
                  </a:moveTo>
                  <a:lnTo>
                    <a:pt x="0" y="0"/>
                  </a:lnTo>
                  <a:lnTo>
                    <a:pt x="81" y="81"/>
                  </a:lnTo>
                  <a:lnTo>
                    <a:pt x="89" y="95"/>
                  </a:lnTo>
                  <a:lnTo>
                    <a:pt x="9" y="14"/>
                  </a:lnTo>
                  <a:close/>
                </a:path>
              </a:pathLst>
            </a:custGeom>
            <a:solidFill>
              <a:srgbClr val="56ACD8"/>
            </a:solidFill>
            <a:ln w="9525">
              <a:noFill/>
              <a:round/>
              <a:headEnd/>
              <a:tailEnd/>
            </a:ln>
          </p:spPr>
          <p:txBody>
            <a:bodyPr/>
            <a:lstStyle/>
            <a:p>
              <a:endParaRPr lang="en-US"/>
            </a:p>
          </p:txBody>
        </p:sp>
        <p:sp>
          <p:nvSpPr>
            <p:cNvPr id="273071" name="Line 1711"/>
            <p:cNvSpPr>
              <a:spLocks noChangeShapeType="1"/>
            </p:cNvSpPr>
            <p:nvPr/>
          </p:nvSpPr>
          <p:spPr bwMode="auto">
            <a:xfrm>
              <a:off x="4081" y="2846"/>
              <a:ext cx="80" cy="81"/>
            </a:xfrm>
            <a:prstGeom prst="line">
              <a:avLst/>
            </a:prstGeom>
            <a:noFill/>
            <a:ln w="1588">
              <a:solidFill>
                <a:srgbClr val="56ACD8"/>
              </a:solidFill>
              <a:miter lim="800000"/>
              <a:headEnd/>
              <a:tailEnd/>
            </a:ln>
          </p:spPr>
          <p:txBody>
            <a:bodyPr/>
            <a:lstStyle/>
            <a:p>
              <a:endParaRPr lang="en-US"/>
            </a:p>
          </p:txBody>
        </p:sp>
        <p:sp>
          <p:nvSpPr>
            <p:cNvPr id="273072" name="Freeform 1712"/>
            <p:cNvSpPr>
              <a:spLocks/>
            </p:cNvSpPr>
            <p:nvPr/>
          </p:nvSpPr>
          <p:spPr bwMode="auto">
            <a:xfrm>
              <a:off x="4078" y="2841"/>
              <a:ext cx="83" cy="86"/>
            </a:xfrm>
            <a:custGeom>
              <a:avLst/>
              <a:gdLst/>
              <a:ahLst/>
              <a:cxnLst>
                <a:cxn ang="0">
                  <a:pos x="3" y="5"/>
                </a:cxn>
                <a:cxn ang="0">
                  <a:pos x="0" y="0"/>
                </a:cxn>
                <a:cxn ang="0">
                  <a:pos x="81" y="81"/>
                </a:cxn>
                <a:cxn ang="0">
                  <a:pos x="83" y="86"/>
                </a:cxn>
                <a:cxn ang="0">
                  <a:pos x="3" y="5"/>
                </a:cxn>
              </a:cxnLst>
              <a:rect l="0" t="0" r="r" b="b"/>
              <a:pathLst>
                <a:path w="83" h="86">
                  <a:moveTo>
                    <a:pt x="3" y="5"/>
                  </a:moveTo>
                  <a:lnTo>
                    <a:pt x="0" y="0"/>
                  </a:lnTo>
                  <a:lnTo>
                    <a:pt x="81" y="81"/>
                  </a:lnTo>
                  <a:lnTo>
                    <a:pt x="83" y="86"/>
                  </a:lnTo>
                  <a:lnTo>
                    <a:pt x="3" y="5"/>
                  </a:lnTo>
                  <a:close/>
                </a:path>
              </a:pathLst>
            </a:custGeom>
            <a:solidFill>
              <a:srgbClr val="56ACD8"/>
            </a:solidFill>
            <a:ln w="9525">
              <a:noFill/>
              <a:round/>
              <a:headEnd/>
              <a:tailEnd/>
            </a:ln>
          </p:spPr>
          <p:txBody>
            <a:bodyPr/>
            <a:lstStyle/>
            <a:p>
              <a:endParaRPr lang="en-US"/>
            </a:p>
          </p:txBody>
        </p:sp>
        <p:sp>
          <p:nvSpPr>
            <p:cNvPr id="273073" name="Freeform 1713"/>
            <p:cNvSpPr>
              <a:spLocks/>
            </p:cNvSpPr>
            <p:nvPr/>
          </p:nvSpPr>
          <p:spPr bwMode="auto">
            <a:xfrm>
              <a:off x="4075" y="2837"/>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7"/>
            </a:solidFill>
            <a:ln w="9525">
              <a:noFill/>
              <a:round/>
              <a:headEnd/>
              <a:tailEnd/>
            </a:ln>
          </p:spPr>
          <p:txBody>
            <a:bodyPr/>
            <a:lstStyle/>
            <a:p>
              <a:endParaRPr lang="en-US"/>
            </a:p>
          </p:txBody>
        </p:sp>
        <p:sp>
          <p:nvSpPr>
            <p:cNvPr id="273074" name="Freeform 1714"/>
            <p:cNvSpPr>
              <a:spLocks/>
            </p:cNvSpPr>
            <p:nvPr/>
          </p:nvSpPr>
          <p:spPr bwMode="auto">
            <a:xfrm>
              <a:off x="4072" y="2832"/>
              <a:ext cx="84" cy="85"/>
            </a:xfrm>
            <a:custGeom>
              <a:avLst/>
              <a:gdLst/>
              <a:ahLst/>
              <a:cxnLst>
                <a:cxn ang="0">
                  <a:pos x="3" y="5"/>
                </a:cxn>
                <a:cxn ang="0">
                  <a:pos x="0" y="0"/>
                </a:cxn>
                <a:cxn ang="0">
                  <a:pos x="81" y="81"/>
                </a:cxn>
                <a:cxn ang="0">
                  <a:pos x="84" y="85"/>
                </a:cxn>
                <a:cxn ang="0">
                  <a:pos x="3" y="5"/>
                </a:cxn>
              </a:cxnLst>
              <a:rect l="0" t="0" r="r" b="b"/>
              <a:pathLst>
                <a:path w="84" h="85">
                  <a:moveTo>
                    <a:pt x="3" y="5"/>
                  </a:moveTo>
                  <a:lnTo>
                    <a:pt x="0" y="0"/>
                  </a:lnTo>
                  <a:lnTo>
                    <a:pt x="81" y="81"/>
                  </a:lnTo>
                  <a:lnTo>
                    <a:pt x="84" y="85"/>
                  </a:lnTo>
                  <a:lnTo>
                    <a:pt x="3" y="5"/>
                  </a:lnTo>
                  <a:close/>
                </a:path>
              </a:pathLst>
            </a:custGeom>
            <a:solidFill>
              <a:srgbClr val="55ABD6"/>
            </a:solidFill>
            <a:ln w="9525">
              <a:noFill/>
              <a:round/>
              <a:headEnd/>
              <a:tailEnd/>
            </a:ln>
          </p:spPr>
          <p:txBody>
            <a:bodyPr/>
            <a:lstStyle/>
            <a:p>
              <a:endParaRPr lang="en-US"/>
            </a:p>
          </p:txBody>
        </p:sp>
        <p:sp>
          <p:nvSpPr>
            <p:cNvPr id="273075" name="Freeform 1715"/>
            <p:cNvSpPr>
              <a:spLocks/>
            </p:cNvSpPr>
            <p:nvPr/>
          </p:nvSpPr>
          <p:spPr bwMode="auto">
            <a:xfrm>
              <a:off x="4063" y="2819"/>
              <a:ext cx="90" cy="94"/>
            </a:xfrm>
            <a:custGeom>
              <a:avLst/>
              <a:gdLst/>
              <a:ahLst/>
              <a:cxnLst>
                <a:cxn ang="0">
                  <a:pos x="9" y="13"/>
                </a:cxn>
                <a:cxn ang="0">
                  <a:pos x="0" y="0"/>
                </a:cxn>
                <a:cxn ang="0">
                  <a:pos x="81" y="80"/>
                </a:cxn>
                <a:cxn ang="0">
                  <a:pos x="90" y="94"/>
                </a:cxn>
                <a:cxn ang="0">
                  <a:pos x="9" y="13"/>
                </a:cxn>
              </a:cxnLst>
              <a:rect l="0" t="0" r="r" b="b"/>
              <a:pathLst>
                <a:path w="90" h="94">
                  <a:moveTo>
                    <a:pt x="9" y="13"/>
                  </a:moveTo>
                  <a:lnTo>
                    <a:pt x="0" y="0"/>
                  </a:lnTo>
                  <a:lnTo>
                    <a:pt x="81" y="80"/>
                  </a:lnTo>
                  <a:lnTo>
                    <a:pt x="90" y="94"/>
                  </a:lnTo>
                  <a:lnTo>
                    <a:pt x="9" y="13"/>
                  </a:lnTo>
                  <a:close/>
                </a:path>
              </a:pathLst>
            </a:custGeom>
            <a:solidFill>
              <a:srgbClr val="55ABD5"/>
            </a:solidFill>
            <a:ln w="9525">
              <a:noFill/>
              <a:round/>
              <a:headEnd/>
              <a:tailEnd/>
            </a:ln>
          </p:spPr>
          <p:txBody>
            <a:bodyPr/>
            <a:lstStyle/>
            <a:p>
              <a:endParaRPr lang="en-US"/>
            </a:p>
          </p:txBody>
        </p:sp>
        <p:sp>
          <p:nvSpPr>
            <p:cNvPr id="273076" name="Line 1716"/>
            <p:cNvSpPr>
              <a:spLocks noChangeShapeType="1"/>
            </p:cNvSpPr>
            <p:nvPr/>
          </p:nvSpPr>
          <p:spPr bwMode="auto">
            <a:xfrm>
              <a:off x="4072" y="2832"/>
              <a:ext cx="81" cy="81"/>
            </a:xfrm>
            <a:prstGeom prst="line">
              <a:avLst/>
            </a:prstGeom>
            <a:noFill/>
            <a:ln w="1588">
              <a:solidFill>
                <a:srgbClr val="55ABD5"/>
              </a:solidFill>
              <a:miter lim="800000"/>
              <a:headEnd/>
              <a:tailEnd/>
            </a:ln>
          </p:spPr>
          <p:txBody>
            <a:bodyPr/>
            <a:lstStyle/>
            <a:p>
              <a:endParaRPr lang="en-US"/>
            </a:p>
          </p:txBody>
        </p:sp>
        <p:sp>
          <p:nvSpPr>
            <p:cNvPr id="273077" name="Freeform 1717"/>
            <p:cNvSpPr>
              <a:spLocks/>
            </p:cNvSpPr>
            <p:nvPr/>
          </p:nvSpPr>
          <p:spPr bwMode="auto">
            <a:xfrm>
              <a:off x="4068" y="2825"/>
              <a:ext cx="85" cy="88"/>
            </a:xfrm>
            <a:custGeom>
              <a:avLst/>
              <a:gdLst/>
              <a:ahLst/>
              <a:cxnLst>
                <a:cxn ang="0">
                  <a:pos x="4" y="7"/>
                </a:cxn>
                <a:cxn ang="0">
                  <a:pos x="0" y="0"/>
                </a:cxn>
                <a:cxn ang="0">
                  <a:pos x="81" y="81"/>
                </a:cxn>
                <a:cxn ang="0">
                  <a:pos x="85" y="88"/>
                </a:cxn>
                <a:cxn ang="0">
                  <a:pos x="4" y="7"/>
                </a:cxn>
              </a:cxnLst>
              <a:rect l="0" t="0" r="r" b="b"/>
              <a:pathLst>
                <a:path w="85" h="88">
                  <a:moveTo>
                    <a:pt x="4" y="7"/>
                  </a:moveTo>
                  <a:lnTo>
                    <a:pt x="0" y="0"/>
                  </a:lnTo>
                  <a:lnTo>
                    <a:pt x="81" y="81"/>
                  </a:lnTo>
                  <a:lnTo>
                    <a:pt x="85" y="88"/>
                  </a:lnTo>
                  <a:lnTo>
                    <a:pt x="4" y="7"/>
                  </a:lnTo>
                  <a:close/>
                </a:path>
              </a:pathLst>
            </a:custGeom>
            <a:solidFill>
              <a:srgbClr val="55ABD5"/>
            </a:solidFill>
            <a:ln w="9525">
              <a:noFill/>
              <a:round/>
              <a:headEnd/>
              <a:tailEnd/>
            </a:ln>
          </p:spPr>
          <p:txBody>
            <a:bodyPr/>
            <a:lstStyle/>
            <a:p>
              <a:endParaRPr lang="en-US"/>
            </a:p>
          </p:txBody>
        </p:sp>
        <p:sp>
          <p:nvSpPr>
            <p:cNvPr id="273078" name="Freeform 1718"/>
            <p:cNvSpPr>
              <a:spLocks/>
            </p:cNvSpPr>
            <p:nvPr/>
          </p:nvSpPr>
          <p:spPr bwMode="auto">
            <a:xfrm>
              <a:off x="4063" y="2819"/>
              <a:ext cx="86" cy="87"/>
            </a:xfrm>
            <a:custGeom>
              <a:avLst/>
              <a:gdLst/>
              <a:ahLst/>
              <a:cxnLst>
                <a:cxn ang="0">
                  <a:pos x="5" y="6"/>
                </a:cxn>
                <a:cxn ang="0">
                  <a:pos x="0" y="0"/>
                </a:cxn>
                <a:cxn ang="0">
                  <a:pos x="81" y="80"/>
                </a:cxn>
                <a:cxn ang="0">
                  <a:pos x="86" y="87"/>
                </a:cxn>
                <a:cxn ang="0">
                  <a:pos x="5" y="6"/>
                </a:cxn>
              </a:cxnLst>
              <a:rect l="0" t="0" r="r" b="b"/>
              <a:pathLst>
                <a:path w="86" h="87">
                  <a:moveTo>
                    <a:pt x="5" y="6"/>
                  </a:moveTo>
                  <a:lnTo>
                    <a:pt x="0" y="0"/>
                  </a:lnTo>
                  <a:lnTo>
                    <a:pt x="81" y="80"/>
                  </a:lnTo>
                  <a:lnTo>
                    <a:pt x="86" y="87"/>
                  </a:lnTo>
                  <a:lnTo>
                    <a:pt x="5" y="6"/>
                  </a:lnTo>
                  <a:close/>
                </a:path>
              </a:pathLst>
            </a:custGeom>
            <a:solidFill>
              <a:srgbClr val="54AAD4"/>
            </a:solidFill>
            <a:ln w="9525">
              <a:noFill/>
              <a:round/>
              <a:headEnd/>
              <a:tailEnd/>
            </a:ln>
          </p:spPr>
          <p:txBody>
            <a:bodyPr/>
            <a:lstStyle/>
            <a:p>
              <a:endParaRPr lang="en-US"/>
            </a:p>
          </p:txBody>
        </p:sp>
        <p:sp>
          <p:nvSpPr>
            <p:cNvPr id="273079" name="Freeform 1719"/>
            <p:cNvSpPr>
              <a:spLocks/>
            </p:cNvSpPr>
            <p:nvPr/>
          </p:nvSpPr>
          <p:spPr bwMode="auto">
            <a:xfrm>
              <a:off x="4053" y="2806"/>
              <a:ext cx="91" cy="93"/>
            </a:xfrm>
            <a:custGeom>
              <a:avLst/>
              <a:gdLst/>
              <a:ahLst/>
              <a:cxnLst>
                <a:cxn ang="0">
                  <a:pos x="10" y="13"/>
                </a:cxn>
                <a:cxn ang="0">
                  <a:pos x="0" y="0"/>
                </a:cxn>
                <a:cxn ang="0">
                  <a:pos x="81" y="80"/>
                </a:cxn>
                <a:cxn ang="0">
                  <a:pos x="91" y="93"/>
                </a:cxn>
                <a:cxn ang="0">
                  <a:pos x="10" y="13"/>
                </a:cxn>
              </a:cxnLst>
              <a:rect l="0" t="0" r="r" b="b"/>
              <a:pathLst>
                <a:path w="91" h="93">
                  <a:moveTo>
                    <a:pt x="10" y="13"/>
                  </a:moveTo>
                  <a:lnTo>
                    <a:pt x="0" y="0"/>
                  </a:lnTo>
                  <a:lnTo>
                    <a:pt x="81" y="80"/>
                  </a:lnTo>
                  <a:lnTo>
                    <a:pt x="91" y="93"/>
                  </a:lnTo>
                  <a:lnTo>
                    <a:pt x="10" y="13"/>
                  </a:lnTo>
                  <a:close/>
                </a:path>
              </a:pathLst>
            </a:custGeom>
            <a:solidFill>
              <a:srgbClr val="54A9D3"/>
            </a:solidFill>
            <a:ln w="9525">
              <a:noFill/>
              <a:round/>
              <a:headEnd/>
              <a:tailEnd/>
            </a:ln>
          </p:spPr>
          <p:txBody>
            <a:bodyPr/>
            <a:lstStyle/>
            <a:p>
              <a:endParaRPr lang="en-US"/>
            </a:p>
          </p:txBody>
        </p:sp>
        <p:sp>
          <p:nvSpPr>
            <p:cNvPr id="273080" name="Line 1720"/>
            <p:cNvSpPr>
              <a:spLocks noChangeShapeType="1"/>
            </p:cNvSpPr>
            <p:nvPr/>
          </p:nvSpPr>
          <p:spPr bwMode="auto">
            <a:xfrm>
              <a:off x="4063" y="2819"/>
              <a:ext cx="81" cy="80"/>
            </a:xfrm>
            <a:prstGeom prst="line">
              <a:avLst/>
            </a:prstGeom>
            <a:noFill/>
            <a:ln w="1588">
              <a:solidFill>
                <a:srgbClr val="54A9D3"/>
              </a:solidFill>
              <a:miter lim="800000"/>
              <a:headEnd/>
              <a:tailEnd/>
            </a:ln>
          </p:spPr>
          <p:txBody>
            <a:bodyPr/>
            <a:lstStyle/>
            <a:p>
              <a:endParaRPr lang="en-US"/>
            </a:p>
          </p:txBody>
        </p:sp>
        <p:sp>
          <p:nvSpPr>
            <p:cNvPr id="273081" name="Freeform 1721"/>
            <p:cNvSpPr>
              <a:spLocks/>
            </p:cNvSpPr>
            <p:nvPr/>
          </p:nvSpPr>
          <p:spPr bwMode="auto">
            <a:xfrm>
              <a:off x="4042" y="2793"/>
              <a:ext cx="92" cy="93"/>
            </a:xfrm>
            <a:custGeom>
              <a:avLst/>
              <a:gdLst/>
              <a:ahLst/>
              <a:cxnLst>
                <a:cxn ang="0">
                  <a:pos x="11" y="13"/>
                </a:cxn>
                <a:cxn ang="0">
                  <a:pos x="0" y="0"/>
                </a:cxn>
                <a:cxn ang="0">
                  <a:pos x="81" y="80"/>
                </a:cxn>
                <a:cxn ang="0">
                  <a:pos x="92" y="93"/>
                </a:cxn>
                <a:cxn ang="0">
                  <a:pos x="11" y="13"/>
                </a:cxn>
              </a:cxnLst>
              <a:rect l="0" t="0" r="r" b="b"/>
              <a:pathLst>
                <a:path w="92" h="93">
                  <a:moveTo>
                    <a:pt x="11" y="13"/>
                  </a:moveTo>
                  <a:lnTo>
                    <a:pt x="0" y="0"/>
                  </a:lnTo>
                  <a:lnTo>
                    <a:pt x="81" y="80"/>
                  </a:lnTo>
                  <a:lnTo>
                    <a:pt x="92" y="93"/>
                  </a:lnTo>
                  <a:lnTo>
                    <a:pt x="11" y="13"/>
                  </a:lnTo>
                  <a:close/>
                </a:path>
              </a:pathLst>
            </a:custGeom>
            <a:solidFill>
              <a:srgbClr val="53A7D0"/>
            </a:solidFill>
            <a:ln w="9525">
              <a:noFill/>
              <a:round/>
              <a:headEnd/>
              <a:tailEnd/>
            </a:ln>
          </p:spPr>
          <p:txBody>
            <a:bodyPr/>
            <a:lstStyle/>
            <a:p>
              <a:endParaRPr lang="en-US"/>
            </a:p>
          </p:txBody>
        </p:sp>
        <p:sp>
          <p:nvSpPr>
            <p:cNvPr id="273082" name="Line 1722"/>
            <p:cNvSpPr>
              <a:spLocks noChangeShapeType="1"/>
            </p:cNvSpPr>
            <p:nvPr/>
          </p:nvSpPr>
          <p:spPr bwMode="auto">
            <a:xfrm>
              <a:off x="4053" y="2806"/>
              <a:ext cx="81" cy="80"/>
            </a:xfrm>
            <a:prstGeom prst="line">
              <a:avLst/>
            </a:prstGeom>
            <a:noFill/>
            <a:ln w="1588">
              <a:solidFill>
                <a:srgbClr val="53A7D0"/>
              </a:solidFill>
              <a:miter lim="800000"/>
              <a:headEnd/>
              <a:tailEnd/>
            </a:ln>
          </p:spPr>
          <p:txBody>
            <a:bodyPr/>
            <a:lstStyle/>
            <a:p>
              <a:endParaRPr lang="en-US"/>
            </a:p>
          </p:txBody>
        </p:sp>
        <p:sp>
          <p:nvSpPr>
            <p:cNvPr id="273083" name="Freeform 1723"/>
            <p:cNvSpPr>
              <a:spLocks/>
            </p:cNvSpPr>
            <p:nvPr/>
          </p:nvSpPr>
          <p:spPr bwMode="auto">
            <a:xfrm>
              <a:off x="4030" y="2781"/>
              <a:ext cx="93" cy="92"/>
            </a:xfrm>
            <a:custGeom>
              <a:avLst/>
              <a:gdLst/>
              <a:ahLst/>
              <a:cxnLst>
                <a:cxn ang="0">
                  <a:pos x="12" y="12"/>
                </a:cxn>
                <a:cxn ang="0">
                  <a:pos x="0" y="0"/>
                </a:cxn>
                <a:cxn ang="0">
                  <a:pos x="81" y="80"/>
                </a:cxn>
                <a:cxn ang="0">
                  <a:pos x="93" y="92"/>
                </a:cxn>
                <a:cxn ang="0">
                  <a:pos x="12" y="12"/>
                </a:cxn>
              </a:cxnLst>
              <a:rect l="0" t="0" r="r" b="b"/>
              <a:pathLst>
                <a:path w="93" h="92">
                  <a:moveTo>
                    <a:pt x="12" y="12"/>
                  </a:moveTo>
                  <a:lnTo>
                    <a:pt x="0" y="0"/>
                  </a:lnTo>
                  <a:lnTo>
                    <a:pt x="81" y="80"/>
                  </a:lnTo>
                  <a:lnTo>
                    <a:pt x="93" y="92"/>
                  </a:lnTo>
                  <a:lnTo>
                    <a:pt x="12" y="12"/>
                  </a:lnTo>
                  <a:close/>
                </a:path>
              </a:pathLst>
            </a:custGeom>
            <a:solidFill>
              <a:srgbClr val="52A4CE"/>
            </a:solidFill>
            <a:ln w="9525">
              <a:noFill/>
              <a:round/>
              <a:headEnd/>
              <a:tailEnd/>
            </a:ln>
          </p:spPr>
          <p:txBody>
            <a:bodyPr/>
            <a:lstStyle/>
            <a:p>
              <a:endParaRPr lang="en-US"/>
            </a:p>
          </p:txBody>
        </p:sp>
        <p:sp>
          <p:nvSpPr>
            <p:cNvPr id="273084" name="Line 1724"/>
            <p:cNvSpPr>
              <a:spLocks noChangeShapeType="1"/>
            </p:cNvSpPr>
            <p:nvPr/>
          </p:nvSpPr>
          <p:spPr bwMode="auto">
            <a:xfrm>
              <a:off x="4042" y="2793"/>
              <a:ext cx="81" cy="80"/>
            </a:xfrm>
            <a:prstGeom prst="line">
              <a:avLst/>
            </a:prstGeom>
            <a:noFill/>
            <a:ln w="1588">
              <a:solidFill>
                <a:srgbClr val="52A4CE"/>
              </a:solidFill>
              <a:miter lim="800000"/>
              <a:headEnd/>
              <a:tailEnd/>
            </a:ln>
          </p:spPr>
          <p:txBody>
            <a:bodyPr/>
            <a:lstStyle/>
            <a:p>
              <a:endParaRPr lang="en-US"/>
            </a:p>
          </p:txBody>
        </p:sp>
        <p:sp>
          <p:nvSpPr>
            <p:cNvPr id="273085" name="Freeform 1725"/>
            <p:cNvSpPr>
              <a:spLocks/>
            </p:cNvSpPr>
            <p:nvPr/>
          </p:nvSpPr>
          <p:spPr bwMode="auto">
            <a:xfrm>
              <a:off x="3196" y="2646"/>
              <a:ext cx="912" cy="608"/>
            </a:xfrm>
            <a:custGeom>
              <a:avLst/>
              <a:gdLst/>
              <a:ahLst/>
              <a:cxnLst>
                <a:cxn ang="0">
                  <a:pos x="410" y="2"/>
                </a:cxn>
                <a:cxn ang="0">
                  <a:pos x="342" y="10"/>
                </a:cxn>
                <a:cxn ang="0">
                  <a:pos x="279" y="24"/>
                </a:cxn>
                <a:cxn ang="0">
                  <a:pos x="220" y="44"/>
                </a:cxn>
                <a:cxn ang="0">
                  <a:pos x="166" y="70"/>
                </a:cxn>
                <a:cxn ang="0">
                  <a:pos x="119" y="100"/>
                </a:cxn>
                <a:cxn ang="0">
                  <a:pos x="78" y="135"/>
                </a:cxn>
                <a:cxn ang="0">
                  <a:pos x="45" y="173"/>
                </a:cxn>
                <a:cxn ang="0">
                  <a:pos x="21" y="214"/>
                </a:cxn>
                <a:cxn ang="0">
                  <a:pos x="5" y="258"/>
                </a:cxn>
                <a:cxn ang="0">
                  <a:pos x="0" y="304"/>
                </a:cxn>
                <a:cxn ang="0">
                  <a:pos x="5" y="351"/>
                </a:cxn>
                <a:cxn ang="0">
                  <a:pos x="21" y="395"/>
                </a:cxn>
                <a:cxn ang="0">
                  <a:pos x="45" y="436"/>
                </a:cxn>
                <a:cxn ang="0">
                  <a:pos x="78" y="474"/>
                </a:cxn>
                <a:cxn ang="0">
                  <a:pos x="119" y="509"/>
                </a:cxn>
                <a:cxn ang="0">
                  <a:pos x="166" y="539"/>
                </a:cxn>
                <a:cxn ang="0">
                  <a:pos x="220" y="564"/>
                </a:cxn>
                <a:cxn ang="0">
                  <a:pos x="279" y="584"/>
                </a:cxn>
                <a:cxn ang="0">
                  <a:pos x="342" y="599"/>
                </a:cxn>
                <a:cxn ang="0">
                  <a:pos x="410" y="607"/>
                </a:cxn>
                <a:cxn ang="0">
                  <a:pos x="480" y="608"/>
                </a:cxn>
                <a:cxn ang="0">
                  <a:pos x="548" y="602"/>
                </a:cxn>
                <a:cxn ang="0">
                  <a:pos x="613" y="590"/>
                </a:cxn>
                <a:cxn ang="0">
                  <a:pos x="674" y="572"/>
                </a:cxn>
                <a:cxn ang="0">
                  <a:pos x="729" y="548"/>
                </a:cxn>
                <a:cxn ang="0">
                  <a:pos x="779" y="519"/>
                </a:cxn>
                <a:cxn ang="0">
                  <a:pos x="822" y="486"/>
                </a:cxn>
                <a:cxn ang="0">
                  <a:pos x="857" y="449"/>
                </a:cxn>
                <a:cxn ang="0">
                  <a:pos x="885" y="409"/>
                </a:cxn>
                <a:cxn ang="0">
                  <a:pos x="903" y="366"/>
                </a:cxn>
                <a:cxn ang="0">
                  <a:pos x="912" y="320"/>
                </a:cxn>
                <a:cxn ang="0">
                  <a:pos x="910" y="273"/>
                </a:cxn>
                <a:cxn ang="0">
                  <a:pos x="898" y="229"/>
                </a:cxn>
                <a:cxn ang="0">
                  <a:pos x="876" y="186"/>
                </a:cxn>
                <a:cxn ang="0">
                  <a:pos x="846" y="147"/>
                </a:cxn>
                <a:cxn ang="0">
                  <a:pos x="808" y="111"/>
                </a:cxn>
                <a:cxn ang="0">
                  <a:pos x="763" y="79"/>
                </a:cxn>
                <a:cxn ang="0">
                  <a:pos x="711" y="52"/>
                </a:cxn>
                <a:cxn ang="0">
                  <a:pos x="654" y="30"/>
                </a:cxn>
                <a:cxn ang="0">
                  <a:pos x="592" y="14"/>
                </a:cxn>
                <a:cxn ang="0">
                  <a:pos x="526" y="4"/>
                </a:cxn>
                <a:cxn ang="0">
                  <a:pos x="456" y="0"/>
                </a:cxn>
              </a:cxnLst>
              <a:rect l="0" t="0" r="r" b="b"/>
              <a:pathLst>
                <a:path w="912" h="608">
                  <a:moveTo>
                    <a:pt x="456" y="0"/>
                  </a:moveTo>
                  <a:lnTo>
                    <a:pt x="433" y="1"/>
                  </a:lnTo>
                  <a:lnTo>
                    <a:pt x="410" y="2"/>
                  </a:lnTo>
                  <a:lnTo>
                    <a:pt x="387" y="4"/>
                  </a:lnTo>
                  <a:lnTo>
                    <a:pt x="364" y="7"/>
                  </a:lnTo>
                  <a:lnTo>
                    <a:pt x="342" y="10"/>
                  </a:lnTo>
                  <a:lnTo>
                    <a:pt x="321" y="14"/>
                  </a:lnTo>
                  <a:lnTo>
                    <a:pt x="299" y="19"/>
                  </a:lnTo>
                  <a:lnTo>
                    <a:pt x="279" y="24"/>
                  </a:lnTo>
                  <a:lnTo>
                    <a:pt x="259" y="30"/>
                  </a:lnTo>
                  <a:lnTo>
                    <a:pt x="239" y="37"/>
                  </a:lnTo>
                  <a:lnTo>
                    <a:pt x="220" y="44"/>
                  </a:lnTo>
                  <a:lnTo>
                    <a:pt x="201" y="52"/>
                  </a:lnTo>
                  <a:lnTo>
                    <a:pt x="183" y="61"/>
                  </a:lnTo>
                  <a:lnTo>
                    <a:pt x="166" y="70"/>
                  </a:lnTo>
                  <a:lnTo>
                    <a:pt x="150" y="79"/>
                  </a:lnTo>
                  <a:lnTo>
                    <a:pt x="134" y="90"/>
                  </a:lnTo>
                  <a:lnTo>
                    <a:pt x="119" y="100"/>
                  </a:lnTo>
                  <a:lnTo>
                    <a:pt x="104" y="111"/>
                  </a:lnTo>
                  <a:lnTo>
                    <a:pt x="91" y="123"/>
                  </a:lnTo>
                  <a:lnTo>
                    <a:pt x="78" y="135"/>
                  </a:lnTo>
                  <a:lnTo>
                    <a:pt x="66" y="147"/>
                  </a:lnTo>
                  <a:lnTo>
                    <a:pt x="55" y="160"/>
                  </a:lnTo>
                  <a:lnTo>
                    <a:pt x="45" y="173"/>
                  </a:lnTo>
                  <a:lnTo>
                    <a:pt x="36" y="186"/>
                  </a:lnTo>
                  <a:lnTo>
                    <a:pt x="28" y="200"/>
                  </a:lnTo>
                  <a:lnTo>
                    <a:pt x="21" y="214"/>
                  </a:lnTo>
                  <a:lnTo>
                    <a:pt x="14" y="229"/>
                  </a:lnTo>
                  <a:lnTo>
                    <a:pt x="9" y="243"/>
                  </a:lnTo>
                  <a:lnTo>
                    <a:pt x="5" y="258"/>
                  </a:lnTo>
                  <a:lnTo>
                    <a:pt x="3" y="273"/>
                  </a:lnTo>
                  <a:lnTo>
                    <a:pt x="1" y="289"/>
                  </a:lnTo>
                  <a:lnTo>
                    <a:pt x="0" y="304"/>
                  </a:lnTo>
                  <a:lnTo>
                    <a:pt x="1" y="320"/>
                  </a:lnTo>
                  <a:lnTo>
                    <a:pt x="3" y="335"/>
                  </a:lnTo>
                  <a:lnTo>
                    <a:pt x="5" y="351"/>
                  </a:lnTo>
                  <a:lnTo>
                    <a:pt x="9" y="366"/>
                  </a:lnTo>
                  <a:lnTo>
                    <a:pt x="14" y="380"/>
                  </a:lnTo>
                  <a:lnTo>
                    <a:pt x="21" y="395"/>
                  </a:lnTo>
                  <a:lnTo>
                    <a:pt x="28" y="409"/>
                  </a:lnTo>
                  <a:lnTo>
                    <a:pt x="36" y="423"/>
                  </a:lnTo>
                  <a:lnTo>
                    <a:pt x="45" y="436"/>
                  </a:lnTo>
                  <a:lnTo>
                    <a:pt x="55" y="449"/>
                  </a:lnTo>
                  <a:lnTo>
                    <a:pt x="66" y="462"/>
                  </a:lnTo>
                  <a:lnTo>
                    <a:pt x="78" y="474"/>
                  </a:lnTo>
                  <a:lnTo>
                    <a:pt x="91" y="486"/>
                  </a:lnTo>
                  <a:lnTo>
                    <a:pt x="104" y="498"/>
                  </a:lnTo>
                  <a:lnTo>
                    <a:pt x="119" y="509"/>
                  </a:lnTo>
                  <a:lnTo>
                    <a:pt x="134" y="519"/>
                  </a:lnTo>
                  <a:lnTo>
                    <a:pt x="150" y="529"/>
                  </a:lnTo>
                  <a:lnTo>
                    <a:pt x="166" y="539"/>
                  </a:lnTo>
                  <a:lnTo>
                    <a:pt x="183" y="548"/>
                  </a:lnTo>
                  <a:lnTo>
                    <a:pt x="201" y="556"/>
                  </a:lnTo>
                  <a:lnTo>
                    <a:pt x="220" y="564"/>
                  </a:lnTo>
                  <a:lnTo>
                    <a:pt x="239" y="572"/>
                  </a:lnTo>
                  <a:lnTo>
                    <a:pt x="259" y="578"/>
                  </a:lnTo>
                  <a:lnTo>
                    <a:pt x="279" y="584"/>
                  </a:lnTo>
                  <a:lnTo>
                    <a:pt x="299" y="590"/>
                  </a:lnTo>
                  <a:lnTo>
                    <a:pt x="321" y="595"/>
                  </a:lnTo>
                  <a:lnTo>
                    <a:pt x="342" y="599"/>
                  </a:lnTo>
                  <a:lnTo>
                    <a:pt x="364" y="602"/>
                  </a:lnTo>
                  <a:lnTo>
                    <a:pt x="387" y="605"/>
                  </a:lnTo>
                  <a:lnTo>
                    <a:pt x="410" y="607"/>
                  </a:lnTo>
                  <a:lnTo>
                    <a:pt x="433" y="608"/>
                  </a:lnTo>
                  <a:lnTo>
                    <a:pt x="456" y="608"/>
                  </a:lnTo>
                  <a:lnTo>
                    <a:pt x="480" y="608"/>
                  </a:lnTo>
                  <a:lnTo>
                    <a:pt x="503" y="607"/>
                  </a:lnTo>
                  <a:lnTo>
                    <a:pt x="526" y="605"/>
                  </a:lnTo>
                  <a:lnTo>
                    <a:pt x="548" y="602"/>
                  </a:lnTo>
                  <a:lnTo>
                    <a:pt x="570" y="599"/>
                  </a:lnTo>
                  <a:lnTo>
                    <a:pt x="592" y="595"/>
                  </a:lnTo>
                  <a:lnTo>
                    <a:pt x="613" y="590"/>
                  </a:lnTo>
                  <a:lnTo>
                    <a:pt x="634" y="584"/>
                  </a:lnTo>
                  <a:lnTo>
                    <a:pt x="654" y="578"/>
                  </a:lnTo>
                  <a:lnTo>
                    <a:pt x="674" y="572"/>
                  </a:lnTo>
                  <a:lnTo>
                    <a:pt x="693" y="564"/>
                  </a:lnTo>
                  <a:lnTo>
                    <a:pt x="711" y="556"/>
                  </a:lnTo>
                  <a:lnTo>
                    <a:pt x="729" y="548"/>
                  </a:lnTo>
                  <a:lnTo>
                    <a:pt x="746" y="539"/>
                  </a:lnTo>
                  <a:lnTo>
                    <a:pt x="763" y="529"/>
                  </a:lnTo>
                  <a:lnTo>
                    <a:pt x="779" y="519"/>
                  </a:lnTo>
                  <a:lnTo>
                    <a:pt x="794" y="509"/>
                  </a:lnTo>
                  <a:lnTo>
                    <a:pt x="808" y="498"/>
                  </a:lnTo>
                  <a:lnTo>
                    <a:pt x="822" y="486"/>
                  </a:lnTo>
                  <a:lnTo>
                    <a:pt x="834" y="474"/>
                  </a:lnTo>
                  <a:lnTo>
                    <a:pt x="846" y="462"/>
                  </a:lnTo>
                  <a:lnTo>
                    <a:pt x="857" y="449"/>
                  </a:lnTo>
                  <a:lnTo>
                    <a:pt x="867" y="436"/>
                  </a:lnTo>
                  <a:lnTo>
                    <a:pt x="876" y="423"/>
                  </a:lnTo>
                  <a:lnTo>
                    <a:pt x="885" y="409"/>
                  </a:lnTo>
                  <a:lnTo>
                    <a:pt x="892" y="395"/>
                  </a:lnTo>
                  <a:lnTo>
                    <a:pt x="898" y="380"/>
                  </a:lnTo>
                  <a:lnTo>
                    <a:pt x="903" y="366"/>
                  </a:lnTo>
                  <a:lnTo>
                    <a:pt x="907" y="351"/>
                  </a:lnTo>
                  <a:lnTo>
                    <a:pt x="910" y="335"/>
                  </a:lnTo>
                  <a:lnTo>
                    <a:pt x="912" y="320"/>
                  </a:lnTo>
                  <a:lnTo>
                    <a:pt x="912" y="304"/>
                  </a:lnTo>
                  <a:lnTo>
                    <a:pt x="912" y="289"/>
                  </a:lnTo>
                  <a:lnTo>
                    <a:pt x="910" y="273"/>
                  </a:lnTo>
                  <a:lnTo>
                    <a:pt x="907" y="258"/>
                  </a:lnTo>
                  <a:lnTo>
                    <a:pt x="903" y="243"/>
                  </a:lnTo>
                  <a:lnTo>
                    <a:pt x="898" y="229"/>
                  </a:lnTo>
                  <a:lnTo>
                    <a:pt x="892" y="214"/>
                  </a:lnTo>
                  <a:lnTo>
                    <a:pt x="885" y="200"/>
                  </a:lnTo>
                  <a:lnTo>
                    <a:pt x="876" y="186"/>
                  </a:lnTo>
                  <a:lnTo>
                    <a:pt x="867" y="173"/>
                  </a:lnTo>
                  <a:lnTo>
                    <a:pt x="857" y="160"/>
                  </a:lnTo>
                  <a:lnTo>
                    <a:pt x="846" y="147"/>
                  </a:lnTo>
                  <a:lnTo>
                    <a:pt x="834" y="135"/>
                  </a:lnTo>
                  <a:lnTo>
                    <a:pt x="822" y="123"/>
                  </a:lnTo>
                  <a:lnTo>
                    <a:pt x="808" y="111"/>
                  </a:lnTo>
                  <a:lnTo>
                    <a:pt x="794" y="100"/>
                  </a:lnTo>
                  <a:lnTo>
                    <a:pt x="779" y="90"/>
                  </a:lnTo>
                  <a:lnTo>
                    <a:pt x="763" y="79"/>
                  </a:lnTo>
                  <a:lnTo>
                    <a:pt x="746" y="70"/>
                  </a:lnTo>
                  <a:lnTo>
                    <a:pt x="729" y="61"/>
                  </a:lnTo>
                  <a:lnTo>
                    <a:pt x="711" y="52"/>
                  </a:lnTo>
                  <a:lnTo>
                    <a:pt x="693" y="44"/>
                  </a:lnTo>
                  <a:lnTo>
                    <a:pt x="674" y="37"/>
                  </a:lnTo>
                  <a:lnTo>
                    <a:pt x="654" y="30"/>
                  </a:lnTo>
                  <a:lnTo>
                    <a:pt x="634" y="24"/>
                  </a:lnTo>
                  <a:lnTo>
                    <a:pt x="613" y="19"/>
                  </a:lnTo>
                  <a:lnTo>
                    <a:pt x="592" y="14"/>
                  </a:lnTo>
                  <a:lnTo>
                    <a:pt x="570" y="10"/>
                  </a:lnTo>
                  <a:lnTo>
                    <a:pt x="548" y="7"/>
                  </a:lnTo>
                  <a:lnTo>
                    <a:pt x="526" y="4"/>
                  </a:lnTo>
                  <a:lnTo>
                    <a:pt x="503" y="2"/>
                  </a:lnTo>
                  <a:lnTo>
                    <a:pt x="480" y="1"/>
                  </a:lnTo>
                  <a:lnTo>
                    <a:pt x="456" y="0"/>
                  </a:lnTo>
                  <a:close/>
                </a:path>
              </a:pathLst>
            </a:custGeom>
            <a:solidFill>
              <a:srgbClr val="279C9C"/>
            </a:solidFill>
            <a:ln w="9525">
              <a:noFill/>
              <a:round/>
              <a:headEnd/>
              <a:tailEnd/>
            </a:ln>
          </p:spPr>
          <p:txBody>
            <a:bodyPr/>
            <a:lstStyle/>
            <a:p>
              <a:endParaRPr lang="en-US"/>
            </a:p>
          </p:txBody>
        </p:sp>
        <p:sp>
          <p:nvSpPr>
            <p:cNvPr id="273086" name="Line 1726"/>
            <p:cNvSpPr>
              <a:spLocks noChangeShapeType="1"/>
            </p:cNvSpPr>
            <p:nvPr/>
          </p:nvSpPr>
          <p:spPr bwMode="auto">
            <a:xfrm flipH="1">
              <a:off x="3629" y="2646"/>
              <a:ext cx="23" cy="1"/>
            </a:xfrm>
            <a:prstGeom prst="line">
              <a:avLst/>
            </a:prstGeom>
            <a:noFill/>
            <a:ln w="9525">
              <a:solidFill>
                <a:srgbClr val="3691A4"/>
              </a:solidFill>
              <a:miter lim="800000"/>
              <a:headEnd/>
              <a:tailEnd/>
            </a:ln>
          </p:spPr>
          <p:txBody>
            <a:bodyPr/>
            <a:lstStyle/>
            <a:p>
              <a:endParaRPr lang="en-US"/>
            </a:p>
          </p:txBody>
        </p:sp>
        <p:sp>
          <p:nvSpPr>
            <p:cNvPr id="273087" name="Line 1727"/>
            <p:cNvSpPr>
              <a:spLocks noChangeShapeType="1"/>
            </p:cNvSpPr>
            <p:nvPr/>
          </p:nvSpPr>
          <p:spPr bwMode="auto">
            <a:xfrm flipH="1">
              <a:off x="3606" y="2647"/>
              <a:ext cx="23" cy="1"/>
            </a:xfrm>
            <a:prstGeom prst="line">
              <a:avLst/>
            </a:prstGeom>
            <a:noFill/>
            <a:ln w="9525">
              <a:solidFill>
                <a:srgbClr val="3690A2"/>
              </a:solidFill>
              <a:miter lim="800000"/>
              <a:headEnd/>
              <a:tailEnd/>
            </a:ln>
          </p:spPr>
          <p:txBody>
            <a:bodyPr/>
            <a:lstStyle/>
            <a:p>
              <a:endParaRPr lang="en-US"/>
            </a:p>
          </p:txBody>
        </p:sp>
        <p:sp>
          <p:nvSpPr>
            <p:cNvPr id="273088" name="Line 1728"/>
            <p:cNvSpPr>
              <a:spLocks noChangeShapeType="1"/>
            </p:cNvSpPr>
            <p:nvPr/>
          </p:nvSpPr>
          <p:spPr bwMode="auto">
            <a:xfrm flipH="1">
              <a:off x="3583" y="2648"/>
              <a:ext cx="23" cy="2"/>
            </a:xfrm>
            <a:prstGeom prst="line">
              <a:avLst/>
            </a:prstGeom>
            <a:noFill/>
            <a:ln w="9525">
              <a:solidFill>
                <a:srgbClr val="358FA0"/>
              </a:solidFill>
              <a:miter lim="800000"/>
              <a:headEnd/>
              <a:tailEnd/>
            </a:ln>
          </p:spPr>
          <p:txBody>
            <a:bodyPr/>
            <a:lstStyle/>
            <a:p>
              <a:endParaRPr lang="en-US"/>
            </a:p>
          </p:txBody>
        </p:sp>
        <p:sp>
          <p:nvSpPr>
            <p:cNvPr id="273089" name="Line 1729"/>
            <p:cNvSpPr>
              <a:spLocks noChangeShapeType="1"/>
            </p:cNvSpPr>
            <p:nvPr/>
          </p:nvSpPr>
          <p:spPr bwMode="auto">
            <a:xfrm flipH="1">
              <a:off x="3560" y="2650"/>
              <a:ext cx="23" cy="3"/>
            </a:xfrm>
            <a:prstGeom prst="line">
              <a:avLst/>
            </a:prstGeom>
            <a:noFill/>
            <a:ln w="9525">
              <a:solidFill>
                <a:srgbClr val="358D9F"/>
              </a:solidFill>
              <a:miter lim="800000"/>
              <a:headEnd/>
              <a:tailEnd/>
            </a:ln>
          </p:spPr>
          <p:txBody>
            <a:bodyPr/>
            <a:lstStyle/>
            <a:p>
              <a:endParaRPr lang="en-US"/>
            </a:p>
          </p:txBody>
        </p:sp>
        <p:sp>
          <p:nvSpPr>
            <p:cNvPr id="273090" name="Line 1730"/>
            <p:cNvSpPr>
              <a:spLocks noChangeShapeType="1"/>
            </p:cNvSpPr>
            <p:nvPr/>
          </p:nvSpPr>
          <p:spPr bwMode="auto">
            <a:xfrm flipH="1">
              <a:off x="3538" y="2653"/>
              <a:ext cx="22" cy="3"/>
            </a:xfrm>
            <a:prstGeom prst="line">
              <a:avLst/>
            </a:prstGeom>
            <a:noFill/>
            <a:ln w="9525">
              <a:solidFill>
                <a:srgbClr val="348C9D"/>
              </a:solidFill>
              <a:miter lim="800000"/>
              <a:headEnd/>
              <a:tailEnd/>
            </a:ln>
          </p:spPr>
          <p:txBody>
            <a:bodyPr/>
            <a:lstStyle/>
            <a:p>
              <a:endParaRPr lang="en-US"/>
            </a:p>
          </p:txBody>
        </p:sp>
        <p:sp>
          <p:nvSpPr>
            <p:cNvPr id="273091" name="Line 1731"/>
            <p:cNvSpPr>
              <a:spLocks noChangeShapeType="1"/>
            </p:cNvSpPr>
            <p:nvPr/>
          </p:nvSpPr>
          <p:spPr bwMode="auto">
            <a:xfrm flipH="1">
              <a:off x="3517" y="2656"/>
              <a:ext cx="21" cy="4"/>
            </a:xfrm>
            <a:prstGeom prst="line">
              <a:avLst/>
            </a:prstGeom>
            <a:noFill/>
            <a:ln w="9525">
              <a:solidFill>
                <a:srgbClr val="348A9C"/>
              </a:solidFill>
              <a:miter lim="800000"/>
              <a:headEnd/>
              <a:tailEnd/>
            </a:ln>
          </p:spPr>
          <p:txBody>
            <a:bodyPr/>
            <a:lstStyle/>
            <a:p>
              <a:endParaRPr lang="en-US"/>
            </a:p>
          </p:txBody>
        </p:sp>
        <p:sp>
          <p:nvSpPr>
            <p:cNvPr id="273092" name="Line 1732"/>
            <p:cNvSpPr>
              <a:spLocks noChangeShapeType="1"/>
            </p:cNvSpPr>
            <p:nvPr/>
          </p:nvSpPr>
          <p:spPr bwMode="auto">
            <a:xfrm flipH="1">
              <a:off x="3495" y="2660"/>
              <a:ext cx="22" cy="5"/>
            </a:xfrm>
            <a:prstGeom prst="line">
              <a:avLst/>
            </a:prstGeom>
            <a:noFill/>
            <a:ln w="9525">
              <a:solidFill>
                <a:srgbClr val="348B9C"/>
              </a:solidFill>
              <a:miter lim="800000"/>
              <a:headEnd/>
              <a:tailEnd/>
            </a:ln>
          </p:spPr>
          <p:txBody>
            <a:bodyPr/>
            <a:lstStyle/>
            <a:p>
              <a:endParaRPr lang="en-US"/>
            </a:p>
          </p:txBody>
        </p:sp>
        <p:sp>
          <p:nvSpPr>
            <p:cNvPr id="273093" name="Line 1733"/>
            <p:cNvSpPr>
              <a:spLocks noChangeShapeType="1"/>
            </p:cNvSpPr>
            <p:nvPr/>
          </p:nvSpPr>
          <p:spPr bwMode="auto">
            <a:xfrm flipH="1">
              <a:off x="3475" y="2665"/>
              <a:ext cx="20" cy="5"/>
            </a:xfrm>
            <a:prstGeom prst="line">
              <a:avLst/>
            </a:prstGeom>
            <a:noFill/>
            <a:ln w="9525">
              <a:solidFill>
                <a:srgbClr val="348C9E"/>
              </a:solidFill>
              <a:miter lim="800000"/>
              <a:headEnd/>
              <a:tailEnd/>
            </a:ln>
          </p:spPr>
          <p:txBody>
            <a:bodyPr/>
            <a:lstStyle/>
            <a:p>
              <a:endParaRPr lang="en-US"/>
            </a:p>
          </p:txBody>
        </p:sp>
        <p:sp>
          <p:nvSpPr>
            <p:cNvPr id="273094" name="Line 1734"/>
            <p:cNvSpPr>
              <a:spLocks noChangeShapeType="1"/>
            </p:cNvSpPr>
            <p:nvPr/>
          </p:nvSpPr>
          <p:spPr bwMode="auto">
            <a:xfrm flipH="1">
              <a:off x="3455" y="2670"/>
              <a:ext cx="20" cy="6"/>
            </a:xfrm>
            <a:prstGeom prst="line">
              <a:avLst/>
            </a:prstGeom>
            <a:noFill/>
            <a:ln w="9525">
              <a:solidFill>
                <a:srgbClr val="358D9F"/>
              </a:solidFill>
              <a:miter lim="800000"/>
              <a:headEnd/>
              <a:tailEnd/>
            </a:ln>
          </p:spPr>
          <p:txBody>
            <a:bodyPr/>
            <a:lstStyle/>
            <a:p>
              <a:endParaRPr lang="en-US"/>
            </a:p>
          </p:txBody>
        </p:sp>
        <p:sp>
          <p:nvSpPr>
            <p:cNvPr id="273095" name="Line 1735"/>
            <p:cNvSpPr>
              <a:spLocks noChangeShapeType="1"/>
            </p:cNvSpPr>
            <p:nvPr/>
          </p:nvSpPr>
          <p:spPr bwMode="auto">
            <a:xfrm flipH="1">
              <a:off x="3435" y="2676"/>
              <a:ext cx="20" cy="7"/>
            </a:xfrm>
            <a:prstGeom prst="line">
              <a:avLst/>
            </a:prstGeom>
            <a:noFill/>
            <a:ln w="9525">
              <a:solidFill>
                <a:srgbClr val="358FA1"/>
              </a:solidFill>
              <a:miter lim="800000"/>
              <a:headEnd/>
              <a:tailEnd/>
            </a:ln>
          </p:spPr>
          <p:txBody>
            <a:bodyPr/>
            <a:lstStyle/>
            <a:p>
              <a:endParaRPr lang="en-US"/>
            </a:p>
          </p:txBody>
        </p:sp>
        <p:sp>
          <p:nvSpPr>
            <p:cNvPr id="273096" name="Line 1736"/>
            <p:cNvSpPr>
              <a:spLocks noChangeShapeType="1"/>
            </p:cNvSpPr>
            <p:nvPr/>
          </p:nvSpPr>
          <p:spPr bwMode="auto">
            <a:xfrm flipH="1">
              <a:off x="3416" y="2683"/>
              <a:ext cx="19" cy="7"/>
            </a:xfrm>
            <a:prstGeom prst="line">
              <a:avLst/>
            </a:prstGeom>
            <a:noFill/>
            <a:ln w="9525">
              <a:solidFill>
                <a:srgbClr val="3690A2"/>
              </a:solidFill>
              <a:miter lim="800000"/>
              <a:headEnd/>
              <a:tailEnd/>
            </a:ln>
          </p:spPr>
          <p:txBody>
            <a:bodyPr/>
            <a:lstStyle/>
            <a:p>
              <a:endParaRPr lang="en-US"/>
            </a:p>
          </p:txBody>
        </p:sp>
        <p:sp>
          <p:nvSpPr>
            <p:cNvPr id="273097" name="Line 1737"/>
            <p:cNvSpPr>
              <a:spLocks noChangeShapeType="1"/>
            </p:cNvSpPr>
            <p:nvPr/>
          </p:nvSpPr>
          <p:spPr bwMode="auto">
            <a:xfrm flipH="1">
              <a:off x="3397" y="2690"/>
              <a:ext cx="19" cy="8"/>
            </a:xfrm>
            <a:prstGeom prst="line">
              <a:avLst/>
            </a:prstGeom>
            <a:noFill/>
            <a:ln w="9525">
              <a:solidFill>
                <a:srgbClr val="3692A4"/>
              </a:solidFill>
              <a:miter lim="800000"/>
              <a:headEnd/>
              <a:tailEnd/>
            </a:ln>
          </p:spPr>
          <p:txBody>
            <a:bodyPr/>
            <a:lstStyle/>
            <a:p>
              <a:endParaRPr lang="en-US"/>
            </a:p>
          </p:txBody>
        </p:sp>
        <p:sp>
          <p:nvSpPr>
            <p:cNvPr id="273098" name="Line 1738"/>
            <p:cNvSpPr>
              <a:spLocks noChangeShapeType="1"/>
            </p:cNvSpPr>
            <p:nvPr/>
          </p:nvSpPr>
          <p:spPr bwMode="auto">
            <a:xfrm flipH="1">
              <a:off x="3379" y="2698"/>
              <a:ext cx="18" cy="9"/>
            </a:xfrm>
            <a:prstGeom prst="line">
              <a:avLst/>
            </a:prstGeom>
            <a:noFill/>
            <a:ln w="9525">
              <a:solidFill>
                <a:srgbClr val="3793A6"/>
              </a:solidFill>
              <a:miter lim="800000"/>
              <a:headEnd/>
              <a:tailEnd/>
            </a:ln>
          </p:spPr>
          <p:txBody>
            <a:bodyPr/>
            <a:lstStyle/>
            <a:p>
              <a:endParaRPr lang="en-US"/>
            </a:p>
          </p:txBody>
        </p:sp>
        <p:sp>
          <p:nvSpPr>
            <p:cNvPr id="273099" name="Line 1739"/>
            <p:cNvSpPr>
              <a:spLocks noChangeShapeType="1"/>
            </p:cNvSpPr>
            <p:nvPr/>
          </p:nvSpPr>
          <p:spPr bwMode="auto">
            <a:xfrm flipH="1">
              <a:off x="3362" y="2707"/>
              <a:ext cx="17" cy="9"/>
            </a:xfrm>
            <a:prstGeom prst="line">
              <a:avLst/>
            </a:prstGeom>
            <a:noFill/>
            <a:ln w="9525">
              <a:solidFill>
                <a:srgbClr val="3795A7"/>
              </a:solidFill>
              <a:miter lim="800000"/>
              <a:headEnd/>
              <a:tailEnd/>
            </a:ln>
          </p:spPr>
          <p:txBody>
            <a:bodyPr/>
            <a:lstStyle/>
            <a:p>
              <a:endParaRPr lang="en-US"/>
            </a:p>
          </p:txBody>
        </p:sp>
        <p:sp>
          <p:nvSpPr>
            <p:cNvPr id="273100" name="Line 1740"/>
            <p:cNvSpPr>
              <a:spLocks noChangeShapeType="1"/>
            </p:cNvSpPr>
            <p:nvPr/>
          </p:nvSpPr>
          <p:spPr bwMode="auto">
            <a:xfrm flipH="1">
              <a:off x="3346" y="2716"/>
              <a:ext cx="16" cy="9"/>
            </a:xfrm>
            <a:prstGeom prst="line">
              <a:avLst/>
            </a:prstGeom>
            <a:noFill/>
            <a:ln w="9525">
              <a:solidFill>
                <a:srgbClr val="3896A9"/>
              </a:solidFill>
              <a:miter lim="800000"/>
              <a:headEnd/>
              <a:tailEnd/>
            </a:ln>
          </p:spPr>
          <p:txBody>
            <a:bodyPr/>
            <a:lstStyle/>
            <a:p>
              <a:endParaRPr lang="en-US"/>
            </a:p>
          </p:txBody>
        </p:sp>
        <p:sp>
          <p:nvSpPr>
            <p:cNvPr id="273101" name="Line 1741"/>
            <p:cNvSpPr>
              <a:spLocks noChangeShapeType="1"/>
            </p:cNvSpPr>
            <p:nvPr/>
          </p:nvSpPr>
          <p:spPr bwMode="auto">
            <a:xfrm flipH="1">
              <a:off x="3330" y="2725"/>
              <a:ext cx="16" cy="11"/>
            </a:xfrm>
            <a:prstGeom prst="line">
              <a:avLst/>
            </a:prstGeom>
            <a:noFill/>
            <a:ln w="9525">
              <a:solidFill>
                <a:srgbClr val="3998AB"/>
              </a:solidFill>
              <a:miter lim="800000"/>
              <a:headEnd/>
              <a:tailEnd/>
            </a:ln>
          </p:spPr>
          <p:txBody>
            <a:bodyPr/>
            <a:lstStyle/>
            <a:p>
              <a:endParaRPr lang="en-US"/>
            </a:p>
          </p:txBody>
        </p:sp>
        <p:sp>
          <p:nvSpPr>
            <p:cNvPr id="273102" name="Line 1742"/>
            <p:cNvSpPr>
              <a:spLocks noChangeShapeType="1"/>
            </p:cNvSpPr>
            <p:nvPr/>
          </p:nvSpPr>
          <p:spPr bwMode="auto">
            <a:xfrm flipH="1">
              <a:off x="3315" y="2736"/>
              <a:ext cx="15" cy="10"/>
            </a:xfrm>
            <a:prstGeom prst="line">
              <a:avLst/>
            </a:prstGeom>
            <a:noFill/>
            <a:ln w="9525">
              <a:solidFill>
                <a:srgbClr val="3999AC"/>
              </a:solidFill>
              <a:miter lim="800000"/>
              <a:headEnd/>
              <a:tailEnd/>
            </a:ln>
          </p:spPr>
          <p:txBody>
            <a:bodyPr/>
            <a:lstStyle/>
            <a:p>
              <a:endParaRPr lang="en-US"/>
            </a:p>
          </p:txBody>
        </p:sp>
        <p:sp>
          <p:nvSpPr>
            <p:cNvPr id="273103" name="Line 1743"/>
            <p:cNvSpPr>
              <a:spLocks noChangeShapeType="1"/>
            </p:cNvSpPr>
            <p:nvPr/>
          </p:nvSpPr>
          <p:spPr bwMode="auto">
            <a:xfrm flipH="1">
              <a:off x="3300" y="2746"/>
              <a:ext cx="15" cy="11"/>
            </a:xfrm>
            <a:prstGeom prst="line">
              <a:avLst/>
            </a:prstGeom>
            <a:noFill/>
            <a:ln w="9525">
              <a:solidFill>
                <a:srgbClr val="3A9BAE"/>
              </a:solidFill>
              <a:miter lim="800000"/>
              <a:headEnd/>
              <a:tailEnd/>
            </a:ln>
          </p:spPr>
          <p:txBody>
            <a:bodyPr/>
            <a:lstStyle/>
            <a:p>
              <a:endParaRPr lang="en-US"/>
            </a:p>
          </p:txBody>
        </p:sp>
        <p:sp>
          <p:nvSpPr>
            <p:cNvPr id="273104" name="Line 1744"/>
            <p:cNvSpPr>
              <a:spLocks noChangeShapeType="1"/>
            </p:cNvSpPr>
            <p:nvPr/>
          </p:nvSpPr>
          <p:spPr bwMode="auto">
            <a:xfrm flipH="1">
              <a:off x="3287" y="2757"/>
              <a:ext cx="13" cy="12"/>
            </a:xfrm>
            <a:prstGeom prst="line">
              <a:avLst/>
            </a:prstGeom>
            <a:noFill/>
            <a:ln w="9525">
              <a:solidFill>
                <a:srgbClr val="3A9CB0"/>
              </a:solidFill>
              <a:miter lim="800000"/>
              <a:headEnd/>
              <a:tailEnd/>
            </a:ln>
          </p:spPr>
          <p:txBody>
            <a:bodyPr/>
            <a:lstStyle/>
            <a:p>
              <a:endParaRPr lang="en-US"/>
            </a:p>
          </p:txBody>
        </p:sp>
        <p:sp>
          <p:nvSpPr>
            <p:cNvPr id="273105" name="Line 1745"/>
            <p:cNvSpPr>
              <a:spLocks noChangeShapeType="1"/>
            </p:cNvSpPr>
            <p:nvPr/>
          </p:nvSpPr>
          <p:spPr bwMode="auto">
            <a:xfrm flipH="1">
              <a:off x="3274" y="2769"/>
              <a:ext cx="13" cy="12"/>
            </a:xfrm>
            <a:prstGeom prst="line">
              <a:avLst/>
            </a:prstGeom>
            <a:noFill/>
            <a:ln w="9525">
              <a:solidFill>
                <a:srgbClr val="3B9EB2"/>
              </a:solidFill>
              <a:miter lim="800000"/>
              <a:headEnd/>
              <a:tailEnd/>
            </a:ln>
          </p:spPr>
          <p:txBody>
            <a:bodyPr/>
            <a:lstStyle/>
            <a:p>
              <a:endParaRPr lang="en-US"/>
            </a:p>
          </p:txBody>
        </p:sp>
        <p:sp>
          <p:nvSpPr>
            <p:cNvPr id="273106" name="Line 1746"/>
            <p:cNvSpPr>
              <a:spLocks noChangeShapeType="1"/>
            </p:cNvSpPr>
            <p:nvPr/>
          </p:nvSpPr>
          <p:spPr bwMode="auto">
            <a:xfrm flipH="1">
              <a:off x="3262" y="2781"/>
              <a:ext cx="12" cy="12"/>
            </a:xfrm>
            <a:prstGeom prst="line">
              <a:avLst/>
            </a:prstGeom>
            <a:noFill/>
            <a:ln w="9525">
              <a:solidFill>
                <a:srgbClr val="3B9FB3"/>
              </a:solidFill>
              <a:miter lim="800000"/>
              <a:headEnd/>
              <a:tailEnd/>
            </a:ln>
          </p:spPr>
          <p:txBody>
            <a:bodyPr/>
            <a:lstStyle/>
            <a:p>
              <a:endParaRPr lang="en-US"/>
            </a:p>
          </p:txBody>
        </p:sp>
        <p:sp>
          <p:nvSpPr>
            <p:cNvPr id="273107" name="Line 1747"/>
            <p:cNvSpPr>
              <a:spLocks noChangeShapeType="1"/>
            </p:cNvSpPr>
            <p:nvPr/>
          </p:nvSpPr>
          <p:spPr bwMode="auto">
            <a:xfrm flipH="1">
              <a:off x="3251" y="2793"/>
              <a:ext cx="11" cy="13"/>
            </a:xfrm>
            <a:prstGeom prst="line">
              <a:avLst/>
            </a:prstGeom>
            <a:noFill/>
            <a:ln w="9525">
              <a:solidFill>
                <a:srgbClr val="3CA1B5"/>
              </a:solidFill>
              <a:miter lim="800000"/>
              <a:headEnd/>
              <a:tailEnd/>
            </a:ln>
          </p:spPr>
          <p:txBody>
            <a:bodyPr/>
            <a:lstStyle/>
            <a:p>
              <a:endParaRPr lang="en-US"/>
            </a:p>
          </p:txBody>
        </p:sp>
        <p:sp>
          <p:nvSpPr>
            <p:cNvPr id="273108" name="Line 1748"/>
            <p:cNvSpPr>
              <a:spLocks noChangeShapeType="1"/>
            </p:cNvSpPr>
            <p:nvPr/>
          </p:nvSpPr>
          <p:spPr bwMode="auto">
            <a:xfrm flipH="1">
              <a:off x="3241" y="2806"/>
              <a:ext cx="10" cy="13"/>
            </a:xfrm>
            <a:prstGeom prst="line">
              <a:avLst/>
            </a:prstGeom>
            <a:noFill/>
            <a:ln w="9525">
              <a:solidFill>
                <a:srgbClr val="3DA2B7"/>
              </a:solidFill>
              <a:miter lim="800000"/>
              <a:headEnd/>
              <a:tailEnd/>
            </a:ln>
          </p:spPr>
          <p:txBody>
            <a:bodyPr/>
            <a:lstStyle/>
            <a:p>
              <a:endParaRPr lang="en-US"/>
            </a:p>
          </p:txBody>
        </p:sp>
        <p:sp>
          <p:nvSpPr>
            <p:cNvPr id="273109" name="Line 1749"/>
            <p:cNvSpPr>
              <a:spLocks noChangeShapeType="1"/>
            </p:cNvSpPr>
            <p:nvPr/>
          </p:nvSpPr>
          <p:spPr bwMode="auto">
            <a:xfrm flipH="1">
              <a:off x="3232" y="2819"/>
              <a:ext cx="9" cy="13"/>
            </a:xfrm>
            <a:prstGeom prst="line">
              <a:avLst/>
            </a:prstGeom>
            <a:noFill/>
            <a:ln w="9525">
              <a:solidFill>
                <a:srgbClr val="3DA4B8"/>
              </a:solidFill>
              <a:miter lim="800000"/>
              <a:headEnd/>
              <a:tailEnd/>
            </a:ln>
          </p:spPr>
          <p:txBody>
            <a:bodyPr/>
            <a:lstStyle/>
            <a:p>
              <a:endParaRPr lang="en-US"/>
            </a:p>
          </p:txBody>
        </p:sp>
        <p:sp>
          <p:nvSpPr>
            <p:cNvPr id="273110" name="Line 1750"/>
            <p:cNvSpPr>
              <a:spLocks noChangeShapeType="1"/>
            </p:cNvSpPr>
            <p:nvPr/>
          </p:nvSpPr>
          <p:spPr bwMode="auto">
            <a:xfrm flipH="1">
              <a:off x="3224" y="2832"/>
              <a:ext cx="8" cy="14"/>
            </a:xfrm>
            <a:prstGeom prst="line">
              <a:avLst/>
            </a:prstGeom>
            <a:noFill/>
            <a:ln w="9525">
              <a:solidFill>
                <a:srgbClr val="3EA5BA"/>
              </a:solidFill>
              <a:miter lim="800000"/>
              <a:headEnd/>
              <a:tailEnd/>
            </a:ln>
          </p:spPr>
          <p:txBody>
            <a:bodyPr/>
            <a:lstStyle/>
            <a:p>
              <a:endParaRPr lang="en-US"/>
            </a:p>
          </p:txBody>
        </p:sp>
        <p:sp>
          <p:nvSpPr>
            <p:cNvPr id="273111" name="Line 1751"/>
            <p:cNvSpPr>
              <a:spLocks noChangeShapeType="1"/>
            </p:cNvSpPr>
            <p:nvPr/>
          </p:nvSpPr>
          <p:spPr bwMode="auto">
            <a:xfrm flipH="1">
              <a:off x="3217" y="2846"/>
              <a:ext cx="7" cy="14"/>
            </a:xfrm>
            <a:prstGeom prst="line">
              <a:avLst/>
            </a:prstGeom>
            <a:noFill/>
            <a:ln w="9525">
              <a:solidFill>
                <a:srgbClr val="3EA6BB"/>
              </a:solidFill>
              <a:miter lim="800000"/>
              <a:headEnd/>
              <a:tailEnd/>
            </a:ln>
          </p:spPr>
          <p:txBody>
            <a:bodyPr/>
            <a:lstStyle/>
            <a:p>
              <a:endParaRPr lang="en-US"/>
            </a:p>
          </p:txBody>
        </p:sp>
        <p:sp>
          <p:nvSpPr>
            <p:cNvPr id="273112" name="Line 1752"/>
            <p:cNvSpPr>
              <a:spLocks noChangeShapeType="1"/>
            </p:cNvSpPr>
            <p:nvPr/>
          </p:nvSpPr>
          <p:spPr bwMode="auto">
            <a:xfrm flipH="1">
              <a:off x="3210" y="2860"/>
              <a:ext cx="7" cy="15"/>
            </a:xfrm>
            <a:prstGeom prst="line">
              <a:avLst/>
            </a:prstGeom>
            <a:noFill/>
            <a:ln w="9525">
              <a:solidFill>
                <a:srgbClr val="3EA7BC"/>
              </a:solidFill>
              <a:miter lim="800000"/>
              <a:headEnd/>
              <a:tailEnd/>
            </a:ln>
          </p:spPr>
          <p:txBody>
            <a:bodyPr/>
            <a:lstStyle/>
            <a:p>
              <a:endParaRPr lang="en-US"/>
            </a:p>
          </p:txBody>
        </p:sp>
        <p:sp>
          <p:nvSpPr>
            <p:cNvPr id="273113" name="Line 1753"/>
            <p:cNvSpPr>
              <a:spLocks noChangeShapeType="1"/>
            </p:cNvSpPr>
            <p:nvPr/>
          </p:nvSpPr>
          <p:spPr bwMode="auto">
            <a:xfrm flipH="1">
              <a:off x="3205" y="2875"/>
              <a:ext cx="5" cy="14"/>
            </a:xfrm>
            <a:prstGeom prst="line">
              <a:avLst/>
            </a:prstGeom>
            <a:noFill/>
            <a:ln w="9525">
              <a:solidFill>
                <a:srgbClr val="3FA9BE"/>
              </a:solidFill>
              <a:miter lim="800000"/>
              <a:headEnd/>
              <a:tailEnd/>
            </a:ln>
          </p:spPr>
          <p:txBody>
            <a:bodyPr/>
            <a:lstStyle/>
            <a:p>
              <a:endParaRPr lang="en-US"/>
            </a:p>
          </p:txBody>
        </p:sp>
        <p:sp>
          <p:nvSpPr>
            <p:cNvPr id="273114" name="Line 1754"/>
            <p:cNvSpPr>
              <a:spLocks noChangeShapeType="1"/>
            </p:cNvSpPr>
            <p:nvPr/>
          </p:nvSpPr>
          <p:spPr bwMode="auto">
            <a:xfrm flipH="1">
              <a:off x="3201" y="2889"/>
              <a:ext cx="4" cy="15"/>
            </a:xfrm>
            <a:prstGeom prst="line">
              <a:avLst/>
            </a:prstGeom>
            <a:noFill/>
            <a:ln w="9525">
              <a:solidFill>
                <a:srgbClr val="3FA9BF"/>
              </a:solidFill>
              <a:miter lim="800000"/>
              <a:headEnd/>
              <a:tailEnd/>
            </a:ln>
          </p:spPr>
          <p:txBody>
            <a:bodyPr/>
            <a:lstStyle/>
            <a:p>
              <a:endParaRPr lang="en-US"/>
            </a:p>
          </p:txBody>
        </p:sp>
        <p:sp>
          <p:nvSpPr>
            <p:cNvPr id="273115" name="Line 1755"/>
            <p:cNvSpPr>
              <a:spLocks noChangeShapeType="1"/>
            </p:cNvSpPr>
            <p:nvPr/>
          </p:nvSpPr>
          <p:spPr bwMode="auto">
            <a:xfrm flipH="1">
              <a:off x="3199" y="2904"/>
              <a:ext cx="2" cy="15"/>
            </a:xfrm>
            <a:prstGeom prst="line">
              <a:avLst/>
            </a:prstGeom>
            <a:noFill/>
            <a:ln w="9525">
              <a:solidFill>
                <a:srgbClr val="3FAABF"/>
              </a:solidFill>
              <a:miter lim="800000"/>
              <a:headEnd/>
              <a:tailEnd/>
            </a:ln>
          </p:spPr>
          <p:txBody>
            <a:bodyPr/>
            <a:lstStyle/>
            <a:p>
              <a:endParaRPr lang="en-US"/>
            </a:p>
          </p:txBody>
        </p:sp>
        <p:sp>
          <p:nvSpPr>
            <p:cNvPr id="273116" name="Line 1756"/>
            <p:cNvSpPr>
              <a:spLocks noChangeShapeType="1"/>
            </p:cNvSpPr>
            <p:nvPr/>
          </p:nvSpPr>
          <p:spPr bwMode="auto">
            <a:xfrm flipH="1">
              <a:off x="3197" y="2919"/>
              <a:ext cx="2" cy="16"/>
            </a:xfrm>
            <a:prstGeom prst="line">
              <a:avLst/>
            </a:prstGeom>
            <a:noFill/>
            <a:ln w="9525">
              <a:solidFill>
                <a:srgbClr val="40ABC0"/>
              </a:solidFill>
              <a:miter lim="800000"/>
              <a:headEnd/>
              <a:tailEnd/>
            </a:ln>
          </p:spPr>
          <p:txBody>
            <a:bodyPr/>
            <a:lstStyle/>
            <a:p>
              <a:endParaRPr lang="en-US"/>
            </a:p>
          </p:txBody>
        </p:sp>
        <p:sp>
          <p:nvSpPr>
            <p:cNvPr id="273117" name="Line 1757"/>
            <p:cNvSpPr>
              <a:spLocks noChangeShapeType="1"/>
            </p:cNvSpPr>
            <p:nvPr/>
          </p:nvSpPr>
          <p:spPr bwMode="auto">
            <a:xfrm flipH="1">
              <a:off x="3196" y="2935"/>
              <a:ext cx="1" cy="15"/>
            </a:xfrm>
            <a:prstGeom prst="line">
              <a:avLst/>
            </a:prstGeom>
            <a:noFill/>
            <a:ln w="9525">
              <a:solidFill>
                <a:srgbClr val="40ABC0"/>
              </a:solidFill>
              <a:miter lim="800000"/>
              <a:headEnd/>
              <a:tailEnd/>
            </a:ln>
          </p:spPr>
          <p:txBody>
            <a:bodyPr/>
            <a:lstStyle/>
            <a:p>
              <a:endParaRPr lang="en-US"/>
            </a:p>
          </p:txBody>
        </p:sp>
        <p:sp>
          <p:nvSpPr>
            <p:cNvPr id="273118" name="Line 1758"/>
            <p:cNvSpPr>
              <a:spLocks noChangeShapeType="1"/>
            </p:cNvSpPr>
            <p:nvPr/>
          </p:nvSpPr>
          <p:spPr bwMode="auto">
            <a:xfrm>
              <a:off x="3196" y="2950"/>
              <a:ext cx="1" cy="16"/>
            </a:xfrm>
            <a:prstGeom prst="line">
              <a:avLst/>
            </a:prstGeom>
            <a:noFill/>
            <a:ln w="9525">
              <a:solidFill>
                <a:srgbClr val="40ABC0"/>
              </a:solidFill>
              <a:miter lim="800000"/>
              <a:headEnd/>
              <a:tailEnd/>
            </a:ln>
          </p:spPr>
          <p:txBody>
            <a:bodyPr/>
            <a:lstStyle/>
            <a:p>
              <a:endParaRPr lang="en-US"/>
            </a:p>
          </p:txBody>
        </p:sp>
        <p:sp>
          <p:nvSpPr>
            <p:cNvPr id="273119" name="Line 1759"/>
            <p:cNvSpPr>
              <a:spLocks noChangeShapeType="1"/>
            </p:cNvSpPr>
            <p:nvPr/>
          </p:nvSpPr>
          <p:spPr bwMode="auto">
            <a:xfrm>
              <a:off x="3197" y="2966"/>
              <a:ext cx="2" cy="15"/>
            </a:xfrm>
            <a:prstGeom prst="line">
              <a:avLst/>
            </a:prstGeom>
            <a:noFill/>
            <a:ln w="9525">
              <a:solidFill>
                <a:srgbClr val="40ABC0"/>
              </a:solidFill>
              <a:miter lim="800000"/>
              <a:headEnd/>
              <a:tailEnd/>
            </a:ln>
          </p:spPr>
          <p:txBody>
            <a:bodyPr/>
            <a:lstStyle/>
            <a:p>
              <a:endParaRPr lang="en-US"/>
            </a:p>
          </p:txBody>
        </p:sp>
        <p:sp>
          <p:nvSpPr>
            <p:cNvPr id="273120" name="Line 1760"/>
            <p:cNvSpPr>
              <a:spLocks noChangeShapeType="1"/>
            </p:cNvSpPr>
            <p:nvPr/>
          </p:nvSpPr>
          <p:spPr bwMode="auto">
            <a:xfrm>
              <a:off x="3199" y="2981"/>
              <a:ext cx="2" cy="16"/>
            </a:xfrm>
            <a:prstGeom prst="line">
              <a:avLst/>
            </a:prstGeom>
            <a:noFill/>
            <a:ln w="9525">
              <a:solidFill>
                <a:srgbClr val="3FAABF"/>
              </a:solidFill>
              <a:miter lim="800000"/>
              <a:headEnd/>
              <a:tailEnd/>
            </a:ln>
          </p:spPr>
          <p:txBody>
            <a:bodyPr/>
            <a:lstStyle/>
            <a:p>
              <a:endParaRPr lang="en-US"/>
            </a:p>
          </p:txBody>
        </p:sp>
        <p:sp>
          <p:nvSpPr>
            <p:cNvPr id="273121" name="Line 1761"/>
            <p:cNvSpPr>
              <a:spLocks noChangeShapeType="1"/>
            </p:cNvSpPr>
            <p:nvPr/>
          </p:nvSpPr>
          <p:spPr bwMode="auto">
            <a:xfrm>
              <a:off x="3201" y="2997"/>
              <a:ext cx="4" cy="15"/>
            </a:xfrm>
            <a:prstGeom prst="line">
              <a:avLst/>
            </a:prstGeom>
            <a:noFill/>
            <a:ln w="9525">
              <a:solidFill>
                <a:srgbClr val="3FA9BF"/>
              </a:solidFill>
              <a:miter lim="800000"/>
              <a:headEnd/>
              <a:tailEnd/>
            </a:ln>
          </p:spPr>
          <p:txBody>
            <a:bodyPr/>
            <a:lstStyle/>
            <a:p>
              <a:endParaRPr lang="en-US"/>
            </a:p>
          </p:txBody>
        </p:sp>
        <p:sp>
          <p:nvSpPr>
            <p:cNvPr id="273122" name="Line 1762"/>
            <p:cNvSpPr>
              <a:spLocks noChangeShapeType="1"/>
            </p:cNvSpPr>
            <p:nvPr/>
          </p:nvSpPr>
          <p:spPr bwMode="auto">
            <a:xfrm>
              <a:off x="3205" y="3012"/>
              <a:ext cx="5" cy="14"/>
            </a:xfrm>
            <a:prstGeom prst="line">
              <a:avLst/>
            </a:prstGeom>
            <a:noFill/>
            <a:ln w="9525">
              <a:solidFill>
                <a:srgbClr val="3FA9BE"/>
              </a:solidFill>
              <a:miter lim="800000"/>
              <a:headEnd/>
              <a:tailEnd/>
            </a:ln>
          </p:spPr>
          <p:txBody>
            <a:bodyPr/>
            <a:lstStyle/>
            <a:p>
              <a:endParaRPr lang="en-US"/>
            </a:p>
          </p:txBody>
        </p:sp>
        <p:sp>
          <p:nvSpPr>
            <p:cNvPr id="273123" name="Line 1763"/>
            <p:cNvSpPr>
              <a:spLocks noChangeShapeType="1"/>
            </p:cNvSpPr>
            <p:nvPr/>
          </p:nvSpPr>
          <p:spPr bwMode="auto">
            <a:xfrm>
              <a:off x="3210" y="3026"/>
              <a:ext cx="7" cy="15"/>
            </a:xfrm>
            <a:prstGeom prst="line">
              <a:avLst/>
            </a:prstGeom>
            <a:noFill/>
            <a:ln w="9525">
              <a:solidFill>
                <a:srgbClr val="3EA7BC"/>
              </a:solidFill>
              <a:miter lim="800000"/>
              <a:headEnd/>
              <a:tailEnd/>
            </a:ln>
          </p:spPr>
          <p:txBody>
            <a:bodyPr/>
            <a:lstStyle/>
            <a:p>
              <a:endParaRPr lang="en-US"/>
            </a:p>
          </p:txBody>
        </p:sp>
        <p:sp>
          <p:nvSpPr>
            <p:cNvPr id="273124" name="Line 1764"/>
            <p:cNvSpPr>
              <a:spLocks noChangeShapeType="1"/>
            </p:cNvSpPr>
            <p:nvPr/>
          </p:nvSpPr>
          <p:spPr bwMode="auto">
            <a:xfrm>
              <a:off x="3217" y="3041"/>
              <a:ext cx="7" cy="14"/>
            </a:xfrm>
            <a:prstGeom prst="line">
              <a:avLst/>
            </a:prstGeom>
            <a:noFill/>
            <a:ln w="9525">
              <a:solidFill>
                <a:srgbClr val="3EA6BB"/>
              </a:solidFill>
              <a:miter lim="800000"/>
              <a:headEnd/>
              <a:tailEnd/>
            </a:ln>
          </p:spPr>
          <p:txBody>
            <a:bodyPr/>
            <a:lstStyle/>
            <a:p>
              <a:endParaRPr lang="en-US"/>
            </a:p>
          </p:txBody>
        </p:sp>
        <p:sp>
          <p:nvSpPr>
            <p:cNvPr id="273125" name="Line 1765"/>
            <p:cNvSpPr>
              <a:spLocks noChangeShapeType="1"/>
            </p:cNvSpPr>
            <p:nvPr/>
          </p:nvSpPr>
          <p:spPr bwMode="auto">
            <a:xfrm>
              <a:off x="3224" y="3055"/>
              <a:ext cx="8" cy="14"/>
            </a:xfrm>
            <a:prstGeom prst="line">
              <a:avLst/>
            </a:prstGeom>
            <a:noFill/>
            <a:ln w="9525">
              <a:solidFill>
                <a:srgbClr val="3EA5BA"/>
              </a:solidFill>
              <a:miter lim="800000"/>
              <a:headEnd/>
              <a:tailEnd/>
            </a:ln>
          </p:spPr>
          <p:txBody>
            <a:bodyPr/>
            <a:lstStyle/>
            <a:p>
              <a:endParaRPr lang="en-US"/>
            </a:p>
          </p:txBody>
        </p:sp>
        <p:sp>
          <p:nvSpPr>
            <p:cNvPr id="273126" name="Line 1766"/>
            <p:cNvSpPr>
              <a:spLocks noChangeShapeType="1"/>
            </p:cNvSpPr>
            <p:nvPr/>
          </p:nvSpPr>
          <p:spPr bwMode="auto">
            <a:xfrm>
              <a:off x="3232" y="3069"/>
              <a:ext cx="9" cy="13"/>
            </a:xfrm>
            <a:prstGeom prst="line">
              <a:avLst/>
            </a:prstGeom>
            <a:noFill/>
            <a:ln w="9525">
              <a:solidFill>
                <a:srgbClr val="3DA4B8"/>
              </a:solidFill>
              <a:miter lim="800000"/>
              <a:headEnd/>
              <a:tailEnd/>
            </a:ln>
          </p:spPr>
          <p:txBody>
            <a:bodyPr/>
            <a:lstStyle/>
            <a:p>
              <a:endParaRPr lang="en-US"/>
            </a:p>
          </p:txBody>
        </p:sp>
        <p:sp>
          <p:nvSpPr>
            <p:cNvPr id="273127" name="Line 1767"/>
            <p:cNvSpPr>
              <a:spLocks noChangeShapeType="1"/>
            </p:cNvSpPr>
            <p:nvPr/>
          </p:nvSpPr>
          <p:spPr bwMode="auto">
            <a:xfrm>
              <a:off x="3241" y="3082"/>
              <a:ext cx="10" cy="13"/>
            </a:xfrm>
            <a:prstGeom prst="line">
              <a:avLst/>
            </a:prstGeom>
            <a:noFill/>
            <a:ln w="9525">
              <a:solidFill>
                <a:srgbClr val="3DA2B7"/>
              </a:solidFill>
              <a:miter lim="800000"/>
              <a:headEnd/>
              <a:tailEnd/>
            </a:ln>
          </p:spPr>
          <p:txBody>
            <a:bodyPr/>
            <a:lstStyle/>
            <a:p>
              <a:endParaRPr lang="en-US"/>
            </a:p>
          </p:txBody>
        </p:sp>
        <p:sp>
          <p:nvSpPr>
            <p:cNvPr id="273128" name="Line 1768"/>
            <p:cNvSpPr>
              <a:spLocks noChangeShapeType="1"/>
            </p:cNvSpPr>
            <p:nvPr/>
          </p:nvSpPr>
          <p:spPr bwMode="auto">
            <a:xfrm>
              <a:off x="3251" y="3095"/>
              <a:ext cx="11" cy="13"/>
            </a:xfrm>
            <a:prstGeom prst="line">
              <a:avLst/>
            </a:prstGeom>
            <a:noFill/>
            <a:ln w="9525">
              <a:solidFill>
                <a:srgbClr val="3CA1B5"/>
              </a:solidFill>
              <a:miter lim="800000"/>
              <a:headEnd/>
              <a:tailEnd/>
            </a:ln>
          </p:spPr>
          <p:txBody>
            <a:bodyPr/>
            <a:lstStyle/>
            <a:p>
              <a:endParaRPr lang="en-US"/>
            </a:p>
          </p:txBody>
        </p:sp>
        <p:sp>
          <p:nvSpPr>
            <p:cNvPr id="273129" name="Line 1769"/>
            <p:cNvSpPr>
              <a:spLocks noChangeShapeType="1"/>
            </p:cNvSpPr>
            <p:nvPr/>
          </p:nvSpPr>
          <p:spPr bwMode="auto">
            <a:xfrm>
              <a:off x="3262" y="3108"/>
              <a:ext cx="12" cy="12"/>
            </a:xfrm>
            <a:prstGeom prst="line">
              <a:avLst/>
            </a:prstGeom>
            <a:noFill/>
            <a:ln w="9525">
              <a:solidFill>
                <a:srgbClr val="3B9FB3"/>
              </a:solidFill>
              <a:miter lim="800000"/>
              <a:headEnd/>
              <a:tailEnd/>
            </a:ln>
          </p:spPr>
          <p:txBody>
            <a:bodyPr/>
            <a:lstStyle/>
            <a:p>
              <a:endParaRPr lang="en-US"/>
            </a:p>
          </p:txBody>
        </p:sp>
        <p:sp>
          <p:nvSpPr>
            <p:cNvPr id="273130" name="Line 1770"/>
            <p:cNvSpPr>
              <a:spLocks noChangeShapeType="1"/>
            </p:cNvSpPr>
            <p:nvPr/>
          </p:nvSpPr>
          <p:spPr bwMode="auto">
            <a:xfrm>
              <a:off x="3274" y="3120"/>
              <a:ext cx="13" cy="12"/>
            </a:xfrm>
            <a:prstGeom prst="line">
              <a:avLst/>
            </a:prstGeom>
            <a:noFill/>
            <a:ln w="9525">
              <a:solidFill>
                <a:srgbClr val="3B9EB2"/>
              </a:solidFill>
              <a:miter lim="800000"/>
              <a:headEnd/>
              <a:tailEnd/>
            </a:ln>
          </p:spPr>
          <p:txBody>
            <a:bodyPr/>
            <a:lstStyle/>
            <a:p>
              <a:endParaRPr lang="en-US"/>
            </a:p>
          </p:txBody>
        </p:sp>
        <p:sp>
          <p:nvSpPr>
            <p:cNvPr id="273131" name="Line 1771"/>
            <p:cNvSpPr>
              <a:spLocks noChangeShapeType="1"/>
            </p:cNvSpPr>
            <p:nvPr/>
          </p:nvSpPr>
          <p:spPr bwMode="auto">
            <a:xfrm>
              <a:off x="3287" y="3132"/>
              <a:ext cx="13" cy="12"/>
            </a:xfrm>
            <a:prstGeom prst="line">
              <a:avLst/>
            </a:prstGeom>
            <a:noFill/>
            <a:ln w="9525">
              <a:solidFill>
                <a:srgbClr val="3A9CB0"/>
              </a:solidFill>
              <a:miter lim="800000"/>
              <a:headEnd/>
              <a:tailEnd/>
            </a:ln>
          </p:spPr>
          <p:txBody>
            <a:bodyPr/>
            <a:lstStyle/>
            <a:p>
              <a:endParaRPr lang="en-US"/>
            </a:p>
          </p:txBody>
        </p:sp>
        <p:sp>
          <p:nvSpPr>
            <p:cNvPr id="273132" name="Line 1772"/>
            <p:cNvSpPr>
              <a:spLocks noChangeShapeType="1"/>
            </p:cNvSpPr>
            <p:nvPr/>
          </p:nvSpPr>
          <p:spPr bwMode="auto">
            <a:xfrm>
              <a:off x="3300" y="3144"/>
              <a:ext cx="15" cy="11"/>
            </a:xfrm>
            <a:prstGeom prst="line">
              <a:avLst/>
            </a:prstGeom>
            <a:noFill/>
            <a:ln w="9525">
              <a:solidFill>
                <a:srgbClr val="3A9BAE"/>
              </a:solidFill>
              <a:miter lim="800000"/>
              <a:headEnd/>
              <a:tailEnd/>
            </a:ln>
          </p:spPr>
          <p:txBody>
            <a:bodyPr/>
            <a:lstStyle/>
            <a:p>
              <a:endParaRPr lang="en-US"/>
            </a:p>
          </p:txBody>
        </p:sp>
        <p:sp>
          <p:nvSpPr>
            <p:cNvPr id="273133" name="Line 1773"/>
            <p:cNvSpPr>
              <a:spLocks noChangeShapeType="1"/>
            </p:cNvSpPr>
            <p:nvPr/>
          </p:nvSpPr>
          <p:spPr bwMode="auto">
            <a:xfrm>
              <a:off x="3315" y="3155"/>
              <a:ext cx="15" cy="10"/>
            </a:xfrm>
            <a:prstGeom prst="line">
              <a:avLst/>
            </a:prstGeom>
            <a:noFill/>
            <a:ln w="9525">
              <a:solidFill>
                <a:srgbClr val="3999AC"/>
              </a:solidFill>
              <a:miter lim="800000"/>
              <a:headEnd/>
              <a:tailEnd/>
            </a:ln>
          </p:spPr>
          <p:txBody>
            <a:bodyPr/>
            <a:lstStyle/>
            <a:p>
              <a:endParaRPr lang="en-US"/>
            </a:p>
          </p:txBody>
        </p:sp>
        <p:sp>
          <p:nvSpPr>
            <p:cNvPr id="273134" name="Line 1774"/>
            <p:cNvSpPr>
              <a:spLocks noChangeShapeType="1"/>
            </p:cNvSpPr>
            <p:nvPr/>
          </p:nvSpPr>
          <p:spPr bwMode="auto">
            <a:xfrm>
              <a:off x="3330" y="3165"/>
              <a:ext cx="16" cy="10"/>
            </a:xfrm>
            <a:prstGeom prst="line">
              <a:avLst/>
            </a:prstGeom>
            <a:noFill/>
            <a:ln w="9525">
              <a:solidFill>
                <a:srgbClr val="3998AB"/>
              </a:solidFill>
              <a:miter lim="800000"/>
              <a:headEnd/>
              <a:tailEnd/>
            </a:ln>
          </p:spPr>
          <p:txBody>
            <a:bodyPr/>
            <a:lstStyle/>
            <a:p>
              <a:endParaRPr lang="en-US"/>
            </a:p>
          </p:txBody>
        </p:sp>
        <p:sp>
          <p:nvSpPr>
            <p:cNvPr id="273135" name="Line 1775"/>
            <p:cNvSpPr>
              <a:spLocks noChangeShapeType="1"/>
            </p:cNvSpPr>
            <p:nvPr/>
          </p:nvSpPr>
          <p:spPr bwMode="auto">
            <a:xfrm>
              <a:off x="3346" y="3175"/>
              <a:ext cx="16" cy="10"/>
            </a:xfrm>
            <a:prstGeom prst="line">
              <a:avLst/>
            </a:prstGeom>
            <a:noFill/>
            <a:ln w="9525">
              <a:solidFill>
                <a:srgbClr val="3896A9"/>
              </a:solidFill>
              <a:miter lim="800000"/>
              <a:headEnd/>
              <a:tailEnd/>
            </a:ln>
          </p:spPr>
          <p:txBody>
            <a:bodyPr/>
            <a:lstStyle/>
            <a:p>
              <a:endParaRPr lang="en-US"/>
            </a:p>
          </p:txBody>
        </p:sp>
        <p:sp>
          <p:nvSpPr>
            <p:cNvPr id="273136" name="Line 1776"/>
            <p:cNvSpPr>
              <a:spLocks noChangeShapeType="1"/>
            </p:cNvSpPr>
            <p:nvPr/>
          </p:nvSpPr>
          <p:spPr bwMode="auto">
            <a:xfrm>
              <a:off x="3362" y="3185"/>
              <a:ext cx="17" cy="9"/>
            </a:xfrm>
            <a:prstGeom prst="line">
              <a:avLst/>
            </a:prstGeom>
            <a:noFill/>
            <a:ln w="9525">
              <a:solidFill>
                <a:srgbClr val="3795A7"/>
              </a:solidFill>
              <a:miter lim="800000"/>
              <a:headEnd/>
              <a:tailEnd/>
            </a:ln>
          </p:spPr>
          <p:txBody>
            <a:bodyPr/>
            <a:lstStyle/>
            <a:p>
              <a:endParaRPr lang="en-US"/>
            </a:p>
          </p:txBody>
        </p:sp>
        <p:sp>
          <p:nvSpPr>
            <p:cNvPr id="273137" name="Line 1777"/>
            <p:cNvSpPr>
              <a:spLocks noChangeShapeType="1"/>
            </p:cNvSpPr>
            <p:nvPr/>
          </p:nvSpPr>
          <p:spPr bwMode="auto">
            <a:xfrm>
              <a:off x="3379" y="3194"/>
              <a:ext cx="18" cy="8"/>
            </a:xfrm>
            <a:prstGeom prst="line">
              <a:avLst/>
            </a:prstGeom>
            <a:noFill/>
            <a:ln w="9525">
              <a:solidFill>
                <a:srgbClr val="3793A6"/>
              </a:solidFill>
              <a:miter lim="800000"/>
              <a:headEnd/>
              <a:tailEnd/>
            </a:ln>
          </p:spPr>
          <p:txBody>
            <a:bodyPr/>
            <a:lstStyle/>
            <a:p>
              <a:endParaRPr lang="en-US"/>
            </a:p>
          </p:txBody>
        </p:sp>
        <p:sp>
          <p:nvSpPr>
            <p:cNvPr id="273138" name="Line 1778"/>
            <p:cNvSpPr>
              <a:spLocks noChangeShapeType="1"/>
            </p:cNvSpPr>
            <p:nvPr/>
          </p:nvSpPr>
          <p:spPr bwMode="auto">
            <a:xfrm>
              <a:off x="3397" y="3202"/>
              <a:ext cx="19" cy="8"/>
            </a:xfrm>
            <a:prstGeom prst="line">
              <a:avLst/>
            </a:prstGeom>
            <a:noFill/>
            <a:ln w="9525">
              <a:solidFill>
                <a:srgbClr val="3692A4"/>
              </a:solidFill>
              <a:miter lim="800000"/>
              <a:headEnd/>
              <a:tailEnd/>
            </a:ln>
          </p:spPr>
          <p:txBody>
            <a:bodyPr/>
            <a:lstStyle/>
            <a:p>
              <a:endParaRPr lang="en-US"/>
            </a:p>
          </p:txBody>
        </p:sp>
        <p:sp>
          <p:nvSpPr>
            <p:cNvPr id="273139" name="Line 1779"/>
            <p:cNvSpPr>
              <a:spLocks noChangeShapeType="1"/>
            </p:cNvSpPr>
            <p:nvPr/>
          </p:nvSpPr>
          <p:spPr bwMode="auto">
            <a:xfrm>
              <a:off x="3416" y="3210"/>
              <a:ext cx="19" cy="8"/>
            </a:xfrm>
            <a:prstGeom prst="line">
              <a:avLst/>
            </a:prstGeom>
            <a:noFill/>
            <a:ln w="9525">
              <a:solidFill>
                <a:srgbClr val="3690A2"/>
              </a:solidFill>
              <a:miter lim="800000"/>
              <a:headEnd/>
              <a:tailEnd/>
            </a:ln>
          </p:spPr>
          <p:txBody>
            <a:bodyPr/>
            <a:lstStyle/>
            <a:p>
              <a:endParaRPr lang="en-US"/>
            </a:p>
          </p:txBody>
        </p:sp>
        <p:sp>
          <p:nvSpPr>
            <p:cNvPr id="273140" name="Line 1780"/>
            <p:cNvSpPr>
              <a:spLocks noChangeShapeType="1"/>
            </p:cNvSpPr>
            <p:nvPr/>
          </p:nvSpPr>
          <p:spPr bwMode="auto">
            <a:xfrm>
              <a:off x="3435" y="3218"/>
              <a:ext cx="20" cy="6"/>
            </a:xfrm>
            <a:prstGeom prst="line">
              <a:avLst/>
            </a:prstGeom>
            <a:noFill/>
            <a:ln w="9525">
              <a:solidFill>
                <a:srgbClr val="358FA1"/>
              </a:solidFill>
              <a:miter lim="800000"/>
              <a:headEnd/>
              <a:tailEnd/>
            </a:ln>
          </p:spPr>
          <p:txBody>
            <a:bodyPr/>
            <a:lstStyle/>
            <a:p>
              <a:endParaRPr lang="en-US"/>
            </a:p>
          </p:txBody>
        </p:sp>
        <p:sp>
          <p:nvSpPr>
            <p:cNvPr id="273141" name="Line 1781"/>
            <p:cNvSpPr>
              <a:spLocks noChangeShapeType="1"/>
            </p:cNvSpPr>
            <p:nvPr/>
          </p:nvSpPr>
          <p:spPr bwMode="auto">
            <a:xfrm>
              <a:off x="3455" y="3224"/>
              <a:ext cx="20" cy="6"/>
            </a:xfrm>
            <a:prstGeom prst="line">
              <a:avLst/>
            </a:prstGeom>
            <a:noFill/>
            <a:ln w="9525">
              <a:solidFill>
                <a:srgbClr val="358D9F"/>
              </a:solidFill>
              <a:miter lim="800000"/>
              <a:headEnd/>
              <a:tailEnd/>
            </a:ln>
          </p:spPr>
          <p:txBody>
            <a:bodyPr/>
            <a:lstStyle/>
            <a:p>
              <a:endParaRPr lang="en-US"/>
            </a:p>
          </p:txBody>
        </p:sp>
        <p:sp>
          <p:nvSpPr>
            <p:cNvPr id="273142" name="Line 1782"/>
            <p:cNvSpPr>
              <a:spLocks noChangeShapeType="1"/>
            </p:cNvSpPr>
            <p:nvPr/>
          </p:nvSpPr>
          <p:spPr bwMode="auto">
            <a:xfrm>
              <a:off x="3475" y="3230"/>
              <a:ext cx="20" cy="6"/>
            </a:xfrm>
            <a:prstGeom prst="line">
              <a:avLst/>
            </a:prstGeom>
            <a:noFill/>
            <a:ln w="9525">
              <a:solidFill>
                <a:srgbClr val="348C9E"/>
              </a:solidFill>
              <a:miter lim="800000"/>
              <a:headEnd/>
              <a:tailEnd/>
            </a:ln>
          </p:spPr>
          <p:txBody>
            <a:bodyPr/>
            <a:lstStyle/>
            <a:p>
              <a:endParaRPr lang="en-US"/>
            </a:p>
          </p:txBody>
        </p:sp>
        <p:sp>
          <p:nvSpPr>
            <p:cNvPr id="273143" name="Line 1783"/>
            <p:cNvSpPr>
              <a:spLocks noChangeShapeType="1"/>
            </p:cNvSpPr>
            <p:nvPr/>
          </p:nvSpPr>
          <p:spPr bwMode="auto">
            <a:xfrm>
              <a:off x="3495" y="3236"/>
              <a:ext cx="22" cy="5"/>
            </a:xfrm>
            <a:prstGeom prst="line">
              <a:avLst/>
            </a:prstGeom>
            <a:noFill/>
            <a:ln w="9525">
              <a:solidFill>
                <a:srgbClr val="348B9C"/>
              </a:solidFill>
              <a:miter lim="800000"/>
              <a:headEnd/>
              <a:tailEnd/>
            </a:ln>
          </p:spPr>
          <p:txBody>
            <a:bodyPr/>
            <a:lstStyle/>
            <a:p>
              <a:endParaRPr lang="en-US"/>
            </a:p>
          </p:txBody>
        </p:sp>
        <p:sp>
          <p:nvSpPr>
            <p:cNvPr id="273144" name="Line 1784"/>
            <p:cNvSpPr>
              <a:spLocks noChangeShapeType="1"/>
            </p:cNvSpPr>
            <p:nvPr/>
          </p:nvSpPr>
          <p:spPr bwMode="auto">
            <a:xfrm>
              <a:off x="3517" y="3241"/>
              <a:ext cx="21" cy="4"/>
            </a:xfrm>
            <a:prstGeom prst="line">
              <a:avLst/>
            </a:prstGeom>
            <a:noFill/>
            <a:ln w="9525">
              <a:solidFill>
                <a:srgbClr val="348A9C"/>
              </a:solidFill>
              <a:miter lim="800000"/>
              <a:headEnd/>
              <a:tailEnd/>
            </a:ln>
          </p:spPr>
          <p:txBody>
            <a:bodyPr/>
            <a:lstStyle/>
            <a:p>
              <a:endParaRPr lang="en-US"/>
            </a:p>
          </p:txBody>
        </p:sp>
        <p:sp>
          <p:nvSpPr>
            <p:cNvPr id="273145" name="Line 1785"/>
            <p:cNvSpPr>
              <a:spLocks noChangeShapeType="1"/>
            </p:cNvSpPr>
            <p:nvPr/>
          </p:nvSpPr>
          <p:spPr bwMode="auto">
            <a:xfrm>
              <a:off x="3538" y="3245"/>
              <a:ext cx="22" cy="3"/>
            </a:xfrm>
            <a:prstGeom prst="line">
              <a:avLst/>
            </a:prstGeom>
            <a:noFill/>
            <a:ln w="9525">
              <a:solidFill>
                <a:srgbClr val="348C9D"/>
              </a:solidFill>
              <a:miter lim="800000"/>
              <a:headEnd/>
              <a:tailEnd/>
            </a:ln>
          </p:spPr>
          <p:txBody>
            <a:bodyPr/>
            <a:lstStyle/>
            <a:p>
              <a:endParaRPr lang="en-US"/>
            </a:p>
          </p:txBody>
        </p:sp>
        <p:sp>
          <p:nvSpPr>
            <p:cNvPr id="273146" name="Line 1786"/>
            <p:cNvSpPr>
              <a:spLocks noChangeShapeType="1"/>
            </p:cNvSpPr>
            <p:nvPr/>
          </p:nvSpPr>
          <p:spPr bwMode="auto">
            <a:xfrm>
              <a:off x="3560" y="3248"/>
              <a:ext cx="23" cy="3"/>
            </a:xfrm>
            <a:prstGeom prst="line">
              <a:avLst/>
            </a:prstGeom>
            <a:noFill/>
            <a:ln w="9525">
              <a:solidFill>
                <a:srgbClr val="358D9F"/>
              </a:solidFill>
              <a:miter lim="800000"/>
              <a:headEnd/>
              <a:tailEnd/>
            </a:ln>
          </p:spPr>
          <p:txBody>
            <a:bodyPr/>
            <a:lstStyle/>
            <a:p>
              <a:endParaRPr lang="en-US"/>
            </a:p>
          </p:txBody>
        </p:sp>
        <p:sp>
          <p:nvSpPr>
            <p:cNvPr id="273147" name="Line 1787"/>
            <p:cNvSpPr>
              <a:spLocks noChangeShapeType="1"/>
            </p:cNvSpPr>
            <p:nvPr/>
          </p:nvSpPr>
          <p:spPr bwMode="auto">
            <a:xfrm>
              <a:off x="3583" y="3251"/>
              <a:ext cx="23" cy="2"/>
            </a:xfrm>
            <a:prstGeom prst="line">
              <a:avLst/>
            </a:prstGeom>
            <a:noFill/>
            <a:ln w="9525">
              <a:solidFill>
                <a:srgbClr val="358FA0"/>
              </a:solidFill>
              <a:miter lim="800000"/>
              <a:headEnd/>
              <a:tailEnd/>
            </a:ln>
          </p:spPr>
          <p:txBody>
            <a:bodyPr/>
            <a:lstStyle/>
            <a:p>
              <a:endParaRPr lang="en-US"/>
            </a:p>
          </p:txBody>
        </p:sp>
        <p:sp>
          <p:nvSpPr>
            <p:cNvPr id="273148" name="Line 1788"/>
            <p:cNvSpPr>
              <a:spLocks noChangeShapeType="1"/>
            </p:cNvSpPr>
            <p:nvPr/>
          </p:nvSpPr>
          <p:spPr bwMode="auto">
            <a:xfrm>
              <a:off x="3606" y="3253"/>
              <a:ext cx="23" cy="1"/>
            </a:xfrm>
            <a:prstGeom prst="line">
              <a:avLst/>
            </a:prstGeom>
            <a:noFill/>
            <a:ln w="9525">
              <a:solidFill>
                <a:srgbClr val="3690A2"/>
              </a:solidFill>
              <a:miter lim="800000"/>
              <a:headEnd/>
              <a:tailEnd/>
            </a:ln>
          </p:spPr>
          <p:txBody>
            <a:bodyPr/>
            <a:lstStyle/>
            <a:p>
              <a:endParaRPr lang="en-US"/>
            </a:p>
          </p:txBody>
        </p:sp>
        <p:sp>
          <p:nvSpPr>
            <p:cNvPr id="273149" name="Line 1789"/>
            <p:cNvSpPr>
              <a:spLocks noChangeShapeType="1"/>
            </p:cNvSpPr>
            <p:nvPr/>
          </p:nvSpPr>
          <p:spPr bwMode="auto">
            <a:xfrm>
              <a:off x="3629" y="3254"/>
              <a:ext cx="23" cy="1"/>
            </a:xfrm>
            <a:prstGeom prst="line">
              <a:avLst/>
            </a:prstGeom>
            <a:noFill/>
            <a:ln w="9525">
              <a:solidFill>
                <a:srgbClr val="3691A4"/>
              </a:solidFill>
              <a:miter lim="800000"/>
              <a:headEnd/>
              <a:tailEnd/>
            </a:ln>
          </p:spPr>
          <p:txBody>
            <a:bodyPr/>
            <a:lstStyle/>
            <a:p>
              <a:endParaRPr lang="en-US"/>
            </a:p>
          </p:txBody>
        </p:sp>
        <p:sp>
          <p:nvSpPr>
            <p:cNvPr id="273150" name="Line 1790"/>
            <p:cNvSpPr>
              <a:spLocks noChangeShapeType="1"/>
            </p:cNvSpPr>
            <p:nvPr/>
          </p:nvSpPr>
          <p:spPr bwMode="auto">
            <a:xfrm>
              <a:off x="3652" y="3254"/>
              <a:ext cx="24" cy="1"/>
            </a:xfrm>
            <a:prstGeom prst="line">
              <a:avLst/>
            </a:prstGeom>
            <a:noFill/>
            <a:ln w="9525">
              <a:solidFill>
                <a:srgbClr val="3793A5"/>
              </a:solidFill>
              <a:miter lim="800000"/>
              <a:headEnd/>
              <a:tailEnd/>
            </a:ln>
          </p:spPr>
          <p:txBody>
            <a:bodyPr/>
            <a:lstStyle/>
            <a:p>
              <a:endParaRPr lang="en-US"/>
            </a:p>
          </p:txBody>
        </p:sp>
        <p:sp>
          <p:nvSpPr>
            <p:cNvPr id="273151" name="Line 1791"/>
            <p:cNvSpPr>
              <a:spLocks noChangeShapeType="1"/>
            </p:cNvSpPr>
            <p:nvPr/>
          </p:nvSpPr>
          <p:spPr bwMode="auto">
            <a:xfrm flipV="1">
              <a:off x="3676" y="3253"/>
              <a:ext cx="23" cy="1"/>
            </a:xfrm>
            <a:prstGeom prst="line">
              <a:avLst/>
            </a:prstGeom>
            <a:noFill/>
            <a:ln w="9525">
              <a:solidFill>
                <a:srgbClr val="3794A7"/>
              </a:solidFill>
              <a:miter lim="800000"/>
              <a:headEnd/>
              <a:tailEnd/>
            </a:ln>
          </p:spPr>
          <p:txBody>
            <a:bodyPr/>
            <a:lstStyle/>
            <a:p>
              <a:endParaRPr lang="en-US"/>
            </a:p>
          </p:txBody>
        </p:sp>
        <p:sp>
          <p:nvSpPr>
            <p:cNvPr id="273152" name="Line 1792"/>
            <p:cNvSpPr>
              <a:spLocks noChangeShapeType="1"/>
            </p:cNvSpPr>
            <p:nvPr/>
          </p:nvSpPr>
          <p:spPr bwMode="auto">
            <a:xfrm flipV="1">
              <a:off x="3699" y="3251"/>
              <a:ext cx="23" cy="2"/>
            </a:xfrm>
            <a:prstGeom prst="line">
              <a:avLst/>
            </a:prstGeom>
            <a:noFill/>
            <a:ln w="9525">
              <a:solidFill>
                <a:srgbClr val="3896A8"/>
              </a:solidFill>
              <a:miter lim="800000"/>
              <a:headEnd/>
              <a:tailEnd/>
            </a:ln>
          </p:spPr>
          <p:txBody>
            <a:bodyPr/>
            <a:lstStyle/>
            <a:p>
              <a:endParaRPr lang="en-US"/>
            </a:p>
          </p:txBody>
        </p:sp>
        <p:sp>
          <p:nvSpPr>
            <p:cNvPr id="273153" name="Line 1793"/>
            <p:cNvSpPr>
              <a:spLocks noChangeShapeType="1"/>
            </p:cNvSpPr>
            <p:nvPr/>
          </p:nvSpPr>
          <p:spPr bwMode="auto">
            <a:xfrm flipV="1">
              <a:off x="3722" y="3248"/>
              <a:ext cx="22" cy="3"/>
            </a:xfrm>
            <a:prstGeom prst="line">
              <a:avLst/>
            </a:prstGeom>
            <a:noFill/>
            <a:ln w="9525">
              <a:solidFill>
                <a:srgbClr val="3897AA"/>
              </a:solidFill>
              <a:miter lim="800000"/>
              <a:headEnd/>
              <a:tailEnd/>
            </a:ln>
          </p:spPr>
          <p:txBody>
            <a:bodyPr/>
            <a:lstStyle/>
            <a:p>
              <a:endParaRPr lang="en-US"/>
            </a:p>
          </p:txBody>
        </p:sp>
        <p:sp>
          <p:nvSpPr>
            <p:cNvPr id="273154" name="Line 1794"/>
            <p:cNvSpPr>
              <a:spLocks noChangeShapeType="1"/>
            </p:cNvSpPr>
            <p:nvPr/>
          </p:nvSpPr>
          <p:spPr bwMode="auto">
            <a:xfrm flipV="1">
              <a:off x="3744" y="3245"/>
              <a:ext cx="22" cy="3"/>
            </a:xfrm>
            <a:prstGeom prst="line">
              <a:avLst/>
            </a:prstGeom>
            <a:noFill/>
            <a:ln w="9525">
              <a:solidFill>
                <a:srgbClr val="3998AB"/>
              </a:solidFill>
              <a:miter lim="800000"/>
              <a:headEnd/>
              <a:tailEnd/>
            </a:ln>
          </p:spPr>
          <p:txBody>
            <a:bodyPr/>
            <a:lstStyle/>
            <a:p>
              <a:endParaRPr lang="en-US"/>
            </a:p>
          </p:txBody>
        </p:sp>
        <p:sp>
          <p:nvSpPr>
            <p:cNvPr id="273155" name="Line 1795"/>
            <p:cNvSpPr>
              <a:spLocks noChangeShapeType="1"/>
            </p:cNvSpPr>
            <p:nvPr/>
          </p:nvSpPr>
          <p:spPr bwMode="auto">
            <a:xfrm flipV="1">
              <a:off x="3766" y="3241"/>
              <a:ext cx="22" cy="4"/>
            </a:xfrm>
            <a:prstGeom prst="line">
              <a:avLst/>
            </a:prstGeom>
            <a:noFill/>
            <a:ln w="9525">
              <a:solidFill>
                <a:srgbClr val="399AAD"/>
              </a:solidFill>
              <a:miter lim="800000"/>
              <a:headEnd/>
              <a:tailEnd/>
            </a:ln>
          </p:spPr>
          <p:txBody>
            <a:bodyPr/>
            <a:lstStyle/>
            <a:p>
              <a:endParaRPr lang="en-US"/>
            </a:p>
          </p:txBody>
        </p:sp>
        <p:sp>
          <p:nvSpPr>
            <p:cNvPr id="273156" name="Line 1796"/>
            <p:cNvSpPr>
              <a:spLocks noChangeShapeType="1"/>
            </p:cNvSpPr>
            <p:nvPr/>
          </p:nvSpPr>
          <p:spPr bwMode="auto">
            <a:xfrm flipV="1">
              <a:off x="3788" y="3236"/>
              <a:ext cx="21" cy="5"/>
            </a:xfrm>
            <a:prstGeom prst="line">
              <a:avLst/>
            </a:prstGeom>
            <a:noFill/>
            <a:ln w="9525">
              <a:solidFill>
                <a:srgbClr val="3A9BAF"/>
              </a:solidFill>
              <a:miter lim="800000"/>
              <a:headEnd/>
              <a:tailEnd/>
            </a:ln>
          </p:spPr>
          <p:txBody>
            <a:bodyPr/>
            <a:lstStyle/>
            <a:p>
              <a:endParaRPr lang="en-US"/>
            </a:p>
          </p:txBody>
        </p:sp>
        <p:sp>
          <p:nvSpPr>
            <p:cNvPr id="273157" name="Line 1797"/>
            <p:cNvSpPr>
              <a:spLocks noChangeShapeType="1"/>
            </p:cNvSpPr>
            <p:nvPr/>
          </p:nvSpPr>
          <p:spPr bwMode="auto">
            <a:xfrm flipV="1">
              <a:off x="3809" y="3230"/>
              <a:ext cx="21" cy="6"/>
            </a:xfrm>
            <a:prstGeom prst="line">
              <a:avLst/>
            </a:prstGeom>
            <a:noFill/>
            <a:ln w="9525">
              <a:solidFill>
                <a:srgbClr val="3A9DB0"/>
              </a:solidFill>
              <a:miter lim="800000"/>
              <a:headEnd/>
              <a:tailEnd/>
            </a:ln>
          </p:spPr>
          <p:txBody>
            <a:bodyPr/>
            <a:lstStyle/>
            <a:p>
              <a:endParaRPr lang="en-US"/>
            </a:p>
          </p:txBody>
        </p:sp>
        <p:sp>
          <p:nvSpPr>
            <p:cNvPr id="273158" name="Line 1798"/>
            <p:cNvSpPr>
              <a:spLocks noChangeShapeType="1"/>
            </p:cNvSpPr>
            <p:nvPr/>
          </p:nvSpPr>
          <p:spPr bwMode="auto">
            <a:xfrm flipV="1">
              <a:off x="3830" y="3224"/>
              <a:ext cx="20" cy="6"/>
            </a:xfrm>
            <a:prstGeom prst="line">
              <a:avLst/>
            </a:prstGeom>
            <a:noFill/>
            <a:ln w="9525">
              <a:solidFill>
                <a:srgbClr val="3B9EB2"/>
              </a:solidFill>
              <a:miter lim="800000"/>
              <a:headEnd/>
              <a:tailEnd/>
            </a:ln>
          </p:spPr>
          <p:txBody>
            <a:bodyPr/>
            <a:lstStyle/>
            <a:p>
              <a:endParaRPr lang="en-US"/>
            </a:p>
          </p:txBody>
        </p:sp>
        <p:sp>
          <p:nvSpPr>
            <p:cNvPr id="273159" name="Line 1799"/>
            <p:cNvSpPr>
              <a:spLocks noChangeShapeType="1"/>
            </p:cNvSpPr>
            <p:nvPr/>
          </p:nvSpPr>
          <p:spPr bwMode="auto">
            <a:xfrm flipV="1">
              <a:off x="3850" y="3218"/>
              <a:ext cx="20" cy="6"/>
            </a:xfrm>
            <a:prstGeom prst="line">
              <a:avLst/>
            </a:prstGeom>
            <a:noFill/>
            <a:ln w="9525">
              <a:solidFill>
                <a:srgbClr val="3B9FB3"/>
              </a:solidFill>
              <a:miter lim="800000"/>
              <a:headEnd/>
              <a:tailEnd/>
            </a:ln>
          </p:spPr>
          <p:txBody>
            <a:bodyPr/>
            <a:lstStyle/>
            <a:p>
              <a:endParaRPr lang="en-US"/>
            </a:p>
          </p:txBody>
        </p:sp>
        <p:sp>
          <p:nvSpPr>
            <p:cNvPr id="273160" name="Line 1800"/>
            <p:cNvSpPr>
              <a:spLocks noChangeShapeType="1"/>
            </p:cNvSpPr>
            <p:nvPr/>
          </p:nvSpPr>
          <p:spPr bwMode="auto">
            <a:xfrm flipV="1">
              <a:off x="3870" y="3210"/>
              <a:ext cx="19" cy="8"/>
            </a:xfrm>
            <a:prstGeom prst="line">
              <a:avLst/>
            </a:prstGeom>
            <a:noFill/>
            <a:ln w="9525">
              <a:solidFill>
                <a:srgbClr val="3CA1B5"/>
              </a:solidFill>
              <a:miter lim="800000"/>
              <a:headEnd/>
              <a:tailEnd/>
            </a:ln>
          </p:spPr>
          <p:txBody>
            <a:bodyPr/>
            <a:lstStyle/>
            <a:p>
              <a:endParaRPr lang="en-US"/>
            </a:p>
          </p:txBody>
        </p:sp>
        <p:sp>
          <p:nvSpPr>
            <p:cNvPr id="273161" name="Line 1801"/>
            <p:cNvSpPr>
              <a:spLocks noChangeShapeType="1"/>
            </p:cNvSpPr>
            <p:nvPr/>
          </p:nvSpPr>
          <p:spPr bwMode="auto">
            <a:xfrm flipV="1">
              <a:off x="3889" y="3202"/>
              <a:ext cx="18" cy="8"/>
            </a:xfrm>
            <a:prstGeom prst="line">
              <a:avLst/>
            </a:prstGeom>
            <a:noFill/>
            <a:ln w="9525">
              <a:solidFill>
                <a:srgbClr val="3DA2B7"/>
              </a:solidFill>
              <a:miter lim="800000"/>
              <a:headEnd/>
              <a:tailEnd/>
            </a:ln>
          </p:spPr>
          <p:txBody>
            <a:bodyPr/>
            <a:lstStyle/>
            <a:p>
              <a:endParaRPr lang="en-US"/>
            </a:p>
          </p:txBody>
        </p:sp>
        <p:sp>
          <p:nvSpPr>
            <p:cNvPr id="273162" name="Line 1802"/>
            <p:cNvSpPr>
              <a:spLocks noChangeShapeType="1"/>
            </p:cNvSpPr>
            <p:nvPr/>
          </p:nvSpPr>
          <p:spPr bwMode="auto">
            <a:xfrm flipV="1">
              <a:off x="3907" y="3194"/>
              <a:ext cx="18" cy="8"/>
            </a:xfrm>
            <a:prstGeom prst="line">
              <a:avLst/>
            </a:prstGeom>
            <a:noFill/>
            <a:ln w="9525">
              <a:solidFill>
                <a:srgbClr val="3DA4B8"/>
              </a:solidFill>
              <a:miter lim="800000"/>
              <a:headEnd/>
              <a:tailEnd/>
            </a:ln>
          </p:spPr>
          <p:txBody>
            <a:bodyPr/>
            <a:lstStyle/>
            <a:p>
              <a:endParaRPr lang="en-US"/>
            </a:p>
          </p:txBody>
        </p:sp>
        <p:sp>
          <p:nvSpPr>
            <p:cNvPr id="273163" name="Line 1803"/>
            <p:cNvSpPr>
              <a:spLocks noChangeShapeType="1"/>
            </p:cNvSpPr>
            <p:nvPr/>
          </p:nvSpPr>
          <p:spPr bwMode="auto">
            <a:xfrm flipV="1">
              <a:off x="3925" y="3185"/>
              <a:ext cx="17" cy="9"/>
            </a:xfrm>
            <a:prstGeom prst="line">
              <a:avLst/>
            </a:prstGeom>
            <a:noFill/>
            <a:ln w="9525">
              <a:solidFill>
                <a:srgbClr val="3EA5BA"/>
              </a:solidFill>
              <a:miter lim="800000"/>
              <a:headEnd/>
              <a:tailEnd/>
            </a:ln>
          </p:spPr>
          <p:txBody>
            <a:bodyPr/>
            <a:lstStyle/>
            <a:p>
              <a:endParaRPr lang="en-US"/>
            </a:p>
          </p:txBody>
        </p:sp>
        <p:sp>
          <p:nvSpPr>
            <p:cNvPr id="273164" name="Line 1804"/>
            <p:cNvSpPr>
              <a:spLocks noChangeShapeType="1"/>
            </p:cNvSpPr>
            <p:nvPr/>
          </p:nvSpPr>
          <p:spPr bwMode="auto">
            <a:xfrm flipV="1">
              <a:off x="3942" y="3175"/>
              <a:ext cx="17" cy="10"/>
            </a:xfrm>
            <a:prstGeom prst="line">
              <a:avLst/>
            </a:prstGeom>
            <a:noFill/>
            <a:ln w="9525">
              <a:solidFill>
                <a:srgbClr val="3EA7BC"/>
              </a:solidFill>
              <a:miter lim="800000"/>
              <a:headEnd/>
              <a:tailEnd/>
            </a:ln>
          </p:spPr>
          <p:txBody>
            <a:bodyPr/>
            <a:lstStyle/>
            <a:p>
              <a:endParaRPr lang="en-US"/>
            </a:p>
          </p:txBody>
        </p:sp>
        <p:sp>
          <p:nvSpPr>
            <p:cNvPr id="273165" name="Line 1805"/>
            <p:cNvSpPr>
              <a:spLocks noChangeShapeType="1"/>
            </p:cNvSpPr>
            <p:nvPr/>
          </p:nvSpPr>
          <p:spPr bwMode="auto">
            <a:xfrm flipV="1">
              <a:off x="3959" y="3165"/>
              <a:ext cx="16" cy="10"/>
            </a:xfrm>
            <a:prstGeom prst="line">
              <a:avLst/>
            </a:prstGeom>
            <a:noFill/>
            <a:ln w="9525">
              <a:solidFill>
                <a:srgbClr val="3FA8BD"/>
              </a:solidFill>
              <a:miter lim="800000"/>
              <a:headEnd/>
              <a:tailEnd/>
            </a:ln>
          </p:spPr>
          <p:txBody>
            <a:bodyPr/>
            <a:lstStyle/>
            <a:p>
              <a:endParaRPr lang="en-US"/>
            </a:p>
          </p:txBody>
        </p:sp>
        <p:sp>
          <p:nvSpPr>
            <p:cNvPr id="273166" name="Line 1806"/>
            <p:cNvSpPr>
              <a:spLocks noChangeShapeType="1"/>
            </p:cNvSpPr>
            <p:nvPr/>
          </p:nvSpPr>
          <p:spPr bwMode="auto">
            <a:xfrm flipV="1">
              <a:off x="3975" y="3155"/>
              <a:ext cx="15" cy="10"/>
            </a:xfrm>
            <a:prstGeom prst="line">
              <a:avLst/>
            </a:prstGeom>
            <a:noFill/>
            <a:ln w="9525">
              <a:solidFill>
                <a:srgbClr val="3FAABF"/>
              </a:solidFill>
              <a:miter lim="800000"/>
              <a:headEnd/>
              <a:tailEnd/>
            </a:ln>
          </p:spPr>
          <p:txBody>
            <a:bodyPr/>
            <a:lstStyle/>
            <a:p>
              <a:endParaRPr lang="en-US"/>
            </a:p>
          </p:txBody>
        </p:sp>
        <p:sp>
          <p:nvSpPr>
            <p:cNvPr id="273167" name="Line 1807"/>
            <p:cNvSpPr>
              <a:spLocks noChangeShapeType="1"/>
            </p:cNvSpPr>
            <p:nvPr/>
          </p:nvSpPr>
          <p:spPr bwMode="auto">
            <a:xfrm flipV="1">
              <a:off x="3990" y="3144"/>
              <a:ext cx="14" cy="11"/>
            </a:xfrm>
            <a:prstGeom prst="line">
              <a:avLst/>
            </a:prstGeom>
            <a:noFill/>
            <a:ln w="9525">
              <a:solidFill>
                <a:srgbClr val="40ABC1"/>
              </a:solidFill>
              <a:miter lim="800000"/>
              <a:headEnd/>
              <a:tailEnd/>
            </a:ln>
          </p:spPr>
          <p:txBody>
            <a:bodyPr/>
            <a:lstStyle/>
            <a:p>
              <a:endParaRPr lang="en-US"/>
            </a:p>
          </p:txBody>
        </p:sp>
        <p:sp>
          <p:nvSpPr>
            <p:cNvPr id="273168" name="Line 1808"/>
            <p:cNvSpPr>
              <a:spLocks noChangeShapeType="1"/>
            </p:cNvSpPr>
            <p:nvPr/>
          </p:nvSpPr>
          <p:spPr bwMode="auto">
            <a:xfrm flipV="1">
              <a:off x="4004" y="3132"/>
              <a:ext cx="14" cy="12"/>
            </a:xfrm>
            <a:prstGeom prst="line">
              <a:avLst/>
            </a:prstGeom>
            <a:noFill/>
            <a:ln w="9525">
              <a:solidFill>
                <a:srgbClr val="40ADC2"/>
              </a:solidFill>
              <a:miter lim="800000"/>
              <a:headEnd/>
              <a:tailEnd/>
            </a:ln>
          </p:spPr>
          <p:txBody>
            <a:bodyPr/>
            <a:lstStyle/>
            <a:p>
              <a:endParaRPr lang="en-US"/>
            </a:p>
          </p:txBody>
        </p:sp>
        <p:sp>
          <p:nvSpPr>
            <p:cNvPr id="273169" name="Line 1809"/>
            <p:cNvSpPr>
              <a:spLocks noChangeShapeType="1"/>
            </p:cNvSpPr>
            <p:nvPr/>
          </p:nvSpPr>
          <p:spPr bwMode="auto">
            <a:xfrm flipV="1">
              <a:off x="4018" y="3120"/>
              <a:ext cx="12" cy="12"/>
            </a:xfrm>
            <a:prstGeom prst="line">
              <a:avLst/>
            </a:prstGeom>
            <a:noFill/>
            <a:ln w="9525">
              <a:solidFill>
                <a:srgbClr val="41AEC4"/>
              </a:solidFill>
              <a:miter lim="800000"/>
              <a:headEnd/>
              <a:tailEnd/>
            </a:ln>
          </p:spPr>
          <p:txBody>
            <a:bodyPr/>
            <a:lstStyle/>
            <a:p>
              <a:endParaRPr lang="en-US"/>
            </a:p>
          </p:txBody>
        </p:sp>
        <p:sp>
          <p:nvSpPr>
            <p:cNvPr id="273170" name="Line 1810"/>
            <p:cNvSpPr>
              <a:spLocks noChangeShapeType="1"/>
            </p:cNvSpPr>
            <p:nvPr/>
          </p:nvSpPr>
          <p:spPr bwMode="auto">
            <a:xfrm flipV="1">
              <a:off x="4030" y="3108"/>
              <a:ext cx="12" cy="12"/>
            </a:xfrm>
            <a:prstGeom prst="line">
              <a:avLst/>
            </a:prstGeom>
            <a:noFill/>
            <a:ln w="9525">
              <a:solidFill>
                <a:srgbClr val="42B0C6"/>
              </a:solidFill>
              <a:miter lim="800000"/>
              <a:headEnd/>
              <a:tailEnd/>
            </a:ln>
          </p:spPr>
          <p:txBody>
            <a:bodyPr/>
            <a:lstStyle/>
            <a:p>
              <a:endParaRPr lang="en-US"/>
            </a:p>
          </p:txBody>
        </p:sp>
        <p:sp>
          <p:nvSpPr>
            <p:cNvPr id="273171" name="Line 1811"/>
            <p:cNvSpPr>
              <a:spLocks noChangeShapeType="1"/>
            </p:cNvSpPr>
            <p:nvPr/>
          </p:nvSpPr>
          <p:spPr bwMode="auto">
            <a:xfrm flipV="1">
              <a:off x="4042" y="3095"/>
              <a:ext cx="11" cy="13"/>
            </a:xfrm>
            <a:prstGeom prst="line">
              <a:avLst/>
            </a:prstGeom>
            <a:noFill/>
            <a:ln w="9525">
              <a:solidFill>
                <a:srgbClr val="42B1C7"/>
              </a:solidFill>
              <a:miter lim="800000"/>
              <a:headEnd/>
              <a:tailEnd/>
            </a:ln>
          </p:spPr>
          <p:txBody>
            <a:bodyPr/>
            <a:lstStyle/>
            <a:p>
              <a:endParaRPr lang="en-US"/>
            </a:p>
          </p:txBody>
        </p:sp>
        <p:sp>
          <p:nvSpPr>
            <p:cNvPr id="273172" name="Line 1812"/>
            <p:cNvSpPr>
              <a:spLocks noChangeShapeType="1"/>
            </p:cNvSpPr>
            <p:nvPr/>
          </p:nvSpPr>
          <p:spPr bwMode="auto">
            <a:xfrm flipV="1">
              <a:off x="4053" y="3082"/>
              <a:ext cx="10" cy="13"/>
            </a:xfrm>
            <a:prstGeom prst="line">
              <a:avLst/>
            </a:prstGeom>
            <a:noFill/>
            <a:ln w="9525">
              <a:solidFill>
                <a:srgbClr val="43B3C9"/>
              </a:solidFill>
              <a:miter lim="800000"/>
              <a:headEnd/>
              <a:tailEnd/>
            </a:ln>
          </p:spPr>
          <p:txBody>
            <a:bodyPr/>
            <a:lstStyle/>
            <a:p>
              <a:endParaRPr lang="en-US"/>
            </a:p>
          </p:txBody>
        </p:sp>
        <p:sp>
          <p:nvSpPr>
            <p:cNvPr id="273173" name="Line 1813"/>
            <p:cNvSpPr>
              <a:spLocks noChangeShapeType="1"/>
            </p:cNvSpPr>
            <p:nvPr/>
          </p:nvSpPr>
          <p:spPr bwMode="auto">
            <a:xfrm flipV="1">
              <a:off x="4063" y="3069"/>
              <a:ext cx="9" cy="13"/>
            </a:xfrm>
            <a:prstGeom prst="line">
              <a:avLst/>
            </a:prstGeom>
            <a:noFill/>
            <a:ln w="9525">
              <a:solidFill>
                <a:srgbClr val="43B4CB"/>
              </a:solidFill>
              <a:miter lim="800000"/>
              <a:headEnd/>
              <a:tailEnd/>
            </a:ln>
          </p:spPr>
          <p:txBody>
            <a:bodyPr/>
            <a:lstStyle/>
            <a:p>
              <a:endParaRPr lang="en-US"/>
            </a:p>
          </p:txBody>
        </p:sp>
        <p:sp>
          <p:nvSpPr>
            <p:cNvPr id="273174" name="Line 1814"/>
            <p:cNvSpPr>
              <a:spLocks noChangeShapeType="1"/>
            </p:cNvSpPr>
            <p:nvPr/>
          </p:nvSpPr>
          <p:spPr bwMode="auto">
            <a:xfrm flipV="1">
              <a:off x="4072" y="3055"/>
              <a:ext cx="9" cy="14"/>
            </a:xfrm>
            <a:prstGeom prst="line">
              <a:avLst/>
            </a:prstGeom>
            <a:noFill/>
            <a:ln w="9525">
              <a:solidFill>
                <a:srgbClr val="44B6CC"/>
              </a:solidFill>
              <a:miter lim="800000"/>
              <a:headEnd/>
              <a:tailEnd/>
            </a:ln>
          </p:spPr>
          <p:txBody>
            <a:bodyPr/>
            <a:lstStyle/>
            <a:p>
              <a:endParaRPr lang="en-US"/>
            </a:p>
          </p:txBody>
        </p:sp>
        <p:sp>
          <p:nvSpPr>
            <p:cNvPr id="273175" name="Line 1815"/>
            <p:cNvSpPr>
              <a:spLocks noChangeShapeType="1"/>
            </p:cNvSpPr>
            <p:nvPr/>
          </p:nvSpPr>
          <p:spPr bwMode="auto">
            <a:xfrm flipV="1">
              <a:off x="4081" y="3041"/>
              <a:ext cx="7" cy="14"/>
            </a:xfrm>
            <a:prstGeom prst="line">
              <a:avLst/>
            </a:prstGeom>
            <a:noFill/>
            <a:ln w="9525">
              <a:solidFill>
                <a:srgbClr val="44B7CE"/>
              </a:solidFill>
              <a:miter lim="800000"/>
              <a:headEnd/>
              <a:tailEnd/>
            </a:ln>
          </p:spPr>
          <p:txBody>
            <a:bodyPr/>
            <a:lstStyle/>
            <a:p>
              <a:endParaRPr lang="en-US"/>
            </a:p>
          </p:txBody>
        </p:sp>
        <p:sp>
          <p:nvSpPr>
            <p:cNvPr id="273176" name="Line 1816"/>
            <p:cNvSpPr>
              <a:spLocks noChangeShapeType="1"/>
            </p:cNvSpPr>
            <p:nvPr/>
          </p:nvSpPr>
          <p:spPr bwMode="auto">
            <a:xfrm flipV="1">
              <a:off x="4088" y="3026"/>
              <a:ext cx="6" cy="15"/>
            </a:xfrm>
            <a:prstGeom prst="line">
              <a:avLst/>
            </a:prstGeom>
            <a:noFill/>
            <a:ln w="9525">
              <a:solidFill>
                <a:srgbClr val="45B8CF"/>
              </a:solidFill>
              <a:miter lim="800000"/>
              <a:headEnd/>
              <a:tailEnd/>
            </a:ln>
          </p:spPr>
          <p:txBody>
            <a:bodyPr/>
            <a:lstStyle/>
            <a:p>
              <a:endParaRPr lang="en-US"/>
            </a:p>
          </p:txBody>
        </p:sp>
        <p:sp>
          <p:nvSpPr>
            <p:cNvPr id="273177" name="Line 1817"/>
            <p:cNvSpPr>
              <a:spLocks noChangeShapeType="1"/>
            </p:cNvSpPr>
            <p:nvPr/>
          </p:nvSpPr>
          <p:spPr bwMode="auto">
            <a:xfrm flipV="1">
              <a:off x="4094" y="3012"/>
              <a:ext cx="5" cy="14"/>
            </a:xfrm>
            <a:prstGeom prst="line">
              <a:avLst/>
            </a:prstGeom>
            <a:noFill/>
            <a:ln w="9525">
              <a:solidFill>
                <a:srgbClr val="45B9D0"/>
              </a:solidFill>
              <a:miter lim="800000"/>
              <a:headEnd/>
              <a:tailEnd/>
            </a:ln>
          </p:spPr>
          <p:txBody>
            <a:bodyPr/>
            <a:lstStyle/>
            <a:p>
              <a:endParaRPr lang="en-US"/>
            </a:p>
          </p:txBody>
        </p:sp>
        <p:sp>
          <p:nvSpPr>
            <p:cNvPr id="273178" name="Line 1818"/>
            <p:cNvSpPr>
              <a:spLocks noChangeShapeType="1"/>
            </p:cNvSpPr>
            <p:nvPr/>
          </p:nvSpPr>
          <p:spPr bwMode="auto">
            <a:xfrm flipV="1">
              <a:off x="4099" y="2997"/>
              <a:ext cx="4" cy="15"/>
            </a:xfrm>
            <a:prstGeom prst="line">
              <a:avLst/>
            </a:prstGeom>
            <a:noFill/>
            <a:ln w="9525">
              <a:solidFill>
                <a:srgbClr val="45BAD1"/>
              </a:solidFill>
              <a:miter lim="800000"/>
              <a:headEnd/>
              <a:tailEnd/>
            </a:ln>
          </p:spPr>
          <p:txBody>
            <a:bodyPr/>
            <a:lstStyle/>
            <a:p>
              <a:endParaRPr lang="en-US"/>
            </a:p>
          </p:txBody>
        </p:sp>
        <p:sp>
          <p:nvSpPr>
            <p:cNvPr id="273179" name="Line 1819"/>
            <p:cNvSpPr>
              <a:spLocks noChangeShapeType="1"/>
            </p:cNvSpPr>
            <p:nvPr/>
          </p:nvSpPr>
          <p:spPr bwMode="auto">
            <a:xfrm flipV="1">
              <a:off x="4103" y="2981"/>
              <a:ext cx="3" cy="16"/>
            </a:xfrm>
            <a:prstGeom prst="line">
              <a:avLst/>
            </a:prstGeom>
            <a:noFill/>
            <a:ln w="9525">
              <a:solidFill>
                <a:srgbClr val="46BBD2"/>
              </a:solidFill>
              <a:miter lim="800000"/>
              <a:headEnd/>
              <a:tailEnd/>
            </a:ln>
          </p:spPr>
          <p:txBody>
            <a:bodyPr/>
            <a:lstStyle/>
            <a:p>
              <a:endParaRPr lang="en-US"/>
            </a:p>
          </p:txBody>
        </p:sp>
        <p:sp>
          <p:nvSpPr>
            <p:cNvPr id="273180" name="Line 1820"/>
            <p:cNvSpPr>
              <a:spLocks noChangeShapeType="1"/>
            </p:cNvSpPr>
            <p:nvPr/>
          </p:nvSpPr>
          <p:spPr bwMode="auto">
            <a:xfrm flipV="1">
              <a:off x="4106" y="2966"/>
              <a:ext cx="2" cy="15"/>
            </a:xfrm>
            <a:prstGeom prst="line">
              <a:avLst/>
            </a:prstGeom>
            <a:noFill/>
            <a:ln w="9525">
              <a:solidFill>
                <a:srgbClr val="46BBD2"/>
              </a:solidFill>
              <a:miter lim="800000"/>
              <a:headEnd/>
              <a:tailEnd/>
            </a:ln>
          </p:spPr>
          <p:txBody>
            <a:bodyPr/>
            <a:lstStyle/>
            <a:p>
              <a:endParaRPr lang="en-US"/>
            </a:p>
          </p:txBody>
        </p:sp>
        <p:sp>
          <p:nvSpPr>
            <p:cNvPr id="273181" name="Line 1821"/>
            <p:cNvSpPr>
              <a:spLocks noChangeShapeType="1"/>
            </p:cNvSpPr>
            <p:nvPr/>
          </p:nvSpPr>
          <p:spPr bwMode="auto">
            <a:xfrm flipV="1">
              <a:off x="4108" y="2950"/>
              <a:ext cx="1" cy="16"/>
            </a:xfrm>
            <a:prstGeom prst="line">
              <a:avLst/>
            </a:prstGeom>
            <a:noFill/>
            <a:ln w="9525">
              <a:solidFill>
                <a:srgbClr val="46BBD3"/>
              </a:solidFill>
              <a:miter lim="800000"/>
              <a:headEnd/>
              <a:tailEnd/>
            </a:ln>
          </p:spPr>
          <p:txBody>
            <a:bodyPr/>
            <a:lstStyle/>
            <a:p>
              <a:endParaRPr lang="en-US"/>
            </a:p>
          </p:txBody>
        </p:sp>
        <p:sp>
          <p:nvSpPr>
            <p:cNvPr id="273182" name="Line 1822"/>
            <p:cNvSpPr>
              <a:spLocks noChangeShapeType="1"/>
            </p:cNvSpPr>
            <p:nvPr/>
          </p:nvSpPr>
          <p:spPr bwMode="auto">
            <a:xfrm flipV="1">
              <a:off x="4108" y="2935"/>
              <a:ext cx="1" cy="15"/>
            </a:xfrm>
            <a:prstGeom prst="line">
              <a:avLst/>
            </a:prstGeom>
            <a:noFill/>
            <a:ln w="9525">
              <a:solidFill>
                <a:srgbClr val="46BBD3"/>
              </a:solidFill>
              <a:miter lim="800000"/>
              <a:headEnd/>
              <a:tailEnd/>
            </a:ln>
          </p:spPr>
          <p:txBody>
            <a:bodyPr/>
            <a:lstStyle/>
            <a:p>
              <a:endParaRPr lang="en-US"/>
            </a:p>
          </p:txBody>
        </p:sp>
        <p:sp>
          <p:nvSpPr>
            <p:cNvPr id="273183" name="Line 1823"/>
            <p:cNvSpPr>
              <a:spLocks noChangeShapeType="1"/>
            </p:cNvSpPr>
            <p:nvPr/>
          </p:nvSpPr>
          <p:spPr bwMode="auto">
            <a:xfrm flipH="1" flipV="1">
              <a:off x="4106" y="2919"/>
              <a:ext cx="2" cy="16"/>
            </a:xfrm>
            <a:prstGeom prst="line">
              <a:avLst/>
            </a:prstGeom>
            <a:noFill/>
            <a:ln w="9525">
              <a:solidFill>
                <a:srgbClr val="46BBD2"/>
              </a:solidFill>
              <a:miter lim="800000"/>
              <a:headEnd/>
              <a:tailEnd/>
            </a:ln>
          </p:spPr>
          <p:txBody>
            <a:bodyPr/>
            <a:lstStyle/>
            <a:p>
              <a:endParaRPr lang="en-US"/>
            </a:p>
          </p:txBody>
        </p:sp>
        <p:sp>
          <p:nvSpPr>
            <p:cNvPr id="273184" name="Line 1824"/>
            <p:cNvSpPr>
              <a:spLocks noChangeShapeType="1"/>
            </p:cNvSpPr>
            <p:nvPr/>
          </p:nvSpPr>
          <p:spPr bwMode="auto">
            <a:xfrm flipH="1" flipV="1">
              <a:off x="4103" y="2904"/>
              <a:ext cx="3" cy="15"/>
            </a:xfrm>
            <a:prstGeom prst="line">
              <a:avLst/>
            </a:prstGeom>
            <a:noFill/>
            <a:ln w="9525">
              <a:solidFill>
                <a:srgbClr val="46BBD2"/>
              </a:solidFill>
              <a:miter lim="800000"/>
              <a:headEnd/>
              <a:tailEnd/>
            </a:ln>
          </p:spPr>
          <p:txBody>
            <a:bodyPr/>
            <a:lstStyle/>
            <a:p>
              <a:endParaRPr lang="en-US"/>
            </a:p>
          </p:txBody>
        </p:sp>
        <p:sp>
          <p:nvSpPr>
            <p:cNvPr id="273185" name="Line 1825"/>
            <p:cNvSpPr>
              <a:spLocks noChangeShapeType="1"/>
            </p:cNvSpPr>
            <p:nvPr/>
          </p:nvSpPr>
          <p:spPr bwMode="auto">
            <a:xfrm flipH="1" flipV="1">
              <a:off x="4099" y="2889"/>
              <a:ext cx="4" cy="15"/>
            </a:xfrm>
            <a:prstGeom prst="line">
              <a:avLst/>
            </a:prstGeom>
            <a:noFill/>
            <a:ln w="9525">
              <a:solidFill>
                <a:srgbClr val="45BAD1"/>
              </a:solidFill>
              <a:miter lim="800000"/>
              <a:headEnd/>
              <a:tailEnd/>
            </a:ln>
          </p:spPr>
          <p:txBody>
            <a:bodyPr/>
            <a:lstStyle/>
            <a:p>
              <a:endParaRPr lang="en-US"/>
            </a:p>
          </p:txBody>
        </p:sp>
        <p:sp>
          <p:nvSpPr>
            <p:cNvPr id="273186" name="Line 1826"/>
            <p:cNvSpPr>
              <a:spLocks noChangeShapeType="1"/>
            </p:cNvSpPr>
            <p:nvPr/>
          </p:nvSpPr>
          <p:spPr bwMode="auto">
            <a:xfrm flipH="1" flipV="1">
              <a:off x="4094" y="2875"/>
              <a:ext cx="5" cy="14"/>
            </a:xfrm>
            <a:prstGeom prst="line">
              <a:avLst/>
            </a:prstGeom>
            <a:noFill/>
            <a:ln w="9525">
              <a:solidFill>
                <a:srgbClr val="45B9D0"/>
              </a:solidFill>
              <a:miter lim="800000"/>
              <a:headEnd/>
              <a:tailEnd/>
            </a:ln>
          </p:spPr>
          <p:txBody>
            <a:bodyPr/>
            <a:lstStyle/>
            <a:p>
              <a:endParaRPr lang="en-US"/>
            </a:p>
          </p:txBody>
        </p:sp>
        <p:sp>
          <p:nvSpPr>
            <p:cNvPr id="273187" name="Line 1827"/>
            <p:cNvSpPr>
              <a:spLocks noChangeShapeType="1"/>
            </p:cNvSpPr>
            <p:nvPr/>
          </p:nvSpPr>
          <p:spPr bwMode="auto">
            <a:xfrm flipH="1" flipV="1">
              <a:off x="4088" y="2860"/>
              <a:ext cx="6" cy="15"/>
            </a:xfrm>
            <a:prstGeom prst="line">
              <a:avLst/>
            </a:prstGeom>
            <a:noFill/>
            <a:ln w="9525">
              <a:solidFill>
                <a:srgbClr val="45B8CF"/>
              </a:solidFill>
              <a:miter lim="800000"/>
              <a:headEnd/>
              <a:tailEnd/>
            </a:ln>
          </p:spPr>
          <p:txBody>
            <a:bodyPr/>
            <a:lstStyle/>
            <a:p>
              <a:endParaRPr lang="en-US"/>
            </a:p>
          </p:txBody>
        </p:sp>
        <p:sp>
          <p:nvSpPr>
            <p:cNvPr id="273188" name="Line 1828"/>
            <p:cNvSpPr>
              <a:spLocks noChangeShapeType="1"/>
            </p:cNvSpPr>
            <p:nvPr/>
          </p:nvSpPr>
          <p:spPr bwMode="auto">
            <a:xfrm flipH="1" flipV="1">
              <a:off x="4081" y="2846"/>
              <a:ext cx="7" cy="14"/>
            </a:xfrm>
            <a:prstGeom prst="line">
              <a:avLst/>
            </a:prstGeom>
            <a:noFill/>
            <a:ln w="9525">
              <a:solidFill>
                <a:srgbClr val="44B7CE"/>
              </a:solidFill>
              <a:miter lim="800000"/>
              <a:headEnd/>
              <a:tailEnd/>
            </a:ln>
          </p:spPr>
          <p:txBody>
            <a:bodyPr/>
            <a:lstStyle/>
            <a:p>
              <a:endParaRPr lang="en-US"/>
            </a:p>
          </p:txBody>
        </p:sp>
        <p:sp>
          <p:nvSpPr>
            <p:cNvPr id="273189" name="Line 1829"/>
            <p:cNvSpPr>
              <a:spLocks noChangeShapeType="1"/>
            </p:cNvSpPr>
            <p:nvPr/>
          </p:nvSpPr>
          <p:spPr bwMode="auto">
            <a:xfrm flipH="1" flipV="1">
              <a:off x="4072" y="2832"/>
              <a:ext cx="9" cy="14"/>
            </a:xfrm>
            <a:prstGeom prst="line">
              <a:avLst/>
            </a:prstGeom>
            <a:noFill/>
            <a:ln w="9525">
              <a:solidFill>
                <a:srgbClr val="44B6CC"/>
              </a:solidFill>
              <a:miter lim="800000"/>
              <a:headEnd/>
              <a:tailEnd/>
            </a:ln>
          </p:spPr>
          <p:txBody>
            <a:bodyPr/>
            <a:lstStyle/>
            <a:p>
              <a:endParaRPr lang="en-US"/>
            </a:p>
          </p:txBody>
        </p:sp>
        <p:sp>
          <p:nvSpPr>
            <p:cNvPr id="273190" name="Line 1830"/>
            <p:cNvSpPr>
              <a:spLocks noChangeShapeType="1"/>
            </p:cNvSpPr>
            <p:nvPr/>
          </p:nvSpPr>
          <p:spPr bwMode="auto">
            <a:xfrm flipH="1" flipV="1">
              <a:off x="4063" y="2819"/>
              <a:ext cx="9" cy="13"/>
            </a:xfrm>
            <a:prstGeom prst="line">
              <a:avLst/>
            </a:prstGeom>
            <a:noFill/>
            <a:ln w="9525">
              <a:solidFill>
                <a:srgbClr val="43B4CB"/>
              </a:solidFill>
              <a:miter lim="800000"/>
              <a:headEnd/>
              <a:tailEnd/>
            </a:ln>
          </p:spPr>
          <p:txBody>
            <a:bodyPr/>
            <a:lstStyle/>
            <a:p>
              <a:endParaRPr lang="en-US"/>
            </a:p>
          </p:txBody>
        </p:sp>
        <p:sp>
          <p:nvSpPr>
            <p:cNvPr id="273191" name="Line 1831"/>
            <p:cNvSpPr>
              <a:spLocks noChangeShapeType="1"/>
            </p:cNvSpPr>
            <p:nvPr/>
          </p:nvSpPr>
          <p:spPr bwMode="auto">
            <a:xfrm flipH="1" flipV="1">
              <a:off x="4053" y="2806"/>
              <a:ext cx="10" cy="13"/>
            </a:xfrm>
            <a:prstGeom prst="line">
              <a:avLst/>
            </a:prstGeom>
            <a:noFill/>
            <a:ln w="9525">
              <a:solidFill>
                <a:srgbClr val="43B3C9"/>
              </a:solidFill>
              <a:miter lim="800000"/>
              <a:headEnd/>
              <a:tailEnd/>
            </a:ln>
          </p:spPr>
          <p:txBody>
            <a:bodyPr/>
            <a:lstStyle/>
            <a:p>
              <a:endParaRPr lang="en-US"/>
            </a:p>
          </p:txBody>
        </p:sp>
        <p:sp>
          <p:nvSpPr>
            <p:cNvPr id="273192" name="Line 1832"/>
            <p:cNvSpPr>
              <a:spLocks noChangeShapeType="1"/>
            </p:cNvSpPr>
            <p:nvPr/>
          </p:nvSpPr>
          <p:spPr bwMode="auto">
            <a:xfrm flipH="1" flipV="1">
              <a:off x="4042" y="2793"/>
              <a:ext cx="11" cy="13"/>
            </a:xfrm>
            <a:prstGeom prst="line">
              <a:avLst/>
            </a:prstGeom>
            <a:noFill/>
            <a:ln w="9525">
              <a:solidFill>
                <a:srgbClr val="42B1C7"/>
              </a:solidFill>
              <a:miter lim="800000"/>
              <a:headEnd/>
              <a:tailEnd/>
            </a:ln>
          </p:spPr>
          <p:txBody>
            <a:bodyPr/>
            <a:lstStyle/>
            <a:p>
              <a:endParaRPr lang="en-US"/>
            </a:p>
          </p:txBody>
        </p:sp>
        <p:sp>
          <p:nvSpPr>
            <p:cNvPr id="273193" name="Line 1833"/>
            <p:cNvSpPr>
              <a:spLocks noChangeShapeType="1"/>
            </p:cNvSpPr>
            <p:nvPr/>
          </p:nvSpPr>
          <p:spPr bwMode="auto">
            <a:xfrm flipH="1" flipV="1">
              <a:off x="4030" y="2781"/>
              <a:ext cx="12" cy="12"/>
            </a:xfrm>
            <a:prstGeom prst="line">
              <a:avLst/>
            </a:prstGeom>
            <a:noFill/>
            <a:ln w="9525">
              <a:solidFill>
                <a:srgbClr val="42B0C6"/>
              </a:solidFill>
              <a:miter lim="800000"/>
              <a:headEnd/>
              <a:tailEnd/>
            </a:ln>
          </p:spPr>
          <p:txBody>
            <a:bodyPr/>
            <a:lstStyle/>
            <a:p>
              <a:endParaRPr lang="en-US"/>
            </a:p>
          </p:txBody>
        </p:sp>
        <p:sp>
          <p:nvSpPr>
            <p:cNvPr id="273194" name="Line 1834"/>
            <p:cNvSpPr>
              <a:spLocks noChangeShapeType="1"/>
            </p:cNvSpPr>
            <p:nvPr/>
          </p:nvSpPr>
          <p:spPr bwMode="auto">
            <a:xfrm flipH="1" flipV="1">
              <a:off x="4018" y="2769"/>
              <a:ext cx="12" cy="12"/>
            </a:xfrm>
            <a:prstGeom prst="line">
              <a:avLst/>
            </a:prstGeom>
            <a:noFill/>
            <a:ln w="9525">
              <a:solidFill>
                <a:srgbClr val="41AEC4"/>
              </a:solidFill>
              <a:miter lim="800000"/>
              <a:headEnd/>
              <a:tailEnd/>
            </a:ln>
          </p:spPr>
          <p:txBody>
            <a:bodyPr/>
            <a:lstStyle/>
            <a:p>
              <a:endParaRPr lang="en-US"/>
            </a:p>
          </p:txBody>
        </p:sp>
        <p:sp>
          <p:nvSpPr>
            <p:cNvPr id="273195" name="Line 1835"/>
            <p:cNvSpPr>
              <a:spLocks noChangeShapeType="1"/>
            </p:cNvSpPr>
            <p:nvPr/>
          </p:nvSpPr>
          <p:spPr bwMode="auto">
            <a:xfrm flipH="1" flipV="1">
              <a:off x="4004" y="2757"/>
              <a:ext cx="14" cy="12"/>
            </a:xfrm>
            <a:prstGeom prst="line">
              <a:avLst/>
            </a:prstGeom>
            <a:noFill/>
            <a:ln w="9525">
              <a:solidFill>
                <a:srgbClr val="40ADC2"/>
              </a:solidFill>
              <a:miter lim="800000"/>
              <a:headEnd/>
              <a:tailEnd/>
            </a:ln>
          </p:spPr>
          <p:txBody>
            <a:bodyPr/>
            <a:lstStyle/>
            <a:p>
              <a:endParaRPr lang="en-US"/>
            </a:p>
          </p:txBody>
        </p:sp>
        <p:sp>
          <p:nvSpPr>
            <p:cNvPr id="273196" name="Line 1836"/>
            <p:cNvSpPr>
              <a:spLocks noChangeShapeType="1"/>
            </p:cNvSpPr>
            <p:nvPr/>
          </p:nvSpPr>
          <p:spPr bwMode="auto">
            <a:xfrm flipH="1" flipV="1">
              <a:off x="3990" y="2746"/>
              <a:ext cx="14" cy="11"/>
            </a:xfrm>
            <a:prstGeom prst="line">
              <a:avLst/>
            </a:prstGeom>
            <a:noFill/>
            <a:ln w="9525">
              <a:solidFill>
                <a:srgbClr val="40ABC1"/>
              </a:solidFill>
              <a:miter lim="800000"/>
              <a:headEnd/>
              <a:tailEnd/>
            </a:ln>
          </p:spPr>
          <p:txBody>
            <a:bodyPr/>
            <a:lstStyle/>
            <a:p>
              <a:endParaRPr lang="en-US"/>
            </a:p>
          </p:txBody>
        </p:sp>
        <p:sp>
          <p:nvSpPr>
            <p:cNvPr id="273197" name="Line 1837"/>
            <p:cNvSpPr>
              <a:spLocks noChangeShapeType="1"/>
            </p:cNvSpPr>
            <p:nvPr/>
          </p:nvSpPr>
          <p:spPr bwMode="auto">
            <a:xfrm flipH="1" flipV="1">
              <a:off x="3975" y="2736"/>
              <a:ext cx="15" cy="10"/>
            </a:xfrm>
            <a:prstGeom prst="line">
              <a:avLst/>
            </a:prstGeom>
            <a:noFill/>
            <a:ln w="9525">
              <a:solidFill>
                <a:srgbClr val="3FAABF"/>
              </a:solidFill>
              <a:miter lim="800000"/>
              <a:headEnd/>
              <a:tailEnd/>
            </a:ln>
          </p:spPr>
          <p:txBody>
            <a:bodyPr/>
            <a:lstStyle/>
            <a:p>
              <a:endParaRPr lang="en-US"/>
            </a:p>
          </p:txBody>
        </p:sp>
        <p:sp>
          <p:nvSpPr>
            <p:cNvPr id="273198" name="Line 1838"/>
            <p:cNvSpPr>
              <a:spLocks noChangeShapeType="1"/>
            </p:cNvSpPr>
            <p:nvPr/>
          </p:nvSpPr>
          <p:spPr bwMode="auto">
            <a:xfrm flipH="1" flipV="1">
              <a:off x="3959" y="2725"/>
              <a:ext cx="16" cy="11"/>
            </a:xfrm>
            <a:prstGeom prst="line">
              <a:avLst/>
            </a:prstGeom>
            <a:noFill/>
            <a:ln w="9525">
              <a:solidFill>
                <a:srgbClr val="3FA8BD"/>
              </a:solidFill>
              <a:miter lim="800000"/>
              <a:headEnd/>
              <a:tailEnd/>
            </a:ln>
          </p:spPr>
          <p:txBody>
            <a:bodyPr/>
            <a:lstStyle/>
            <a:p>
              <a:endParaRPr lang="en-US"/>
            </a:p>
          </p:txBody>
        </p:sp>
        <p:sp>
          <p:nvSpPr>
            <p:cNvPr id="273199" name="Line 1839"/>
            <p:cNvSpPr>
              <a:spLocks noChangeShapeType="1"/>
            </p:cNvSpPr>
            <p:nvPr/>
          </p:nvSpPr>
          <p:spPr bwMode="auto">
            <a:xfrm flipH="1" flipV="1">
              <a:off x="3942" y="2716"/>
              <a:ext cx="17" cy="9"/>
            </a:xfrm>
            <a:prstGeom prst="line">
              <a:avLst/>
            </a:prstGeom>
            <a:noFill/>
            <a:ln w="9525">
              <a:solidFill>
                <a:srgbClr val="3EA7BC"/>
              </a:solidFill>
              <a:miter lim="800000"/>
              <a:headEnd/>
              <a:tailEnd/>
            </a:ln>
          </p:spPr>
          <p:txBody>
            <a:bodyPr/>
            <a:lstStyle/>
            <a:p>
              <a:endParaRPr lang="en-US"/>
            </a:p>
          </p:txBody>
        </p:sp>
        <p:sp>
          <p:nvSpPr>
            <p:cNvPr id="273200" name="Line 1840"/>
            <p:cNvSpPr>
              <a:spLocks noChangeShapeType="1"/>
            </p:cNvSpPr>
            <p:nvPr/>
          </p:nvSpPr>
          <p:spPr bwMode="auto">
            <a:xfrm flipH="1" flipV="1">
              <a:off x="3925" y="2707"/>
              <a:ext cx="17" cy="9"/>
            </a:xfrm>
            <a:prstGeom prst="line">
              <a:avLst/>
            </a:prstGeom>
            <a:noFill/>
            <a:ln w="9525">
              <a:solidFill>
                <a:srgbClr val="3EA5BA"/>
              </a:solidFill>
              <a:miter lim="800000"/>
              <a:headEnd/>
              <a:tailEnd/>
            </a:ln>
          </p:spPr>
          <p:txBody>
            <a:bodyPr/>
            <a:lstStyle/>
            <a:p>
              <a:endParaRPr lang="en-US"/>
            </a:p>
          </p:txBody>
        </p:sp>
        <p:sp>
          <p:nvSpPr>
            <p:cNvPr id="273201" name="Line 1841"/>
            <p:cNvSpPr>
              <a:spLocks noChangeShapeType="1"/>
            </p:cNvSpPr>
            <p:nvPr/>
          </p:nvSpPr>
          <p:spPr bwMode="auto">
            <a:xfrm flipH="1" flipV="1">
              <a:off x="3907" y="2698"/>
              <a:ext cx="18" cy="9"/>
            </a:xfrm>
            <a:prstGeom prst="line">
              <a:avLst/>
            </a:prstGeom>
            <a:noFill/>
            <a:ln w="9525">
              <a:solidFill>
                <a:srgbClr val="3DA4B8"/>
              </a:solidFill>
              <a:miter lim="800000"/>
              <a:headEnd/>
              <a:tailEnd/>
            </a:ln>
          </p:spPr>
          <p:txBody>
            <a:bodyPr/>
            <a:lstStyle/>
            <a:p>
              <a:endParaRPr lang="en-US"/>
            </a:p>
          </p:txBody>
        </p:sp>
        <p:sp>
          <p:nvSpPr>
            <p:cNvPr id="273202" name="Line 1842"/>
            <p:cNvSpPr>
              <a:spLocks noChangeShapeType="1"/>
            </p:cNvSpPr>
            <p:nvPr/>
          </p:nvSpPr>
          <p:spPr bwMode="auto">
            <a:xfrm flipH="1" flipV="1">
              <a:off x="3889" y="2690"/>
              <a:ext cx="18" cy="8"/>
            </a:xfrm>
            <a:prstGeom prst="line">
              <a:avLst/>
            </a:prstGeom>
            <a:noFill/>
            <a:ln w="9525">
              <a:solidFill>
                <a:srgbClr val="3DA2B7"/>
              </a:solidFill>
              <a:miter lim="800000"/>
              <a:headEnd/>
              <a:tailEnd/>
            </a:ln>
          </p:spPr>
          <p:txBody>
            <a:bodyPr/>
            <a:lstStyle/>
            <a:p>
              <a:endParaRPr lang="en-US"/>
            </a:p>
          </p:txBody>
        </p:sp>
        <p:sp>
          <p:nvSpPr>
            <p:cNvPr id="273203" name="Line 1843"/>
            <p:cNvSpPr>
              <a:spLocks noChangeShapeType="1"/>
            </p:cNvSpPr>
            <p:nvPr/>
          </p:nvSpPr>
          <p:spPr bwMode="auto">
            <a:xfrm flipH="1" flipV="1">
              <a:off x="3870" y="2683"/>
              <a:ext cx="19" cy="7"/>
            </a:xfrm>
            <a:prstGeom prst="line">
              <a:avLst/>
            </a:prstGeom>
            <a:noFill/>
            <a:ln w="9525">
              <a:solidFill>
                <a:srgbClr val="3CA1B5"/>
              </a:solidFill>
              <a:miter lim="800000"/>
              <a:headEnd/>
              <a:tailEnd/>
            </a:ln>
          </p:spPr>
          <p:txBody>
            <a:bodyPr/>
            <a:lstStyle/>
            <a:p>
              <a:endParaRPr lang="en-US"/>
            </a:p>
          </p:txBody>
        </p:sp>
        <p:sp>
          <p:nvSpPr>
            <p:cNvPr id="273204" name="Line 1844"/>
            <p:cNvSpPr>
              <a:spLocks noChangeShapeType="1"/>
            </p:cNvSpPr>
            <p:nvPr/>
          </p:nvSpPr>
          <p:spPr bwMode="auto">
            <a:xfrm flipH="1" flipV="1">
              <a:off x="3850" y="2676"/>
              <a:ext cx="20" cy="7"/>
            </a:xfrm>
            <a:prstGeom prst="line">
              <a:avLst/>
            </a:prstGeom>
            <a:noFill/>
            <a:ln w="9525">
              <a:solidFill>
                <a:srgbClr val="3B9FB3"/>
              </a:solidFill>
              <a:miter lim="800000"/>
              <a:headEnd/>
              <a:tailEnd/>
            </a:ln>
          </p:spPr>
          <p:txBody>
            <a:bodyPr/>
            <a:lstStyle/>
            <a:p>
              <a:endParaRPr lang="en-US"/>
            </a:p>
          </p:txBody>
        </p:sp>
        <p:sp>
          <p:nvSpPr>
            <p:cNvPr id="273205" name="Line 1845"/>
            <p:cNvSpPr>
              <a:spLocks noChangeShapeType="1"/>
            </p:cNvSpPr>
            <p:nvPr/>
          </p:nvSpPr>
          <p:spPr bwMode="auto">
            <a:xfrm flipH="1" flipV="1">
              <a:off x="3830" y="2670"/>
              <a:ext cx="20" cy="6"/>
            </a:xfrm>
            <a:prstGeom prst="line">
              <a:avLst/>
            </a:prstGeom>
            <a:noFill/>
            <a:ln w="9525">
              <a:solidFill>
                <a:srgbClr val="3B9EB2"/>
              </a:solidFill>
              <a:miter lim="800000"/>
              <a:headEnd/>
              <a:tailEnd/>
            </a:ln>
          </p:spPr>
          <p:txBody>
            <a:bodyPr/>
            <a:lstStyle/>
            <a:p>
              <a:endParaRPr lang="en-US"/>
            </a:p>
          </p:txBody>
        </p:sp>
        <p:sp>
          <p:nvSpPr>
            <p:cNvPr id="273206" name="Line 1846"/>
            <p:cNvSpPr>
              <a:spLocks noChangeShapeType="1"/>
            </p:cNvSpPr>
            <p:nvPr/>
          </p:nvSpPr>
          <p:spPr bwMode="auto">
            <a:xfrm flipH="1" flipV="1">
              <a:off x="3809" y="2665"/>
              <a:ext cx="21" cy="5"/>
            </a:xfrm>
            <a:prstGeom prst="line">
              <a:avLst/>
            </a:prstGeom>
            <a:noFill/>
            <a:ln w="9525">
              <a:solidFill>
                <a:srgbClr val="3A9DB0"/>
              </a:solidFill>
              <a:miter lim="800000"/>
              <a:headEnd/>
              <a:tailEnd/>
            </a:ln>
          </p:spPr>
          <p:txBody>
            <a:bodyPr/>
            <a:lstStyle/>
            <a:p>
              <a:endParaRPr lang="en-US"/>
            </a:p>
          </p:txBody>
        </p:sp>
        <p:sp>
          <p:nvSpPr>
            <p:cNvPr id="273207" name="Line 1847"/>
            <p:cNvSpPr>
              <a:spLocks noChangeShapeType="1"/>
            </p:cNvSpPr>
            <p:nvPr/>
          </p:nvSpPr>
          <p:spPr bwMode="auto">
            <a:xfrm flipH="1" flipV="1">
              <a:off x="3788" y="2660"/>
              <a:ext cx="21" cy="5"/>
            </a:xfrm>
            <a:prstGeom prst="line">
              <a:avLst/>
            </a:prstGeom>
            <a:noFill/>
            <a:ln w="9525">
              <a:solidFill>
                <a:srgbClr val="3A9BAF"/>
              </a:solidFill>
              <a:miter lim="800000"/>
              <a:headEnd/>
              <a:tailEnd/>
            </a:ln>
          </p:spPr>
          <p:txBody>
            <a:bodyPr/>
            <a:lstStyle/>
            <a:p>
              <a:endParaRPr lang="en-US"/>
            </a:p>
          </p:txBody>
        </p:sp>
        <p:sp>
          <p:nvSpPr>
            <p:cNvPr id="273208" name="Line 1848"/>
            <p:cNvSpPr>
              <a:spLocks noChangeShapeType="1"/>
            </p:cNvSpPr>
            <p:nvPr/>
          </p:nvSpPr>
          <p:spPr bwMode="auto">
            <a:xfrm flipH="1" flipV="1">
              <a:off x="3766" y="2656"/>
              <a:ext cx="22" cy="4"/>
            </a:xfrm>
            <a:prstGeom prst="line">
              <a:avLst/>
            </a:prstGeom>
            <a:noFill/>
            <a:ln w="9525">
              <a:solidFill>
                <a:srgbClr val="399AAD"/>
              </a:solidFill>
              <a:miter lim="800000"/>
              <a:headEnd/>
              <a:tailEnd/>
            </a:ln>
          </p:spPr>
          <p:txBody>
            <a:bodyPr/>
            <a:lstStyle/>
            <a:p>
              <a:endParaRPr lang="en-US"/>
            </a:p>
          </p:txBody>
        </p:sp>
        <p:sp>
          <p:nvSpPr>
            <p:cNvPr id="273209" name="Line 1849"/>
            <p:cNvSpPr>
              <a:spLocks noChangeShapeType="1"/>
            </p:cNvSpPr>
            <p:nvPr/>
          </p:nvSpPr>
          <p:spPr bwMode="auto">
            <a:xfrm flipH="1" flipV="1">
              <a:off x="3744" y="2653"/>
              <a:ext cx="22" cy="3"/>
            </a:xfrm>
            <a:prstGeom prst="line">
              <a:avLst/>
            </a:prstGeom>
            <a:noFill/>
            <a:ln w="9525">
              <a:solidFill>
                <a:srgbClr val="3998AB"/>
              </a:solidFill>
              <a:miter lim="800000"/>
              <a:headEnd/>
              <a:tailEnd/>
            </a:ln>
          </p:spPr>
          <p:txBody>
            <a:bodyPr/>
            <a:lstStyle/>
            <a:p>
              <a:endParaRPr lang="en-US"/>
            </a:p>
          </p:txBody>
        </p:sp>
        <p:sp>
          <p:nvSpPr>
            <p:cNvPr id="273210" name="Line 1850"/>
            <p:cNvSpPr>
              <a:spLocks noChangeShapeType="1"/>
            </p:cNvSpPr>
            <p:nvPr/>
          </p:nvSpPr>
          <p:spPr bwMode="auto">
            <a:xfrm flipH="1" flipV="1">
              <a:off x="3722" y="2650"/>
              <a:ext cx="22" cy="3"/>
            </a:xfrm>
            <a:prstGeom prst="line">
              <a:avLst/>
            </a:prstGeom>
            <a:noFill/>
            <a:ln w="9525">
              <a:solidFill>
                <a:srgbClr val="3897AA"/>
              </a:solidFill>
              <a:miter lim="800000"/>
              <a:headEnd/>
              <a:tailEnd/>
            </a:ln>
          </p:spPr>
          <p:txBody>
            <a:bodyPr/>
            <a:lstStyle/>
            <a:p>
              <a:endParaRPr lang="en-US"/>
            </a:p>
          </p:txBody>
        </p:sp>
        <p:sp>
          <p:nvSpPr>
            <p:cNvPr id="273211" name="Line 1851"/>
            <p:cNvSpPr>
              <a:spLocks noChangeShapeType="1"/>
            </p:cNvSpPr>
            <p:nvPr/>
          </p:nvSpPr>
          <p:spPr bwMode="auto">
            <a:xfrm flipH="1" flipV="1">
              <a:off x="3699" y="2648"/>
              <a:ext cx="23" cy="2"/>
            </a:xfrm>
            <a:prstGeom prst="line">
              <a:avLst/>
            </a:prstGeom>
            <a:noFill/>
            <a:ln w="9525">
              <a:solidFill>
                <a:srgbClr val="3896A8"/>
              </a:solidFill>
              <a:miter lim="800000"/>
              <a:headEnd/>
              <a:tailEnd/>
            </a:ln>
          </p:spPr>
          <p:txBody>
            <a:bodyPr/>
            <a:lstStyle/>
            <a:p>
              <a:endParaRPr lang="en-US"/>
            </a:p>
          </p:txBody>
        </p:sp>
        <p:sp>
          <p:nvSpPr>
            <p:cNvPr id="273212" name="Line 1852"/>
            <p:cNvSpPr>
              <a:spLocks noChangeShapeType="1"/>
            </p:cNvSpPr>
            <p:nvPr/>
          </p:nvSpPr>
          <p:spPr bwMode="auto">
            <a:xfrm flipH="1" flipV="1">
              <a:off x="3676" y="2647"/>
              <a:ext cx="23" cy="1"/>
            </a:xfrm>
            <a:prstGeom prst="line">
              <a:avLst/>
            </a:prstGeom>
            <a:noFill/>
            <a:ln w="9525">
              <a:solidFill>
                <a:srgbClr val="3794A7"/>
              </a:solidFill>
              <a:miter lim="800000"/>
              <a:headEnd/>
              <a:tailEnd/>
            </a:ln>
          </p:spPr>
          <p:txBody>
            <a:bodyPr/>
            <a:lstStyle/>
            <a:p>
              <a:endParaRPr lang="en-US"/>
            </a:p>
          </p:txBody>
        </p:sp>
        <p:sp>
          <p:nvSpPr>
            <p:cNvPr id="273213" name="Line 1853"/>
            <p:cNvSpPr>
              <a:spLocks noChangeShapeType="1"/>
            </p:cNvSpPr>
            <p:nvPr/>
          </p:nvSpPr>
          <p:spPr bwMode="auto">
            <a:xfrm flipH="1" flipV="1">
              <a:off x="3652" y="2646"/>
              <a:ext cx="24" cy="1"/>
            </a:xfrm>
            <a:prstGeom prst="line">
              <a:avLst/>
            </a:prstGeom>
            <a:noFill/>
            <a:ln w="9525">
              <a:solidFill>
                <a:srgbClr val="3793A5"/>
              </a:solidFill>
              <a:miter lim="800000"/>
              <a:headEnd/>
              <a:tailEnd/>
            </a:ln>
          </p:spPr>
          <p:txBody>
            <a:bodyPr/>
            <a:lstStyle/>
            <a:p>
              <a:endParaRPr lang="en-US"/>
            </a:p>
          </p:txBody>
        </p:sp>
      </p:grpSp>
      <p:sp>
        <p:nvSpPr>
          <p:cNvPr id="273215" name="Rectangle 1855"/>
          <p:cNvSpPr>
            <a:spLocks noChangeArrowheads="1"/>
          </p:cNvSpPr>
          <p:nvPr/>
        </p:nvSpPr>
        <p:spPr bwMode="auto">
          <a:xfrm>
            <a:off x="5373688" y="4411663"/>
            <a:ext cx="856004"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Satellite </a:t>
            </a:r>
            <a:endParaRPr lang="en-US" dirty="0">
              <a:effectLst>
                <a:outerShdw blurRad="38100" dist="38100" dir="2700000" algn="tl">
                  <a:srgbClr val="000000"/>
                </a:outerShdw>
              </a:effectLst>
            </a:endParaRPr>
          </a:p>
        </p:txBody>
      </p:sp>
      <p:sp>
        <p:nvSpPr>
          <p:cNvPr id="273216" name="Rectangle 1856"/>
          <p:cNvSpPr>
            <a:spLocks noChangeArrowheads="1"/>
          </p:cNvSpPr>
          <p:nvPr/>
        </p:nvSpPr>
        <p:spPr bwMode="auto">
          <a:xfrm>
            <a:off x="5216525" y="4700588"/>
            <a:ext cx="1175002"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Images, e.g.</a:t>
            </a:r>
            <a:endParaRPr lang="en-US" dirty="0">
              <a:effectLst>
                <a:outerShdw blurRad="38100" dist="38100" dir="2700000" algn="tl">
                  <a:srgbClr val="000000"/>
                </a:outerShdw>
              </a:effectLst>
            </a:endParaRPr>
          </a:p>
        </p:txBody>
      </p:sp>
      <p:grpSp>
        <p:nvGrpSpPr>
          <p:cNvPr id="14" name="Group 2241"/>
          <p:cNvGrpSpPr>
            <a:grpSpLocks/>
          </p:cNvGrpSpPr>
          <p:nvPr/>
        </p:nvGrpSpPr>
        <p:grpSpPr bwMode="auto">
          <a:xfrm>
            <a:off x="4953000" y="4291014"/>
            <a:ext cx="1576388" cy="1093787"/>
            <a:chOff x="3120" y="2703"/>
            <a:chExt cx="993" cy="689"/>
          </a:xfrm>
        </p:grpSpPr>
        <p:grpSp>
          <p:nvGrpSpPr>
            <p:cNvPr id="15" name="Group 2057"/>
            <p:cNvGrpSpPr>
              <a:grpSpLocks/>
            </p:cNvGrpSpPr>
            <p:nvPr/>
          </p:nvGrpSpPr>
          <p:grpSpPr bwMode="auto">
            <a:xfrm>
              <a:off x="3198" y="3098"/>
              <a:ext cx="894" cy="294"/>
              <a:chOff x="3198" y="3098"/>
              <a:chExt cx="894" cy="294"/>
            </a:xfrm>
          </p:grpSpPr>
          <p:sp>
            <p:nvSpPr>
              <p:cNvPr id="273217" name="Freeform 1857"/>
              <p:cNvSpPr>
                <a:spLocks/>
              </p:cNvSpPr>
              <p:nvPr/>
            </p:nvSpPr>
            <p:spPr bwMode="auto">
              <a:xfrm>
                <a:off x="3198" y="3177"/>
                <a:ext cx="93" cy="93"/>
              </a:xfrm>
              <a:custGeom>
                <a:avLst/>
                <a:gdLst/>
                <a:ahLst/>
                <a:cxnLst>
                  <a:cxn ang="0">
                    <a:pos x="0" y="0"/>
                  </a:cxn>
                  <a:cxn ang="0">
                    <a:pos x="13" y="12"/>
                  </a:cxn>
                  <a:cxn ang="0">
                    <a:pos x="93" y="93"/>
                  </a:cxn>
                  <a:cxn ang="0">
                    <a:pos x="81" y="81"/>
                  </a:cxn>
                  <a:cxn ang="0">
                    <a:pos x="0" y="0"/>
                  </a:cxn>
                </a:cxnLst>
                <a:rect l="0" t="0" r="r" b="b"/>
                <a:pathLst>
                  <a:path w="93" h="93">
                    <a:moveTo>
                      <a:pt x="0" y="0"/>
                    </a:moveTo>
                    <a:lnTo>
                      <a:pt x="13" y="12"/>
                    </a:lnTo>
                    <a:lnTo>
                      <a:pt x="93" y="93"/>
                    </a:lnTo>
                    <a:lnTo>
                      <a:pt x="81" y="81"/>
                    </a:lnTo>
                    <a:lnTo>
                      <a:pt x="0" y="0"/>
                    </a:lnTo>
                    <a:close/>
                  </a:path>
                </a:pathLst>
              </a:custGeom>
              <a:solidFill>
                <a:srgbClr val="51A3CB"/>
              </a:solidFill>
              <a:ln w="9525">
                <a:noFill/>
                <a:round/>
                <a:headEnd/>
                <a:tailEnd/>
              </a:ln>
            </p:spPr>
            <p:txBody>
              <a:bodyPr/>
              <a:lstStyle/>
              <a:p>
                <a:endParaRPr lang="en-US"/>
              </a:p>
            </p:txBody>
          </p:sp>
          <p:sp>
            <p:nvSpPr>
              <p:cNvPr id="273218" name="Line 1858"/>
              <p:cNvSpPr>
                <a:spLocks noChangeShapeType="1"/>
              </p:cNvSpPr>
              <p:nvPr/>
            </p:nvSpPr>
            <p:spPr bwMode="auto">
              <a:xfrm>
                <a:off x="3198" y="3177"/>
                <a:ext cx="81" cy="81"/>
              </a:xfrm>
              <a:prstGeom prst="line">
                <a:avLst/>
              </a:prstGeom>
              <a:noFill/>
              <a:ln w="1588">
                <a:solidFill>
                  <a:srgbClr val="51A3CB"/>
                </a:solidFill>
                <a:miter lim="800000"/>
                <a:headEnd/>
                <a:tailEnd/>
              </a:ln>
            </p:spPr>
            <p:txBody>
              <a:bodyPr/>
              <a:lstStyle/>
              <a:p>
                <a:endParaRPr lang="en-US"/>
              </a:p>
            </p:txBody>
          </p:sp>
          <p:sp>
            <p:nvSpPr>
              <p:cNvPr id="273219" name="Freeform 1859"/>
              <p:cNvSpPr>
                <a:spLocks/>
              </p:cNvSpPr>
              <p:nvPr/>
            </p:nvSpPr>
            <p:spPr bwMode="auto">
              <a:xfrm>
                <a:off x="3211" y="3189"/>
                <a:ext cx="94" cy="92"/>
              </a:xfrm>
              <a:custGeom>
                <a:avLst/>
                <a:gdLst/>
                <a:ahLst/>
                <a:cxnLst>
                  <a:cxn ang="0">
                    <a:pos x="0" y="0"/>
                  </a:cxn>
                  <a:cxn ang="0">
                    <a:pos x="13" y="12"/>
                  </a:cxn>
                  <a:cxn ang="0">
                    <a:pos x="94" y="92"/>
                  </a:cxn>
                  <a:cxn ang="0">
                    <a:pos x="80" y="81"/>
                  </a:cxn>
                  <a:cxn ang="0">
                    <a:pos x="0" y="0"/>
                  </a:cxn>
                </a:cxnLst>
                <a:rect l="0" t="0" r="r" b="b"/>
                <a:pathLst>
                  <a:path w="94" h="92">
                    <a:moveTo>
                      <a:pt x="0" y="0"/>
                    </a:moveTo>
                    <a:lnTo>
                      <a:pt x="13" y="12"/>
                    </a:lnTo>
                    <a:lnTo>
                      <a:pt x="94" y="92"/>
                    </a:lnTo>
                    <a:lnTo>
                      <a:pt x="80" y="81"/>
                    </a:lnTo>
                    <a:lnTo>
                      <a:pt x="0" y="0"/>
                    </a:lnTo>
                    <a:close/>
                  </a:path>
                </a:pathLst>
              </a:custGeom>
              <a:solidFill>
                <a:srgbClr val="50A0C8"/>
              </a:solidFill>
              <a:ln w="9525">
                <a:noFill/>
                <a:round/>
                <a:headEnd/>
                <a:tailEnd/>
              </a:ln>
            </p:spPr>
            <p:txBody>
              <a:bodyPr/>
              <a:lstStyle/>
              <a:p>
                <a:endParaRPr lang="en-US"/>
              </a:p>
            </p:txBody>
          </p:sp>
          <p:sp>
            <p:nvSpPr>
              <p:cNvPr id="273220" name="Line 1860"/>
              <p:cNvSpPr>
                <a:spLocks noChangeShapeType="1"/>
              </p:cNvSpPr>
              <p:nvPr/>
            </p:nvSpPr>
            <p:spPr bwMode="auto">
              <a:xfrm>
                <a:off x="3211" y="3189"/>
                <a:ext cx="80" cy="81"/>
              </a:xfrm>
              <a:prstGeom prst="line">
                <a:avLst/>
              </a:prstGeom>
              <a:noFill/>
              <a:ln w="1588">
                <a:solidFill>
                  <a:srgbClr val="50A0C8"/>
                </a:solidFill>
                <a:miter lim="800000"/>
                <a:headEnd/>
                <a:tailEnd/>
              </a:ln>
            </p:spPr>
            <p:txBody>
              <a:bodyPr/>
              <a:lstStyle/>
              <a:p>
                <a:endParaRPr lang="en-US"/>
              </a:p>
            </p:txBody>
          </p:sp>
          <p:sp>
            <p:nvSpPr>
              <p:cNvPr id="273221" name="Freeform 1861"/>
              <p:cNvSpPr>
                <a:spLocks/>
              </p:cNvSpPr>
              <p:nvPr/>
            </p:nvSpPr>
            <p:spPr bwMode="auto">
              <a:xfrm>
                <a:off x="3224" y="3201"/>
                <a:ext cx="95" cy="91"/>
              </a:xfrm>
              <a:custGeom>
                <a:avLst/>
                <a:gdLst/>
                <a:ahLst/>
                <a:cxnLst>
                  <a:cxn ang="0">
                    <a:pos x="0" y="0"/>
                  </a:cxn>
                  <a:cxn ang="0">
                    <a:pos x="15" y="11"/>
                  </a:cxn>
                  <a:cxn ang="0">
                    <a:pos x="95" y="91"/>
                  </a:cxn>
                  <a:cxn ang="0">
                    <a:pos x="81" y="80"/>
                  </a:cxn>
                  <a:cxn ang="0">
                    <a:pos x="0" y="0"/>
                  </a:cxn>
                </a:cxnLst>
                <a:rect l="0" t="0" r="r" b="b"/>
                <a:pathLst>
                  <a:path w="95" h="91">
                    <a:moveTo>
                      <a:pt x="0" y="0"/>
                    </a:moveTo>
                    <a:lnTo>
                      <a:pt x="15" y="11"/>
                    </a:lnTo>
                    <a:lnTo>
                      <a:pt x="95" y="91"/>
                    </a:lnTo>
                    <a:lnTo>
                      <a:pt x="81" y="80"/>
                    </a:lnTo>
                    <a:lnTo>
                      <a:pt x="0" y="0"/>
                    </a:lnTo>
                    <a:close/>
                  </a:path>
                </a:pathLst>
              </a:custGeom>
              <a:solidFill>
                <a:srgbClr val="4F9EC6"/>
              </a:solidFill>
              <a:ln w="9525">
                <a:noFill/>
                <a:round/>
                <a:headEnd/>
                <a:tailEnd/>
              </a:ln>
            </p:spPr>
            <p:txBody>
              <a:bodyPr/>
              <a:lstStyle/>
              <a:p>
                <a:endParaRPr lang="en-US"/>
              </a:p>
            </p:txBody>
          </p:sp>
          <p:sp>
            <p:nvSpPr>
              <p:cNvPr id="273222" name="Line 1862"/>
              <p:cNvSpPr>
                <a:spLocks noChangeShapeType="1"/>
              </p:cNvSpPr>
              <p:nvPr/>
            </p:nvSpPr>
            <p:spPr bwMode="auto">
              <a:xfrm>
                <a:off x="3224" y="3201"/>
                <a:ext cx="81" cy="80"/>
              </a:xfrm>
              <a:prstGeom prst="line">
                <a:avLst/>
              </a:prstGeom>
              <a:noFill/>
              <a:ln w="1588">
                <a:solidFill>
                  <a:srgbClr val="4F9EC6"/>
                </a:solidFill>
                <a:miter lim="800000"/>
                <a:headEnd/>
                <a:tailEnd/>
              </a:ln>
            </p:spPr>
            <p:txBody>
              <a:bodyPr/>
              <a:lstStyle/>
              <a:p>
                <a:endParaRPr lang="en-US"/>
              </a:p>
            </p:txBody>
          </p:sp>
          <p:sp>
            <p:nvSpPr>
              <p:cNvPr id="273223" name="Freeform 1863"/>
              <p:cNvSpPr>
                <a:spLocks/>
              </p:cNvSpPr>
              <p:nvPr/>
            </p:nvSpPr>
            <p:spPr bwMode="auto">
              <a:xfrm>
                <a:off x="3224" y="3201"/>
                <a:ext cx="88" cy="86"/>
              </a:xfrm>
              <a:custGeom>
                <a:avLst/>
                <a:gdLst/>
                <a:ahLst/>
                <a:cxnLst>
                  <a:cxn ang="0">
                    <a:pos x="0" y="0"/>
                  </a:cxn>
                  <a:cxn ang="0">
                    <a:pos x="7" y="5"/>
                  </a:cxn>
                  <a:cxn ang="0">
                    <a:pos x="88" y="86"/>
                  </a:cxn>
                  <a:cxn ang="0">
                    <a:pos x="81" y="80"/>
                  </a:cxn>
                  <a:cxn ang="0">
                    <a:pos x="0" y="0"/>
                  </a:cxn>
                </a:cxnLst>
                <a:rect l="0" t="0" r="r" b="b"/>
                <a:pathLst>
                  <a:path w="88" h="86">
                    <a:moveTo>
                      <a:pt x="0" y="0"/>
                    </a:moveTo>
                    <a:lnTo>
                      <a:pt x="7" y="5"/>
                    </a:lnTo>
                    <a:lnTo>
                      <a:pt x="88" y="86"/>
                    </a:lnTo>
                    <a:lnTo>
                      <a:pt x="81" y="80"/>
                    </a:lnTo>
                    <a:lnTo>
                      <a:pt x="0" y="0"/>
                    </a:lnTo>
                    <a:close/>
                  </a:path>
                </a:pathLst>
              </a:custGeom>
              <a:solidFill>
                <a:srgbClr val="4F9EC6"/>
              </a:solidFill>
              <a:ln w="9525">
                <a:noFill/>
                <a:round/>
                <a:headEnd/>
                <a:tailEnd/>
              </a:ln>
            </p:spPr>
            <p:txBody>
              <a:bodyPr/>
              <a:lstStyle/>
              <a:p>
                <a:endParaRPr lang="en-US"/>
              </a:p>
            </p:txBody>
          </p:sp>
          <p:sp>
            <p:nvSpPr>
              <p:cNvPr id="273224" name="Freeform 1864"/>
              <p:cNvSpPr>
                <a:spLocks/>
              </p:cNvSpPr>
              <p:nvPr/>
            </p:nvSpPr>
            <p:spPr bwMode="auto">
              <a:xfrm>
                <a:off x="3231" y="3206"/>
                <a:ext cx="88" cy="86"/>
              </a:xfrm>
              <a:custGeom>
                <a:avLst/>
                <a:gdLst/>
                <a:ahLst/>
                <a:cxnLst>
                  <a:cxn ang="0">
                    <a:pos x="0" y="0"/>
                  </a:cxn>
                  <a:cxn ang="0">
                    <a:pos x="8" y="6"/>
                  </a:cxn>
                  <a:cxn ang="0">
                    <a:pos x="88" y="86"/>
                  </a:cxn>
                  <a:cxn ang="0">
                    <a:pos x="81" y="81"/>
                  </a:cxn>
                  <a:cxn ang="0">
                    <a:pos x="0" y="0"/>
                  </a:cxn>
                </a:cxnLst>
                <a:rect l="0" t="0" r="r" b="b"/>
                <a:pathLst>
                  <a:path w="88" h="86">
                    <a:moveTo>
                      <a:pt x="0" y="0"/>
                    </a:moveTo>
                    <a:lnTo>
                      <a:pt x="8" y="6"/>
                    </a:lnTo>
                    <a:lnTo>
                      <a:pt x="88" y="86"/>
                    </a:lnTo>
                    <a:lnTo>
                      <a:pt x="81" y="81"/>
                    </a:lnTo>
                    <a:lnTo>
                      <a:pt x="0" y="0"/>
                    </a:lnTo>
                    <a:close/>
                  </a:path>
                </a:pathLst>
              </a:custGeom>
              <a:solidFill>
                <a:srgbClr val="4E9DC4"/>
              </a:solidFill>
              <a:ln w="9525">
                <a:noFill/>
                <a:round/>
                <a:headEnd/>
                <a:tailEnd/>
              </a:ln>
            </p:spPr>
            <p:txBody>
              <a:bodyPr/>
              <a:lstStyle/>
              <a:p>
                <a:endParaRPr lang="en-US"/>
              </a:p>
            </p:txBody>
          </p:sp>
          <p:sp>
            <p:nvSpPr>
              <p:cNvPr id="273225" name="Freeform 1865"/>
              <p:cNvSpPr>
                <a:spLocks/>
              </p:cNvSpPr>
              <p:nvPr/>
            </p:nvSpPr>
            <p:spPr bwMode="auto">
              <a:xfrm>
                <a:off x="3239" y="3212"/>
                <a:ext cx="95" cy="91"/>
              </a:xfrm>
              <a:custGeom>
                <a:avLst/>
                <a:gdLst/>
                <a:ahLst/>
                <a:cxnLst>
                  <a:cxn ang="0">
                    <a:pos x="0" y="0"/>
                  </a:cxn>
                  <a:cxn ang="0">
                    <a:pos x="15" y="10"/>
                  </a:cxn>
                  <a:cxn ang="0">
                    <a:pos x="95" y="91"/>
                  </a:cxn>
                  <a:cxn ang="0">
                    <a:pos x="80" y="80"/>
                  </a:cxn>
                  <a:cxn ang="0">
                    <a:pos x="0" y="0"/>
                  </a:cxn>
                </a:cxnLst>
                <a:rect l="0" t="0" r="r" b="b"/>
                <a:pathLst>
                  <a:path w="95" h="91">
                    <a:moveTo>
                      <a:pt x="0" y="0"/>
                    </a:moveTo>
                    <a:lnTo>
                      <a:pt x="15" y="10"/>
                    </a:lnTo>
                    <a:lnTo>
                      <a:pt x="95" y="91"/>
                    </a:lnTo>
                    <a:lnTo>
                      <a:pt x="80" y="80"/>
                    </a:lnTo>
                    <a:lnTo>
                      <a:pt x="0" y="0"/>
                    </a:lnTo>
                    <a:close/>
                  </a:path>
                </a:pathLst>
              </a:custGeom>
              <a:solidFill>
                <a:srgbClr val="4E9CC3"/>
              </a:solidFill>
              <a:ln w="9525">
                <a:noFill/>
                <a:round/>
                <a:headEnd/>
                <a:tailEnd/>
              </a:ln>
            </p:spPr>
            <p:txBody>
              <a:bodyPr/>
              <a:lstStyle/>
              <a:p>
                <a:endParaRPr lang="en-US"/>
              </a:p>
            </p:txBody>
          </p:sp>
          <p:sp>
            <p:nvSpPr>
              <p:cNvPr id="273226" name="Line 1866"/>
              <p:cNvSpPr>
                <a:spLocks noChangeShapeType="1"/>
              </p:cNvSpPr>
              <p:nvPr/>
            </p:nvSpPr>
            <p:spPr bwMode="auto">
              <a:xfrm>
                <a:off x="3239" y="3212"/>
                <a:ext cx="80" cy="80"/>
              </a:xfrm>
              <a:prstGeom prst="line">
                <a:avLst/>
              </a:prstGeom>
              <a:noFill/>
              <a:ln w="1588">
                <a:solidFill>
                  <a:srgbClr val="4E9CC3"/>
                </a:solidFill>
                <a:miter lim="800000"/>
                <a:headEnd/>
                <a:tailEnd/>
              </a:ln>
            </p:spPr>
            <p:txBody>
              <a:bodyPr/>
              <a:lstStyle/>
              <a:p>
                <a:endParaRPr lang="en-US"/>
              </a:p>
            </p:txBody>
          </p:sp>
          <p:sp>
            <p:nvSpPr>
              <p:cNvPr id="273227" name="Freeform 1867"/>
              <p:cNvSpPr>
                <a:spLocks/>
              </p:cNvSpPr>
              <p:nvPr/>
            </p:nvSpPr>
            <p:spPr bwMode="auto">
              <a:xfrm>
                <a:off x="3239" y="3212"/>
                <a:ext cx="88" cy="86"/>
              </a:xfrm>
              <a:custGeom>
                <a:avLst/>
                <a:gdLst/>
                <a:ahLst/>
                <a:cxnLst>
                  <a:cxn ang="0">
                    <a:pos x="0" y="0"/>
                  </a:cxn>
                  <a:cxn ang="0">
                    <a:pos x="7" y="5"/>
                  </a:cxn>
                  <a:cxn ang="0">
                    <a:pos x="88" y="86"/>
                  </a:cxn>
                  <a:cxn ang="0">
                    <a:pos x="80" y="80"/>
                  </a:cxn>
                  <a:cxn ang="0">
                    <a:pos x="0" y="0"/>
                  </a:cxn>
                </a:cxnLst>
                <a:rect l="0" t="0" r="r" b="b"/>
                <a:pathLst>
                  <a:path w="88" h="86">
                    <a:moveTo>
                      <a:pt x="0" y="0"/>
                    </a:moveTo>
                    <a:lnTo>
                      <a:pt x="7" y="5"/>
                    </a:lnTo>
                    <a:lnTo>
                      <a:pt x="88" y="86"/>
                    </a:lnTo>
                    <a:lnTo>
                      <a:pt x="80" y="80"/>
                    </a:lnTo>
                    <a:lnTo>
                      <a:pt x="0" y="0"/>
                    </a:lnTo>
                    <a:close/>
                  </a:path>
                </a:pathLst>
              </a:custGeom>
              <a:solidFill>
                <a:srgbClr val="4E9CC3"/>
              </a:solidFill>
              <a:ln w="9525">
                <a:noFill/>
                <a:round/>
                <a:headEnd/>
                <a:tailEnd/>
              </a:ln>
            </p:spPr>
            <p:txBody>
              <a:bodyPr/>
              <a:lstStyle/>
              <a:p>
                <a:endParaRPr lang="en-US"/>
              </a:p>
            </p:txBody>
          </p:sp>
          <p:sp>
            <p:nvSpPr>
              <p:cNvPr id="273228" name="Freeform 1868"/>
              <p:cNvSpPr>
                <a:spLocks/>
              </p:cNvSpPr>
              <p:nvPr/>
            </p:nvSpPr>
            <p:spPr bwMode="auto">
              <a:xfrm>
                <a:off x="3246" y="3217"/>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D9BC1"/>
              </a:solidFill>
              <a:ln w="9525">
                <a:noFill/>
                <a:round/>
                <a:headEnd/>
                <a:tailEnd/>
              </a:ln>
            </p:spPr>
            <p:txBody>
              <a:bodyPr/>
              <a:lstStyle/>
              <a:p>
                <a:endParaRPr lang="en-US"/>
              </a:p>
            </p:txBody>
          </p:sp>
          <p:sp>
            <p:nvSpPr>
              <p:cNvPr id="273229" name="Freeform 1869"/>
              <p:cNvSpPr>
                <a:spLocks/>
              </p:cNvSpPr>
              <p:nvPr/>
            </p:nvSpPr>
            <p:spPr bwMode="auto">
              <a:xfrm>
                <a:off x="3254" y="3222"/>
                <a:ext cx="96" cy="91"/>
              </a:xfrm>
              <a:custGeom>
                <a:avLst/>
                <a:gdLst/>
                <a:ahLst/>
                <a:cxnLst>
                  <a:cxn ang="0">
                    <a:pos x="0" y="0"/>
                  </a:cxn>
                  <a:cxn ang="0">
                    <a:pos x="16" y="10"/>
                  </a:cxn>
                  <a:cxn ang="0">
                    <a:pos x="96" y="91"/>
                  </a:cxn>
                  <a:cxn ang="0">
                    <a:pos x="80" y="81"/>
                  </a:cxn>
                  <a:cxn ang="0">
                    <a:pos x="0" y="0"/>
                  </a:cxn>
                </a:cxnLst>
                <a:rect l="0" t="0" r="r" b="b"/>
                <a:pathLst>
                  <a:path w="96" h="91">
                    <a:moveTo>
                      <a:pt x="0" y="0"/>
                    </a:moveTo>
                    <a:lnTo>
                      <a:pt x="16" y="10"/>
                    </a:lnTo>
                    <a:lnTo>
                      <a:pt x="96" y="91"/>
                    </a:lnTo>
                    <a:lnTo>
                      <a:pt x="80" y="81"/>
                    </a:lnTo>
                    <a:lnTo>
                      <a:pt x="0" y="0"/>
                    </a:lnTo>
                    <a:close/>
                  </a:path>
                </a:pathLst>
              </a:custGeom>
              <a:solidFill>
                <a:srgbClr val="4D9AC0"/>
              </a:solidFill>
              <a:ln w="9525">
                <a:noFill/>
                <a:round/>
                <a:headEnd/>
                <a:tailEnd/>
              </a:ln>
            </p:spPr>
            <p:txBody>
              <a:bodyPr/>
              <a:lstStyle/>
              <a:p>
                <a:endParaRPr lang="en-US"/>
              </a:p>
            </p:txBody>
          </p:sp>
          <p:sp>
            <p:nvSpPr>
              <p:cNvPr id="273230" name="Line 1870"/>
              <p:cNvSpPr>
                <a:spLocks noChangeShapeType="1"/>
              </p:cNvSpPr>
              <p:nvPr/>
            </p:nvSpPr>
            <p:spPr bwMode="auto">
              <a:xfrm>
                <a:off x="3254" y="3222"/>
                <a:ext cx="80" cy="81"/>
              </a:xfrm>
              <a:prstGeom prst="line">
                <a:avLst/>
              </a:prstGeom>
              <a:noFill/>
              <a:ln w="1588">
                <a:solidFill>
                  <a:srgbClr val="4D9AC0"/>
                </a:solidFill>
                <a:miter lim="800000"/>
                <a:headEnd/>
                <a:tailEnd/>
              </a:ln>
            </p:spPr>
            <p:txBody>
              <a:bodyPr/>
              <a:lstStyle/>
              <a:p>
                <a:endParaRPr lang="en-US"/>
              </a:p>
            </p:txBody>
          </p:sp>
          <p:sp>
            <p:nvSpPr>
              <p:cNvPr id="273231" name="Freeform 1871"/>
              <p:cNvSpPr>
                <a:spLocks/>
              </p:cNvSpPr>
              <p:nvPr/>
            </p:nvSpPr>
            <p:spPr bwMode="auto">
              <a:xfrm>
                <a:off x="3254" y="3222"/>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D9AC0"/>
              </a:solidFill>
              <a:ln w="9525">
                <a:noFill/>
                <a:round/>
                <a:headEnd/>
                <a:tailEnd/>
              </a:ln>
            </p:spPr>
            <p:txBody>
              <a:bodyPr/>
              <a:lstStyle/>
              <a:p>
                <a:endParaRPr lang="en-US"/>
              </a:p>
            </p:txBody>
          </p:sp>
          <p:sp>
            <p:nvSpPr>
              <p:cNvPr id="273232" name="Freeform 1872"/>
              <p:cNvSpPr>
                <a:spLocks/>
              </p:cNvSpPr>
              <p:nvPr/>
            </p:nvSpPr>
            <p:spPr bwMode="auto">
              <a:xfrm>
                <a:off x="3262" y="3227"/>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C99BF"/>
              </a:solidFill>
              <a:ln w="9525">
                <a:noFill/>
                <a:round/>
                <a:headEnd/>
                <a:tailEnd/>
              </a:ln>
            </p:spPr>
            <p:txBody>
              <a:bodyPr/>
              <a:lstStyle/>
              <a:p>
                <a:endParaRPr lang="en-US"/>
              </a:p>
            </p:txBody>
          </p:sp>
          <p:sp>
            <p:nvSpPr>
              <p:cNvPr id="273233" name="Freeform 1873"/>
              <p:cNvSpPr>
                <a:spLocks/>
              </p:cNvSpPr>
              <p:nvPr/>
            </p:nvSpPr>
            <p:spPr bwMode="auto">
              <a:xfrm>
                <a:off x="3270" y="3232"/>
                <a:ext cx="97" cy="90"/>
              </a:xfrm>
              <a:custGeom>
                <a:avLst/>
                <a:gdLst/>
                <a:ahLst/>
                <a:cxnLst>
                  <a:cxn ang="0">
                    <a:pos x="0" y="0"/>
                  </a:cxn>
                  <a:cxn ang="0">
                    <a:pos x="16" y="10"/>
                  </a:cxn>
                  <a:cxn ang="0">
                    <a:pos x="97" y="90"/>
                  </a:cxn>
                  <a:cxn ang="0">
                    <a:pos x="80" y="81"/>
                  </a:cxn>
                  <a:cxn ang="0">
                    <a:pos x="0" y="0"/>
                  </a:cxn>
                </a:cxnLst>
                <a:rect l="0" t="0" r="r" b="b"/>
                <a:pathLst>
                  <a:path w="97" h="90">
                    <a:moveTo>
                      <a:pt x="0" y="0"/>
                    </a:moveTo>
                    <a:lnTo>
                      <a:pt x="16" y="10"/>
                    </a:lnTo>
                    <a:lnTo>
                      <a:pt x="97" y="90"/>
                    </a:lnTo>
                    <a:lnTo>
                      <a:pt x="80" y="81"/>
                    </a:lnTo>
                    <a:lnTo>
                      <a:pt x="0" y="0"/>
                    </a:lnTo>
                    <a:close/>
                  </a:path>
                </a:pathLst>
              </a:custGeom>
              <a:solidFill>
                <a:srgbClr val="4C98BE"/>
              </a:solidFill>
              <a:ln w="9525">
                <a:noFill/>
                <a:round/>
                <a:headEnd/>
                <a:tailEnd/>
              </a:ln>
            </p:spPr>
            <p:txBody>
              <a:bodyPr/>
              <a:lstStyle/>
              <a:p>
                <a:endParaRPr lang="en-US"/>
              </a:p>
            </p:txBody>
          </p:sp>
          <p:sp>
            <p:nvSpPr>
              <p:cNvPr id="273234" name="Line 1874"/>
              <p:cNvSpPr>
                <a:spLocks noChangeShapeType="1"/>
              </p:cNvSpPr>
              <p:nvPr/>
            </p:nvSpPr>
            <p:spPr bwMode="auto">
              <a:xfrm>
                <a:off x="3270" y="3232"/>
                <a:ext cx="80" cy="81"/>
              </a:xfrm>
              <a:prstGeom prst="line">
                <a:avLst/>
              </a:prstGeom>
              <a:noFill/>
              <a:ln w="1588">
                <a:solidFill>
                  <a:srgbClr val="4C98BE"/>
                </a:solidFill>
                <a:miter lim="800000"/>
                <a:headEnd/>
                <a:tailEnd/>
              </a:ln>
            </p:spPr>
            <p:txBody>
              <a:bodyPr/>
              <a:lstStyle/>
              <a:p>
                <a:endParaRPr lang="en-US"/>
              </a:p>
            </p:txBody>
          </p:sp>
          <p:sp>
            <p:nvSpPr>
              <p:cNvPr id="273235" name="Freeform 1875"/>
              <p:cNvSpPr>
                <a:spLocks/>
              </p:cNvSpPr>
              <p:nvPr/>
            </p:nvSpPr>
            <p:spPr bwMode="auto">
              <a:xfrm>
                <a:off x="3270" y="3232"/>
                <a:ext cx="86" cy="84"/>
              </a:xfrm>
              <a:custGeom>
                <a:avLst/>
                <a:gdLst/>
                <a:ahLst/>
                <a:cxnLst>
                  <a:cxn ang="0">
                    <a:pos x="0" y="0"/>
                  </a:cxn>
                  <a:cxn ang="0">
                    <a:pos x="5" y="4"/>
                  </a:cxn>
                  <a:cxn ang="0">
                    <a:pos x="86" y="84"/>
                  </a:cxn>
                  <a:cxn ang="0">
                    <a:pos x="80" y="81"/>
                  </a:cxn>
                  <a:cxn ang="0">
                    <a:pos x="0" y="0"/>
                  </a:cxn>
                </a:cxnLst>
                <a:rect l="0" t="0" r="r" b="b"/>
                <a:pathLst>
                  <a:path w="86" h="84">
                    <a:moveTo>
                      <a:pt x="0" y="0"/>
                    </a:moveTo>
                    <a:lnTo>
                      <a:pt x="5" y="4"/>
                    </a:lnTo>
                    <a:lnTo>
                      <a:pt x="86" y="84"/>
                    </a:lnTo>
                    <a:lnTo>
                      <a:pt x="80" y="81"/>
                    </a:lnTo>
                    <a:lnTo>
                      <a:pt x="0" y="0"/>
                    </a:lnTo>
                    <a:close/>
                  </a:path>
                </a:pathLst>
              </a:custGeom>
              <a:solidFill>
                <a:srgbClr val="4C98BE"/>
              </a:solidFill>
              <a:ln w="9525">
                <a:noFill/>
                <a:round/>
                <a:headEnd/>
                <a:tailEnd/>
              </a:ln>
            </p:spPr>
            <p:txBody>
              <a:bodyPr/>
              <a:lstStyle/>
              <a:p>
                <a:endParaRPr lang="en-US"/>
              </a:p>
            </p:txBody>
          </p:sp>
          <p:sp>
            <p:nvSpPr>
              <p:cNvPr id="273236" name="Freeform 1876"/>
              <p:cNvSpPr>
                <a:spLocks/>
              </p:cNvSpPr>
              <p:nvPr/>
            </p:nvSpPr>
            <p:spPr bwMode="auto">
              <a:xfrm>
                <a:off x="3275" y="3236"/>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B97BD"/>
              </a:solidFill>
              <a:ln w="9525">
                <a:noFill/>
                <a:round/>
                <a:headEnd/>
                <a:tailEnd/>
              </a:ln>
            </p:spPr>
            <p:txBody>
              <a:bodyPr/>
              <a:lstStyle/>
              <a:p>
                <a:endParaRPr lang="en-US"/>
              </a:p>
            </p:txBody>
          </p:sp>
          <p:sp>
            <p:nvSpPr>
              <p:cNvPr id="273237" name="Freeform 1877"/>
              <p:cNvSpPr>
                <a:spLocks/>
              </p:cNvSpPr>
              <p:nvPr/>
            </p:nvSpPr>
            <p:spPr bwMode="auto">
              <a:xfrm>
                <a:off x="3281" y="3239"/>
                <a:ext cx="86" cy="83"/>
              </a:xfrm>
              <a:custGeom>
                <a:avLst/>
                <a:gdLst/>
                <a:ahLst/>
                <a:cxnLst>
                  <a:cxn ang="0">
                    <a:pos x="0" y="0"/>
                  </a:cxn>
                  <a:cxn ang="0">
                    <a:pos x="5" y="3"/>
                  </a:cxn>
                  <a:cxn ang="0">
                    <a:pos x="86" y="83"/>
                  </a:cxn>
                  <a:cxn ang="0">
                    <a:pos x="80" y="80"/>
                  </a:cxn>
                  <a:cxn ang="0">
                    <a:pos x="0" y="0"/>
                  </a:cxn>
                </a:cxnLst>
                <a:rect l="0" t="0" r="r" b="b"/>
                <a:pathLst>
                  <a:path w="86" h="83">
                    <a:moveTo>
                      <a:pt x="0" y="0"/>
                    </a:moveTo>
                    <a:lnTo>
                      <a:pt x="5" y="3"/>
                    </a:lnTo>
                    <a:lnTo>
                      <a:pt x="86" y="83"/>
                    </a:lnTo>
                    <a:lnTo>
                      <a:pt x="80" y="80"/>
                    </a:lnTo>
                    <a:lnTo>
                      <a:pt x="0" y="0"/>
                    </a:lnTo>
                    <a:close/>
                  </a:path>
                </a:pathLst>
              </a:custGeom>
              <a:solidFill>
                <a:srgbClr val="4A96BC"/>
              </a:solidFill>
              <a:ln w="9525">
                <a:noFill/>
                <a:round/>
                <a:headEnd/>
                <a:tailEnd/>
              </a:ln>
            </p:spPr>
            <p:txBody>
              <a:bodyPr/>
              <a:lstStyle/>
              <a:p>
                <a:endParaRPr lang="en-US"/>
              </a:p>
            </p:txBody>
          </p:sp>
          <p:sp>
            <p:nvSpPr>
              <p:cNvPr id="273238" name="Freeform 1878"/>
              <p:cNvSpPr>
                <a:spLocks/>
              </p:cNvSpPr>
              <p:nvPr/>
            </p:nvSpPr>
            <p:spPr bwMode="auto">
              <a:xfrm>
                <a:off x="3286" y="3242"/>
                <a:ext cx="98" cy="90"/>
              </a:xfrm>
              <a:custGeom>
                <a:avLst/>
                <a:gdLst/>
                <a:ahLst/>
                <a:cxnLst>
                  <a:cxn ang="0">
                    <a:pos x="0" y="0"/>
                  </a:cxn>
                  <a:cxn ang="0">
                    <a:pos x="17" y="9"/>
                  </a:cxn>
                  <a:cxn ang="0">
                    <a:pos x="98" y="90"/>
                  </a:cxn>
                  <a:cxn ang="0">
                    <a:pos x="81" y="80"/>
                  </a:cxn>
                  <a:cxn ang="0">
                    <a:pos x="0" y="0"/>
                  </a:cxn>
                </a:cxnLst>
                <a:rect l="0" t="0" r="r" b="b"/>
                <a:pathLst>
                  <a:path w="98" h="90">
                    <a:moveTo>
                      <a:pt x="0" y="0"/>
                    </a:moveTo>
                    <a:lnTo>
                      <a:pt x="17" y="9"/>
                    </a:lnTo>
                    <a:lnTo>
                      <a:pt x="98" y="90"/>
                    </a:lnTo>
                    <a:lnTo>
                      <a:pt x="81" y="80"/>
                    </a:lnTo>
                    <a:lnTo>
                      <a:pt x="0" y="0"/>
                    </a:lnTo>
                    <a:close/>
                  </a:path>
                </a:pathLst>
              </a:custGeom>
              <a:solidFill>
                <a:srgbClr val="4A95BB"/>
              </a:solidFill>
              <a:ln w="9525">
                <a:noFill/>
                <a:round/>
                <a:headEnd/>
                <a:tailEnd/>
              </a:ln>
            </p:spPr>
            <p:txBody>
              <a:bodyPr/>
              <a:lstStyle/>
              <a:p>
                <a:endParaRPr lang="en-US"/>
              </a:p>
            </p:txBody>
          </p:sp>
          <p:sp>
            <p:nvSpPr>
              <p:cNvPr id="273239" name="Line 1879"/>
              <p:cNvSpPr>
                <a:spLocks noChangeShapeType="1"/>
              </p:cNvSpPr>
              <p:nvPr/>
            </p:nvSpPr>
            <p:spPr bwMode="auto">
              <a:xfrm>
                <a:off x="3286" y="3242"/>
                <a:ext cx="81" cy="80"/>
              </a:xfrm>
              <a:prstGeom prst="line">
                <a:avLst/>
              </a:prstGeom>
              <a:noFill/>
              <a:ln w="1588">
                <a:solidFill>
                  <a:srgbClr val="4A95BB"/>
                </a:solidFill>
                <a:miter lim="800000"/>
                <a:headEnd/>
                <a:tailEnd/>
              </a:ln>
            </p:spPr>
            <p:txBody>
              <a:bodyPr/>
              <a:lstStyle/>
              <a:p>
                <a:endParaRPr lang="en-US"/>
              </a:p>
            </p:txBody>
          </p:sp>
          <p:sp>
            <p:nvSpPr>
              <p:cNvPr id="273240" name="Freeform 1880"/>
              <p:cNvSpPr>
                <a:spLocks/>
              </p:cNvSpPr>
              <p:nvPr/>
            </p:nvSpPr>
            <p:spPr bwMode="auto">
              <a:xfrm>
                <a:off x="3286" y="3242"/>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A95BB"/>
              </a:solidFill>
              <a:ln w="9525">
                <a:noFill/>
                <a:round/>
                <a:headEnd/>
                <a:tailEnd/>
              </a:ln>
            </p:spPr>
            <p:txBody>
              <a:bodyPr/>
              <a:lstStyle/>
              <a:p>
                <a:endParaRPr lang="en-US"/>
              </a:p>
            </p:txBody>
          </p:sp>
          <p:sp>
            <p:nvSpPr>
              <p:cNvPr id="273241" name="Freeform 1881"/>
              <p:cNvSpPr>
                <a:spLocks/>
              </p:cNvSpPr>
              <p:nvPr/>
            </p:nvSpPr>
            <p:spPr bwMode="auto">
              <a:xfrm>
                <a:off x="3292" y="3245"/>
                <a:ext cx="86" cy="84"/>
              </a:xfrm>
              <a:custGeom>
                <a:avLst/>
                <a:gdLst/>
                <a:ahLst/>
                <a:cxnLst>
                  <a:cxn ang="0">
                    <a:pos x="0" y="0"/>
                  </a:cxn>
                  <a:cxn ang="0">
                    <a:pos x="6" y="3"/>
                  </a:cxn>
                  <a:cxn ang="0">
                    <a:pos x="86" y="84"/>
                  </a:cxn>
                  <a:cxn ang="0">
                    <a:pos x="80" y="80"/>
                  </a:cxn>
                  <a:cxn ang="0">
                    <a:pos x="0" y="0"/>
                  </a:cxn>
                </a:cxnLst>
                <a:rect l="0" t="0" r="r" b="b"/>
                <a:pathLst>
                  <a:path w="86" h="84">
                    <a:moveTo>
                      <a:pt x="0" y="0"/>
                    </a:moveTo>
                    <a:lnTo>
                      <a:pt x="6" y="3"/>
                    </a:lnTo>
                    <a:lnTo>
                      <a:pt x="86" y="84"/>
                    </a:lnTo>
                    <a:lnTo>
                      <a:pt x="80" y="80"/>
                    </a:lnTo>
                    <a:lnTo>
                      <a:pt x="0" y="0"/>
                    </a:lnTo>
                    <a:close/>
                  </a:path>
                </a:pathLst>
              </a:custGeom>
              <a:solidFill>
                <a:srgbClr val="4994BA"/>
              </a:solidFill>
              <a:ln w="9525">
                <a:noFill/>
                <a:round/>
                <a:headEnd/>
                <a:tailEnd/>
              </a:ln>
            </p:spPr>
            <p:txBody>
              <a:bodyPr/>
              <a:lstStyle/>
              <a:p>
                <a:endParaRPr lang="en-US"/>
              </a:p>
            </p:txBody>
          </p:sp>
          <p:sp>
            <p:nvSpPr>
              <p:cNvPr id="273242" name="Freeform 1882"/>
              <p:cNvSpPr>
                <a:spLocks/>
              </p:cNvSpPr>
              <p:nvPr/>
            </p:nvSpPr>
            <p:spPr bwMode="auto">
              <a:xfrm>
                <a:off x="3298" y="3248"/>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3B9"/>
              </a:solidFill>
              <a:ln w="9525">
                <a:noFill/>
                <a:round/>
                <a:headEnd/>
                <a:tailEnd/>
              </a:ln>
            </p:spPr>
            <p:txBody>
              <a:bodyPr/>
              <a:lstStyle/>
              <a:p>
                <a:endParaRPr lang="en-US"/>
              </a:p>
            </p:txBody>
          </p:sp>
          <p:sp>
            <p:nvSpPr>
              <p:cNvPr id="273243" name="Freeform 1883"/>
              <p:cNvSpPr>
                <a:spLocks/>
              </p:cNvSpPr>
              <p:nvPr/>
            </p:nvSpPr>
            <p:spPr bwMode="auto">
              <a:xfrm>
                <a:off x="3303" y="3251"/>
                <a:ext cx="99" cy="89"/>
              </a:xfrm>
              <a:custGeom>
                <a:avLst/>
                <a:gdLst/>
                <a:ahLst/>
                <a:cxnLst>
                  <a:cxn ang="0">
                    <a:pos x="0" y="0"/>
                  </a:cxn>
                  <a:cxn ang="0">
                    <a:pos x="18" y="8"/>
                  </a:cxn>
                  <a:cxn ang="0">
                    <a:pos x="99" y="89"/>
                  </a:cxn>
                  <a:cxn ang="0">
                    <a:pos x="81" y="81"/>
                  </a:cxn>
                  <a:cxn ang="0">
                    <a:pos x="0" y="0"/>
                  </a:cxn>
                </a:cxnLst>
                <a:rect l="0" t="0" r="r" b="b"/>
                <a:pathLst>
                  <a:path w="99" h="89">
                    <a:moveTo>
                      <a:pt x="0" y="0"/>
                    </a:moveTo>
                    <a:lnTo>
                      <a:pt x="18" y="8"/>
                    </a:lnTo>
                    <a:lnTo>
                      <a:pt x="99" y="89"/>
                    </a:lnTo>
                    <a:lnTo>
                      <a:pt x="81" y="81"/>
                    </a:lnTo>
                    <a:lnTo>
                      <a:pt x="0" y="0"/>
                    </a:lnTo>
                    <a:close/>
                  </a:path>
                </a:pathLst>
              </a:custGeom>
              <a:solidFill>
                <a:srgbClr val="4993B8"/>
              </a:solidFill>
              <a:ln w="9525">
                <a:noFill/>
                <a:round/>
                <a:headEnd/>
                <a:tailEnd/>
              </a:ln>
            </p:spPr>
            <p:txBody>
              <a:bodyPr/>
              <a:lstStyle/>
              <a:p>
                <a:endParaRPr lang="en-US"/>
              </a:p>
            </p:txBody>
          </p:sp>
          <p:sp>
            <p:nvSpPr>
              <p:cNvPr id="273244" name="Line 1884"/>
              <p:cNvSpPr>
                <a:spLocks noChangeShapeType="1"/>
              </p:cNvSpPr>
              <p:nvPr/>
            </p:nvSpPr>
            <p:spPr bwMode="auto">
              <a:xfrm>
                <a:off x="3303" y="3251"/>
                <a:ext cx="81" cy="81"/>
              </a:xfrm>
              <a:prstGeom prst="line">
                <a:avLst/>
              </a:prstGeom>
              <a:noFill/>
              <a:ln w="1588">
                <a:solidFill>
                  <a:srgbClr val="4993B8"/>
                </a:solidFill>
                <a:miter lim="800000"/>
                <a:headEnd/>
                <a:tailEnd/>
              </a:ln>
            </p:spPr>
            <p:txBody>
              <a:bodyPr/>
              <a:lstStyle/>
              <a:p>
                <a:endParaRPr lang="en-US"/>
              </a:p>
            </p:txBody>
          </p:sp>
          <p:sp>
            <p:nvSpPr>
              <p:cNvPr id="273245" name="Freeform 1885"/>
              <p:cNvSpPr>
                <a:spLocks/>
              </p:cNvSpPr>
              <p:nvPr/>
            </p:nvSpPr>
            <p:spPr bwMode="auto">
              <a:xfrm>
                <a:off x="3303" y="3251"/>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3246" name="Freeform 1886"/>
              <p:cNvSpPr>
                <a:spLocks/>
              </p:cNvSpPr>
              <p:nvPr/>
            </p:nvSpPr>
            <p:spPr bwMode="auto">
              <a:xfrm>
                <a:off x="3312" y="3255"/>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892B7"/>
              </a:solidFill>
              <a:ln w="9525">
                <a:noFill/>
                <a:round/>
                <a:headEnd/>
                <a:tailEnd/>
              </a:ln>
            </p:spPr>
            <p:txBody>
              <a:bodyPr/>
              <a:lstStyle/>
              <a:p>
                <a:endParaRPr lang="en-US"/>
              </a:p>
            </p:txBody>
          </p:sp>
          <p:sp>
            <p:nvSpPr>
              <p:cNvPr id="273247" name="Freeform 1887"/>
              <p:cNvSpPr>
                <a:spLocks/>
              </p:cNvSpPr>
              <p:nvPr/>
            </p:nvSpPr>
            <p:spPr bwMode="auto">
              <a:xfrm>
                <a:off x="3321" y="3259"/>
                <a:ext cx="99" cy="89"/>
              </a:xfrm>
              <a:custGeom>
                <a:avLst/>
                <a:gdLst/>
                <a:ahLst/>
                <a:cxnLst>
                  <a:cxn ang="0">
                    <a:pos x="0" y="0"/>
                  </a:cxn>
                  <a:cxn ang="0">
                    <a:pos x="19" y="8"/>
                  </a:cxn>
                  <a:cxn ang="0">
                    <a:pos x="99" y="89"/>
                  </a:cxn>
                  <a:cxn ang="0">
                    <a:pos x="81" y="81"/>
                  </a:cxn>
                  <a:cxn ang="0">
                    <a:pos x="0" y="0"/>
                  </a:cxn>
                </a:cxnLst>
                <a:rect l="0" t="0" r="r" b="b"/>
                <a:pathLst>
                  <a:path w="99" h="89">
                    <a:moveTo>
                      <a:pt x="0" y="0"/>
                    </a:moveTo>
                    <a:lnTo>
                      <a:pt x="19" y="8"/>
                    </a:lnTo>
                    <a:lnTo>
                      <a:pt x="99" y="89"/>
                    </a:lnTo>
                    <a:lnTo>
                      <a:pt x="81" y="81"/>
                    </a:lnTo>
                    <a:lnTo>
                      <a:pt x="0" y="0"/>
                    </a:lnTo>
                    <a:close/>
                  </a:path>
                </a:pathLst>
              </a:custGeom>
              <a:solidFill>
                <a:srgbClr val="4891B6"/>
              </a:solidFill>
              <a:ln w="9525">
                <a:noFill/>
                <a:round/>
                <a:headEnd/>
                <a:tailEnd/>
              </a:ln>
            </p:spPr>
            <p:txBody>
              <a:bodyPr/>
              <a:lstStyle/>
              <a:p>
                <a:endParaRPr lang="en-US"/>
              </a:p>
            </p:txBody>
          </p:sp>
          <p:sp>
            <p:nvSpPr>
              <p:cNvPr id="273248" name="Line 1888"/>
              <p:cNvSpPr>
                <a:spLocks noChangeShapeType="1"/>
              </p:cNvSpPr>
              <p:nvPr/>
            </p:nvSpPr>
            <p:spPr bwMode="auto">
              <a:xfrm>
                <a:off x="3321" y="3259"/>
                <a:ext cx="81" cy="81"/>
              </a:xfrm>
              <a:prstGeom prst="line">
                <a:avLst/>
              </a:prstGeom>
              <a:noFill/>
              <a:ln w="1588">
                <a:solidFill>
                  <a:srgbClr val="4891B6"/>
                </a:solidFill>
                <a:miter lim="800000"/>
                <a:headEnd/>
                <a:tailEnd/>
              </a:ln>
            </p:spPr>
            <p:txBody>
              <a:bodyPr/>
              <a:lstStyle/>
              <a:p>
                <a:endParaRPr lang="en-US"/>
              </a:p>
            </p:txBody>
          </p:sp>
          <p:sp>
            <p:nvSpPr>
              <p:cNvPr id="273249" name="Freeform 1889"/>
              <p:cNvSpPr>
                <a:spLocks/>
              </p:cNvSpPr>
              <p:nvPr/>
            </p:nvSpPr>
            <p:spPr bwMode="auto">
              <a:xfrm>
                <a:off x="3321" y="3259"/>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891B6"/>
              </a:solidFill>
              <a:ln w="9525">
                <a:noFill/>
                <a:round/>
                <a:headEnd/>
                <a:tailEnd/>
              </a:ln>
            </p:spPr>
            <p:txBody>
              <a:bodyPr/>
              <a:lstStyle/>
              <a:p>
                <a:endParaRPr lang="en-US"/>
              </a:p>
            </p:txBody>
          </p:sp>
          <p:sp>
            <p:nvSpPr>
              <p:cNvPr id="273250" name="Freeform 1890"/>
              <p:cNvSpPr>
                <a:spLocks/>
              </p:cNvSpPr>
              <p:nvPr/>
            </p:nvSpPr>
            <p:spPr bwMode="auto">
              <a:xfrm>
                <a:off x="3327" y="3262"/>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90B5"/>
              </a:solidFill>
              <a:ln w="9525">
                <a:noFill/>
                <a:round/>
                <a:headEnd/>
                <a:tailEnd/>
              </a:ln>
            </p:spPr>
            <p:txBody>
              <a:bodyPr/>
              <a:lstStyle/>
              <a:p>
                <a:endParaRPr lang="en-US"/>
              </a:p>
            </p:txBody>
          </p:sp>
          <p:sp>
            <p:nvSpPr>
              <p:cNvPr id="273251" name="Freeform 1891"/>
              <p:cNvSpPr>
                <a:spLocks/>
              </p:cNvSpPr>
              <p:nvPr/>
            </p:nvSpPr>
            <p:spPr bwMode="auto">
              <a:xfrm>
                <a:off x="3333" y="3265"/>
                <a:ext cx="87" cy="83"/>
              </a:xfrm>
              <a:custGeom>
                <a:avLst/>
                <a:gdLst/>
                <a:ahLst/>
                <a:cxnLst>
                  <a:cxn ang="0">
                    <a:pos x="0" y="0"/>
                  </a:cxn>
                  <a:cxn ang="0">
                    <a:pos x="7" y="2"/>
                  </a:cxn>
                  <a:cxn ang="0">
                    <a:pos x="87" y="83"/>
                  </a:cxn>
                  <a:cxn ang="0">
                    <a:pos x="81" y="80"/>
                  </a:cxn>
                  <a:cxn ang="0">
                    <a:pos x="0" y="0"/>
                  </a:cxn>
                </a:cxnLst>
                <a:rect l="0" t="0" r="r" b="b"/>
                <a:pathLst>
                  <a:path w="87" h="83">
                    <a:moveTo>
                      <a:pt x="0" y="0"/>
                    </a:moveTo>
                    <a:lnTo>
                      <a:pt x="7" y="2"/>
                    </a:lnTo>
                    <a:lnTo>
                      <a:pt x="87" y="83"/>
                    </a:lnTo>
                    <a:lnTo>
                      <a:pt x="81" y="80"/>
                    </a:lnTo>
                    <a:lnTo>
                      <a:pt x="0" y="0"/>
                    </a:lnTo>
                    <a:close/>
                  </a:path>
                </a:pathLst>
              </a:custGeom>
              <a:solidFill>
                <a:srgbClr val="478FB4"/>
              </a:solidFill>
              <a:ln w="9525">
                <a:noFill/>
                <a:round/>
                <a:headEnd/>
                <a:tailEnd/>
              </a:ln>
            </p:spPr>
            <p:txBody>
              <a:bodyPr/>
              <a:lstStyle/>
              <a:p>
                <a:endParaRPr lang="en-US"/>
              </a:p>
            </p:txBody>
          </p:sp>
          <p:sp>
            <p:nvSpPr>
              <p:cNvPr id="273252" name="Freeform 1892"/>
              <p:cNvSpPr>
                <a:spLocks/>
              </p:cNvSpPr>
              <p:nvPr/>
            </p:nvSpPr>
            <p:spPr bwMode="auto">
              <a:xfrm>
                <a:off x="3340" y="3267"/>
                <a:ext cx="99" cy="88"/>
              </a:xfrm>
              <a:custGeom>
                <a:avLst/>
                <a:gdLst/>
                <a:ahLst/>
                <a:cxnLst>
                  <a:cxn ang="0">
                    <a:pos x="0" y="0"/>
                  </a:cxn>
                  <a:cxn ang="0">
                    <a:pos x="19" y="8"/>
                  </a:cxn>
                  <a:cxn ang="0">
                    <a:pos x="99" y="88"/>
                  </a:cxn>
                  <a:cxn ang="0">
                    <a:pos x="80" y="81"/>
                  </a:cxn>
                  <a:cxn ang="0">
                    <a:pos x="0" y="0"/>
                  </a:cxn>
                </a:cxnLst>
                <a:rect l="0" t="0" r="r" b="b"/>
                <a:pathLst>
                  <a:path w="99" h="88">
                    <a:moveTo>
                      <a:pt x="0" y="0"/>
                    </a:moveTo>
                    <a:lnTo>
                      <a:pt x="19" y="8"/>
                    </a:lnTo>
                    <a:lnTo>
                      <a:pt x="99" y="88"/>
                    </a:lnTo>
                    <a:lnTo>
                      <a:pt x="80" y="81"/>
                    </a:lnTo>
                    <a:lnTo>
                      <a:pt x="0" y="0"/>
                    </a:lnTo>
                    <a:close/>
                  </a:path>
                </a:pathLst>
              </a:custGeom>
              <a:solidFill>
                <a:srgbClr val="478FB3"/>
              </a:solidFill>
              <a:ln w="9525">
                <a:noFill/>
                <a:round/>
                <a:headEnd/>
                <a:tailEnd/>
              </a:ln>
            </p:spPr>
            <p:txBody>
              <a:bodyPr/>
              <a:lstStyle/>
              <a:p>
                <a:endParaRPr lang="en-US"/>
              </a:p>
            </p:txBody>
          </p:sp>
          <p:sp>
            <p:nvSpPr>
              <p:cNvPr id="273253" name="Line 1893"/>
              <p:cNvSpPr>
                <a:spLocks noChangeShapeType="1"/>
              </p:cNvSpPr>
              <p:nvPr/>
            </p:nvSpPr>
            <p:spPr bwMode="auto">
              <a:xfrm>
                <a:off x="3340" y="3267"/>
                <a:ext cx="80" cy="81"/>
              </a:xfrm>
              <a:prstGeom prst="line">
                <a:avLst/>
              </a:prstGeom>
              <a:noFill/>
              <a:ln w="1588">
                <a:solidFill>
                  <a:srgbClr val="478FB3"/>
                </a:solidFill>
                <a:miter lim="800000"/>
                <a:headEnd/>
                <a:tailEnd/>
              </a:ln>
            </p:spPr>
            <p:txBody>
              <a:bodyPr/>
              <a:lstStyle/>
              <a:p>
                <a:endParaRPr lang="en-US"/>
              </a:p>
            </p:txBody>
          </p:sp>
          <p:sp>
            <p:nvSpPr>
              <p:cNvPr id="273254" name="Freeform 1894"/>
              <p:cNvSpPr>
                <a:spLocks/>
              </p:cNvSpPr>
              <p:nvPr/>
            </p:nvSpPr>
            <p:spPr bwMode="auto">
              <a:xfrm>
                <a:off x="3340" y="3267"/>
                <a:ext cx="90" cy="84"/>
              </a:xfrm>
              <a:custGeom>
                <a:avLst/>
                <a:gdLst/>
                <a:ahLst/>
                <a:cxnLst>
                  <a:cxn ang="0">
                    <a:pos x="0" y="0"/>
                  </a:cxn>
                  <a:cxn ang="0">
                    <a:pos x="9" y="4"/>
                  </a:cxn>
                  <a:cxn ang="0">
                    <a:pos x="90" y="84"/>
                  </a:cxn>
                  <a:cxn ang="0">
                    <a:pos x="80" y="81"/>
                  </a:cxn>
                  <a:cxn ang="0">
                    <a:pos x="0" y="0"/>
                  </a:cxn>
                </a:cxnLst>
                <a:rect l="0" t="0" r="r" b="b"/>
                <a:pathLst>
                  <a:path w="90" h="84">
                    <a:moveTo>
                      <a:pt x="0" y="0"/>
                    </a:moveTo>
                    <a:lnTo>
                      <a:pt x="9" y="4"/>
                    </a:lnTo>
                    <a:lnTo>
                      <a:pt x="90" y="84"/>
                    </a:lnTo>
                    <a:lnTo>
                      <a:pt x="80" y="81"/>
                    </a:lnTo>
                    <a:lnTo>
                      <a:pt x="0" y="0"/>
                    </a:lnTo>
                    <a:close/>
                  </a:path>
                </a:pathLst>
              </a:custGeom>
              <a:solidFill>
                <a:srgbClr val="478FB3"/>
              </a:solidFill>
              <a:ln w="9525">
                <a:noFill/>
                <a:round/>
                <a:headEnd/>
                <a:tailEnd/>
              </a:ln>
            </p:spPr>
            <p:txBody>
              <a:bodyPr/>
              <a:lstStyle/>
              <a:p>
                <a:endParaRPr lang="en-US"/>
              </a:p>
            </p:txBody>
          </p:sp>
          <p:sp>
            <p:nvSpPr>
              <p:cNvPr id="273255" name="Freeform 1895"/>
              <p:cNvSpPr>
                <a:spLocks/>
              </p:cNvSpPr>
              <p:nvPr/>
            </p:nvSpPr>
            <p:spPr bwMode="auto">
              <a:xfrm>
                <a:off x="3349" y="3271"/>
                <a:ext cx="90" cy="84"/>
              </a:xfrm>
              <a:custGeom>
                <a:avLst/>
                <a:gdLst/>
                <a:ahLst/>
                <a:cxnLst>
                  <a:cxn ang="0">
                    <a:pos x="0" y="0"/>
                  </a:cxn>
                  <a:cxn ang="0">
                    <a:pos x="10" y="4"/>
                  </a:cxn>
                  <a:cxn ang="0">
                    <a:pos x="90" y="84"/>
                  </a:cxn>
                  <a:cxn ang="0">
                    <a:pos x="81" y="80"/>
                  </a:cxn>
                  <a:cxn ang="0">
                    <a:pos x="0" y="0"/>
                  </a:cxn>
                </a:cxnLst>
                <a:rect l="0" t="0" r="r" b="b"/>
                <a:pathLst>
                  <a:path w="90" h="84">
                    <a:moveTo>
                      <a:pt x="0" y="0"/>
                    </a:moveTo>
                    <a:lnTo>
                      <a:pt x="10" y="4"/>
                    </a:lnTo>
                    <a:lnTo>
                      <a:pt x="90" y="84"/>
                    </a:lnTo>
                    <a:lnTo>
                      <a:pt x="81" y="80"/>
                    </a:lnTo>
                    <a:lnTo>
                      <a:pt x="0" y="0"/>
                    </a:lnTo>
                    <a:close/>
                  </a:path>
                </a:pathLst>
              </a:custGeom>
              <a:solidFill>
                <a:srgbClr val="468EB2"/>
              </a:solidFill>
              <a:ln w="9525">
                <a:noFill/>
                <a:round/>
                <a:headEnd/>
                <a:tailEnd/>
              </a:ln>
            </p:spPr>
            <p:txBody>
              <a:bodyPr/>
              <a:lstStyle/>
              <a:p>
                <a:endParaRPr lang="en-US"/>
              </a:p>
            </p:txBody>
          </p:sp>
          <p:sp>
            <p:nvSpPr>
              <p:cNvPr id="273256" name="Freeform 1896"/>
              <p:cNvSpPr>
                <a:spLocks/>
              </p:cNvSpPr>
              <p:nvPr/>
            </p:nvSpPr>
            <p:spPr bwMode="auto">
              <a:xfrm>
                <a:off x="3359" y="3275"/>
                <a:ext cx="100" cy="87"/>
              </a:xfrm>
              <a:custGeom>
                <a:avLst/>
                <a:gdLst/>
                <a:ahLst/>
                <a:cxnLst>
                  <a:cxn ang="0">
                    <a:pos x="0" y="0"/>
                  </a:cxn>
                  <a:cxn ang="0">
                    <a:pos x="19" y="6"/>
                  </a:cxn>
                  <a:cxn ang="0">
                    <a:pos x="100" y="87"/>
                  </a:cxn>
                  <a:cxn ang="0">
                    <a:pos x="80" y="80"/>
                  </a:cxn>
                  <a:cxn ang="0">
                    <a:pos x="0" y="0"/>
                  </a:cxn>
                </a:cxnLst>
                <a:rect l="0" t="0" r="r" b="b"/>
                <a:pathLst>
                  <a:path w="100" h="87">
                    <a:moveTo>
                      <a:pt x="0" y="0"/>
                    </a:moveTo>
                    <a:lnTo>
                      <a:pt x="19" y="6"/>
                    </a:lnTo>
                    <a:lnTo>
                      <a:pt x="100" y="87"/>
                    </a:lnTo>
                    <a:lnTo>
                      <a:pt x="80" y="80"/>
                    </a:lnTo>
                    <a:lnTo>
                      <a:pt x="0" y="0"/>
                    </a:lnTo>
                    <a:close/>
                  </a:path>
                </a:pathLst>
              </a:custGeom>
              <a:solidFill>
                <a:srgbClr val="468DB1"/>
              </a:solidFill>
              <a:ln w="9525">
                <a:noFill/>
                <a:round/>
                <a:headEnd/>
                <a:tailEnd/>
              </a:ln>
            </p:spPr>
            <p:txBody>
              <a:bodyPr/>
              <a:lstStyle/>
              <a:p>
                <a:endParaRPr lang="en-US"/>
              </a:p>
            </p:txBody>
          </p:sp>
          <p:sp>
            <p:nvSpPr>
              <p:cNvPr id="273257" name="Line 1897"/>
              <p:cNvSpPr>
                <a:spLocks noChangeShapeType="1"/>
              </p:cNvSpPr>
              <p:nvPr/>
            </p:nvSpPr>
            <p:spPr bwMode="auto">
              <a:xfrm>
                <a:off x="3359" y="3275"/>
                <a:ext cx="80" cy="80"/>
              </a:xfrm>
              <a:prstGeom prst="line">
                <a:avLst/>
              </a:prstGeom>
              <a:noFill/>
              <a:ln w="1588">
                <a:solidFill>
                  <a:srgbClr val="468DB1"/>
                </a:solidFill>
                <a:miter lim="800000"/>
                <a:headEnd/>
                <a:tailEnd/>
              </a:ln>
            </p:spPr>
            <p:txBody>
              <a:bodyPr/>
              <a:lstStyle/>
              <a:p>
                <a:endParaRPr lang="en-US"/>
              </a:p>
            </p:txBody>
          </p:sp>
          <p:sp>
            <p:nvSpPr>
              <p:cNvPr id="273258" name="Freeform 1898"/>
              <p:cNvSpPr>
                <a:spLocks/>
              </p:cNvSpPr>
              <p:nvPr/>
            </p:nvSpPr>
            <p:spPr bwMode="auto">
              <a:xfrm>
                <a:off x="3359" y="3275"/>
                <a:ext cx="87" cy="82"/>
              </a:xfrm>
              <a:custGeom>
                <a:avLst/>
                <a:gdLst/>
                <a:ahLst/>
                <a:cxnLst>
                  <a:cxn ang="0">
                    <a:pos x="0" y="0"/>
                  </a:cxn>
                  <a:cxn ang="0">
                    <a:pos x="6" y="2"/>
                  </a:cxn>
                  <a:cxn ang="0">
                    <a:pos x="87" y="82"/>
                  </a:cxn>
                  <a:cxn ang="0">
                    <a:pos x="80" y="80"/>
                  </a:cxn>
                  <a:cxn ang="0">
                    <a:pos x="0" y="0"/>
                  </a:cxn>
                </a:cxnLst>
                <a:rect l="0" t="0" r="r" b="b"/>
                <a:pathLst>
                  <a:path w="87" h="82">
                    <a:moveTo>
                      <a:pt x="0" y="0"/>
                    </a:moveTo>
                    <a:lnTo>
                      <a:pt x="6" y="2"/>
                    </a:lnTo>
                    <a:lnTo>
                      <a:pt x="87" y="82"/>
                    </a:lnTo>
                    <a:lnTo>
                      <a:pt x="80" y="80"/>
                    </a:lnTo>
                    <a:lnTo>
                      <a:pt x="0" y="0"/>
                    </a:lnTo>
                    <a:close/>
                  </a:path>
                </a:pathLst>
              </a:custGeom>
              <a:solidFill>
                <a:srgbClr val="468DB1"/>
              </a:solidFill>
              <a:ln w="9525">
                <a:noFill/>
                <a:round/>
                <a:headEnd/>
                <a:tailEnd/>
              </a:ln>
            </p:spPr>
            <p:txBody>
              <a:bodyPr/>
              <a:lstStyle/>
              <a:p>
                <a:endParaRPr lang="en-US"/>
              </a:p>
            </p:txBody>
          </p:sp>
          <p:sp>
            <p:nvSpPr>
              <p:cNvPr id="273259" name="Freeform 1899"/>
              <p:cNvSpPr>
                <a:spLocks/>
              </p:cNvSpPr>
              <p:nvPr/>
            </p:nvSpPr>
            <p:spPr bwMode="auto">
              <a:xfrm>
                <a:off x="3365" y="3277"/>
                <a:ext cx="88" cy="83"/>
              </a:xfrm>
              <a:custGeom>
                <a:avLst/>
                <a:gdLst/>
                <a:ahLst/>
                <a:cxnLst>
                  <a:cxn ang="0">
                    <a:pos x="0" y="0"/>
                  </a:cxn>
                  <a:cxn ang="0">
                    <a:pos x="7" y="2"/>
                  </a:cxn>
                  <a:cxn ang="0">
                    <a:pos x="88" y="83"/>
                  </a:cxn>
                  <a:cxn ang="0">
                    <a:pos x="81" y="80"/>
                  </a:cxn>
                  <a:cxn ang="0">
                    <a:pos x="0" y="0"/>
                  </a:cxn>
                </a:cxnLst>
                <a:rect l="0" t="0" r="r" b="b"/>
                <a:pathLst>
                  <a:path w="88" h="83">
                    <a:moveTo>
                      <a:pt x="0" y="0"/>
                    </a:moveTo>
                    <a:lnTo>
                      <a:pt x="7" y="2"/>
                    </a:lnTo>
                    <a:lnTo>
                      <a:pt x="88" y="83"/>
                    </a:lnTo>
                    <a:lnTo>
                      <a:pt x="81" y="80"/>
                    </a:lnTo>
                    <a:lnTo>
                      <a:pt x="0" y="0"/>
                    </a:lnTo>
                    <a:close/>
                  </a:path>
                </a:pathLst>
              </a:custGeom>
              <a:solidFill>
                <a:srgbClr val="458CB0"/>
              </a:solidFill>
              <a:ln w="9525">
                <a:noFill/>
                <a:round/>
                <a:headEnd/>
                <a:tailEnd/>
              </a:ln>
            </p:spPr>
            <p:txBody>
              <a:bodyPr/>
              <a:lstStyle/>
              <a:p>
                <a:endParaRPr lang="en-US"/>
              </a:p>
            </p:txBody>
          </p:sp>
          <p:sp>
            <p:nvSpPr>
              <p:cNvPr id="273260" name="Freeform 1900"/>
              <p:cNvSpPr>
                <a:spLocks/>
              </p:cNvSpPr>
              <p:nvPr/>
            </p:nvSpPr>
            <p:spPr bwMode="auto">
              <a:xfrm>
                <a:off x="3372" y="3279"/>
                <a:ext cx="87" cy="83"/>
              </a:xfrm>
              <a:custGeom>
                <a:avLst/>
                <a:gdLst/>
                <a:ahLst/>
                <a:cxnLst>
                  <a:cxn ang="0">
                    <a:pos x="0" y="0"/>
                  </a:cxn>
                  <a:cxn ang="0">
                    <a:pos x="6" y="2"/>
                  </a:cxn>
                  <a:cxn ang="0">
                    <a:pos x="87" y="83"/>
                  </a:cxn>
                  <a:cxn ang="0">
                    <a:pos x="81" y="81"/>
                  </a:cxn>
                  <a:cxn ang="0">
                    <a:pos x="0" y="0"/>
                  </a:cxn>
                </a:cxnLst>
                <a:rect l="0" t="0" r="r" b="b"/>
                <a:pathLst>
                  <a:path w="87" h="83">
                    <a:moveTo>
                      <a:pt x="0" y="0"/>
                    </a:moveTo>
                    <a:lnTo>
                      <a:pt x="6" y="2"/>
                    </a:lnTo>
                    <a:lnTo>
                      <a:pt x="87" y="83"/>
                    </a:lnTo>
                    <a:lnTo>
                      <a:pt x="81" y="81"/>
                    </a:lnTo>
                    <a:lnTo>
                      <a:pt x="0" y="0"/>
                    </a:lnTo>
                    <a:close/>
                  </a:path>
                </a:pathLst>
              </a:custGeom>
              <a:solidFill>
                <a:srgbClr val="458BAF"/>
              </a:solidFill>
              <a:ln w="9525">
                <a:noFill/>
                <a:round/>
                <a:headEnd/>
                <a:tailEnd/>
              </a:ln>
            </p:spPr>
            <p:txBody>
              <a:bodyPr/>
              <a:lstStyle/>
              <a:p>
                <a:endParaRPr lang="en-US"/>
              </a:p>
            </p:txBody>
          </p:sp>
          <p:sp>
            <p:nvSpPr>
              <p:cNvPr id="273261" name="Freeform 1901"/>
              <p:cNvSpPr>
                <a:spLocks/>
              </p:cNvSpPr>
              <p:nvPr/>
            </p:nvSpPr>
            <p:spPr bwMode="auto">
              <a:xfrm>
                <a:off x="3378" y="3281"/>
                <a:ext cx="101" cy="87"/>
              </a:xfrm>
              <a:custGeom>
                <a:avLst/>
                <a:gdLst/>
                <a:ahLst/>
                <a:cxnLst>
                  <a:cxn ang="0">
                    <a:pos x="0" y="0"/>
                  </a:cxn>
                  <a:cxn ang="0">
                    <a:pos x="21" y="6"/>
                  </a:cxn>
                  <a:cxn ang="0">
                    <a:pos x="101" y="87"/>
                  </a:cxn>
                  <a:cxn ang="0">
                    <a:pos x="81" y="81"/>
                  </a:cxn>
                  <a:cxn ang="0">
                    <a:pos x="0" y="0"/>
                  </a:cxn>
                </a:cxnLst>
                <a:rect l="0" t="0" r="r" b="b"/>
                <a:pathLst>
                  <a:path w="101" h="87">
                    <a:moveTo>
                      <a:pt x="0" y="0"/>
                    </a:moveTo>
                    <a:lnTo>
                      <a:pt x="21" y="6"/>
                    </a:lnTo>
                    <a:lnTo>
                      <a:pt x="101" y="87"/>
                    </a:lnTo>
                    <a:lnTo>
                      <a:pt x="81" y="81"/>
                    </a:lnTo>
                    <a:lnTo>
                      <a:pt x="0" y="0"/>
                    </a:lnTo>
                    <a:close/>
                  </a:path>
                </a:pathLst>
              </a:custGeom>
              <a:solidFill>
                <a:srgbClr val="458BAE"/>
              </a:solidFill>
              <a:ln w="9525">
                <a:noFill/>
                <a:round/>
                <a:headEnd/>
                <a:tailEnd/>
              </a:ln>
            </p:spPr>
            <p:txBody>
              <a:bodyPr/>
              <a:lstStyle/>
              <a:p>
                <a:endParaRPr lang="en-US"/>
              </a:p>
            </p:txBody>
          </p:sp>
          <p:sp>
            <p:nvSpPr>
              <p:cNvPr id="273262" name="Line 1902"/>
              <p:cNvSpPr>
                <a:spLocks noChangeShapeType="1"/>
              </p:cNvSpPr>
              <p:nvPr/>
            </p:nvSpPr>
            <p:spPr bwMode="auto">
              <a:xfrm>
                <a:off x="3378" y="3281"/>
                <a:ext cx="81" cy="81"/>
              </a:xfrm>
              <a:prstGeom prst="line">
                <a:avLst/>
              </a:prstGeom>
              <a:noFill/>
              <a:ln w="1588">
                <a:solidFill>
                  <a:srgbClr val="458BAE"/>
                </a:solidFill>
                <a:miter lim="800000"/>
                <a:headEnd/>
                <a:tailEnd/>
              </a:ln>
            </p:spPr>
            <p:txBody>
              <a:bodyPr/>
              <a:lstStyle/>
              <a:p>
                <a:endParaRPr lang="en-US"/>
              </a:p>
            </p:txBody>
          </p:sp>
          <p:sp>
            <p:nvSpPr>
              <p:cNvPr id="273263" name="Freeform 1903"/>
              <p:cNvSpPr>
                <a:spLocks/>
              </p:cNvSpPr>
              <p:nvPr/>
            </p:nvSpPr>
            <p:spPr bwMode="auto">
              <a:xfrm>
                <a:off x="3378" y="3281"/>
                <a:ext cx="91" cy="84"/>
              </a:xfrm>
              <a:custGeom>
                <a:avLst/>
                <a:gdLst/>
                <a:ahLst/>
                <a:cxnLst>
                  <a:cxn ang="0">
                    <a:pos x="0" y="0"/>
                  </a:cxn>
                  <a:cxn ang="0">
                    <a:pos x="11" y="3"/>
                  </a:cxn>
                  <a:cxn ang="0">
                    <a:pos x="91" y="84"/>
                  </a:cxn>
                  <a:cxn ang="0">
                    <a:pos x="81" y="81"/>
                  </a:cxn>
                  <a:cxn ang="0">
                    <a:pos x="0" y="0"/>
                  </a:cxn>
                </a:cxnLst>
                <a:rect l="0" t="0" r="r" b="b"/>
                <a:pathLst>
                  <a:path w="91" h="84">
                    <a:moveTo>
                      <a:pt x="0" y="0"/>
                    </a:moveTo>
                    <a:lnTo>
                      <a:pt x="11" y="3"/>
                    </a:lnTo>
                    <a:lnTo>
                      <a:pt x="91" y="84"/>
                    </a:lnTo>
                    <a:lnTo>
                      <a:pt x="81" y="81"/>
                    </a:lnTo>
                    <a:lnTo>
                      <a:pt x="0" y="0"/>
                    </a:lnTo>
                    <a:close/>
                  </a:path>
                </a:pathLst>
              </a:custGeom>
              <a:solidFill>
                <a:srgbClr val="458BAE"/>
              </a:solidFill>
              <a:ln w="9525">
                <a:noFill/>
                <a:round/>
                <a:headEnd/>
                <a:tailEnd/>
              </a:ln>
            </p:spPr>
            <p:txBody>
              <a:bodyPr/>
              <a:lstStyle/>
              <a:p>
                <a:endParaRPr lang="en-US"/>
              </a:p>
            </p:txBody>
          </p:sp>
          <p:sp>
            <p:nvSpPr>
              <p:cNvPr id="273264" name="Freeform 1904"/>
              <p:cNvSpPr>
                <a:spLocks/>
              </p:cNvSpPr>
              <p:nvPr/>
            </p:nvSpPr>
            <p:spPr bwMode="auto">
              <a:xfrm>
                <a:off x="3389" y="3284"/>
                <a:ext cx="90" cy="84"/>
              </a:xfrm>
              <a:custGeom>
                <a:avLst/>
                <a:gdLst/>
                <a:ahLst/>
                <a:cxnLst>
                  <a:cxn ang="0">
                    <a:pos x="0" y="0"/>
                  </a:cxn>
                  <a:cxn ang="0">
                    <a:pos x="10" y="3"/>
                  </a:cxn>
                  <a:cxn ang="0">
                    <a:pos x="90" y="84"/>
                  </a:cxn>
                  <a:cxn ang="0">
                    <a:pos x="80" y="81"/>
                  </a:cxn>
                  <a:cxn ang="0">
                    <a:pos x="0" y="0"/>
                  </a:cxn>
                </a:cxnLst>
                <a:rect l="0" t="0" r="r" b="b"/>
                <a:pathLst>
                  <a:path w="90" h="84">
                    <a:moveTo>
                      <a:pt x="0" y="0"/>
                    </a:moveTo>
                    <a:lnTo>
                      <a:pt x="10" y="3"/>
                    </a:lnTo>
                    <a:lnTo>
                      <a:pt x="90" y="84"/>
                    </a:lnTo>
                    <a:lnTo>
                      <a:pt x="80" y="81"/>
                    </a:lnTo>
                    <a:lnTo>
                      <a:pt x="0" y="0"/>
                    </a:lnTo>
                    <a:close/>
                  </a:path>
                </a:pathLst>
              </a:custGeom>
              <a:solidFill>
                <a:srgbClr val="448AAD"/>
              </a:solidFill>
              <a:ln w="9525">
                <a:noFill/>
                <a:round/>
                <a:headEnd/>
                <a:tailEnd/>
              </a:ln>
            </p:spPr>
            <p:txBody>
              <a:bodyPr/>
              <a:lstStyle/>
              <a:p>
                <a:endParaRPr lang="en-US"/>
              </a:p>
            </p:txBody>
          </p:sp>
          <p:sp>
            <p:nvSpPr>
              <p:cNvPr id="273265" name="Freeform 1905"/>
              <p:cNvSpPr>
                <a:spLocks/>
              </p:cNvSpPr>
              <p:nvPr/>
            </p:nvSpPr>
            <p:spPr bwMode="auto">
              <a:xfrm>
                <a:off x="3399" y="3287"/>
                <a:ext cx="101" cy="87"/>
              </a:xfrm>
              <a:custGeom>
                <a:avLst/>
                <a:gdLst/>
                <a:ahLst/>
                <a:cxnLst>
                  <a:cxn ang="0">
                    <a:pos x="0" y="0"/>
                  </a:cxn>
                  <a:cxn ang="0">
                    <a:pos x="20" y="6"/>
                  </a:cxn>
                  <a:cxn ang="0">
                    <a:pos x="101" y="87"/>
                  </a:cxn>
                  <a:cxn ang="0">
                    <a:pos x="80" y="81"/>
                  </a:cxn>
                  <a:cxn ang="0">
                    <a:pos x="0" y="0"/>
                  </a:cxn>
                </a:cxnLst>
                <a:rect l="0" t="0" r="r" b="b"/>
                <a:pathLst>
                  <a:path w="101" h="87">
                    <a:moveTo>
                      <a:pt x="0" y="0"/>
                    </a:moveTo>
                    <a:lnTo>
                      <a:pt x="20" y="6"/>
                    </a:lnTo>
                    <a:lnTo>
                      <a:pt x="101" y="87"/>
                    </a:lnTo>
                    <a:lnTo>
                      <a:pt x="80" y="81"/>
                    </a:lnTo>
                    <a:lnTo>
                      <a:pt x="0" y="0"/>
                    </a:lnTo>
                    <a:close/>
                  </a:path>
                </a:pathLst>
              </a:custGeom>
              <a:solidFill>
                <a:srgbClr val="4489AC"/>
              </a:solidFill>
              <a:ln w="9525">
                <a:noFill/>
                <a:round/>
                <a:headEnd/>
                <a:tailEnd/>
              </a:ln>
            </p:spPr>
            <p:txBody>
              <a:bodyPr/>
              <a:lstStyle/>
              <a:p>
                <a:endParaRPr lang="en-US"/>
              </a:p>
            </p:txBody>
          </p:sp>
          <p:sp>
            <p:nvSpPr>
              <p:cNvPr id="273266" name="Line 1906"/>
              <p:cNvSpPr>
                <a:spLocks noChangeShapeType="1"/>
              </p:cNvSpPr>
              <p:nvPr/>
            </p:nvSpPr>
            <p:spPr bwMode="auto">
              <a:xfrm>
                <a:off x="3399" y="3287"/>
                <a:ext cx="80" cy="81"/>
              </a:xfrm>
              <a:prstGeom prst="line">
                <a:avLst/>
              </a:prstGeom>
              <a:noFill/>
              <a:ln w="1588">
                <a:solidFill>
                  <a:srgbClr val="4489AC"/>
                </a:solidFill>
                <a:miter lim="800000"/>
                <a:headEnd/>
                <a:tailEnd/>
              </a:ln>
            </p:spPr>
            <p:txBody>
              <a:bodyPr/>
              <a:lstStyle/>
              <a:p>
                <a:endParaRPr lang="en-US"/>
              </a:p>
            </p:txBody>
          </p:sp>
          <p:sp>
            <p:nvSpPr>
              <p:cNvPr id="273267" name="Freeform 1907"/>
              <p:cNvSpPr>
                <a:spLocks/>
              </p:cNvSpPr>
              <p:nvPr/>
            </p:nvSpPr>
            <p:spPr bwMode="auto">
              <a:xfrm>
                <a:off x="3399" y="3287"/>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489AC"/>
              </a:solidFill>
              <a:ln w="9525">
                <a:noFill/>
                <a:round/>
                <a:headEnd/>
                <a:tailEnd/>
              </a:ln>
            </p:spPr>
            <p:txBody>
              <a:bodyPr/>
              <a:lstStyle/>
              <a:p>
                <a:endParaRPr lang="en-US"/>
              </a:p>
            </p:txBody>
          </p:sp>
          <p:sp>
            <p:nvSpPr>
              <p:cNvPr id="273268" name="Freeform 1908"/>
              <p:cNvSpPr>
                <a:spLocks/>
              </p:cNvSpPr>
              <p:nvPr/>
            </p:nvSpPr>
            <p:spPr bwMode="auto">
              <a:xfrm>
                <a:off x="3406" y="3289"/>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388AB"/>
              </a:solidFill>
              <a:ln w="9525">
                <a:noFill/>
                <a:round/>
                <a:headEnd/>
                <a:tailEnd/>
              </a:ln>
            </p:spPr>
            <p:txBody>
              <a:bodyPr/>
              <a:lstStyle/>
              <a:p>
                <a:endParaRPr lang="en-US"/>
              </a:p>
            </p:txBody>
          </p:sp>
          <p:sp>
            <p:nvSpPr>
              <p:cNvPr id="273269" name="Freeform 1909"/>
              <p:cNvSpPr>
                <a:spLocks/>
              </p:cNvSpPr>
              <p:nvPr/>
            </p:nvSpPr>
            <p:spPr bwMode="auto">
              <a:xfrm>
                <a:off x="3413" y="3291"/>
                <a:ext cx="87" cy="83"/>
              </a:xfrm>
              <a:custGeom>
                <a:avLst/>
                <a:gdLst/>
                <a:ahLst/>
                <a:cxnLst>
                  <a:cxn ang="0">
                    <a:pos x="0" y="0"/>
                  </a:cxn>
                  <a:cxn ang="0">
                    <a:pos x="6" y="2"/>
                  </a:cxn>
                  <a:cxn ang="0">
                    <a:pos x="87" y="83"/>
                  </a:cxn>
                  <a:cxn ang="0">
                    <a:pos x="80" y="81"/>
                  </a:cxn>
                  <a:cxn ang="0">
                    <a:pos x="0" y="0"/>
                  </a:cxn>
                </a:cxnLst>
                <a:rect l="0" t="0" r="r" b="b"/>
                <a:pathLst>
                  <a:path w="87" h="83">
                    <a:moveTo>
                      <a:pt x="0" y="0"/>
                    </a:moveTo>
                    <a:lnTo>
                      <a:pt x="6" y="2"/>
                    </a:lnTo>
                    <a:lnTo>
                      <a:pt x="87" y="83"/>
                    </a:lnTo>
                    <a:lnTo>
                      <a:pt x="80" y="81"/>
                    </a:lnTo>
                    <a:lnTo>
                      <a:pt x="0" y="0"/>
                    </a:lnTo>
                    <a:close/>
                  </a:path>
                </a:pathLst>
              </a:custGeom>
              <a:solidFill>
                <a:srgbClr val="4387AA"/>
              </a:solidFill>
              <a:ln w="9525">
                <a:noFill/>
                <a:round/>
                <a:headEnd/>
                <a:tailEnd/>
              </a:ln>
            </p:spPr>
            <p:txBody>
              <a:bodyPr/>
              <a:lstStyle/>
              <a:p>
                <a:endParaRPr lang="en-US"/>
              </a:p>
            </p:txBody>
          </p:sp>
          <p:sp>
            <p:nvSpPr>
              <p:cNvPr id="273270" name="Freeform 1910"/>
              <p:cNvSpPr>
                <a:spLocks/>
              </p:cNvSpPr>
              <p:nvPr/>
            </p:nvSpPr>
            <p:spPr bwMode="auto">
              <a:xfrm>
                <a:off x="3419" y="3293"/>
                <a:ext cx="102" cy="85"/>
              </a:xfrm>
              <a:custGeom>
                <a:avLst/>
                <a:gdLst/>
                <a:ahLst/>
                <a:cxnLst>
                  <a:cxn ang="0">
                    <a:pos x="0" y="0"/>
                  </a:cxn>
                  <a:cxn ang="0">
                    <a:pos x="22" y="5"/>
                  </a:cxn>
                  <a:cxn ang="0">
                    <a:pos x="102" y="85"/>
                  </a:cxn>
                  <a:cxn ang="0">
                    <a:pos x="81" y="81"/>
                  </a:cxn>
                  <a:cxn ang="0">
                    <a:pos x="0" y="0"/>
                  </a:cxn>
                </a:cxnLst>
                <a:rect l="0" t="0" r="r" b="b"/>
                <a:pathLst>
                  <a:path w="102" h="85">
                    <a:moveTo>
                      <a:pt x="0" y="0"/>
                    </a:moveTo>
                    <a:lnTo>
                      <a:pt x="22" y="5"/>
                    </a:lnTo>
                    <a:lnTo>
                      <a:pt x="102" y="85"/>
                    </a:lnTo>
                    <a:lnTo>
                      <a:pt x="81" y="81"/>
                    </a:lnTo>
                    <a:lnTo>
                      <a:pt x="0" y="0"/>
                    </a:lnTo>
                    <a:close/>
                  </a:path>
                </a:pathLst>
              </a:custGeom>
              <a:solidFill>
                <a:srgbClr val="4387A9"/>
              </a:solidFill>
              <a:ln w="9525">
                <a:noFill/>
                <a:round/>
                <a:headEnd/>
                <a:tailEnd/>
              </a:ln>
            </p:spPr>
            <p:txBody>
              <a:bodyPr/>
              <a:lstStyle/>
              <a:p>
                <a:endParaRPr lang="en-US"/>
              </a:p>
            </p:txBody>
          </p:sp>
          <p:sp>
            <p:nvSpPr>
              <p:cNvPr id="273271" name="Line 1911"/>
              <p:cNvSpPr>
                <a:spLocks noChangeShapeType="1"/>
              </p:cNvSpPr>
              <p:nvPr/>
            </p:nvSpPr>
            <p:spPr bwMode="auto">
              <a:xfrm>
                <a:off x="3419" y="3293"/>
                <a:ext cx="81" cy="81"/>
              </a:xfrm>
              <a:prstGeom prst="line">
                <a:avLst/>
              </a:prstGeom>
              <a:noFill/>
              <a:ln w="1588">
                <a:solidFill>
                  <a:srgbClr val="4387A9"/>
                </a:solidFill>
                <a:miter lim="800000"/>
                <a:headEnd/>
                <a:tailEnd/>
              </a:ln>
            </p:spPr>
            <p:txBody>
              <a:bodyPr/>
              <a:lstStyle/>
              <a:p>
                <a:endParaRPr lang="en-US"/>
              </a:p>
            </p:txBody>
          </p:sp>
          <p:sp>
            <p:nvSpPr>
              <p:cNvPr id="273272" name="Freeform 1912"/>
              <p:cNvSpPr>
                <a:spLocks/>
              </p:cNvSpPr>
              <p:nvPr/>
            </p:nvSpPr>
            <p:spPr bwMode="auto">
              <a:xfrm>
                <a:off x="3419" y="3293"/>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387A9"/>
              </a:solidFill>
              <a:ln w="9525">
                <a:noFill/>
                <a:round/>
                <a:headEnd/>
                <a:tailEnd/>
              </a:ln>
            </p:spPr>
            <p:txBody>
              <a:bodyPr/>
              <a:lstStyle/>
              <a:p>
                <a:endParaRPr lang="en-US"/>
              </a:p>
            </p:txBody>
          </p:sp>
          <p:sp>
            <p:nvSpPr>
              <p:cNvPr id="273273" name="Freeform 1913"/>
              <p:cNvSpPr>
                <a:spLocks/>
              </p:cNvSpPr>
              <p:nvPr/>
            </p:nvSpPr>
            <p:spPr bwMode="auto">
              <a:xfrm>
                <a:off x="3430" y="3295"/>
                <a:ext cx="91" cy="83"/>
              </a:xfrm>
              <a:custGeom>
                <a:avLst/>
                <a:gdLst/>
                <a:ahLst/>
                <a:cxnLst>
                  <a:cxn ang="0">
                    <a:pos x="0" y="0"/>
                  </a:cxn>
                  <a:cxn ang="0">
                    <a:pos x="11" y="3"/>
                  </a:cxn>
                  <a:cxn ang="0">
                    <a:pos x="91" y="83"/>
                  </a:cxn>
                  <a:cxn ang="0">
                    <a:pos x="81" y="81"/>
                  </a:cxn>
                  <a:cxn ang="0">
                    <a:pos x="0" y="0"/>
                  </a:cxn>
                </a:cxnLst>
                <a:rect l="0" t="0" r="r" b="b"/>
                <a:pathLst>
                  <a:path w="91" h="83">
                    <a:moveTo>
                      <a:pt x="0" y="0"/>
                    </a:moveTo>
                    <a:lnTo>
                      <a:pt x="11" y="3"/>
                    </a:lnTo>
                    <a:lnTo>
                      <a:pt x="91" y="83"/>
                    </a:lnTo>
                    <a:lnTo>
                      <a:pt x="81" y="81"/>
                    </a:lnTo>
                    <a:lnTo>
                      <a:pt x="0" y="0"/>
                    </a:lnTo>
                    <a:close/>
                  </a:path>
                </a:pathLst>
              </a:custGeom>
              <a:solidFill>
                <a:srgbClr val="4286A8"/>
              </a:solidFill>
              <a:ln w="9525">
                <a:noFill/>
                <a:round/>
                <a:headEnd/>
                <a:tailEnd/>
              </a:ln>
            </p:spPr>
            <p:txBody>
              <a:bodyPr/>
              <a:lstStyle/>
              <a:p>
                <a:endParaRPr lang="en-US"/>
              </a:p>
            </p:txBody>
          </p:sp>
          <p:sp>
            <p:nvSpPr>
              <p:cNvPr id="273274" name="Freeform 1914"/>
              <p:cNvSpPr>
                <a:spLocks/>
              </p:cNvSpPr>
              <p:nvPr/>
            </p:nvSpPr>
            <p:spPr bwMode="auto">
              <a:xfrm>
                <a:off x="3441" y="3298"/>
                <a:ext cx="102" cy="84"/>
              </a:xfrm>
              <a:custGeom>
                <a:avLst/>
                <a:gdLst/>
                <a:ahLst/>
                <a:cxnLst>
                  <a:cxn ang="0">
                    <a:pos x="0" y="0"/>
                  </a:cxn>
                  <a:cxn ang="0">
                    <a:pos x="21" y="4"/>
                  </a:cxn>
                  <a:cxn ang="0">
                    <a:pos x="102" y="84"/>
                  </a:cxn>
                  <a:cxn ang="0">
                    <a:pos x="80" y="80"/>
                  </a:cxn>
                  <a:cxn ang="0">
                    <a:pos x="0" y="0"/>
                  </a:cxn>
                </a:cxnLst>
                <a:rect l="0" t="0" r="r" b="b"/>
                <a:pathLst>
                  <a:path w="102" h="84">
                    <a:moveTo>
                      <a:pt x="0" y="0"/>
                    </a:moveTo>
                    <a:lnTo>
                      <a:pt x="21" y="4"/>
                    </a:lnTo>
                    <a:lnTo>
                      <a:pt x="102" y="84"/>
                    </a:lnTo>
                    <a:lnTo>
                      <a:pt x="80" y="80"/>
                    </a:lnTo>
                    <a:lnTo>
                      <a:pt x="0" y="0"/>
                    </a:lnTo>
                    <a:close/>
                  </a:path>
                </a:pathLst>
              </a:custGeom>
              <a:solidFill>
                <a:srgbClr val="4285A7"/>
              </a:solidFill>
              <a:ln w="9525">
                <a:noFill/>
                <a:round/>
                <a:headEnd/>
                <a:tailEnd/>
              </a:ln>
            </p:spPr>
            <p:txBody>
              <a:bodyPr/>
              <a:lstStyle/>
              <a:p>
                <a:endParaRPr lang="en-US"/>
              </a:p>
            </p:txBody>
          </p:sp>
          <p:sp>
            <p:nvSpPr>
              <p:cNvPr id="273275" name="Line 1915"/>
              <p:cNvSpPr>
                <a:spLocks noChangeShapeType="1"/>
              </p:cNvSpPr>
              <p:nvPr/>
            </p:nvSpPr>
            <p:spPr bwMode="auto">
              <a:xfrm>
                <a:off x="3441" y="3298"/>
                <a:ext cx="80" cy="80"/>
              </a:xfrm>
              <a:prstGeom prst="line">
                <a:avLst/>
              </a:prstGeom>
              <a:noFill/>
              <a:ln w="1588">
                <a:solidFill>
                  <a:srgbClr val="4285A7"/>
                </a:solidFill>
                <a:miter lim="800000"/>
                <a:headEnd/>
                <a:tailEnd/>
              </a:ln>
            </p:spPr>
            <p:txBody>
              <a:bodyPr/>
              <a:lstStyle/>
              <a:p>
                <a:endParaRPr lang="en-US"/>
              </a:p>
            </p:txBody>
          </p:sp>
          <p:sp>
            <p:nvSpPr>
              <p:cNvPr id="273276" name="Freeform 1916"/>
              <p:cNvSpPr>
                <a:spLocks/>
              </p:cNvSpPr>
              <p:nvPr/>
            </p:nvSpPr>
            <p:spPr bwMode="auto">
              <a:xfrm>
                <a:off x="3441" y="3298"/>
                <a:ext cx="87" cy="82"/>
              </a:xfrm>
              <a:custGeom>
                <a:avLst/>
                <a:gdLst/>
                <a:ahLst/>
                <a:cxnLst>
                  <a:cxn ang="0">
                    <a:pos x="0" y="0"/>
                  </a:cxn>
                  <a:cxn ang="0">
                    <a:pos x="7" y="1"/>
                  </a:cxn>
                  <a:cxn ang="0">
                    <a:pos x="87" y="82"/>
                  </a:cxn>
                  <a:cxn ang="0">
                    <a:pos x="80" y="80"/>
                  </a:cxn>
                  <a:cxn ang="0">
                    <a:pos x="0" y="0"/>
                  </a:cxn>
                </a:cxnLst>
                <a:rect l="0" t="0" r="r" b="b"/>
                <a:pathLst>
                  <a:path w="87" h="82">
                    <a:moveTo>
                      <a:pt x="0" y="0"/>
                    </a:moveTo>
                    <a:lnTo>
                      <a:pt x="7" y="1"/>
                    </a:lnTo>
                    <a:lnTo>
                      <a:pt x="87" y="82"/>
                    </a:lnTo>
                    <a:lnTo>
                      <a:pt x="80" y="80"/>
                    </a:lnTo>
                    <a:lnTo>
                      <a:pt x="0" y="0"/>
                    </a:lnTo>
                    <a:close/>
                  </a:path>
                </a:pathLst>
              </a:custGeom>
              <a:solidFill>
                <a:srgbClr val="4285A7"/>
              </a:solidFill>
              <a:ln w="9525">
                <a:noFill/>
                <a:round/>
                <a:headEnd/>
                <a:tailEnd/>
              </a:ln>
            </p:spPr>
            <p:txBody>
              <a:bodyPr/>
              <a:lstStyle/>
              <a:p>
                <a:endParaRPr lang="en-US"/>
              </a:p>
            </p:txBody>
          </p:sp>
          <p:sp>
            <p:nvSpPr>
              <p:cNvPr id="273277" name="Freeform 1917"/>
              <p:cNvSpPr>
                <a:spLocks/>
              </p:cNvSpPr>
              <p:nvPr/>
            </p:nvSpPr>
            <p:spPr bwMode="auto">
              <a:xfrm>
                <a:off x="3448" y="3299"/>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4184A6"/>
              </a:solidFill>
              <a:ln w="9525">
                <a:noFill/>
                <a:round/>
                <a:headEnd/>
                <a:tailEnd/>
              </a:ln>
            </p:spPr>
            <p:txBody>
              <a:bodyPr/>
              <a:lstStyle/>
              <a:p>
                <a:endParaRPr lang="en-US"/>
              </a:p>
            </p:txBody>
          </p:sp>
          <p:sp>
            <p:nvSpPr>
              <p:cNvPr id="273278" name="Freeform 1918"/>
              <p:cNvSpPr>
                <a:spLocks/>
              </p:cNvSpPr>
              <p:nvPr/>
            </p:nvSpPr>
            <p:spPr bwMode="auto">
              <a:xfrm>
                <a:off x="3455" y="3300"/>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183A5"/>
              </a:solidFill>
              <a:ln w="9525">
                <a:noFill/>
                <a:round/>
                <a:headEnd/>
                <a:tailEnd/>
              </a:ln>
            </p:spPr>
            <p:txBody>
              <a:bodyPr/>
              <a:lstStyle/>
              <a:p>
                <a:endParaRPr lang="en-US"/>
              </a:p>
            </p:txBody>
          </p:sp>
          <p:sp>
            <p:nvSpPr>
              <p:cNvPr id="273279" name="Freeform 1919"/>
              <p:cNvSpPr>
                <a:spLocks/>
              </p:cNvSpPr>
              <p:nvPr/>
            </p:nvSpPr>
            <p:spPr bwMode="auto">
              <a:xfrm>
                <a:off x="3462" y="3302"/>
                <a:ext cx="103" cy="84"/>
              </a:xfrm>
              <a:custGeom>
                <a:avLst/>
                <a:gdLst/>
                <a:ahLst/>
                <a:cxnLst>
                  <a:cxn ang="0">
                    <a:pos x="0" y="0"/>
                  </a:cxn>
                  <a:cxn ang="0">
                    <a:pos x="22" y="3"/>
                  </a:cxn>
                  <a:cxn ang="0">
                    <a:pos x="103" y="84"/>
                  </a:cxn>
                  <a:cxn ang="0">
                    <a:pos x="81" y="80"/>
                  </a:cxn>
                  <a:cxn ang="0">
                    <a:pos x="0" y="0"/>
                  </a:cxn>
                </a:cxnLst>
                <a:rect l="0" t="0" r="r" b="b"/>
                <a:pathLst>
                  <a:path w="103" h="84">
                    <a:moveTo>
                      <a:pt x="0" y="0"/>
                    </a:moveTo>
                    <a:lnTo>
                      <a:pt x="22" y="3"/>
                    </a:lnTo>
                    <a:lnTo>
                      <a:pt x="103" y="84"/>
                    </a:lnTo>
                    <a:lnTo>
                      <a:pt x="81" y="80"/>
                    </a:lnTo>
                    <a:lnTo>
                      <a:pt x="0" y="0"/>
                    </a:lnTo>
                    <a:close/>
                  </a:path>
                </a:pathLst>
              </a:custGeom>
              <a:solidFill>
                <a:srgbClr val="4183A4"/>
              </a:solidFill>
              <a:ln w="9525">
                <a:noFill/>
                <a:round/>
                <a:headEnd/>
                <a:tailEnd/>
              </a:ln>
            </p:spPr>
            <p:txBody>
              <a:bodyPr/>
              <a:lstStyle/>
              <a:p>
                <a:endParaRPr lang="en-US"/>
              </a:p>
            </p:txBody>
          </p:sp>
          <p:sp>
            <p:nvSpPr>
              <p:cNvPr id="273280" name="Line 1920"/>
              <p:cNvSpPr>
                <a:spLocks noChangeShapeType="1"/>
              </p:cNvSpPr>
              <p:nvPr/>
            </p:nvSpPr>
            <p:spPr bwMode="auto">
              <a:xfrm>
                <a:off x="3462" y="3302"/>
                <a:ext cx="81" cy="80"/>
              </a:xfrm>
              <a:prstGeom prst="line">
                <a:avLst/>
              </a:prstGeom>
              <a:noFill/>
              <a:ln w="1588">
                <a:solidFill>
                  <a:srgbClr val="4183A4"/>
                </a:solidFill>
                <a:miter lim="800000"/>
                <a:headEnd/>
                <a:tailEnd/>
              </a:ln>
            </p:spPr>
            <p:txBody>
              <a:bodyPr/>
              <a:lstStyle/>
              <a:p>
                <a:endParaRPr lang="en-US"/>
              </a:p>
            </p:txBody>
          </p:sp>
          <p:sp>
            <p:nvSpPr>
              <p:cNvPr id="273281" name="Freeform 1921"/>
              <p:cNvSpPr>
                <a:spLocks/>
              </p:cNvSpPr>
              <p:nvPr/>
            </p:nvSpPr>
            <p:spPr bwMode="auto">
              <a:xfrm>
                <a:off x="3462" y="3302"/>
                <a:ext cx="92" cy="82"/>
              </a:xfrm>
              <a:custGeom>
                <a:avLst/>
                <a:gdLst/>
                <a:ahLst/>
                <a:cxnLst>
                  <a:cxn ang="0">
                    <a:pos x="0" y="0"/>
                  </a:cxn>
                  <a:cxn ang="0">
                    <a:pos x="11" y="1"/>
                  </a:cxn>
                  <a:cxn ang="0">
                    <a:pos x="92" y="82"/>
                  </a:cxn>
                  <a:cxn ang="0">
                    <a:pos x="81" y="80"/>
                  </a:cxn>
                  <a:cxn ang="0">
                    <a:pos x="0" y="0"/>
                  </a:cxn>
                </a:cxnLst>
                <a:rect l="0" t="0" r="r" b="b"/>
                <a:pathLst>
                  <a:path w="92" h="82">
                    <a:moveTo>
                      <a:pt x="0" y="0"/>
                    </a:moveTo>
                    <a:lnTo>
                      <a:pt x="11" y="1"/>
                    </a:lnTo>
                    <a:lnTo>
                      <a:pt x="92" y="82"/>
                    </a:lnTo>
                    <a:lnTo>
                      <a:pt x="81" y="80"/>
                    </a:lnTo>
                    <a:lnTo>
                      <a:pt x="0" y="0"/>
                    </a:lnTo>
                    <a:close/>
                  </a:path>
                </a:pathLst>
              </a:custGeom>
              <a:solidFill>
                <a:srgbClr val="4183A4"/>
              </a:solidFill>
              <a:ln w="9525">
                <a:noFill/>
                <a:round/>
                <a:headEnd/>
                <a:tailEnd/>
              </a:ln>
            </p:spPr>
            <p:txBody>
              <a:bodyPr/>
              <a:lstStyle/>
              <a:p>
                <a:endParaRPr lang="en-US"/>
              </a:p>
            </p:txBody>
          </p:sp>
          <p:sp>
            <p:nvSpPr>
              <p:cNvPr id="273282" name="Freeform 1922"/>
              <p:cNvSpPr>
                <a:spLocks/>
              </p:cNvSpPr>
              <p:nvPr/>
            </p:nvSpPr>
            <p:spPr bwMode="auto">
              <a:xfrm>
                <a:off x="3473" y="3303"/>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082A3"/>
              </a:solidFill>
              <a:ln w="9525">
                <a:noFill/>
                <a:round/>
                <a:headEnd/>
                <a:tailEnd/>
              </a:ln>
            </p:spPr>
            <p:txBody>
              <a:bodyPr/>
              <a:lstStyle/>
              <a:p>
                <a:endParaRPr lang="en-US"/>
              </a:p>
            </p:txBody>
          </p:sp>
          <p:sp>
            <p:nvSpPr>
              <p:cNvPr id="273283" name="Freeform 1923"/>
              <p:cNvSpPr>
                <a:spLocks/>
              </p:cNvSpPr>
              <p:nvPr/>
            </p:nvSpPr>
            <p:spPr bwMode="auto">
              <a:xfrm>
                <a:off x="3484" y="3305"/>
                <a:ext cx="103" cy="83"/>
              </a:xfrm>
              <a:custGeom>
                <a:avLst/>
                <a:gdLst/>
                <a:ahLst/>
                <a:cxnLst>
                  <a:cxn ang="0">
                    <a:pos x="0" y="0"/>
                  </a:cxn>
                  <a:cxn ang="0">
                    <a:pos x="23" y="3"/>
                  </a:cxn>
                  <a:cxn ang="0">
                    <a:pos x="103" y="83"/>
                  </a:cxn>
                  <a:cxn ang="0">
                    <a:pos x="81" y="81"/>
                  </a:cxn>
                  <a:cxn ang="0">
                    <a:pos x="0" y="0"/>
                  </a:cxn>
                </a:cxnLst>
                <a:rect l="0" t="0" r="r" b="b"/>
                <a:pathLst>
                  <a:path w="103" h="83">
                    <a:moveTo>
                      <a:pt x="0" y="0"/>
                    </a:moveTo>
                    <a:lnTo>
                      <a:pt x="23" y="3"/>
                    </a:lnTo>
                    <a:lnTo>
                      <a:pt x="103" y="83"/>
                    </a:lnTo>
                    <a:lnTo>
                      <a:pt x="81" y="81"/>
                    </a:lnTo>
                    <a:lnTo>
                      <a:pt x="0" y="0"/>
                    </a:lnTo>
                    <a:close/>
                  </a:path>
                </a:pathLst>
              </a:custGeom>
              <a:solidFill>
                <a:srgbClr val="4081A2"/>
              </a:solidFill>
              <a:ln w="9525">
                <a:noFill/>
                <a:round/>
                <a:headEnd/>
                <a:tailEnd/>
              </a:ln>
            </p:spPr>
            <p:txBody>
              <a:bodyPr/>
              <a:lstStyle/>
              <a:p>
                <a:endParaRPr lang="en-US"/>
              </a:p>
            </p:txBody>
          </p:sp>
          <p:sp>
            <p:nvSpPr>
              <p:cNvPr id="273284" name="Line 1924"/>
              <p:cNvSpPr>
                <a:spLocks noChangeShapeType="1"/>
              </p:cNvSpPr>
              <p:nvPr/>
            </p:nvSpPr>
            <p:spPr bwMode="auto">
              <a:xfrm>
                <a:off x="3484" y="3305"/>
                <a:ext cx="81" cy="81"/>
              </a:xfrm>
              <a:prstGeom prst="line">
                <a:avLst/>
              </a:prstGeom>
              <a:noFill/>
              <a:ln w="1588">
                <a:solidFill>
                  <a:srgbClr val="4081A2"/>
                </a:solidFill>
                <a:miter lim="800000"/>
                <a:headEnd/>
                <a:tailEnd/>
              </a:ln>
            </p:spPr>
            <p:txBody>
              <a:bodyPr/>
              <a:lstStyle/>
              <a:p>
                <a:endParaRPr lang="en-US"/>
              </a:p>
            </p:txBody>
          </p:sp>
          <p:sp>
            <p:nvSpPr>
              <p:cNvPr id="273285" name="Freeform 1925"/>
              <p:cNvSpPr>
                <a:spLocks/>
              </p:cNvSpPr>
              <p:nvPr/>
            </p:nvSpPr>
            <p:spPr bwMode="auto">
              <a:xfrm>
                <a:off x="3484" y="3305"/>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4081A2"/>
              </a:solidFill>
              <a:ln w="9525">
                <a:noFill/>
                <a:round/>
                <a:headEnd/>
                <a:tailEnd/>
              </a:ln>
            </p:spPr>
            <p:txBody>
              <a:bodyPr/>
              <a:lstStyle/>
              <a:p>
                <a:endParaRPr lang="en-US"/>
              </a:p>
            </p:txBody>
          </p:sp>
          <p:sp>
            <p:nvSpPr>
              <p:cNvPr id="273286" name="Freeform 1926"/>
              <p:cNvSpPr>
                <a:spLocks/>
              </p:cNvSpPr>
              <p:nvPr/>
            </p:nvSpPr>
            <p:spPr bwMode="auto">
              <a:xfrm>
                <a:off x="3492" y="3306"/>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3F80A1"/>
              </a:solidFill>
              <a:ln w="9525">
                <a:noFill/>
                <a:round/>
                <a:headEnd/>
                <a:tailEnd/>
              </a:ln>
            </p:spPr>
            <p:txBody>
              <a:bodyPr/>
              <a:lstStyle/>
              <a:p>
                <a:endParaRPr lang="en-US"/>
              </a:p>
            </p:txBody>
          </p:sp>
          <p:sp>
            <p:nvSpPr>
              <p:cNvPr id="273287" name="Freeform 1927"/>
              <p:cNvSpPr>
                <a:spLocks/>
              </p:cNvSpPr>
              <p:nvPr/>
            </p:nvSpPr>
            <p:spPr bwMode="auto">
              <a:xfrm>
                <a:off x="3499" y="3307"/>
                <a:ext cx="88" cy="81"/>
              </a:xfrm>
              <a:custGeom>
                <a:avLst/>
                <a:gdLst/>
                <a:ahLst/>
                <a:cxnLst>
                  <a:cxn ang="0">
                    <a:pos x="0" y="0"/>
                  </a:cxn>
                  <a:cxn ang="0">
                    <a:pos x="8" y="1"/>
                  </a:cxn>
                  <a:cxn ang="0">
                    <a:pos x="88" y="81"/>
                  </a:cxn>
                  <a:cxn ang="0">
                    <a:pos x="81" y="81"/>
                  </a:cxn>
                  <a:cxn ang="0">
                    <a:pos x="0" y="0"/>
                  </a:cxn>
                </a:cxnLst>
                <a:rect l="0" t="0" r="r" b="b"/>
                <a:pathLst>
                  <a:path w="88" h="81">
                    <a:moveTo>
                      <a:pt x="0" y="0"/>
                    </a:moveTo>
                    <a:lnTo>
                      <a:pt x="8" y="1"/>
                    </a:lnTo>
                    <a:lnTo>
                      <a:pt x="88" y="81"/>
                    </a:lnTo>
                    <a:lnTo>
                      <a:pt x="81" y="81"/>
                    </a:lnTo>
                    <a:lnTo>
                      <a:pt x="0" y="0"/>
                    </a:lnTo>
                    <a:close/>
                  </a:path>
                </a:pathLst>
              </a:custGeom>
              <a:solidFill>
                <a:srgbClr val="3F7FA0"/>
              </a:solidFill>
              <a:ln w="9525">
                <a:noFill/>
                <a:round/>
                <a:headEnd/>
                <a:tailEnd/>
              </a:ln>
            </p:spPr>
            <p:txBody>
              <a:bodyPr/>
              <a:lstStyle/>
              <a:p>
                <a:endParaRPr lang="en-US"/>
              </a:p>
            </p:txBody>
          </p:sp>
          <p:sp>
            <p:nvSpPr>
              <p:cNvPr id="273288" name="Freeform 1928"/>
              <p:cNvSpPr>
                <a:spLocks/>
              </p:cNvSpPr>
              <p:nvPr/>
            </p:nvSpPr>
            <p:spPr bwMode="auto">
              <a:xfrm>
                <a:off x="3507" y="3308"/>
                <a:ext cx="103" cy="82"/>
              </a:xfrm>
              <a:custGeom>
                <a:avLst/>
                <a:gdLst/>
                <a:ahLst/>
                <a:cxnLst>
                  <a:cxn ang="0">
                    <a:pos x="0" y="0"/>
                  </a:cxn>
                  <a:cxn ang="0">
                    <a:pos x="23" y="2"/>
                  </a:cxn>
                  <a:cxn ang="0">
                    <a:pos x="103" y="82"/>
                  </a:cxn>
                  <a:cxn ang="0">
                    <a:pos x="80" y="80"/>
                  </a:cxn>
                  <a:cxn ang="0">
                    <a:pos x="0" y="0"/>
                  </a:cxn>
                </a:cxnLst>
                <a:rect l="0" t="0" r="r" b="b"/>
                <a:pathLst>
                  <a:path w="103" h="82">
                    <a:moveTo>
                      <a:pt x="0" y="0"/>
                    </a:moveTo>
                    <a:lnTo>
                      <a:pt x="23" y="2"/>
                    </a:lnTo>
                    <a:lnTo>
                      <a:pt x="103" y="82"/>
                    </a:lnTo>
                    <a:lnTo>
                      <a:pt x="80" y="80"/>
                    </a:lnTo>
                    <a:lnTo>
                      <a:pt x="0" y="0"/>
                    </a:lnTo>
                    <a:close/>
                  </a:path>
                </a:pathLst>
              </a:custGeom>
              <a:solidFill>
                <a:srgbClr val="3F7F9F"/>
              </a:solidFill>
              <a:ln w="9525">
                <a:noFill/>
                <a:round/>
                <a:headEnd/>
                <a:tailEnd/>
              </a:ln>
            </p:spPr>
            <p:txBody>
              <a:bodyPr/>
              <a:lstStyle/>
              <a:p>
                <a:endParaRPr lang="en-US"/>
              </a:p>
            </p:txBody>
          </p:sp>
          <p:sp>
            <p:nvSpPr>
              <p:cNvPr id="273289" name="Line 1929"/>
              <p:cNvSpPr>
                <a:spLocks noChangeShapeType="1"/>
              </p:cNvSpPr>
              <p:nvPr/>
            </p:nvSpPr>
            <p:spPr bwMode="auto">
              <a:xfrm>
                <a:off x="3507" y="3308"/>
                <a:ext cx="80" cy="80"/>
              </a:xfrm>
              <a:prstGeom prst="line">
                <a:avLst/>
              </a:prstGeom>
              <a:noFill/>
              <a:ln w="1588">
                <a:solidFill>
                  <a:srgbClr val="3F7F9F"/>
                </a:solidFill>
                <a:miter lim="800000"/>
                <a:headEnd/>
                <a:tailEnd/>
              </a:ln>
            </p:spPr>
            <p:txBody>
              <a:bodyPr/>
              <a:lstStyle/>
              <a:p>
                <a:endParaRPr lang="en-US"/>
              </a:p>
            </p:txBody>
          </p:sp>
          <p:sp>
            <p:nvSpPr>
              <p:cNvPr id="273290" name="Freeform 1930"/>
              <p:cNvSpPr>
                <a:spLocks/>
              </p:cNvSpPr>
              <p:nvPr/>
            </p:nvSpPr>
            <p:spPr bwMode="auto">
              <a:xfrm>
                <a:off x="3507" y="3308"/>
                <a:ext cx="92" cy="81"/>
              </a:xfrm>
              <a:custGeom>
                <a:avLst/>
                <a:gdLst/>
                <a:ahLst/>
                <a:cxnLst>
                  <a:cxn ang="0">
                    <a:pos x="0" y="0"/>
                  </a:cxn>
                  <a:cxn ang="0">
                    <a:pos x="11" y="1"/>
                  </a:cxn>
                  <a:cxn ang="0">
                    <a:pos x="92" y="81"/>
                  </a:cxn>
                  <a:cxn ang="0">
                    <a:pos x="80" y="80"/>
                  </a:cxn>
                  <a:cxn ang="0">
                    <a:pos x="0" y="0"/>
                  </a:cxn>
                </a:cxnLst>
                <a:rect l="0" t="0" r="r" b="b"/>
                <a:pathLst>
                  <a:path w="92" h="81">
                    <a:moveTo>
                      <a:pt x="0" y="0"/>
                    </a:moveTo>
                    <a:lnTo>
                      <a:pt x="11" y="1"/>
                    </a:lnTo>
                    <a:lnTo>
                      <a:pt x="92" y="81"/>
                    </a:lnTo>
                    <a:lnTo>
                      <a:pt x="80" y="80"/>
                    </a:lnTo>
                    <a:lnTo>
                      <a:pt x="0" y="0"/>
                    </a:lnTo>
                    <a:close/>
                  </a:path>
                </a:pathLst>
              </a:custGeom>
              <a:solidFill>
                <a:srgbClr val="3F7F9F"/>
              </a:solidFill>
              <a:ln w="9525">
                <a:noFill/>
                <a:round/>
                <a:headEnd/>
                <a:tailEnd/>
              </a:ln>
            </p:spPr>
            <p:txBody>
              <a:bodyPr/>
              <a:lstStyle/>
              <a:p>
                <a:endParaRPr lang="en-US"/>
              </a:p>
            </p:txBody>
          </p:sp>
          <p:sp>
            <p:nvSpPr>
              <p:cNvPr id="273291" name="Freeform 1931"/>
              <p:cNvSpPr>
                <a:spLocks/>
              </p:cNvSpPr>
              <p:nvPr/>
            </p:nvSpPr>
            <p:spPr bwMode="auto">
              <a:xfrm>
                <a:off x="3518" y="3309"/>
                <a:ext cx="92" cy="81"/>
              </a:xfrm>
              <a:custGeom>
                <a:avLst/>
                <a:gdLst/>
                <a:ahLst/>
                <a:cxnLst>
                  <a:cxn ang="0">
                    <a:pos x="0" y="0"/>
                  </a:cxn>
                  <a:cxn ang="0">
                    <a:pos x="12" y="1"/>
                  </a:cxn>
                  <a:cxn ang="0">
                    <a:pos x="92" y="81"/>
                  </a:cxn>
                  <a:cxn ang="0">
                    <a:pos x="81" y="80"/>
                  </a:cxn>
                  <a:cxn ang="0">
                    <a:pos x="0" y="0"/>
                  </a:cxn>
                </a:cxnLst>
                <a:rect l="0" t="0" r="r" b="b"/>
                <a:pathLst>
                  <a:path w="92" h="81">
                    <a:moveTo>
                      <a:pt x="0" y="0"/>
                    </a:moveTo>
                    <a:lnTo>
                      <a:pt x="12" y="1"/>
                    </a:lnTo>
                    <a:lnTo>
                      <a:pt x="92" y="81"/>
                    </a:lnTo>
                    <a:lnTo>
                      <a:pt x="81" y="80"/>
                    </a:lnTo>
                    <a:lnTo>
                      <a:pt x="0" y="0"/>
                    </a:lnTo>
                    <a:close/>
                  </a:path>
                </a:pathLst>
              </a:custGeom>
              <a:solidFill>
                <a:srgbClr val="3E7E9E"/>
              </a:solidFill>
              <a:ln w="9525">
                <a:noFill/>
                <a:round/>
                <a:headEnd/>
                <a:tailEnd/>
              </a:ln>
            </p:spPr>
            <p:txBody>
              <a:bodyPr/>
              <a:lstStyle/>
              <a:p>
                <a:endParaRPr lang="en-US"/>
              </a:p>
            </p:txBody>
          </p:sp>
          <p:sp>
            <p:nvSpPr>
              <p:cNvPr id="273292" name="Freeform 1932"/>
              <p:cNvSpPr>
                <a:spLocks/>
              </p:cNvSpPr>
              <p:nvPr/>
            </p:nvSpPr>
            <p:spPr bwMode="auto">
              <a:xfrm>
                <a:off x="3530" y="3310"/>
                <a:ext cx="103" cy="82"/>
              </a:xfrm>
              <a:custGeom>
                <a:avLst/>
                <a:gdLst/>
                <a:ahLst/>
                <a:cxnLst>
                  <a:cxn ang="0">
                    <a:pos x="0" y="0"/>
                  </a:cxn>
                  <a:cxn ang="0">
                    <a:pos x="23" y="1"/>
                  </a:cxn>
                  <a:cxn ang="0">
                    <a:pos x="103" y="82"/>
                  </a:cxn>
                  <a:cxn ang="0">
                    <a:pos x="80" y="80"/>
                  </a:cxn>
                  <a:cxn ang="0">
                    <a:pos x="0" y="0"/>
                  </a:cxn>
                </a:cxnLst>
                <a:rect l="0" t="0" r="r" b="b"/>
                <a:pathLst>
                  <a:path w="103" h="82">
                    <a:moveTo>
                      <a:pt x="0" y="0"/>
                    </a:moveTo>
                    <a:lnTo>
                      <a:pt x="23" y="1"/>
                    </a:lnTo>
                    <a:lnTo>
                      <a:pt x="103" y="82"/>
                    </a:lnTo>
                    <a:lnTo>
                      <a:pt x="80" y="80"/>
                    </a:lnTo>
                    <a:lnTo>
                      <a:pt x="0" y="0"/>
                    </a:lnTo>
                    <a:close/>
                  </a:path>
                </a:pathLst>
              </a:custGeom>
              <a:solidFill>
                <a:srgbClr val="3E7D9D"/>
              </a:solidFill>
              <a:ln w="9525">
                <a:noFill/>
                <a:round/>
                <a:headEnd/>
                <a:tailEnd/>
              </a:ln>
            </p:spPr>
            <p:txBody>
              <a:bodyPr/>
              <a:lstStyle/>
              <a:p>
                <a:endParaRPr lang="en-US"/>
              </a:p>
            </p:txBody>
          </p:sp>
          <p:sp>
            <p:nvSpPr>
              <p:cNvPr id="273293" name="Line 1933"/>
              <p:cNvSpPr>
                <a:spLocks noChangeShapeType="1"/>
              </p:cNvSpPr>
              <p:nvPr/>
            </p:nvSpPr>
            <p:spPr bwMode="auto">
              <a:xfrm>
                <a:off x="3530" y="3310"/>
                <a:ext cx="80" cy="80"/>
              </a:xfrm>
              <a:prstGeom prst="line">
                <a:avLst/>
              </a:prstGeom>
              <a:noFill/>
              <a:ln w="1588">
                <a:solidFill>
                  <a:srgbClr val="3E7D9D"/>
                </a:solidFill>
                <a:miter lim="800000"/>
                <a:headEnd/>
                <a:tailEnd/>
              </a:ln>
            </p:spPr>
            <p:txBody>
              <a:bodyPr/>
              <a:lstStyle/>
              <a:p>
                <a:endParaRPr lang="en-US"/>
              </a:p>
            </p:txBody>
          </p:sp>
          <p:sp>
            <p:nvSpPr>
              <p:cNvPr id="273294" name="Freeform 1934"/>
              <p:cNvSpPr>
                <a:spLocks/>
              </p:cNvSpPr>
              <p:nvPr/>
            </p:nvSpPr>
            <p:spPr bwMode="auto">
              <a:xfrm>
                <a:off x="3530" y="3310"/>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E7D9D"/>
              </a:solidFill>
              <a:ln w="9525">
                <a:noFill/>
                <a:round/>
                <a:headEnd/>
                <a:tailEnd/>
              </a:ln>
            </p:spPr>
            <p:txBody>
              <a:bodyPr/>
              <a:lstStyle/>
              <a:p>
                <a:endParaRPr lang="en-US"/>
              </a:p>
            </p:txBody>
          </p:sp>
          <p:sp>
            <p:nvSpPr>
              <p:cNvPr id="273295" name="Freeform 1935"/>
              <p:cNvSpPr>
                <a:spLocks/>
              </p:cNvSpPr>
              <p:nvPr/>
            </p:nvSpPr>
            <p:spPr bwMode="auto">
              <a:xfrm>
                <a:off x="3537" y="3310"/>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C9C"/>
              </a:solidFill>
              <a:ln w="9525">
                <a:noFill/>
                <a:round/>
                <a:headEnd/>
                <a:tailEnd/>
              </a:ln>
            </p:spPr>
            <p:txBody>
              <a:bodyPr/>
              <a:lstStyle/>
              <a:p>
                <a:endParaRPr lang="en-US"/>
              </a:p>
            </p:txBody>
          </p:sp>
          <p:sp>
            <p:nvSpPr>
              <p:cNvPr id="273296" name="Freeform 1936"/>
              <p:cNvSpPr>
                <a:spLocks/>
              </p:cNvSpPr>
              <p:nvPr/>
            </p:nvSpPr>
            <p:spPr bwMode="auto">
              <a:xfrm>
                <a:off x="3545" y="3310"/>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3D7B9B"/>
              </a:solidFill>
              <a:ln w="9525">
                <a:noFill/>
                <a:round/>
                <a:headEnd/>
                <a:tailEnd/>
              </a:ln>
            </p:spPr>
            <p:txBody>
              <a:bodyPr/>
              <a:lstStyle/>
              <a:p>
                <a:endParaRPr lang="en-US"/>
              </a:p>
            </p:txBody>
          </p:sp>
          <p:sp>
            <p:nvSpPr>
              <p:cNvPr id="273297" name="Freeform 1937"/>
              <p:cNvSpPr>
                <a:spLocks/>
              </p:cNvSpPr>
              <p:nvPr/>
            </p:nvSpPr>
            <p:spPr bwMode="auto">
              <a:xfrm>
                <a:off x="3553" y="3311"/>
                <a:ext cx="104" cy="81"/>
              </a:xfrm>
              <a:custGeom>
                <a:avLst/>
                <a:gdLst/>
                <a:ahLst/>
                <a:cxnLst>
                  <a:cxn ang="0">
                    <a:pos x="0" y="0"/>
                  </a:cxn>
                  <a:cxn ang="0">
                    <a:pos x="23" y="0"/>
                  </a:cxn>
                  <a:cxn ang="0">
                    <a:pos x="104" y="81"/>
                  </a:cxn>
                  <a:cxn ang="0">
                    <a:pos x="80" y="81"/>
                  </a:cxn>
                  <a:cxn ang="0">
                    <a:pos x="0" y="0"/>
                  </a:cxn>
                </a:cxnLst>
                <a:rect l="0" t="0" r="r" b="b"/>
                <a:pathLst>
                  <a:path w="104" h="81">
                    <a:moveTo>
                      <a:pt x="0" y="0"/>
                    </a:moveTo>
                    <a:lnTo>
                      <a:pt x="23" y="0"/>
                    </a:lnTo>
                    <a:lnTo>
                      <a:pt x="104" y="81"/>
                    </a:lnTo>
                    <a:lnTo>
                      <a:pt x="80" y="81"/>
                    </a:lnTo>
                    <a:lnTo>
                      <a:pt x="0" y="0"/>
                    </a:lnTo>
                    <a:close/>
                  </a:path>
                </a:pathLst>
              </a:custGeom>
              <a:solidFill>
                <a:srgbClr val="3D7B9A"/>
              </a:solidFill>
              <a:ln w="9525">
                <a:noFill/>
                <a:round/>
                <a:headEnd/>
                <a:tailEnd/>
              </a:ln>
            </p:spPr>
            <p:txBody>
              <a:bodyPr/>
              <a:lstStyle/>
              <a:p>
                <a:endParaRPr lang="en-US"/>
              </a:p>
            </p:txBody>
          </p:sp>
          <p:sp>
            <p:nvSpPr>
              <p:cNvPr id="273298" name="Line 1938"/>
              <p:cNvSpPr>
                <a:spLocks noChangeShapeType="1"/>
              </p:cNvSpPr>
              <p:nvPr/>
            </p:nvSpPr>
            <p:spPr bwMode="auto">
              <a:xfrm>
                <a:off x="3553" y="3311"/>
                <a:ext cx="80" cy="81"/>
              </a:xfrm>
              <a:prstGeom prst="line">
                <a:avLst/>
              </a:prstGeom>
              <a:noFill/>
              <a:ln w="1588">
                <a:solidFill>
                  <a:srgbClr val="3D7B9A"/>
                </a:solidFill>
                <a:miter lim="800000"/>
                <a:headEnd/>
                <a:tailEnd/>
              </a:ln>
            </p:spPr>
            <p:txBody>
              <a:bodyPr/>
              <a:lstStyle/>
              <a:p>
                <a:endParaRPr lang="en-US"/>
              </a:p>
            </p:txBody>
          </p:sp>
          <p:sp>
            <p:nvSpPr>
              <p:cNvPr id="273299" name="Freeform 1939"/>
              <p:cNvSpPr>
                <a:spLocks/>
              </p:cNvSpPr>
              <p:nvPr/>
            </p:nvSpPr>
            <p:spPr bwMode="auto">
              <a:xfrm>
                <a:off x="3553" y="3311"/>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D7B9A"/>
              </a:solidFill>
              <a:ln w="9525">
                <a:noFill/>
                <a:round/>
                <a:headEnd/>
                <a:tailEnd/>
              </a:ln>
            </p:spPr>
            <p:txBody>
              <a:bodyPr/>
              <a:lstStyle/>
              <a:p>
                <a:endParaRPr lang="en-US"/>
              </a:p>
            </p:txBody>
          </p:sp>
          <p:sp>
            <p:nvSpPr>
              <p:cNvPr id="273300" name="Freeform 1940"/>
              <p:cNvSpPr>
                <a:spLocks/>
              </p:cNvSpPr>
              <p:nvPr/>
            </p:nvSpPr>
            <p:spPr bwMode="auto">
              <a:xfrm>
                <a:off x="3565" y="3311"/>
                <a:ext cx="92" cy="81"/>
              </a:xfrm>
              <a:custGeom>
                <a:avLst/>
                <a:gdLst/>
                <a:ahLst/>
                <a:cxnLst>
                  <a:cxn ang="0">
                    <a:pos x="0" y="0"/>
                  </a:cxn>
                  <a:cxn ang="0">
                    <a:pos x="11" y="0"/>
                  </a:cxn>
                  <a:cxn ang="0">
                    <a:pos x="92" y="81"/>
                  </a:cxn>
                  <a:cxn ang="0">
                    <a:pos x="80" y="81"/>
                  </a:cxn>
                  <a:cxn ang="0">
                    <a:pos x="0" y="0"/>
                  </a:cxn>
                </a:cxnLst>
                <a:rect l="0" t="0" r="r" b="b"/>
                <a:pathLst>
                  <a:path w="92" h="81">
                    <a:moveTo>
                      <a:pt x="0" y="0"/>
                    </a:moveTo>
                    <a:lnTo>
                      <a:pt x="11"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3301" name="Freeform 1941"/>
              <p:cNvSpPr>
                <a:spLocks/>
              </p:cNvSpPr>
              <p:nvPr/>
            </p:nvSpPr>
            <p:spPr bwMode="auto">
              <a:xfrm>
                <a:off x="3576" y="3311"/>
                <a:ext cx="104" cy="81"/>
              </a:xfrm>
              <a:custGeom>
                <a:avLst/>
                <a:gdLst/>
                <a:ahLst/>
                <a:cxnLst>
                  <a:cxn ang="0">
                    <a:pos x="0" y="0"/>
                  </a:cxn>
                  <a:cxn ang="0">
                    <a:pos x="24" y="0"/>
                  </a:cxn>
                  <a:cxn ang="0">
                    <a:pos x="104" y="81"/>
                  </a:cxn>
                  <a:cxn ang="0">
                    <a:pos x="81" y="81"/>
                  </a:cxn>
                  <a:cxn ang="0">
                    <a:pos x="0" y="0"/>
                  </a:cxn>
                </a:cxnLst>
                <a:rect l="0" t="0" r="r" b="b"/>
                <a:pathLst>
                  <a:path w="104" h="81">
                    <a:moveTo>
                      <a:pt x="0" y="0"/>
                    </a:moveTo>
                    <a:lnTo>
                      <a:pt x="24" y="0"/>
                    </a:lnTo>
                    <a:lnTo>
                      <a:pt x="104" y="81"/>
                    </a:lnTo>
                    <a:lnTo>
                      <a:pt x="81" y="81"/>
                    </a:lnTo>
                    <a:lnTo>
                      <a:pt x="0" y="0"/>
                    </a:lnTo>
                    <a:close/>
                  </a:path>
                </a:pathLst>
              </a:custGeom>
              <a:solidFill>
                <a:srgbClr val="3C7998"/>
              </a:solidFill>
              <a:ln w="9525">
                <a:noFill/>
                <a:round/>
                <a:headEnd/>
                <a:tailEnd/>
              </a:ln>
            </p:spPr>
            <p:txBody>
              <a:bodyPr/>
              <a:lstStyle/>
              <a:p>
                <a:endParaRPr lang="en-US"/>
              </a:p>
            </p:txBody>
          </p:sp>
          <p:sp>
            <p:nvSpPr>
              <p:cNvPr id="273302" name="Line 1942"/>
              <p:cNvSpPr>
                <a:spLocks noChangeShapeType="1"/>
              </p:cNvSpPr>
              <p:nvPr/>
            </p:nvSpPr>
            <p:spPr bwMode="auto">
              <a:xfrm>
                <a:off x="3576" y="3311"/>
                <a:ext cx="81" cy="81"/>
              </a:xfrm>
              <a:prstGeom prst="line">
                <a:avLst/>
              </a:prstGeom>
              <a:noFill/>
              <a:ln w="1588">
                <a:solidFill>
                  <a:srgbClr val="3C7998"/>
                </a:solidFill>
                <a:miter lim="800000"/>
                <a:headEnd/>
                <a:tailEnd/>
              </a:ln>
            </p:spPr>
            <p:txBody>
              <a:bodyPr/>
              <a:lstStyle/>
              <a:p>
                <a:endParaRPr lang="en-US"/>
              </a:p>
            </p:txBody>
          </p:sp>
          <p:sp>
            <p:nvSpPr>
              <p:cNvPr id="273303" name="Freeform 1943"/>
              <p:cNvSpPr>
                <a:spLocks/>
              </p:cNvSpPr>
              <p:nvPr/>
            </p:nvSpPr>
            <p:spPr bwMode="auto">
              <a:xfrm>
                <a:off x="3576" y="3311"/>
                <a:ext cx="92" cy="81"/>
              </a:xfrm>
              <a:custGeom>
                <a:avLst/>
                <a:gdLst/>
                <a:ahLst/>
                <a:cxnLst>
                  <a:cxn ang="0">
                    <a:pos x="0" y="0"/>
                  </a:cxn>
                  <a:cxn ang="0">
                    <a:pos x="12" y="0"/>
                  </a:cxn>
                  <a:cxn ang="0">
                    <a:pos x="92" y="81"/>
                  </a:cxn>
                  <a:cxn ang="0">
                    <a:pos x="81" y="81"/>
                  </a:cxn>
                  <a:cxn ang="0">
                    <a:pos x="0" y="0"/>
                  </a:cxn>
                </a:cxnLst>
                <a:rect l="0" t="0" r="r" b="b"/>
                <a:pathLst>
                  <a:path w="92" h="81">
                    <a:moveTo>
                      <a:pt x="0" y="0"/>
                    </a:moveTo>
                    <a:lnTo>
                      <a:pt x="12" y="0"/>
                    </a:lnTo>
                    <a:lnTo>
                      <a:pt x="92" y="81"/>
                    </a:lnTo>
                    <a:lnTo>
                      <a:pt x="81" y="81"/>
                    </a:lnTo>
                    <a:lnTo>
                      <a:pt x="0" y="0"/>
                    </a:lnTo>
                    <a:close/>
                  </a:path>
                </a:pathLst>
              </a:custGeom>
              <a:solidFill>
                <a:srgbClr val="3C7998"/>
              </a:solidFill>
              <a:ln w="9525">
                <a:noFill/>
                <a:round/>
                <a:headEnd/>
                <a:tailEnd/>
              </a:ln>
            </p:spPr>
            <p:txBody>
              <a:bodyPr/>
              <a:lstStyle/>
              <a:p>
                <a:endParaRPr lang="en-US"/>
              </a:p>
            </p:txBody>
          </p:sp>
          <p:sp>
            <p:nvSpPr>
              <p:cNvPr id="273304" name="Freeform 1944"/>
              <p:cNvSpPr>
                <a:spLocks/>
              </p:cNvSpPr>
              <p:nvPr/>
            </p:nvSpPr>
            <p:spPr bwMode="auto">
              <a:xfrm>
                <a:off x="3588" y="3311"/>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3305" name="Freeform 1945"/>
              <p:cNvSpPr>
                <a:spLocks/>
              </p:cNvSpPr>
              <p:nvPr/>
            </p:nvSpPr>
            <p:spPr bwMode="auto">
              <a:xfrm>
                <a:off x="3600" y="3310"/>
                <a:ext cx="103" cy="82"/>
              </a:xfrm>
              <a:custGeom>
                <a:avLst/>
                <a:gdLst/>
                <a:ahLst/>
                <a:cxnLst>
                  <a:cxn ang="0">
                    <a:pos x="0" y="1"/>
                  </a:cxn>
                  <a:cxn ang="0">
                    <a:pos x="23" y="0"/>
                  </a:cxn>
                  <a:cxn ang="0">
                    <a:pos x="103" y="80"/>
                  </a:cxn>
                  <a:cxn ang="0">
                    <a:pos x="80" y="82"/>
                  </a:cxn>
                  <a:cxn ang="0">
                    <a:pos x="0" y="1"/>
                  </a:cxn>
                </a:cxnLst>
                <a:rect l="0" t="0" r="r" b="b"/>
                <a:pathLst>
                  <a:path w="103" h="82">
                    <a:moveTo>
                      <a:pt x="0" y="1"/>
                    </a:moveTo>
                    <a:lnTo>
                      <a:pt x="23" y="0"/>
                    </a:lnTo>
                    <a:lnTo>
                      <a:pt x="103" y="80"/>
                    </a:lnTo>
                    <a:lnTo>
                      <a:pt x="80" y="82"/>
                    </a:lnTo>
                    <a:lnTo>
                      <a:pt x="0" y="1"/>
                    </a:lnTo>
                    <a:close/>
                  </a:path>
                </a:pathLst>
              </a:custGeom>
              <a:solidFill>
                <a:srgbClr val="3D7B9A"/>
              </a:solidFill>
              <a:ln w="9525">
                <a:noFill/>
                <a:round/>
                <a:headEnd/>
                <a:tailEnd/>
              </a:ln>
            </p:spPr>
            <p:txBody>
              <a:bodyPr/>
              <a:lstStyle/>
              <a:p>
                <a:endParaRPr lang="en-US"/>
              </a:p>
            </p:txBody>
          </p:sp>
          <p:sp>
            <p:nvSpPr>
              <p:cNvPr id="273306" name="Line 1946"/>
              <p:cNvSpPr>
                <a:spLocks noChangeShapeType="1"/>
              </p:cNvSpPr>
              <p:nvPr/>
            </p:nvSpPr>
            <p:spPr bwMode="auto">
              <a:xfrm>
                <a:off x="3600" y="3311"/>
                <a:ext cx="80" cy="81"/>
              </a:xfrm>
              <a:prstGeom prst="line">
                <a:avLst/>
              </a:prstGeom>
              <a:noFill/>
              <a:ln w="1588">
                <a:solidFill>
                  <a:srgbClr val="3D7B9A"/>
                </a:solidFill>
                <a:miter lim="800000"/>
                <a:headEnd/>
                <a:tailEnd/>
              </a:ln>
            </p:spPr>
            <p:txBody>
              <a:bodyPr/>
              <a:lstStyle/>
              <a:p>
                <a:endParaRPr lang="en-US"/>
              </a:p>
            </p:txBody>
          </p:sp>
          <p:sp>
            <p:nvSpPr>
              <p:cNvPr id="273307" name="Freeform 1947"/>
              <p:cNvSpPr>
                <a:spLocks/>
              </p:cNvSpPr>
              <p:nvPr/>
            </p:nvSpPr>
            <p:spPr bwMode="auto">
              <a:xfrm>
                <a:off x="3600" y="3310"/>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D7B9A"/>
              </a:solidFill>
              <a:ln w="9525">
                <a:noFill/>
                <a:round/>
                <a:headEnd/>
                <a:tailEnd/>
              </a:ln>
            </p:spPr>
            <p:txBody>
              <a:bodyPr/>
              <a:lstStyle/>
              <a:p>
                <a:endParaRPr lang="en-US"/>
              </a:p>
            </p:txBody>
          </p:sp>
          <p:sp>
            <p:nvSpPr>
              <p:cNvPr id="273308" name="Freeform 1948"/>
              <p:cNvSpPr>
                <a:spLocks/>
              </p:cNvSpPr>
              <p:nvPr/>
            </p:nvSpPr>
            <p:spPr bwMode="auto">
              <a:xfrm>
                <a:off x="3607" y="3310"/>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B9B"/>
              </a:solidFill>
              <a:ln w="9525">
                <a:noFill/>
                <a:round/>
                <a:headEnd/>
                <a:tailEnd/>
              </a:ln>
            </p:spPr>
            <p:txBody>
              <a:bodyPr/>
              <a:lstStyle/>
              <a:p>
                <a:endParaRPr lang="en-US"/>
              </a:p>
            </p:txBody>
          </p:sp>
          <p:sp>
            <p:nvSpPr>
              <p:cNvPr id="273309" name="Freeform 1949"/>
              <p:cNvSpPr>
                <a:spLocks/>
              </p:cNvSpPr>
              <p:nvPr/>
            </p:nvSpPr>
            <p:spPr bwMode="auto">
              <a:xfrm>
                <a:off x="3615" y="3310"/>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D7C9C"/>
              </a:solidFill>
              <a:ln w="9525">
                <a:noFill/>
                <a:round/>
                <a:headEnd/>
                <a:tailEnd/>
              </a:ln>
            </p:spPr>
            <p:txBody>
              <a:bodyPr/>
              <a:lstStyle/>
              <a:p>
                <a:endParaRPr lang="en-US"/>
              </a:p>
            </p:txBody>
          </p:sp>
          <p:sp>
            <p:nvSpPr>
              <p:cNvPr id="273310" name="Freeform 1950"/>
              <p:cNvSpPr>
                <a:spLocks/>
              </p:cNvSpPr>
              <p:nvPr/>
            </p:nvSpPr>
            <p:spPr bwMode="auto">
              <a:xfrm>
                <a:off x="3623" y="3308"/>
                <a:ext cx="103" cy="82"/>
              </a:xfrm>
              <a:custGeom>
                <a:avLst/>
                <a:gdLst/>
                <a:ahLst/>
                <a:cxnLst>
                  <a:cxn ang="0">
                    <a:pos x="0" y="2"/>
                  </a:cxn>
                  <a:cxn ang="0">
                    <a:pos x="23" y="0"/>
                  </a:cxn>
                  <a:cxn ang="0">
                    <a:pos x="103" y="80"/>
                  </a:cxn>
                  <a:cxn ang="0">
                    <a:pos x="80" y="82"/>
                  </a:cxn>
                  <a:cxn ang="0">
                    <a:pos x="0" y="2"/>
                  </a:cxn>
                </a:cxnLst>
                <a:rect l="0" t="0" r="r" b="b"/>
                <a:pathLst>
                  <a:path w="103" h="82">
                    <a:moveTo>
                      <a:pt x="0" y="2"/>
                    </a:moveTo>
                    <a:lnTo>
                      <a:pt x="23" y="0"/>
                    </a:lnTo>
                    <a:lnTo>
                      <a:pt x="103" y="80"/>
                    </a:lnTo>
                    <a:lnTo>
                      <a:pt x="80" y="82"/>
                    </a:lnTo>
                    <a:lnTo>
                      <a:pt x="0" y="2"/>
                    </a:lnTo>
                    <a:close/>
                  </a:path>
                </a:pathLst>
              </a:custGeom>
              <a:solidFill>
                <a:srgbClr val="3E7D9D"/>
              </a:solidFill>
              <a:ln w="9525">
                <a:noFill/>
                <a:round/>
                <a:headEnd/>
                <a:tailEnd/>
              </a:ln>
            </p:spPr>
            <p:txBody>
              <a:bodyPr/>
              <a:lstStyle/>
              <a:p>
                <a:endParaRPr lang="en-US"/>
              </a:p>
            </p:txBody>
          </p:sp>
          <p:sp>
            <p:nvSpPr>
              <p:cNvPr id="273311" name="Line 1951"/>
              <p:cNvSpPr>
                <a:spLocks noChangeShapeType="1"/>
              </p:cNvSpPr>
              <p:nvPr/>
            </p:nvSpPr>
            <p:spPr bwMode="auto">
              <a:xfrm>
                <a:off x="3623" y="3310"/>
                <a:ext cx="80" cy="80"/>
              </a:xfrm>
              <a:prstGeom prst="line">
                <a:avLst/>
              </a:prstGeom>
              <a:noFill/>
              <a:ln w="1588">
                <a:solidFill>
                  <a:srgbClr val="3E7D9D"/>
                </a:solidFill>
                <a:miter lim="800000"/>
                <a:headEnd/>
                <a:tailEnd/>
              </a:ln>
            </p:spPr>
            <p:txBody>
              <a:bodyPr/>
              <a:lstStyle/>
              <a:p>
                <a:endParaRPr lang="en-US"/>
              </a:p>
            </p:txBody>
          </p:sp>
          <p:sp>
            <p:nvSpPr>
              <p:cNvPr id="273312" name="Freeform 1952"/>
              <p:cNvSpPr>
                <a:spLocks/>
              </p:cNvSpPr>
              <p:nvPr/>
            </p:nvSpPr>
            <p:spPr bwMode="auto">
              <a:xfrm>
                <a:off x="3623" y="3309"/>
                <a:ext cx="92" cy="81"/>
              </a:xfrm>
              <a:custGeom>
                <a:avLst/>
                <a:gdLst/>
                <a:ahLst/>
                <a:cxnLst>
                  <a:cxn ang="0">
                    <a:pos x="0" y="1"/>
                  </a:cxn>
                  <a:cxn ang="0">
                    <a:pos x="11" y="0"/>
                  </a:cxn>
                  <a:cxn ang="0">
                    <a:pos x="92" y="80"/>
                  </a:cxn>
                  <a:cxn ang="0">
                    <a:pos x="80" y="81"/>
                  </a:cxn>
                  <a:cxn ang="0">
                    <a:pos x="0" y="1"/>
                  </a:cxn>
                </a:cxnLst>
                <a:rect l="0" t="0" r="r" b="b"/>
                <a:pathLst>
                  <a:path w="92" h="81">
                    <a:moveTo>
                      <a:pt x="0" y="1"/>
                    </a:moveTo>
                    <a:lnTo>
                      <a:pt x="11" y="0"/>
                    </a:lnTo>
                    <a:lnTo>
                      <a:pt x="92" y="80"/>
                    </a:lnTo>
                    <a:lnTo>
                      <a:pt x="80" y="81"/>
                    </a:lnTo>
                    <a:lnTo>
                      <a:pt x="0" y="1"/>
                    </a:lnTo>
                    <a:close/>
                  </a:path>
                </a:pathLst>
              </a:custGeom>
              <a:solidFill>
                <a:srgbClr val="3E7D9D"/>
              </a:solidFill>
              <a:ln w="9525">
                <a:noFill/>
                <a:round/>
                <a:headEnd/>
                <a:tailEnd/>
              </a:ln>
            </p:spPr>
            <p:txBody>
              <a:bodyPr/>
              <a:lstStyle/>
              <a:p>
                <a:endParaRPr lang="en-US"/>
              </a:p>
            </p:txBody>
          </p:sp>
          <p:sp>
            <p:nvSpPr>
              <p:cNvPr id="273313" name="Freeform 1953"/>
              <p:cNvSpPr>
                <a:spLocks/>
              </p:cNvSpPr>
              <p:nvPr/>
            </p:nvSpPr>
            <p:spPr bwMode="auto">
              <a:xfrm>
                <a:off x="3634" y="3308"/>
                <a:ext cx="92" cy="81"/>
              </a:xfrm>
              <a:custGeom>
                <a:avLst/>
                <a:gdLst/>
                <a:ahLst/>
                <a:cxnLst>
                  <a:cxn ang="0">
                    <a:pos x="0" y="1"/>
                  </a:cxn>
                  <a:cxn ang="0">
                    <a:pos x="12" y="0"/>
                  </a:cxn>
                  <a:cxn ang="0">
                    <a:pos x="92" y="80"/>
                  </a:cxn>
                  <a:cxn ang="0">
                    <a:pos x="81" y="81"/>
                  </a:cxn>
                  <a:cxn ang="0">
                    <a:pos x="0" y="1"/>
                  </a:cxn>
                </a:cxnLst>
                <a:rect l="0" t="0" r="r" b="b"/>
                <a:pathLst>
                  <a:path w="92" h="81">
                    <a:moveTo>
                      <a:pt x="0" y="1"/>
                    </a:moveTo>
                    <a:lnTo>
                      <a:pt x="12" y="0"/>
                    </a:lnTo>
                    <a:lnTo>
                      <a:pt x="92" y="80"/>
                    </a:lnTo>
                    <a:lnTo>
                      <a:pt x="81" y="81"/>
                    </a:lnTo>
                    <a:lnTo>
                      <a:pt x="0" y="1"/>
                    </a:lnTo>
                    <a:close/>
                  </a:path>
                </a:pathLst>
              </a:custGeom>
              <a:solidFill>
                <a:srgbClr val="3E7E9E"/>
              </a:solidFill>
              <a:ln w="9525">
                <a:noFill/>
                <a:round/>
                <a:headEnd/>
                <a:tailEnd/>
              </a:ln>
            </p:spPr>
            <p:txBody>
              <a:bodyPr/>
              <a:lstStyle/>
              <a:p>
                <a:endParaRPr lang="en-US"/>
              </a:p>
            </p:txBody>
          </p:sp>
          <p:sp>
            <p:nvSpPr>
              <p:cNvPr id="273314" name="Freeform 1954"/>
              <p:cNvSpPr>
                <a:spLocks/>
              </p:cNvSpPr>
              <p:nvPr/>
            </p:nvSpPr>
            <p:spPr bwMode="auto">
              <a:xfrm>
                <a:off x="3646" y="3305"/>
                <a:ext cx="103" cy="83"/>
              </a:xfrm>
              <a:custGeom>
                <a:avLst/>
                <a:gdLst/>
                <a:ahLst/>
                <a:cxnLst>
                  <a:cxn ang="0">
                    <a:pos x="0" y="3"/>
                  </a:cxn>
                  <a:cxn ang="0">
                    <a:pos x="22" y="0"/>
                  </a:cxn>
                  <a:cxn ang="0">
                    <a:pos x="103" y="81"/>
                  </a:cxn>
                  <a:cxn ang="0">
                    <a:pos x="80" y="83"/>
                  </a:cxn>
                  <a:cxn ang="0">
                    <a:pos x="0" y="3"/>
                  </a:cxn>
                </a:cxnLst>
                <a:rect l="0" t="0" r="r" b="b"/>
                <a:pathLst>
                  <a:path w="103" h="83">
                    <a:moveTo>
                      <a:pt x="0" y="3"/>
                    </a:moveTo>
                    <a:lnTo>
                      <a:pt x="22" y="0"/>
                    </a:lnTo>
                    <a:lnTo>
                      <a:pt x="103" y="81"/>
                    </a:lnTo>
                    <a:lnTo>
                      <a:pt x="80" y="83"/>
                    </a:lnTo>
                    <a:lnTo>
                      <a:pt x="0" y="3"/>
                    </a:lnTo>
                    <a:close/>
                  </a:path>
                </a:pathLst>
              </a:custGeom>
              <a:solidFill>
                <a:srgbClr val="3F7F9F"/>
              </a:solidFill>
              <a:ln w="9525">
                <a:noFill/>
                <a:round/>
                <a:headEnd/>
                <a:tailEnd/>
              </a:ln>
            </p:spPr>
            <p:txBody>
              <a:bodyPr/>
              <a:lstStyle/>
              <a:p>
                <a:endParaRPr lang="en-US"/>
              </a:p>
            </p:txBody>
          </p:sp>
          <p:sp>
            <p:nvSpPr>
              <p:cNvPr id="273315" name="Line 1955"/>
              <p:cNvSpPr>
                <a:spLocks noChangeShapeType="1"/>
              </p:cNvSpPr>
              <p:nvPr/>
            </p:nvSpPr>
            <p:spPr bwMode="auto">
              <a:xfrm>
                <a:off x="3646" y="3308"/>
                <a:ext cx="80" cy="80"/>
              </a:xfrm>
              <a:prstGeom prst="line">
                <a:avLst/>
              </a:prstGeom>
              <a:noFill/>
              <a:ln w="1588">
                <a:solidFill>
                  <a:srgbClr val="3F7F9F"/>
                </a:solidFill>
                <a:miter lim="800000"/>
                <a:headEnd/>
                <a:tailEnd/>
              </a:ln>
            </p:spPr>
            <p:txBody>
              <a:bodyPr/>
              <a:lstStyle/>
              <a:p>
                <a:endParaRPr lang="en-US"/>
              </a:p>
            </p:txBody>
          </p:sp>
          <p:sp>
            <p:nvSpPr>
              <p:cNvPr id="273316" name="Freeform 1956"/>
              <p:cNvSpPr>
                <a:spLocks/>
              </p:cNvSpPr>
              <p:nvPr/>
            </p:nvSpPr>
            <p:spPr bwMode="auto">
              <a:xfrm>
                <a:off x="3646" y="3307"/>
                <a:ext cx="88" cy="81"/>
              </a:xfrm>
              <a:custGeom>
                <a:avLst/>
                <a:gdLst/>
                <a:ahLst/>
                <a:cxnLst>
                  <a:cxn ang="0">
                    <a:pos x="0" y="1"/>
                  </a:cxn>
                  <a:cxn ang="0">
                    <a:pos x="7" y="0"/>
                  </a:cxn>
                  <a:cxn ang="0">
                    <a:pos x="88" y="81"/>
                  </a:cxn>
                  <a:cxn ang="0">
                    <a:pos x="80" y="81"/>
                  </a:cxn>
                  <a:cxn ang="0">
                    <a:pos x="0" y="1"/>
                  </a:cxn>
                </a:cxnLst>
                <a:rect l="0" t="0" r="r" b="b"/>
                <a:pathLst>
                  <a:path w="88" h="81">
                    <a:moveTo>
                      <a:pt x="0" y="1"/>
                    </a:moveTo>
                    <a:lnTo>
                      <a:pt x="7" y="0"/>
                    </a:lnTo>
                    <a:lnTo>
                      <a:pt x="88" y="81"/>
                    </a:lnTo>
                    <a:lnTo>
                      <a:pt x="80" y="81"/>
                    </a:lnTo>
                    <a:lnTo>
                      <a:pt x="0" y="1"/>
                    </a:lnTo>
                    <a:close/>
                  </a:path>
                </a:pathLst>
              </a:custGeom>
              <a:solidFill>
                <a:srgbClr val="3F7F9F"/>
              </a:solidFill>
              <a:ln w="9525">
                <a:noFill/>
                <a:round/>
                <a:headEnd/>
                <a:tailEnd/>
              </a:ln>
            </p:spPr>
            <p:txBody>
              <a:bodyPr/>
              <a:lstStyle/>
              <a:p>
                <a:endParaRPr lang="en-US"/>
              </a:p>
            </p:txBody>
          </p:sp>
          <p:sp>
            <p:nvSpPr>
              <p:cNvPr id="273317" name="Freeform 1957"/>
              <p:cNvSpPr>
                <a:spLocks/>
              </p:cNvSpPr>
              <p:nvPr/>
            </p:nvSpPr>
            <p:spPr bwMode="auto">
              <a:xfrm>
                <a:off x="3653" y="3306"/>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3F7FA0"/>
              </a:solidFill>
              <a:ln w="9525">
                <a:noFill/>
                <a:round/>
                <a:headEnd/>
                <a:tailEnd/>
              </a:ln>
            </p:spPr>
            <p:txBody>
              <a:bodyPr/>
              <a:lstStyle/>
              <a:p>
                <a:endParaRPr lang="en-US"/>
              </a:p>
            </p:txBody>
          </p:sp>
          <p:sp>
            <p:nvSpPr>
              <p:cNvPr id="273318" name="Freeform 1958"/>
              <p:cNvSpPr>
                <a:spLocks/>
              </p:cNvSpPr>
              <p:nvPr/>
            </p:nvSpPr>
            <p:spPr bwMode="auto">
              <a:xfrm>
                <a:off x="3661" y="3305"/>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F80A1"/>
              </a:solidFill>
              <a:ln w="9525">
                <a:noFill/>
                <a:round/>
                <a:headEnd/>
                <a:tailEnd/>
              </a:ln>
            </p:spPr>
            <p:txBody>
              <a:bodyPr/>
              <a:lstStyle/>
              <a:p>
                <a:endParaRPr lang="en-US"/>
              </a:p>
            </p:txBody>
          </p:sp>
          <p:sp>
            <p:nvSpPr>
              <p:cNvPr id="273319" name="Freeform 1959"/>
              <p:cNvSpPr>
                <a:spLocks/>
              </p:cNvSpPr>
              <p:nvPr/>
            </p:nvSpPr>
            <p:spPr bwMode="auto">
              <a:xfrm>
                <a:off x="3668" y="3302"/>
                <a:ext cx="103" cy="84"/>
              </a:xfrm>
              <a:custGeom>
                <a:avLst/>
                <a:gdLst/>
                <a:ahLst/>
                <a:cxnLst>
                  <a:cxn ang="0">
                    <a:pos x="0" y="3"/>
                  </a:cxn>
                  <a:cxn ang="0">
                    <a:pos x="22" y="0"/>
                  </a:cxn>
                  <a:cxn ang="0">
                    <a:pos x="103" y="80"/>
                  </a:cxn>
                  <a:cxn ang="0">
                    <a:pos x="81" y="84"/>
                  </a:cxn>
                  <a:cxn ang="0">
                    <a:pos x="0" y="3"/>
                  </a:cxn>
                </a:cxnLst>
                <a:rect l="0" t="0" r="r" b="b"/>
                <a:pathLst>
                  <a:path w="103" h="84">
                    <a:moveTo>
                      <a:pt x="0" y="3"/>
                    </a:moveTo>
                    <a:lnTo>
                      <a:pt x="22" y="0"/>
                    </a:lnTo>
                    <a:lnTo>
                      <a:pt x="103" y="80"/>
                    </a:lnTo>
                    <a:lnTo>
                      <a:pt x="81" y="84"/>
                    </a:lnTo>
                    <a:lnTo>
                      <a:pt x="0" y="3"/>
                    </a:lnTo>
                    <a:close/>
                  </a:path>
                </a:pathLst>
              </a:custGeom>
              <a:solidFill>
                <a:srgbClr val="4081A2"/>
              </a:solidFill>
              <a:ln w="9525">
                <a:noFill/>
                <a:round/>
                <a:headEnd/>
                <a:tailEnd/>
              </a:ln>
            </p:spPr>
            <p:txBody>
              <a:bodyPr/>
              <a:lstStyle/>
              <a:p>
                <a:endParaRPr lang="en-US"/>
              </a:p>
            </p:txBody>
          </p:sp>
          <p:sp>
            <p:nvSpPr>
              <p:cNvPr id="273320" name="Line 1960"/>
              <p:cNvSpPr>
                <a:spLocks noChangeShapeType="1"/>
              </p:cNvSpPr>
              <p:nvPr/>
            </p:nvSpPr>
            <p:spPr bwMode="auto">
              <a:xfrm>
                <a:off x="3668" y="3305"/>
                <a:ext cx="81" cy="81"/>
              </a:xfrm>
              <a:prstGeom prst="line">
                <a:avLst/>
              </a:prstGeom>
              <a:noFill/>
              <a:ln w="1588">
                <a:solidFill>
                  <a:srgbClr val="4081A2"/>
                </a:solidFill>
                <a:miter lim="800000"/>
                <a:headEnd/>
                <a:tailEnd/>
              </a:ln>
            </p:spPr>
            <p:txBody>
              <a:bodyPr/>
              <a:lstStyle/>
              <a:p>
                <a:endParaRPr lang="en-US"/>
              </a:p>
            </p:txBody>
          </p:sp>
          <p:sp>
            <p:nvSpPr>
              <p:cNvPr id="273321" name="Freeform 1961"/>
              <p:cNvSpPr>
                <a:spLocks/>
              </p:cNvSpPr>
              <p:nvPr/>
            </p:nvSpPr>
            <p:spPr bwMode="auto">
              <a:xfrm>
                <a:off x="3668" y="3303"/>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081A2"/>
              </a:solidFill>
              <a:ln w="9525">
                <a:noFill/>
                <a:round/>
                <a:headEnd/>
                <a:tailEnd/>
              </a:ln>
            </p:spPr>
            <p:txBody>
              <a:bodyPr/>
              <a:lstStyle/>
              <a:p>
                <a:endParaRPr lang="en-US"/>
              </a:p>
            </p:txBody>
          </p:sp>
          <p:sp>
            <p:nvSpPr>
              <p:cNvPr id="273322" name="Freeform 1962"/>
              <p:cNvSpPr>
                <a:spLocks/>
              </p:cNvSpPr>
              <p:nvPr/>
            </p:nvSpPr>
            <p:spPr bwMode="auto">
              <a:xfrm>
                <a:off x="3679" y="3302"/>
                <a:ext cx="92" cy="82"/>
              </a:xfrm>
              <a:custGeom>
                <a:avLst/>
                <a:gdLst/>
                <a:ahLst/>
                <a:cxnLst>
                  <a:cxn ang="0">
                    <a:pos x="0" y="1"/>
                  </a:cxn>
                  <a:cxn ang="0">
                    <a:pos x="11" y="0"/>
                  </a:cxn>
                  <a:cxn ang="0">
                    <a:pos x="92" y="80"/>
                  </a:cxn>
                  <a:cxn ang="0">
                    <a:pos x="81" y="82"/>
                  </a:cxn>
                  <a:cxn ang="0">
                    <a:pos x="0" y="1"/>
                  </a:cxn>
                </a:cxnLst>
                <a:rect l="0" t="0" r="r" b="b"/>
                <a:pathLst>
                  <a:path w="92" h="82">
                    <a:moveTo>
                      <a:pt x="0" y="1"/>
                    </a:moveTo>
                    <a:lnTo>
                      <a:pt x="11" y="0"/>
                    </a:lnTo>
                    <a:lnTo>
                      <a:pt x="92" y="80"/>
                    </a:lnTo>
                    <a:lnTo>
                      <a:pt x="81" y="82"/>
                    </a:lnTo>
                    <a:lnTo>
                      <a:pt x="0" y="1"/>
                    </a:lnTo>
                    <a:close/>
                  </a:path>
                </a:pathLst>
              </a:custGeom>
              <a:solidFill>
                <a:srgbClr val="4082A3"/>
              </a:solidFill>
              <a:ln w="9525">
                <a:noFill/>
                <a:round/>
                <a:headEnd/>
                <a:tailEnd/>
              </a:ln>
            </p:spPr>
            <p:txBody>
              <a:bodyPr/>
              <a:lstStyle/>
              <a:p>
                <a:endParaRPr lang="en-US"/>
              </a:p>
            </p:txBody>
          </p:sp>
          <p:sp>
            <p:nvSpPr>
              <p:cNvPr id="273323" name="Freeform 1963"/>
              <p:cNvSpPr>
                <a:spLocks/>
              </p:cNvSpPr>
              <p:nvPr/>
            </p:nvSpPr>
            <p:spPr bwMode="auto">
              <a:xfrm>
                <a:off x="3690" y="3298"/>
                <a:ext cx="102" cy="84"/>
              </a:xfrm>
              <a:custGeom>
                <a:avLst/>
                <a:gdLst/>
                <a:ahLst/>
                <a:cxnLst>
                  <a:cxn ang="0">
                    <a:pos x="0" y="4"/>
                  </a:cxn>
                  <a:cxn ang="0">
                    <a:pos x="22" y="0"/>
                  </a:cxn>
                  <a:cxn ang="0">
                    <a:pos x="102" y="80"/>
                  </a:cxn>
                  <a:cxn ang="0">
                    <a:pos x="81" y="84"/>
                  </a:cxn>
                  <a:cxn ang="0">
                    <a:pos x="0" y="4"/>
                  </a:cxn>
                </a:cxnLst>
                <a:rect l="0" t="0" r="r" b="b"/>
                <a:pathLst>
                  <a:path w="102" h="84">
                    <a:moveTo>
                      <a:pt x="0" y="4"/>
                    </a:moveTo>
                    <a:lnTo>
                      <a:pt x="22" y="0"/>
                    </a:lnTo>
                    <a:lnTo>
                      <a:pt x="102" y="80"/>
                    </a:lnTo>
                    <a:lnTo>
                      <a:pt x="81" y="84"/>
                    </a:lnTo>
                    <a:lnTo>
                      <a:pt x="0" y="4"/>
                    </a:lnTo>
                    <a:close/>
                  </a:path>
                </a:pathLst>
              </a:custGeom>
              <a:solidFill>
                <a:srgbClr val="4183A4"/>
              </a:solidFill>
              <a:ln w="9525">
                <a:noFill/>
                <a:round/>
                <a:headEnd/>
                <a:tailEnd/>
              </a:ln>
            </p:spPr>
            <p:txBody>
              <a:bodyPr/>
              <a:lstStyle/>
              <a:p>
                <a:endParaRPr lang="en-US"/>
              </a:p>
            </p:txBody>
          </p:sp>
          <p:sp>
            <p:nvSpPr>
              <p:cNvPr id="273324" name="Line 1964"/>
              <p:cNvSpPr>
                <a:spLocks noChangeShapeType="1"/>
              </p:cNvSpPr>
              <p:nvPr/>
            </p:nvSpPr>
            <p:spPr bwMode="auto">
              <a:xfrm>
                <a:off x="3690" y="3302"/>
                <a:ext cx="81" cy="80"/>
              </a:xfrm>
              <a:prstGeom prst="line">
                <a:avLst/>
              </a:prstGeom>
              <a:noFill/>
              <a:ln w="1588">
                <a:solidFill>
                  <a:srgbClr val="4183A4"/>
                </a:solidFill>
                <a:miter lim="800000"/>
                <a:headEnd/>
                <a:tailEnd/>
              </a:ln>
            </p:spPr>
            <p:txBody>
              <a:bodyPr/>
              <a:lstStyle/>
              <a:p>
                <a:endParaRPr lang="en-US"/>
              </a:p>
            </p:txBody>
          </p:sp>
          <p:sp>
            <p:nvSpPr>
              <p:cNvPr id="273325" name="Freeform 1965"/>
              <p:cNvSpPr>
                <a:spLocks/>
              </p:cNvSpPr>
              <p:nvPr/>
            </p:nvSpPr>
            <p:spPr bwMode="auto">
              <a:xfrm>
                <a:off x="3690" y="3300"/>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183A4"/>
              </a:solidFill>
              <a:ln w="9525">
                <a:noFill/>
                <a:round/>
                <a:headEnd/>
                <a:tailEnd/>
              </a:ln>
            </p:spPr>
            <p:txBody>
              <a:bodyPr/>
              <a:lstStyle/>
              <a:p>
                <a:endParaRPr lang="en-US"/>
              </a:p>
            </p:txBody>
          </p:sp>
          <p:sp>
            <p:nvSpPr>
              <p:cNvPr id="273326" name="Freeform 1966"/>
              <p:cNvSpPr>
                <a:spLocks/>
              </p:cNvSpPr>
              <p:nvPr/>
            </p:nvSpPr>
            <p:spPr bwMode="auto">
              <a:xfrm>
                <a:off x="3697" y="3299"/>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4183A5"/>
              </a:solidFill>
              <a:ln w="9525">
                <a:noFill/>
                <a:round/>
                <a:headEnd/>
                <a:tailEnd/>
              </a:ln>
            </p:spPr>
            <p:txBody>
              <a:bodyPr/>
              <a:lstStyle/>
              <a:p>
                <a:endParaRPr lang="en-US"/>
              </a:p>
            </p:txBody>
          </p:sp>
          <p:sp>
            <p:nvSpPr>
              <p:cNvPr id="273327" name="Freeform 1967"/>
              <p:cNvSpPr>
                <a:spLocks/>
              </p:cNvSpPr>
              <p:nvPr/>
            </p:nvSpPr>
            <p:spPr bwMode="auto">
              <a:xfrm>
                <a:off x="3705" y="3298"/>
                <a:ext cx="87" cy="82"/>
              </a:xfrm>
              <a:custGeom>
                <a:avLst/>
                <a:gdLst/>
                <a:ahLst/>
                <a:cxnLst>
                  <a:cxn ang="0">
                    <a:pos x="0" y="1"/>
                  </a:cxn>
                  <a:cxn ang="0">
                    <a:pos x="7" y="0"/>
                  </a:cxn>
                  <a:cxn ang="0">
                    <a:pos x="87" y="80"/>
                  </a:cxn>
                  <a:cxn ang="0">
                    <a:pos x="80" y="82"/>
                  </a:cxn>
                  <a:cxn ang="0">
                    <a:pos x="0" y="1"/>
                  </a:cxn>
                </a:cxnLst>
                <a:rect l="0" t="0" r="r" b="b"/>
                <a:pathLst>
                  <a:path w="87" h="82">
                    <a:moveTo>
                      <a:pt x="0" y="1"/>
                    </a:moveTo>
                    <a:lnTo>
                      <a:pt x="7" y="0"/>
                    </a:lnTo>
                    <a:lnTo>
                      <a:pt x="87" y="80"/>
                    </a:lnTo>
                    <a:lnTo>
                      <a:pt x="80" y="82"/>
                    </a:lnTo>
                    <a:lnTo>
                      <a:pt x="0" y="1"/>
                    </a:lnTo>
                    <a:close/>
                  </a:path>
                </a:pathLst>
              </a:custGeom>
              <a:solidFill>
                <a:srgbClr val="4184A6"/>
              </a:solidFill>
              <a:ln w="9525">
                <a:noFill/>
                <a:round/>
                <a:headEnd/>
                <a:tailEnd/>
              </a:ln>
            </p:spPr>
            <p:txBody>
              <a:bodyPr/>
              <a:lstStyle/>
              <a:p>
                <a:endParaRPr lang="en-US"/>
              </a:p>
            </p:txBody>
          </p:sp>
          <p:sp>
            <p:nvSpPr>
              <p:cNvPr id="273328" name="Freeform 1968"/>
              <p:cNvSpPr>
                <a:spLocks/>
              </p:cNvSpPr>
              <p:nvPr/>
            </p:nvSpPr>
            <p:spPr bwMode="auto">
              <a:xfrm>
                <a:off x="3712" y="3293"/>
                <a:ext cx="102" cy="85"/>
              </a:xfrm>
              <a:custGeom>
                <a:avLst/>
                <a:gdLst/>
                <a:ahLst/>
                <a:cxnLst>
                  <a:cxn ang="0">
                    <a:pos x="0" y="5"/>
                  </a:cxn>
                  <a:cxn ang="0">
                    <a:pos x="21" y="0"/>
                  </a:cxn>
                  <a:cxn ang="0">
                    <a:pos x="102" y="81"/>
                  </a:cxn>
                  <a:cxn ang="0">
                    <a:pos x="80" y="85"/>
                  </a:cxn>
                  <a:cxn ang="0">
                    <a:pos x="0" y="5"/>
                  </a:cxn>
                </a:cxnLst>
                <a:rect l="0" t="0" r="r" b="b"/>
                <a:pathLst>
                  <a:path w="102" h="85">
                    <a:moveTo>
                      <a:pt x="0" y="5"/>
                    </a:moveTo>
                    <a:lnTo>
                      <a:pt x="21" y="0"/>
                    </a:lnTo>
                    <a:lnTo>
                      <a:pt x="102" y="81"/>
                    </a:lnTo>
                    <a:lnTo>
                      <a:pt x="80" y="85"/>
                    </a:lnTo>
                    <a:lnTo>
                      <a:pt x="0" y="5"/>
                    </a:lnTo>
                    <a:close/>
                  </a:path>
                </a:pathLst>
              </a:custGeom>
              <a:solidFill>
                <a:srgbClr val="4285A7"/>
              </a:solidFill>
              <a:ln w="9525">
                <a:noFill/>
                <a:round/>
                <a:headEnd/>
                <a:tailEnd/>
              </a:ln>
            </p:spPr>
            <p:txBody>
              <a:bodyPr/>
              <a:lstStyle/>
              <a:p>
                <a:endParaRPr lang="en-US"/>
              </a:p>
            </p:txBody>
          </p:sp>
          <p:sp>
            <p:nvSpPr>
              <p:cNvPr id="273329" name="Line 1969"/>
              <p:cNvSpPr>
                <a:spLocks noChangeShapeType="1"/>
              </p:cNvSpPr>
              <p:nvPr/>
            </p:nvSpPr>
            <p:spPr bwMode="auto">
              <a:xfrm>
                <a:off x="3712" y="3298"/>
                <a:ext cx="80" cy="80"/>
              </a:xfrm>
              <a:prstGeom prst="line">
                <a:avLst/>
              </a:prstGeom>
              <a:noFill/>
              <a:ln w="1588">
                <a:solidFill>
                  <a:srgbClr val="4285A7"/>
                </a:solidFill>
                <a:miter lim="800000"/>
                <a:headEnd/>
                <a:tailEnd/>
              </a:ln>
            </p:spPr>
            <p:txBody>
              <a:bodyPr/>
              <a:lstStyle/>
              <a:p>
                <a:endParaRPr lang="en-US"/>
              </a:p>
            </p:txBody>
          </p:sp>
          <p:sp>
            <p:nvSpPr>
              <p:cNvPr id="273330" name="Freeform 1970"/>
              <p:cNvSpPr>
                <a:spLocks/>
              </p:cNvSpPr>
              <p:nvPr/>
            </p:nvSpPr>
            <p:spPr bwMode="auto">
              <a:xfrm>
                <a:off x="3712" y="3295"/>
                <a:ext cx="91" cy="83"/>
              </a:xfrm>
              <a:custGeom>
                <a:avLst/>
                <a:gdLst/>
                <a:ahLst/>
                <a:cxnLst>
                  <a:cxn ang="0">
                    <a:pos x="0" y="3"/>
                  </a:cxn>
                  <a:cxn ang="0">
                    <a:pos x="10" y="0"/>
                  </a:cxn>
                  <a:cxn ang="0">
                    <a:pos x="91" y="81"/>
                  </a:cxn>
                  <a:cxn ang="0">
                    <a:pos x="80" y="83"/>
                  </a:cxn>
                  <a:cxn ang="0">
                    <a:pos x="0" y="3"/>
                  </a:cxn>
                </a:cxnLst>
                <a:rect l="0" t="0" r="r" b="b"/>
                <a:pathLst>
                  <a:path w="91" h="83">
                    <a:moveTo>
                      <a:pt x="0" y="3"/>
                    </a:moveTo>
                    <a:lnTo>
                      <a:pt x="10" y="0"/>
                    </a:lnTo>
                    <a:lnTo>
                      <a:pt x="91" y="81"/>
                    </a:lnTo>
                    <a:lnTo>
                      <a:pt x="80" y="83"/>
                    </a:lnTo>
                    <a:lnTo>
                      <a:pt x="0" y="3"/>
                    </a:lnTo>
                    <a:close/>
                  </a:path>
                </a:pathLst>
              </a:custGeom>
              <a:solidFill>
                <a:srgbClr val="4285A7"/>
              </a:solidFill>
              <a:ln w="9525">
                <a:noFill/>
                <a:round/>
                <a:headEnd/>
                <a:tailEnd/>
              </a:ln>
            </p:spPr>
            <p:txBody>
              <a:bodyPr/>
              <a:lstStyle/>
              <a:p>
                <a:endParaRPr lang="en-US"/>
              </a:p>
            </p:txBody>
          </p:sp>
          <p:sp>
            <p:nvSpPr>
              <p:cNvPr id="273331" name="Freeform 1971"/>
              <p:cNvSpPr>
                <a:spLocks/>
              </p:cNvSpPr>
              <p:nvPr/>
            </p:nvSpPr>
            <p:spPr bwMode="auto">
              <a:xfrm>
                <a:off x="3722" y="3293"/>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286A8"/>
              </a:solidFill>
              <a:ln w="9525">
                <a:noFill/>
                <a:round/>
                <a:headEnd/>
                <a:tailEnd/>
              </a:ln>
            </p:spPr>
            <p:txBody>
              <a:bodyPr/>
              <a:lstStyle/>
              <a:p>
                <a:endParaRPr lang="en-US"/>
              </a:p>
            </p:txBody>
          </p:sp>
          <p:sp>
            <p:nvSpPr>
              <p:cNvPr id="273332" name="Freeform 1972"/>
              <p:cNvSpPr>
                <a:spLocks/>
              </p:cNvSpPr>
              <p:nvPr/>
            </p:nvSpPr>
            <p:spPr bwMode="auto">
              <a:xfrm>
                <a:off x="3733" y="3287"/>
                <a:ext cx="101" cy="87"/>
              </a:xfrm>
              <a:custGeom>
                <a:avLst/>
                <a:gdLst/>
                <a:ahLst/>
                <a:cxnLst>
                  <a:cxn ang="0">
                    <a:pos x="0" y="6"/>
                  </a:cxn>
                  <a:cxn ang="0">
                    <a:pos x="21" y="0"/>
                  </a:cxn>
                  <a:cxn ang="0">
                    <a:pos x="101" y="81"/>
                  </a:cxn>
                  <a:cxn ang="0">
                    <a:pos x="81" y="87"/>
                  </a:cxn>
                  <a:cxn ang="0">
                    <a:pos x="0" y="6"/>
                  </a:cxn>
                </a:cxnLst>
                <a:rect l="0" t="0" r="r" b="b"/>
                <a:pathLst>
                  <a:path w="101" h="87">
                    <a:moveTo>
                      <a:pt x="0" y="6"/>
                    </a:moveTo>
                    <a:lnTo>
                      <a:pt x="21" y="0"/>
                    </a:lnTo>
                    <a:lnTo>
                      <a:pt x="101" y="81"/>
                    </a:lnTo>
                    <a:lnTo>
                      <a:pt x="81" y="87"/>
                    </a:lnTo>
                    <a:lnTo>
                      <a:pt x="0" y="6"/>
                    </a:lnTo>
                    <a:close/>
                  </a:path>
                </a:pathLst>
              </a:custGeom>
              <a:solidFill>
                <a:srgbClr val="4387A9"/>
              </a:solidFill>
              <a:ln w="9525">
                <a:noFill/>
                <a:round/>
                <a:headEnd/>
                <a:tailEnd/>
              </a:ln>
            </p:spPr>
            <p:txBody>
              <a:bodyPr/>
              <a:lstStyle/>
              <a:p>
                <a:endParaRPr lang="en-US"/>
              </a:p>
            </p:txBody>
          </p:sp>
          <p:sp>
            <p:nvSpPr>
              <p:cNvPr id="273333" name="Line 1973"/>
              <p:cNvSpPr>
                <a:spLocks noChangeShapeType="1"/>
              </p:cNvSpPr>
              <p:nvPr/>
            </p:nvSpPr>
            <p:spPr bwMode="auto">
              <a:xfrm>
                <a:off x="3733" y="3293"/>
                <a:ext cx="81" cy="81"/>
              </a:xfrm>
              <a:prstGeom prst="line">
                <a:avLst/>
              </a:prstGeom>
              <a:noFill/>
              <a:ln w="1588">
                <a:solidFill>
                  <a:srgbClr val="4387A9"/>
                </a:solidFill>
                <a:miter lim="800000"/>
                <a:headEnd/>
                <a:tailEnd/>
              </a:ln>
            </p:spPr>
            <p:txBody>
              <a:bodyPr/>
              <a:lstStyle/>
              <a:p>
                <a:endParaRPr lang="en-US"/>
              </a:p>
            </p:txBody>
          </p:sp>
          <p:sp>
            <p:nvSpPr>
              <p:cNvPr id="273334" name="Freeform 1974"/>
              <p:cNvSpPr>
                <a:spLocks/>
              </p:cNvSpPr>
              <p:nvPr/>
            </p:nvSpPr>
            <p:spPr bwMode="auto">
              <a:xfrm>
                <a:off x="3733" y="3291"/>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9"/>
              </a:solidFill>
              <a:ln w="9525">
                <a:noFill/>
                <a:round/>
                <a:headEnd/>
                <a:tailEnd/>
              </a:ln>
            </p:spPr>
            <p:txBody>
              <a:bodyPr/>
              <a:lstStyle/>
              <a:p>
                <a:endParaRPr lang="en-US"/>
              </a:p>
            </p:txBody>
          </p:sp>
          <p:sp>
            <p:nvSpPr>
              <p:cNvPr id="273335" name="Freeform 1975"/>
              <p:cNvSpPr>
                <a:spLocks/>
              </p:cNvSpPr>
              <p:nvPr/>
            </p:nvSpPr>
            <p:spPr bwMode="auto">
              <a:xfrm>
                <a:off x="3740" y="3289"/>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A"/>
              </a:solidFill>
              <a:ln w="9525">
                <a:noFill/>
                <a:round/>
                <a:headEnd/>
                <a:tailEnd/>
              </a:ln>
            </p:spPr>
            <p:txBody>
              <a:bodyPr/>
              <a:lstStyle/>
              <a:p>
                <a:endParaRPr lang="en-US"/>
              </a:p>
            </p:txBody>
          </p:sp>
          <p:sp>
            <p:nvSpPr>
              <p:cNvPr id="273336" name="Freeform 1976"/>
              <p:cNvSpPr>
                <a:spLocks/>
              </p:cNvSpPr>
              <p:nvPr/>
            </p:nvSpPr>
            <p:spPr bwMode="auto">
              <a:xfrm>
                <a:off x="3747" y="3287"/>
                <a:ext cx="87" cy="83"/>
              </a:xfrm>
              <a:custGeom>
                <a:avLst/>
                <a:gdLst/>
                <a:ahLst/>
                <a:cxnLst>
                  <a:cxn ang="0">
                    <a:pos x="0" y="2"/>
                  </a:cxn>
                  <a:cxn ang="0">
                    <a:pos x="7" y="0"/>
                  </a:cxn>
                  <a:cxn ang="0">
                    <a:pos x="87" y="81"/>
                  </a:cxn>
                  <a:cxn ang="0">
                    <a:pos x="81" y="83"/>
                  </a:cxn>
                  <a:cxn ang="0">
                    <a:pos x="0" y="2"/>
                  </a:cxn>
                </a:cxnLst>
                <a:rect l="0" t="0" r="r" b="b"/>
                <a:pathLst>
                  <a:path w="87" h="83">
                    <a:moveTo>
                      <a:pt x="0" y="2"/>
                    </a:moveTo>
                    <a:lnTo>
                      <a:pt x="7" y="0"/>
                    </a:lnTo>
                    <a:lnTo>
                      <a:pt x="87" y="81"/>
                    </a:lnTo>
                    <a:lnTo>
                      <a:pt x="81" y="83"/>
                    </a:lnTo>
                    <a:lnTo>
                      <a:pt x="0" y="2"/>
                    </a:lnTo>
                    <a:close/>
                  </a:path>
                </a:pathLst>
              </a:custGeom>
              <a:solidFill>
                <a:srgbClr val="4388AB"/>
              </a:solidFill>
              <a:ln w="9525">
                <a:noFill/>
                <a:round/>
                <a:headEnd/>
                <a:tailEnd/>
              </a:ln>
            </p:spPr>
            <p:txBody>
              <a:bodyPr/>
              <a:lstStyle/>
              <a:p>
                <a:endParaRPr lang="en-US"/>
              </a:p>
            </p:txBody>
          </p:sp>
          <p:sp>
            <p:nvSpPr>
              <p:cNvPr id="273337" name="Freeform 1977"/>
              <p:cNvSpPr>
                <a:spLocks/>
              </p:cNvSpPr>
              <p:nvPr/>
            </p:nvSpPr>
            <p:spPr bwMode="auto">
              <a:xfrm>
                <a:off x="3754" y="3281"/>
                <a:ext cx="101" cy="87"/>
              </a:xfrm>
              <a:custGeom>
                <a:avLst/>
                <a:gdLst/>
                <a:ahLst/>
                <a:cxnLst>
                  <a:cxn ang="0">
                    <a:pos x="0" y="6"/>
                  </a:cxn>
                  <a:cxn ang="0">
                    <a:pos x="20" y="0"/>
                  </a:cxn>
                  <a:cxn ang="0">
                    <a:pos x="101" y="81"/>
                  </a:cxn>
                  <a:cxn ang="0">
                    <a:pos x="80" y="87"/>
                  </a:cxn>
                  <a:cxn ang="0">
                    <a:pos x="0" y="6"/>
                  </a:cxn>
                </a:cxnLst>
                <a:rect l="0" t="0" r="r" b="b"/>
                <a:pathLst>
                  <a:path w="101" h="87">
                    <a:moveTo>
                      <a:pt x="0" y="6"/>
                    </a:moveTo>
                    <a:lnTo>
                      <a:pt x="20" y="0"/>
                    </a:lnTo>
                    <a:lnTo>
                      <a:pt x="101" y="81"/>
                    </a:lnTo>
                    <a:lnTo>
                      <a:pt x="80" y="87"/>
                    </a:lnTo>
                    <a:lnTo>
                      <a:pt x="0" y="6"/>
                    </a:lnTo>
                    <a:close/>
                  </a:path>
                </a:pathLst>
              </a:custGeom>
              <a:solidFill>
                <a:srgbClr val="4489AC"/>
              </a:solidFill>
              <a:ln w="9525">
                <a:noFill/>
                <a:round/>
                <a:headEnd/>
                <a:tailEnd/>
              </a:ln>
            </p:spPr>
            <p:txBody>
              <a:bodyPr/>
              <a:lstStyle/>
              <a:p>
                <a:endParaRPr lang="en-US"/>
              </a:p>
            </p:txBody>
          </p:sp>
          <p:sp>
            <p:nvSpPr>
              <p:cNvPr id="273338" name="Line 1978"/>
              <p:cNvSpPr>
                <a:spLocks noChangeShapeType="1"/>
              </p:cNvSpPr>
              <p:nvPr/>
            </p:nvSpPr>
            <p:spPr bwMode="auto">
              <a:xfrm>
                <a:off x="3754" y="3287"/>
                <a:ext cx="80" cy="81"/>
              </a:xfrm>
              <a:prstGeom prst="line">
                <a:avLst/>
              </a:prstGeom>
              <a:noFill/>
              <a:ln w="1588">
                <a:solidFill>
                  <a:srgbClr val="4489AC"/>
                </a:solidFill>
                <a:miter lim="800000"/>
                <a:headEnd/>
                <a:tailEnd/>
              </a:ln>
            </p:spPr>
            <p:txBody>
              <a:bodyPr/>
              <a:lstStyle/>
              <a:p>
                <a:endParaRPr lang="en-US"/>
              </a:p>
            </p:txBody>
          </p:sp>
          <p:sp>
            <p:nvSpPr>
              <p:cNvPr id="273339" name="Freeform 1979"/>
              <p:cNvSpPr>
                <a:spLocks/>
              </p:cNvSpPr>
              <p:nvPr/>
            </p:nvSpPr>
            <p:spPr bwMode="auto">
              <a:xfrm>
                <a:off x="3754" y="3284"/>
                <a:ext cx="90" cy="84"/>
              </a:xfrm>
              <a:custGeom>
                <a:avLst/>
                <a:gdLst/>
                <a:ahLst/>
                <a:cxnLst>
                  <a:cxn ang="0">
                    <a:pos x="0" y="3"/>
                  </a:cxn>
                  <a:cxn ang="0">
                    <a:pos x="10" y="0"/>
                  </a:cxn>
                  <a:cxn ang="0">
                    <a:pos x="90" y="81"/>
                  </a:cxn>
                  <a:cxn ang="0">
                    <a:pos x="80" y="84"/>
                  </a:cxn>
                  <a:cxn ang="0">
                    <a:pos x="0" y="3"/>
                  </a:cxn>
                </a:cxnLst>
                <a:rect l="0" t="0" r="r" b="b"/>
                <a:pathLst>
                  <a:path w="90" h="84">
                    <a:moveTo>
                      <a:pt x="0" y="3"/>
                    </a:moveTo>
                    <a:lnTo>
                      <a:pt x="10" y="0"/>
                    </a:lnTo>
                    <a:lnTo>
                      <a:pt x="90" y="81"/>
                    </a:lnTo>
                    <a:lnTo>
                      <a:pt x="80" y="84"/>
                    </a:lnTo>
                    <a:lnTo>
                      <a:pt x="0" y="3"/>
                    </a:lnTo>
                    <a:close/>
                  </a:path>
                </a:pathLst>
              </a:custGeom>
              <a:solidFill>
                <a:srgbClr val="4489AC"/>
              </a:solidFill>
              <a:ln w="9525">
                <a:noFill/>
                <a:round/>
                <a:headEnd/>
                <a:tailEnd/>
              </a:ln>
            </p:spPr>
            <p:txBody>
              <a:bodyPr/>
              <a:lstStyle/>
              <a:p>
                <a:endParaRPr lang="en-US"/>
              </a:p>
            </p:txBody>
          </p:sp>
          <p:sp>
            <p:nvSpPr>
              <p:cNvPr id="273340" name="Freeform 1980"/>
              <p:cNvSpPr>
                <a:spLocks/>
              </p:cNvSpPr>
              <p:nvPr/>
            </p:nvSpPr>
            <p:spPr bwMode="auto">
              <a:xfrm>
                <a:off x="3764" y="3281"/>
                <a:ext cx="91" cy="84"/>
              </a:xfrm>
              <a:custGeom>
                <a:avLst/>
                <a:gdLst/>
                <a:ahLst/>
                <a:cxnLst>
                  <a:cxn ang="0">
                    <a:pos x="0" y="3"/>
                  </a:cxn>
                  <a:cxn ang="0">
                    <a:pos x="10" y="0"/>
                  </a:cxn>
                  <a:cxn ang="0">
                    <a:pos x="91" y="81"/>
                  </a:cxn>
                  <a:cxn ang="0">
                    <a:pos x="80" y="84"/>
                  </a:cxn>
                  <a:cxn ang="0">
                    <a:pos x="0" y="3"/>
                  </a:cxn>
                </a:cxnLst>
                <a:rect l="0" t="0" r="r" b="b"/>
                <a:pathLst>
                  <a:path w="91" h="84">
                    <a:moveTo>
                      <a:pt x="0" y="3"/>
                    </a:moveTo>
                    <a:lnTo>
                      <a:pt x="10" y="0"/>
                    </a:lnTo>
                    <a:lnTo>
                      <a:pt x="91" y="81"/>
                    </a:lnTo>
                    <a:lnTo>
                      <a:pt x="80" y="84"/>
                    </a:lnTo>
                    <a:lnTo>
                      <a:pt x="0" y="3"/>
                    </a:lnTo>
                    <a:close/>
                  </a:path>
                </a:pathLst>
              </a:custGeom>
              <a:solidFill>
                <a:srgbClr val="448AAD"/>
              </a:solidFill>
              <a:ln w="9525">
                <a:noFill/>
                <a:round/>
                <a:headEnd/>
                <a:tailEnd/>
              </a:ln>
            </p:spPr>
            <p:txBody>
              <a:bodyPr/>
              <a:lstStyle/>
              <a:p>
                <a:endParaRPr lang="en-US"/>
              </a:p>
            </p:txBody>
          </p:sp>
          <p:sp>
            <p:nvSpPr>
              <p:cNvPr id="273341" name="Freeform 1981"/>
              <p:cNvSpPr>
                <a:spLocks/>
              </p:cNvSpPr>
              <p:nvPr/>
            </p:nvSpPr>
            <p:spPr bwMode="auto">
              <a:xfrm>
                <a:off x="3774" y="3275"/>
                <a:ext cx="100" cy="87"/>
              </a:xfrm>
              <a:custGeom>
                <a:avLst/>
                <a:gdLst/>
                <a:ahLst/>
                <a:cxnLst>
                  <a:cxn ang="0">
                    <a:pos x="0" y="6"/>
                  </a:cxn>
                  <a:cxn ang="0">
                    <a:pos x="20" y="0"/>
                  </a:cxn>
                  <a:cxn ang="0">
                    <a:pos x="100" y="80"/>
                  </a:cxn>
                  <a:cxn ang="0">
                    <a:pos x="81" y="87"/>
                  </a:cxn>
                  <a:cxn ang="0">
                    <a:pos x="0" y="6"/>
                  </a:cxn>
                </a:cxnLst>
                <a:rect l="0" t="0" r="r" b="b"/>
                <a:pathLst>
                  <a:path w="100" h="87">
                    <a:moveTo>
                      <a:pt x="0" y="6"/>
                    </a:moveTo>
                    <a:lnTo>
                      <a:pt x="20" y="0"/>
                    </a:lnTo>
                    <a:lnTo>
                      <a:pt x="100" y="80"/>
                    </a:lnTo>
                    <a:lnTo>
                      <a:pt x="81" y="87"/>
                    </a:lnTo>
                    <a:lnTo>
                      <a:pt x="0" y="6"/>
                    </a:lnTo>
                    <a:close/>
                  </a:path>
                </a:pathLst>
              </a:custGeom>
              <a:solidFill>
                <a:srgbClr val="458BAE"/>
              </a:solidFill>
              <a:ln w="9525">
                <a:noFill/>
                <a:round/>
                <a:headEnd/>
                <a:tailEnd/>
              </a:ln>
            </p:spPr>
            <p:txBody>
              <a:bodyPr/>
              <a:lstStyle/>
              <a:p>
                <a:endParaRPr lang="en-US"/>
              </a:p>
            </p:txBody>
          </p:sp>
          <p:sp>
            <p:nvSpPr>
              <p:cNvPr id="273342" name="Line 1982"/>
              <p:cNvSpPr>
                <a:spLocks noChangeShapeType="1"/>
              </p:cNvSpPr>
              <p:nvPr/>
            </p:nvSpPr>
            <p:spPr bwMode="auto">
              <a:xfrm>
                <a:off x="3774" y="3281"/>
                <a:ext cx="81" cy="81"/>
              </a:xfrm>
              <a:prstGeom prst="line">
                <a:avLst/>
              </a:prstGeom>
              <a:noFill/>
              <a:ln w="1588">
                <a:solidFill>
                  <a:srgbClr val="458BAE"/>
                </a:solidFill>
                <a:miter lim="800000"/>
                <a:headEnd/>
                <a:tailEnd/>
              </a:ln>
            </p:spPr>
            <p:txBody>
              <a:bodyPr/>
              <a:lstStyle/>
              <a:p>
                <a:endParaRPr lang="en-US"/>
              </a:p>
            </p:txBody>
          </p:sp>
          <p:sp>
            <p:nvSpPr>
              <p:cNvPr id="273343" name="Freeform 1983"/>
              <p:cNvSpPr>
                <a:spLocks/>
              </p:cNvSpPr>
              <p:nvPr/>
            </p:nvSpPr>
            <p:spPr bwMode="auto">
              <a:xfrm>
                <a:off x="3774" y="3279"/>
                <a:ext cx="87" cy="83"/>
              </a:xfrm>
              <a:custGeom>
                <a:avLst/>
                <a:gdLst/>
                <a:ahLst/>
                <a:cxnLst>
                  <a:cxn ang="0">
                    <a:pos x="0" y="2"/>
                  </a:cxn>
                  <a:cxn ang="0">
                    <a:pos x="6" y="0"/>
                  </a:cxn>
                  <a:cxn ang="0">
                    <a:pos x="87" y="81"/>
                  </a:cxn>
                  <a:cxn ang="0">
                    <a:pos x="81" y="83"/>
                  </a:cxn>
                  <a:cxn ang="0">
                    <a:pos x="0" y="2"/>
                  </a:cxn>
                </a:cxnLst>
                <a:rect l="0" t="0" r="r" b="b"/>
                <a:pathLst>
                  <a:path w="87" h="83">
                    <a:moveTo>
                      <a:pt x="0" y="2"/>
                    </a:moveTo>
                    <a:lnTo>
                      <a:pt x="6" y="0"/>
                    </a:lnTo>
                    <a:lnTo>
                      <a:pt x="87" y="81"/>
                    </a:lnTo>
                    <a:lnTo>
                      <a:pt x="81" y="83"/>
                    </a:lnTo>
                    <a:lnTo>
                      <a:pt x="0" y="2"/>
                    </a:lnTo>
                    <a:close/>
                  </a:path>
                </a:pathLst>
              </a:custGeom>
              <a:solidFill>
                <a:srgbClr val="458BAE"/>
              </a:solidFill>
              <a:ln w="9525">
                <a:noFill/>
                <a:round/>
                <a:headEnd/>
                <a:tailEnd/>
              </a:ln>
            </p:spPr>
            <p:txBody>
              <a:bodyPr/>
              <a:lstStyle/>
              <a:p>
                <a:endParaRPr lang="en-US"/>
              </a:p>
            </p:txBody>
          </p:sp>
          <p:sp>
            <p:nvSpPr>
              <p:cNvPr id="273344" name="Freeform 1984"/>
              <p:cNvSpPr>
                <a:spLocks/>
              </p:cNvSpPr>
              <p:nvPr/>
            </p:nvSpPr>
            <p:spPr bwMode="auto">
              <a:xfrm>
                <a:off x="3780" y="3277"/>
                <a:ext cx="88" cy="83"/>
              </a:xfrm>
              <a:custGeom>
                <a:avLst/>
                <a:gdLst/>
                <a:ahLst/>
                <a:cxnLst>
                  <a:cxn ang="0">
                    <a:pos x="0" y="2"/>
                  </a:cxn>
                  <a:cxn ang="0">
                    <a:pos x="7" y="0"/>
                  </a:cxn>
                  <a:cxn ang="0">
                    <a:pos x="88" y="80"/>
                  </a:cxn>
                  <a:cxn ang="0">
                    <a:pos x="81" y="83"/>
                  </a:cxn>
                  <a:cxn ang="0">
                    <a:pos x="0" y="2"/>
                  </a:cxn>
                </a:cxnLst>
                <a:rect l="0" t="0" r="r" b="b"/>
                <a:pathLst>
                  <a:path w="88" h="83">
                    <a:moveTo>
                      <a:pt x="0" y="2"/>
                    </a:moveTo>
                    <a:lnTo>
                      <a:pt x="7" y="0"/>
                    </a:lnTo>
                    <a:lnTo>
                      <a:pt x="88" y="80"/>
                    </a:lnTo>
                    <a:lnTo>
                      <a:pt x="81" y="83"/>
                    </a:lnTo>
                    <a:lnTo>
                      <a:pt x="0" y="2"/>
                    </a:lnTo>
                    <a:close/>
                  </a:path>
                </a:pathLst>
              </a:custGeom>
              <a:solidFill>
                <a:srgbClr val="458BAF"/>
              </a:solidFill>
              <a:ln w="9525">
                <a:noFill/>
                <a:round/>
                <a:headEnd/>
                <a:tailEnd/>
              </a:ln>
            </p:spPr>
            <p:txBody>
              <a:bodyPr/>
              <a:lstStyle/>
              <a:p>
                <a:endParaRPr lang="en-US"/>
              </a:p>
            </p:txBody>
          </p:sp>
          <p:sp>
            <p:nvSpPr>
              <p:cNvPr id="273345" name="Freeform 1985"/>
              <p:cNvSpPr>
                <a:spLocks/>
              </p:cNvSpPr>
              <p:nvPr/>
            </p:nvSpPr>
            <p:spPr bwMode="auto">
              <a:xfrm>
                <a:off x="3787" y="3275"/>
                <a:ext cx="87" cy="82"/>
              </a:xfrm>
              <a:custGeom>
                <a:avLst/>
                <a:gdLst/>
                <a:ahLst/>
                <a:cxnLst>
                  <a:cxn ang="0">
                    <a:pos x="0" y="2"/>
                  </a:cxn>
                  <a:cxn ang="0">
                    <a:pos x="7" y="0"/>
                  </a:cxn>
                  <a:cxn ang="0">
                    <a:pos x="87" y="80"/>
                  </a:cxn>
                  <a:cxn ang="0">
                    <a:pos x="81" y="82"/>
                  </a:cxn>
                  <a:cxn ang="0">
                    <a:pos x="0" y="2"/>
                  </a:cxn>
                </a:cxnLst>
                <a:rect l="0" t="0" r="r" b="b"/>
                <a:pathLst>
                  <a:path w="87" h="82">
                    <a:moveTo>
                      <a:pt x="0" y="2"/>
                    </a:moveTo>
                    <a:lnTo>
                      <a:pt x="7" y="0"/>
                    </a:lnTo>
                    <a:lnTo>
                      <a:pt x="87" y="80"/>
                    </a:lnTo>
                    <a:lnTo>
                      <a:pt x="81" y="82"/>
                    </a:lnTo>
                    <a:lnTo>
                      <a:pt x="0" y="2"/>
                    </a:lnTo>
                    <a:close/>
                  </a:path>
                </a:pathLst>
              </a:custGeom>
              <a:solidFill>
                <a:srgbClr val="458CB0"/>
              </a:solidFill>
              <a:ln w="9525">
                <a:noFill/>
                <a:round/>
                <a:headEnd/>
                <a:tailEnd/>
              </a:ln>
            </p:spPr>
            <p:txBody>
              <a:bodyPr/>
              <a:lstStyle/>
              <a:p>
                <a:endParaRPr lang="en-US"/>
              </a:p>
            </p:txBody>
          </p:sp>
          <p:sp>
            <p:nvSpPr>
              <p:cNvPr id="273346" name="Freeform 1986"/>
              <p:cNvSpPr>
                <a:spLocks/>
              </p:cNvSpPr>
              <p:nvPr/>
            </p:nvSpPr>
            <p:spPr bwMode="auto">
              <a:xfrm>
                <a:off x="3794" y="3267"/>
                <a:ext cx="99" cy="88"/>
              </a:xfrm>
              <a:custGeom>
                <a:avLst/>
                <a:gdLst/>
                <a:ahLst/>
                <a:cxnLst>
                  <a:cxn ang="0">
                    <a:pos x="0" y="8"/>
                  </a:cxn>
                  <a:cxn ang="0">
                    <a:pos x="19" y="0"/>
                  </a:cxn>
                  <a:cxn ang="0">
                    <a:pos x="99" y="81"/>
                  </a:cxn>
                  <a:cxn ang="0">
                    <a:pos x="80" y="88"/>
                  </a:cxn>
                  <a:cxn ang="0">
                    <a:pos x="0" y="8"/>
                  </a:cxn>
                </a:cxnLst>
                <a:rect l="0" t="0" r="r" b="b"/>
                <a:pathLst>
                  <a:path w="99" h="88">
                    <a:moveTo>
                      <a:pt x="0" y="8"/>
                    </a:moveTo>
                    <a:lnTo>
                      <a:pt x="19" y="0"/>
                    </a:lnTo>
                    <a:lnTo>
                      <a:pt x="99" y="81"/>
                    </a:lnTo>
                    <a:lnTo>
                      <a:pt x="80" y="88"/>
                    </a:lnTo>
                    <a:lnTo>
                      <a:pt x="0" y="8"/>
                    </a:lnTo>
                    <a:close/>
                  </a:path>
                </a:pathLst>
              </a:custGeom>
              <a:solidFill>
                <a:srgbClr val="468DB1"/>
              </a:solidFill>
              <a:ln w="9525">
                <a:noFill/>
                <a:round/>
                <a:headEnd/>
                <a:tailEnd/>
              </a:ln>
            </p:spPr>
            <p:txBody>
              <a:bodyPr/>
              <a:lstStyle/>
              <a:p>
                <a:endParaRPr lang="en-US"/>
              </a:p>
            </p:txBody>
          </p:sp>
          <p:sp>
            <p:nvSpPr>
              <p:cNvPr id="273347" name="Line 1987"/>
              <p:cNvSpPr>
                <a:spLocks noChangeShapeType="1"/>
              </p:cNvSpPr>
              <p:nvPr/>
            </p:nvSpPr>
            <p:spPr bwMode="auto">
              <a:xfrm>
                <a:off x="3794" y="3275"/>
                <a:ext cx="80" cy="80"/>
              </a:xfrm>
              <a:prstGeom prst="line">
                <a:avLst/>
              </a:prstGeom>
              <a:noFill/>
              <a:ln w="1588">
                <a:solidFill>
                  <a:srgbClr val="468DB1"/>
                </a:solidFill>
                <a:miter lim="800000"/>
                <a:headEnd/>
                <a:tailEnd/>
              </a:ln>
            </p:spPr>
            <p:txBody>
              <a:bodyPr/>
              <a:lstStyle/>
              <a:p>
                <a:endParaRPr lang="en-US"/>
              </a:p>
            </p:txBody>
          </p:sp>
          <p:sp>
            <p:nvSpPr>
              <p:cNvPr id="273348" name="Freeform 1988"/>
              <p:cNvSpPr>
                <a:spLocks/>
              </p:cNvSpPr>
              <p:nvPr/>
            </p:nvSpPr>
            <p:spPr bwMode="auto">
              <a:xfrm>
                <a:off x="3794" y="3271"/>
                <a:ext cx="90" cy="84"/>
              </a:xfrm>
              <a:custGeom>
                <a:avLst/>
                <a:gdLst/>
                <a:ahLst/>
                <a:cxnLst>
                  <a:cxn ang="0">
                    <a:pos x="0" y="4"/>
                  </a:cxn>
                  <a:cxn ang="0">
                    <a:pos x="9" y="0"/>
                  </a:cxn>
                  <a:cxn ang="0">
                    <a:pos x="90" y="80"/>
                  </a:cxn>
                  <a:cxn ang="0">
                    <a:pos x="80" y="84"/>
                  </a:cxn>
                  <a:cxn ang="0">
                    <a:pos x="0" y="4"/>
                  </a:cxn>
                </a:cxnLst>
                <a:rect l="0" t="0" r="r" b="b"/>
                <a:pathLst>
                  <a:path w="90" h="84">
                    <a:moveTo>
                      <a:pt x="0" y="4"/>
                    </a:moveTo>
                    <a:lnTo>
                      <a:pt x="9" y="0"/>
                    </a:lnTo>
                    <a:lnTo>
                      <a:pt x="90" y="80"/>
                    </a:lnTo>
                    <a:lnTo>
                      <a:pt x="80" y="84"/>
                    </a:lnTo>
                    <a:lnTo>
                      <a:pt x="0" y="4"/>
                    </a:lnTo>
                    <a:close/>
                  </a:path>
                </a:pathLst>
              </a:custGeom>
              <a:solidFill>
                <a:srgbClr val="468DB1"/>
              </a:solidFill>
              <a:ln w="9525">
                <a:noFill/>
                <a:round/>
                <a:headEnd/>
                <a:tailEnd/>
              </a:ln>
            </p:spPr>
            <p:txBody>
              <a:bodyPr/>
              <a:lstStyle/>
              <a:p>
                <a:endParaRPr lang="en-US"/>
              </a:p>
            </p:txBody>
          </p:sp>
          <p:sp>
            <p:nvSpPr>
              <p:cNvPr id="273349" name="Freeform 1989"/>
              <p:cNvSpPr>
                <a:spLocks/>
              </p:cNvSpPr>
              <p:nvPr/>
            </p:nvSpPr>
            <p:spPr bwMode="auto">
              <a:xfrm>
                <a:off x="3803" y="3267"/>
                <a:ext cx="90" cy="84"/>
              </a:xfrm>
              <a:custGeom>
                <a:avLst/>
                <a:gdLst/>
                <a:ahLst/>
                <a:cxnLst>
                  <a:cxn ang="0">
                    <a:pos x="0" y="4"/>
                  </a:cxn>
                  <a:cxn ang="0">
                    <a:pos x="10" y="0"/>
                  </a:cxn>
                  <a:cxn ang="0">
                    <a:pos x="90" y="81"/>
                  </a:cxn>
                  <a:cxn ang="0">
                    <a:pos x="81" y="84"/>
                  </a:cxn>
                  <a:cxn ang="0">
                    <a:pos x="0" y="4"/>
                  </a:cxn>
                </a:cxnLst>
                <a:rect l="0" t="0" r="r" b="b"/>
                <a:pathLst>
                  <a:path w="90" h="84">
                    <a:moveTo>
                      <a:pt x="0" y="4"/>
                    </a:moveTo>
                    <a:lnTo>
                      <a:pt x="10" y="0"/>
                    </a:lnTo>
                    <a:lnTo>
                      <a:pt x="90" y="81"/>
                    </a:lnTo>
                    <a:lnTo>
                      <a:pt x="81" y="84"/>
                    </a:lnTo>
                    <a:lnTo>
                      <a:pt x="0" y="4"/>
                    </a:lnTo>
                    <a:close/>
                  </a:path>
                </a:pathLst>
              </a:custGeom>
              <a:solidFill>
                <a:srgbClr val="468EB2"/>
              </a:solidFill>
              <a:ln w="9525">
                <a:noFill/>
                <a:round/>
                <a:headEnd/>
                <a:tailEnd/>
              </a:ln>
            </p:spPr>
            <p:txBody>
              <a:bodyPr/>
              <a:lstStyle/>
              <a:p>
                <a:endParaRPr lang="en-US"/>
              </a:p>
            </p:txBody>
          </p:sp>
          <p:sp>
            <p:nvSpPr>
              <p:cNvPr id="273350" name="Freeform 1990"/>
              <p:cNvSpPr>
                <a:spLocks/>
              </p:cNvSpPr>
              <p:nvPr/>
            </p:nvSpPr>
            <p:spPr bwMode="auto">
              <a:xfrm>
                <a:off x="3813" y="3259"/>
                <a:ext cx="99" cy="89"/>
              </a:xfrm>
              <a:custGeom>
                <a:avLst/>
                <a:gdLst/>
                <a:ahLst/>
                <a:cxnLst>
                  <a:cxn ang="0">
                    <a:pos x="0" y="8"/>
                  </a:cxn>
                  <a:cxn ang="0">
                    <a:pos x="18" y="0"/>
                  </a:cxn>
                  <a:cxn ang="0">
                    <a:pos x="99" y="81"/>
                  </a:cxn>
                  <a:cxn ang="0">
                    <a:pos x="80" y="89"/>
                  </a:cxn>
                  <a:cxn ang="0">
                    <a:pos x="0" y="8"/>
                  </a:cxn>
                </a:cxnLst>
                <a:rect l="0" t="0" r="r" b="b"/>
                <a:pathLst>
                  <a:path w="99" h="89">
                    <a:moveTo>
                      <a:pt x="0" y="8"/>
                    </a:moveTo>
                    <a:lnTo>
                      <a:pt x="18" y="0"/>
                    </a:lnTo>
                    <a:lnTo>
                      <a:pt x="99" y="81"/>
                    </a:lnTo>
                    <a:lnTo>
                      <a:pt x="80" y="89"/>
                    </a:lnTo>
                    <a:lnTo>
                      <a:pt x="0" y="8"/>
                    </a:lnTo>
                    <a:close/>
                  </a:path>
                </a:pathLst>
              </a:custGeom>
              <a:solidFill>
                <a:srgbClr val="478FB3"/>
              </a:solidFill>
              <a:ln w="9525">
                <a:noFill/>
                <a:round/>
                <a:headEnd/>
                <a:tailEnd/>
              </a:ln>
            </p:spPr>
            <p:txBody>
              <a:bodyPr/>
              <a:lstStyle/>
              <a:p>
                <a:endParaRPr lang="en-US"/>
              </a:p>
            </p:txBody>
          </p:sp>
          <p:sp>
            <p:nvSpPr>
              <p:cNvPr id="273351" name="Line 1991"/>
              <p:cNvSpPr>
                <a:spLocks noChangeShapeType="1"/>
              </p:cNvSpPr>
              <p:nvPr/>
            </p:nvSpPr>
            <p:spPr bwMode="auto">
              <a:xfrm>
                <a:off x="3813" y="3267"/>
                <a:ext cx="80" cy="81"/>
              </a:xfrm>
              <a:prstGeom prst="line">
                <a:avLst/>
              </a:prstGeom>
              <a:noFill/>
              <a:ln w="1588">
                <a:solidFill>
                  <a:srgbClr val="478FB3"/>
                </a:solidFill>
                <a:miter lim="800000"/>
                <a:headEnd/>
                <a:tailEnd/>
              </a:ln>
            </p:spPr>
            <p:txBody>
              <a:bodyPr/>
              <a:lstStyle/>
              <a:p>
                <a:endParaRPr lang="en-US"/>
              </a:p>
            </p:txBody>
          </p:sp>
          <p:sp>
            <p:nvSpPr>
              <p:cNvPr id="273352" name="Freeform 1992"/>
              <p:cNvSpPr>
                <a:spLocks/>
              </p:cNvSpPr>
              <p:nvPr/>
            </p:nvSpPr>
            <p:spPr bwMode="auto">
              <a:xfrm>
                <a:off x="3813" y="3265"/>
                <a:ext cx="87" cy="83"/>
              </a:xfrm>
              <a:custGeom>
                <a:avLst/>
                <a:gdLst/>
                <a:ahLst/>
                <a:cxnLst>
                  <a:cxn ang="0">
                    <a:pos x="0" y="2"/>
                  </a:cxn>
                  <a:cxn ang="0">
                    <a:pos x="6" y="0"/>
                  </a:cxn>
                  <a:cxn ang="0">
                    <a:pos x="87" y="80"/>
                  </a:cxn>
                  <a:cxn ang="0">
                    <a:pos x="80" y="83"/>
                  </a:cxn>
                  <a:cxn ang="0">
                    <a:pos x="0" y="2"/>
                  </a:cxn>
                </a:cxnLst>
                <a:rect l="0" t="0" r="r" b="b"/>
                <a:pathLst>
                  <a:path w="87" h="83">
                    <a:moveTo>
                      <a:pt x="0" y="2"/>
                    </a:moveTo>
                    <a:lnTo>
                      <a:pt x="6" y="0"/>
                    </a:lnTo>
                    <a:lnTo>
                      <a:pt x="87" y="80"/>
                    </a:lnTo>
                    <a:lnTo>
                      <a:pt x="80" y="83"/>
                    </a:lnTo>
                    <a:lnTo>
                      <a:pt x="0" y="2"/>
                    </a:lnTo>
                    <a:close/>
                  </a:path>
                </a:pathLst>
              </a:custGeom>
              <a:solidFill>
                <a:srgbClr val="478FB3"/>
              </a:solidFill>
              <a:ln w="9525">
                <a:noFill/>
                <a:round/>
                <a:headEnd/>
                <a:tailEnd/>
              </a:ln>
            </p:spPr>
            <p:txBody>
              <a:bodyPr/>
              <a:lstStyle/>
              <a:p>
                <a:endParaRPr lang="en-US"/>
              </a:p>
            </p:txBody>
          </p:sp>
          <p:sp>
            <p:nvSpPr>
              <p:cNvPr id="273353" name="Freeform 1993"/>
              <p:cNvSpPr>
                <a:spLocks/>
              </p:cNvSpPr>
              <p:nvPr/>
            </p:nvSpPr>
            <p:spPr bwMode="auto">
              <a:xfrm>
                <a:off x="3819" y="3262"/>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78FB4"/>
              </a:solidFill>
              <a:ln w="9525">
                <a:noFill/>
                <a:round/>
                <a:headEnd/>
                <a:tailEnd/>
              </a:ln>
            </p:spPr>
            <p:txBody>
              <a:bodyPr/>
              <a:lstStyle/>
              <a:p>
                <a:endParaRPr lang="en-US"/>
              </a:p>
            </p:txBody>
          </p:sp>
          <p:sp>
            <p:nvSpPr>
              <p:cNvPr id="273354" name="Freeform 1994"/>
              <p:cNvSpPr>
                <a:spLocks/>
              </p:cNvSpPr>
              <p:nvPr/>
            </p:nvSpPr>
            <p:spPr bwMode="auto">
              <a:xfrm>
                <a:off x="3825" y="3259"/>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790B5"/>
              </a:solidFill>
              <a:ln w="9525">
                <a:noFill/>
                <a:round/>
                <a:headEnd/>
                <a:tailEnd/>
              </a:ln>
            </p:spPr>
            <p:txBody>
              <a:bodyPr/>
              <a:lstStyle/>
              <a:p>
                <a:endParaRPr lang="en-US"/>
              </a:p>
            </p:txBody>
          </p:sp>
          <p:sp>
            <p:nvSpPr>
              <p:cNvPr id="273355" name="Freeform 1995"/>
              <p:cNvSpPr>
                <a:spLocks/>
              </p:cNvSpPr>
              <p:nvPr/>
            </p:nvSpPr>
            <p:spPr bwMode="auto">
              <a:xfrm>
                <a:off x="3831" y="3251"/>
                <a:ext cx="99" cy="89"/>
              </a:xfrm>
              <a:custGeom>
                <a:avLst/>
                <a:gdLst/>
                <a:ahLst/>
                <a:cxnLst>
                  <a:cxn ang="0">
                    <a:pos x="0" y="8"/>
                  </a:cxn>
                  <a:cxn ang="0">
                    <a:pos x="18" y="0"/>
                  </a:cxn>
                  <a:cxn ang="0">
                    <a:pos x="99" y="81"/>
                  </a:cxn>
                  <a:cxn ang="0">
                    <a:pos x="81" y="89"/>
                  </a:cxn>
                  <a:cxn ang="0">
                    <a:pos x="0" y="8"/>
                  </a:cxn>
                </a:cxnLst>
                <a:rect l="0" t="0" r="r" b="b"/>
                <a:pathLst>
                  <a:path w="99" h="89">
                    <a:moveTo>
                      <a:pt x="0" y="8"/>
                    </a:moveTo>
                    <a:lnTo>
                      <a:pt x="18" y="0"/>
                    </a:lnTo>
                    <a:lnTo>
                      <a:pt x="99" y="81"/>
                    </a:lnTo>
                    <a:lnTo>
                      <a:pt x="81" y="89"/>
                    </a:lnTo>
                    <a:lnTo>
                      <a:pt x="0" y="8"/>
                    </a:lnTo>
                    <a:close/>
                  </a:path>
                </a:pathLst>
              </a:custGeom>
              <a:solidFill>
                <a:srgbClr val="4891B6"/>
              </a:solidFill>
              <a:ln w="9525">
                <a:noFill/>
                <a:round/>
                <a:headEnd/>
                <a:tailEnd/>
              </a:ln>
            </p:spPr>
            <p:txBody>
              <a:bodyPr/>
              <a:lstStyle/>
              <a:p>
                <a:endParaRPr lang="en-US"/>
              </a:p>
            </p:txBody>
          </p:sp>
          <p:sp>
            <p:nvSpPr>
              <p:cNvPr id="273356" name="Line 1996"/>
              <p:cNvSpPr>
                <a:spLocks noChangeShapeType="1"/>
              </p:cNvSpPr>
              <p:nvPr/>
            </p:nvSpPr>
            <p:spPr bwMode="auto">
              <a:xfrm>
                <a:off x="3831" y="3259"/>
                <a:ext cx="81" cy="81"/>
              </a:xfrm>
              <a:prstGeom prst="line">
                <a:avLst/>
              </a:prstGeom>
              <a:noFill/>
              <a:ln w="1588">
                <a:solidFill>
                  <a:srgbClr val="4891B6"/>
                </a:solidFill>
                <a:miter lim="800000"/>
                <a:headEnd/>
                <a:tailEnd/>
              </a:ln>
            </p:spPr>
            <p:txBody>
              <a:bodyPr/>
              <a:lstStyle/>
              <a:p>
                <a:endParaRPr lang="en-US"/>
              </a:p>
            </p:txBody>
          </p:sp>
          <p:sp>
            <p:nvSpPr>
              <p:cNvPr id="273357" name="Freeform 1997"/>
              <p:cNvSpPr>
                <a:spLocks/>
              </p:cNvSpPr>
              <p:nvPr/>
            </p:nvSpPr>
            <p:spPr bwMode="auto">
              <a:xfrm>
                <a:off x="3831" y="3255"/>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1B6"/>
              </a:solidFill>
              <a:ln w="9525">
                <a:noFill/>
                <a:round/>
                <a:headEnd/>
                <a:tailEnd/>
              </a:ln>
            </p:spPr>
            <p:txBody>
              <a:bodyPr/>
              <a:lstStyle/>
              <a:p>
                <a:endParaRPr lang="en-US"/>
              </a:p>
            </p:txBody>
          </p:sp>
          <p:sp>
            <p:nvSpPr>
              <p:cNvPr id="273358" name="Freeform 1998"/>
              <p:cNvSpPr>
                <a:spLocks/>
              </p:cNvSpPr>
              <p:nvPr/>
            </p:nvSpPr>
            <p:spPr bwMode="auto">
              <a:xfrm>
                <a:off x="3840" y="3251"/>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2B7"/>
              </a:solidFill>
              <a:ln w="9525">
                <a:noFill/>
                <a:round/>
                <a:headEnd/>
                <a:tailEnd/>
              </a:ln>
            </p:spPr>
            <p:txBody>
              <a:bodyPr/>
              <a:lstStyle/>
              <a:p>
                <a:endParaRPr lang="en-US"/>
              </a:p>
            </p:txBody>
          </p:sp>
          <p:sp>
            <p:nvSpPr>
              <p:cNvPr id="273359" name="Freeform 1999"/>
              <p:cNvSpPr>
                <a:spLocks/>
              </p:cNvSpPr>
              <p:nvPr/>
            </p:nvSpPr>
            <p:spPr bwMode="auto">
              <a:xfrm>
                <a:off x="3849" y="3242"/>
                <a:ext cx="98" cy="90"/>
              </a:xfrm>
              <a:custGeom>
                <a:avLst/>
                <a:gdLst/>
                <a:ahLst/>
                <a:cxnLst>
                  <a:cxn ang="0">
                    <a:pos x="0" y="9"/>
                  </a:cxn>
                  <a:cxn ang="0">
                    <a:pos x="17" y="0"/>
                  </a:cxn>
                  <a:cxn ang="0">
                    <a:pos x="98" y="80"/>
                  </a:cxn>
                  <a:cxn ang="0">
                    <a:pos x="81" y="90"/>
                  </a:cxn>
                  <a:cxn ang="0">
                    <a:pos x="0" y="9"/>
                  </a:cxn>
                </a:cxnLst>
                <a:rect l="0" t="0" r="r" b="b"/>
                <a:pathLst>
                  <a:path w="98" h="90">
                    <a:moveTo>
                      <a:pt x="0" y="9"/>
                    </a:moveTo>
                    <a:lnTo>
                      <a:pt x="17" y="0"/>
                    </a:lnTo>
                    <a:lnTo>
                      <a:pt x="98" y="80"/>
                    </a:lnTo>
                    <a:lnTo>
                      <a:pt x="81" y="90"/>
                    </a:lnTo>
                    <a:lnTo>
                      <a:pt x="0" y="9"/>
                    </a:lnTo>
                    <a:close/>
                  </a:path>
                </a:pathLst>
              </a:custGeom>
              <a:solidFill>
                <a:srgbClr val="4993B8"/>
              </a:solidFill>
              <a:ln w="9525">
                <a:noFill/>
                <a:round/>
                <a:headEnd/>
                <a:tailEnd/>
              </a:ln>
            </p:spPr>
            <p:txBody>
              <a:bodyPr/>
              <a:lstStyle/>
              <a:p>
                <a:endParaRPr lang="en-US"/>
              </a:p>
            </p:txBody>
          </p:sp>
          <p:sp>
            <p:nvSpPr>
              <p:cNvPr id="273360" name="Line 2000"/>
              <p:cNvSpPr>
                <a:spLocks noChangeShapeType="1"/>
              </p:cNvSpPr>
              <p:nvPr/>
            </p:nvSpPr>
            <p:spPr bwMode="auto">
              <a:xfrm>
                <a:off x="3849" y="3251"/>
                <a:ext cx="81" cy="81"/>
              </a:xfrm>
              <a:prstGeom prst="line">
                <a:avLst/>
              </a:prstGeom>
              <a:noFill/>
              <a:ln w="1588">
                <a:solidFill>
                  <a:srgbClr val="4993B8"/>
                </a:solidFill>
                <a:miter lim="800000"/>
                <a:headEnd/>
                <a:tailEnd/>
              </a:ln>
            </p:spPr>
            <p:txBody>
              <a:bodyPr/>
              <a:lstStyle/>
              <a:p>
                <a:endParaRPr lang="en-US"/>
              </a:p>
            </p:txBody>
          </p:sp>
          <p:sp>
            <p:nvSpPr>
              <p:cNvPr id="273361" name="Freeform 2001"/>
              <p:cNvSpPr>
                <a:spLocks/>
              </p:cNvSpPr>
              <p:nvPr/>
            </p:nvSpPr>
            <p:spPr bwMode="auto">
              <a:xfrm>
                <a:off x="3849" y="3248"/>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3B8"/>
              </a:solidFill>
              <a:ln w="9525">
                <a:noFill/>
                <a:round/>
                <a:headEnd/>
                <a:tailEnd/>
              </a:ln>
            </p:spPr>
            <p:txBody>
              <a:bodyPr/>
              <a:lstStyle/>
              <a:p>
                <a:endParaRPr lang="en-US"/>
              </a:p>
            </p:txBody>
          </p:sp>
          <p:sp>
            <p:nvSpPr>
              <p:cNvPr id="273362" name="Freeform 2002"/>
              <p:cNvSpPr>
                <a:spLocks/>
              </p:cNvSpPr>
              <p:nvPr/>
            </p:nvSpPr>
            <p:spPr bwMode="auto">
              <a:xfrm>
                <a:off x="3855" y="3245"/>
                <a:ext cx="86" cy="84"/>
              </a:xfrm>
              <a:custGeom>
                <a:avLst/>
                <a:gdLst/>
                <a:ahLst/>
                <a:cxnLst>
                  <a:cxn ang="0">
                    <a:pos x="0" y="3"/>
                  </a:cxn>
                  <a:cxn ang="0">
                    <a:pos x="6" y="0"/>
                  </a:cxn>
                  <a:cxn ang="0">
                    <a:pos x="86" y="80"/>
                  </a:cxn>
                  <a:cxn ang="0">
                    <a:pos x="80" y="84"/>
                  </a:cxn>
                  <a:cxn ang="0">
                    <a:pos x="0" y="3"/>
                  </a:cxn>
                </a:cxnLst>
                <a:rect l="0" t="0" r="r" b="b"/>
                <a:pathLst>
                  <a:path w="86" h="84">
                    <a:moveTo>
                      <a:pt x="0" y="3"/>
                    </a:moveTo>
                    <a:lnTo>
                      <a:pt x="6" y="0"/>
                    </a:lnTo>
                    <a:lnTo>
                      <a:pt x="86" y="80"/>
                    </a:lnTo>
                    <a:lnTo>
                      <a:pt x="80" y="84"/>
                    </a:lnTo>
                    <a:lnTo>
                      <a:pt x="0" y="3"/>
                    </a:lnTo>
                    <a:close/>
                  </a:path>
                </a:pathLst>
              </a:custGeom>
              <a:solidFill>
                <a:srgbClr val="4993B9"/>
              </a:solidFill>
              <a:ln w="9525">
                <a:noFill/>
                <a:round/>
                <a:headEnd/>
                <a:tailEnd/>
              </a:ln>
            </p:spPr>
            <p:txBody>
              <a:bodyPr/>
              <a:lstStyle/>
              <a:p>
                <a:endParaRPr lang="en-US"/>
              </a:p>
            </p:txBody>
          </p:sp>
          <p:sp>
            <p:nvSpPr>
              <p:cNvPr id="273363" name="Freeform 2003"/>
              <p:cNvSpPr>
                <a:spLocks/>
              </p:cNvSpPr>
              <p:nvPr/>
            </p:nvSpPr>
            <p:spPr bwMode="auto">
              <a:xfrm>
                <a:off x="3861" y="3242"/>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994BA"/>
              </a:solidFill>
              <a:ln w="9525">
                <a:noFill/>
                <a:round/>
                <a:headEnd/>
                <a:tailEnd/>
              </a:ln>
            </p:spPr>
            <p:txBody>
              <a:bodyPr/>
              <a:lstStyle/>
              <a:p>
                <a:endParaRPr lang="en-US"/>
              </a:p>
            </p:txBody>
          </p:sp>
          <p:sp>
            <p:nvSpPr>
              <p:cNvPr id="273364" name="Freeform 2004"/>
              <p:cNvSpPr>
                <a:spLocks/>
              </p:cNvSpPr>
              <p:nvPr/>
            </p:nvSpPr>
            <p:spPr bwMode="auto">
              <a:xfrm>
                <a:off x="3866" y="3232"/>
                <a:ext cx="97" cy="90"/>
              </a:xfrm>
              <a:custGeom>
                <a:avLst/>
                <a:gdLst/>
                <a:ahLst/>
                <a:cxnLst>
                  <a:cxn ang="0">
                    <a:pos x="0" y="10"/>
                  </a:cxn>
                  <a:cxn ang="0">
                    <a:pos x="17" y="0"/>
                  </a:cxn>
                  <a:cxn ang="0">
                    <a:pos x="97" y="81"/>
                  </a:cxn>
                  <a:cxn ang="0">
                    <a:pos x="81" y="90"/>
                  </a:cxn>
                  <a:cxn ang="0">
                    <a:pos x="0" y="10"/>
                  </a:cxn>
                </a:cxnLst>
                <a:rect l="0" t="0" r="r" b="b"/>
                <a:pathLst>
                  <a:path w="97" h="90">
                    <a:moveTo>
                      <a:pt x="0" y="10"/>
                    </a:moveTo>
                    <a:lnTo>
                      <a:pt x="17" y="0"/>
                    </a:lnTo>
                    <a:lnTo>
                      <a:pt x="97" y="81"/>
                    </a:lnTo>
                    <a:lnTo>
                      <a:pt x="81" y="90"/>
                    </a:lnTo>
                    <a:lnTo>
                      <a:pt x="0" y="10"/>
                    </a:lnTo>
                    <a:close/>
                  </a:path>
                </a:pathLst>
              </a:custGeom>
              <a:solidFill>
                <a:srgbClr val="4A95BB"/>
              </a:solidFill>
              <a:ln w="9525">
                <a:noFill/>
                <a:round/>
                <a:headEnd/>
                <a:tailEnd/>
              </a:ln>
            </p:spPr>
            <p:txBody>
              <a:bodyPr/>
              <a:lstStyle/>
              <a:p>
                <a:endParaRPr lang="en-US"/>
              </a:p>
            </p:txBody>
          </p:sp>
          <p:sp>
            <p:nvSpPr>
              <p:cNvPr id="273365" name="Line 2005"/>
              <p:cNvSpPr>
                <a:spLocks noChangeShapeType="1"/>
              </p:cNvSpPr>
              <p:nvPr/>
            </p:nvSpPr>
            <p:spPr bwMode="auto">
              <a:xfrm>
                <a:off x="3866" y="3242"/>
                <a:ext cx="81" cy="80"/>
              </a:xfrm>
              <a:prstGeom prst="line">
                <a:avLst/>
              </a:prstGeom>
              <a:noFill/>
              <a:ln w="1588">
                <a:solidFill>
                  <a:srgbClr val="4A95BB"/>
                </a:solidFill>
                <a:miter lim="800000"/>
                <a:headEnd/>
                <a:tailEnd/>
              </a:ln>
            </p:spPr>
            <p:txBody>
              <a:bodyPr/>
              <a:lstStyle/>
              <a:p>
                <a:endParaRPr lang="en-US"/>
              </a:p>
            </p:txBody>
          </p:sp>
          <p:sp>
            <p:nvSpPr>
              <p:cNvPr id="273366" name="Freeform 2006"/>
              <p:cNvSpPr>
                <a:spLocks/>
              </p:cNvSpPr>
              <p:nvPr/>
            </p:nvSpPr>
            <p:spPr bwMode="auto">
              <a:xfrm>
                <a:off x="3866" y="3239"/>
                <a:ext cx="86" cy="83"/>
              </a:xfrm>
              <a:custGeom>
                <a:avLst/>
                <a:gdLst/>
                <a:ahLst/>
                <a:cxnLst>
                  <a:cxn ang="0">
                    <a:pos x="0" y="3"/>
                  </a:cxn>
                  <a:cxn ang="0">
                    <a:pos x="6" y="0"/>
                  </a:cxn>
                  <a:cxn ang="0">
                    <a:pos x="86" y="80"/>
                  </a:cxn>
                  <a:cxn ang="0">
                    <a:pos x="81" y="83"/>
                  </a:cxn>
                  <a:cxn ang="0">
                    <a:pos x="0" y="3"/>
                  </a:cxn>
                </a:cxnLst>
                <a:rect l="0" t="0" r="r" b="b"/>
                <a:pathLst>
                  <a:path w="86" h="83">
                    <a:moveTo>
                      <a:pt x="0" y="3"/>
                    </a:moveTo>
                    <a:lnTo>
                      <a:pt x="6" y="0"/>
                    </a:lnTo>
                    <a:lnTo>
                      <a:pt x="86" y="80"/>
                    </a:lnTo>
                    <a:lnTo>
                      <a:pt x="81" y="83"/>
                    </a:lnTo>
                    <a:lnTo>
                      <a:pt x="0" y="3"/>
                    </a:lnTo>
                    <a:close/>
                  </a:path>
                </a:pathLst>
              </a:custGeom>
              <a:solidFill>
                <a:srgbClr val="4A95BB"/>
              </a:solidFill>
              <a:ln w="9525">
                <a:noFill/>
                <a:round/>
                <a:headEnd/>
                <a:tailEnd/>
              </a:ln>
            </p:spPr>
            <p:txBody>
              <a:bodyPr/>
              <a:lstStyle/>
              <a:p>
                <a:endParaRPr lang="en-US"/>
              </a:p>
            </p:txBody>
          </p:sp>
          <p:sp>
            <p:nvSpPr>
              <p:cNvPr id="273367" name="Freeform 2007"/>
              <p:cNvSpPr>
                <a:spLocks/>
              </p:cNvSpPr>
              <p:nvPr/>
            </p:nvSpPr>
            <p:spPr bwMode="auto">
              <a:xfrm>
                <a:off x="3872" y="3236"/>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A96BC"/>
              </a:solidFill>
              <a:ln w="9525">
                <a:noFill/>
                <a:round/>
                <a:headEnd/>
                <a:tailEnd/>
              </a:ln>
            </p:spPr>
            <p:txBody>
              <a:bodyPr/>
              <a:lstStyle/>
              <a:p>
                <a:endParaRPr lang="en-US"/>
              </a:p>
            </p:txBody>
          </p:sp>
          <p:sp>
            <p:nvSpPr>
              <p:cNvPr id="273368" name="Freeform 2008"/>
              <p:cNvSpPr>
                <a:spLocks/>
              </p:cNvSpPr>
              <p:nvPr/>
            </p:nvSpPr>
            <p:spPr bwMode="auto">
              <a:xfrm>
                <a:off x="3877" y="3232"/>
                <a:ext cx="86" cy="84"/>
              </a:xfrm>
              <a:custGeom>
                <a:avLst/>
                <a:gdLst/>
                <a:ahLst/>
                <a:cxnLst>
                  <a:cxn ang="0">
                    <a:pos x="0" y="4"/>
                  </a:cxn>
                  <a:cxn ang="0">
                    <a:pos x="6" y="0"/>
                  </a:cxn>
                  <a:cxn ang="0">
                    <a:pos x="86" y="81"/>
                  </a:cxn>
                  <a:cxn ang="0">
                    <a:pos x="81" y="84"/>
                  </a:cxn>
                  <a:cxn ang="0">
                    <a:pos x="0" y="4"/>
                  </a:cxn>
                </a:cxnLst>
                <a:rect l="0" t="0" r="r" b="b"/>
                <a:pathLst>
                  <a:path w="86" h="84">
                    <a:moveTo>
                      <a:pt x="0" y="4"/>
                    </a:moveTo>
                    <a:lnTo>
                      <a:pt x="6" y="0"/>
                    </a:lnTo>
                    <a:lnTo>
                      <a:pt x="86" y="81"/>
                    </a:lnTo>
                    <a:lnTo>
                      <a:pt x="81" y="84"/>
                    </a:lnTo>
                    <a:lnTo>
                      <a:pt x="0" y="4"/>
                    </a:lnTo>
                    <a:close/>
                  </a:path>
                </a:pathLst>
              </a:custGeom>
              <a:solidFill>
                <a:srgbClr val="4B97BD"/>
              </a:solidFill>
              <a:ln w="9525">
                <a:noFill/>
                <a:round/>
                <a:headEnd/>
                <a:tailEnd/>
              </a:ln>
            </p:spPr>
            <p:txBody>
              <a:bodyPr/>
              <a:lstStyle/>
              <a:p>
                <a:endParaRPr lang="en-US"/>
              </a:p>
            </p:txBody>
          </p:sp>
          <p:sp>
            <p:nvSpPr>
              <p:cNvPr id="273369" name="Freeform 2009"/>
              <p:cNvSpPr>
                <a:spLocks/>
              </p:cNvSpPr>
              <p:nvPr/>
            </p:nvSpPr>
            <p:spPr bwMode="auto">
              <a:xfrm>
                <a:off x="3883" y="3222"/>
                <a:ext cx="96" cy="91"/>
              </a:xfrm>
              <a:custGeom>
                <a:avLst/>
                <a:gdLst/>
                <a:ahLst/>
                <a:cxnLst>
                  <a:cxn ang="0">
                    <a:pos x="0" y="10"/>
                  </a:cxn>
                  <a:cxn ang="0">
                    <a:pos x="16" y="0"/>
                  </a:cxn>
                  <a:cxn ang="0">
                    <a:pos x="96" y="81"/>
                  </a:cxn>
                  <a:cxn ang="0">
                    <a:pos x="80" y="91"/>
                  </a:cxn>
                  <a:cxn ang="0">
                    <a:pos x="0" y="10"/>
                  </a:cxn>
                </a:cxnLst>
                <a:rect l="0" t="0" r="r" b="b"/>
                <a:pathLst>
                  <a:path w="96" h="91">
                    <a:moveTo>
                      <a:pt x="0" y="10"/>
                    </a:moveTo>
                    <a:lnTo>
                      <a:pt x="16" y="0"/>
                    </a:lnTo>
                    <a:lnTo>
                      <a:pt x="96" y="81"/>
                    </a:lnTo>
                    <a:lnTo>
                      <a:pt x="80" y="91"/>
                    </a:lnTo>
                    <a:lnTo>
                      <a:pt x="0" y="10"/>
                    </a:lnTo>
                    <a:close/>
                  </a:path>
                </a:pathLst>
              </a:custGeom>
              <a:solidFill>
                <a:srgbClr val="4C98BE"/>
              </a:solidFill>
              <a:ln w="9525">
                <a:noFill/>
                <a:round/>
                <a:headEnd/>
                <a:tailEnd/>
              </a:ln>
            </p:spPr>
            <p:txBody>
              <a:bodyPr/>
              <a:lstStyle/>
              <a:p>
                <a:endParaRPr lang="en-US"/>
              </a:p>
            </p:txBody>
          </p:sp>
          <p:sp>
            <p:nvSpPr>
              <p:cNvPr id="273370" name="Line 2010"/>
              <p:cNvSpPr>
                <a:spLocks noChangeShapeType="1"/>
              </p:cNvSpPr>
              <p:nvPr/>
            </p:nvSpPr>
            <p:spPr bwMode="auto">
              <a:xfrm>
                <a:off x="3883" y="3232"/>
                <a:ext cx="80" cy="81"/>
              </a:xfrm>
              <a:prstGeom prst="line">
                <a:avLst/>
              </a:prstGeom>
              <a:noFill/>
              <a:ln w="1588">
                <a:solidFill>
                  <a:srgbClr val="4C98BE"/>
                </a:solidFill>
                <a:miter lim="800000"/>
                <a:headEnd/>
                <a:tailEnd/>
              </a:ln>
            </p:spPr>
            <p:txBody>
              <a:bodyPr/>
              <a:lstStyle/>
              <a:p>
                <a:endParaRPr lang="en-US"/>
              </a:p>
            </p:txBody>
          </p:sp>
          <p:sp>
            <p:nvSpPr>
              <p:cNvPr id="273371" name="Freeform 2011"/>
              <p:cNvSpPr>
                <a:spLocks/>
              </p:cNvSpPr>
              <p:nvPr/>
            </p:nvSpPr>
            <p:spPr bwMode="auto">
              <a:xfrm>
                <a:off x="3883" y="3227"/>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8BE"/>
              </a:solidFill>
              <a:ln w="9525">
                <a:noFill/>
                <a:round/>
                <a:headEnd/>
                <a:tailEnd/>
              </a:ln>
            </p:spPr>
            <p:txBody>
              <a:bodyPr/>
              <a:lstStyle/>
              <a:p>
                <a:endParaRPr lang="en-US"/>
              </a:p>
            </p:txBody>
          </p:sp>
          <p:sp>
            <p:nvSpPr>
              <p:cNvPr id="273372" name="Freeform 2012"/>
              <p:cNvSpPr>
                <a:spLocks/>
              </p:cNvSpPr>
              <p:nvPr/>
            </p:nvSpPr>
            <p:spPr bwMode="auto">
              <a:xfrm>
                <a:off x="3891" y="3222"/>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9BF"/>
              </a:solidFill>
              <a:ln w="9525">
                <a:noFill/>
                <a:round/>
                <a:headEnd/>
                <a:tailEnd/>
              </a:ln>
            </p:spPr>
            <p:txBody>
              <a:bodyPr/>
              <a:lstStyle/>
              <a:p>
                <a:endParaRPr lang="en-US"/>
              </a:p>
            </p:txBody>
          </p:sp>
          <p:sp>
            <p:nvSpPr>
              <p:cNvPr id="273373" name="Freeform 2013"/>
              <p:cNvSpPr>
                <a:spLocks/>
              </p:cNvSpPr>
              <p:nvPr/>
            </p:nvSpPr>
            <p:spPr bwMode="auto">
              <a:xfrm>
                <a:off x="3899" y="3212"/>
                <a:ext cx="95" cy="91"/>
              </a:xfrm>
              <a:custGeom>
                <a:avLst/>
                <a:gdLst/>
                <a:ahLst/>
                <a:cxnLst>
                  <a:cxn ang="0">
                    <a:pos x="0" y="10"/>
                  </a:cxn>
                  <a:cxn ang="0">
                    <a:pos x="15" y="0"/>
                  </a:cxn>
                  <a:cxn ang="0">
                    <a:pos x="95" y="80"/>
                  </a:cxn>
                  <a:cxn ang="0">
                    <a:pos x="80" y="91"/>
                  </a:cxn>
                  <a:cxn ang="0">
                    <a:pos x="0" y="10"/>
                  </a:cxn>
                </a:cxnLst>
                <a:rect l="0" t="0" r="r" b="b"/>
                <a:pathLst>
                  <a:path w="95" h="91">
                    <a:moveTo>
                      <a:pt x="0" y="10"/>
                    </a:moveTo>
                    <a:lnTo>
                      <a:pt x="15" y="0"/>
                    </a:lnTo>
                    <a:lnTo>
                      <a:pt x="95" y="80"/>
                    </a:lnTo>
                    <a:lnTo>
                      <a:pt x="80" y="91"/>
                    </a:lnTo>
                    <a:lnTo>
                      <a:pt x="0" y="10"/>
                    </a:lnTo>
                    <a:close/>
                  </a:path>
                </a:pathLst>
              </a:custGeom>
              <a:solidFill>
                <a:srgbClr val="4D9AC0"/>
              </a:solidFill>
              <a:ln w="9525">
                <a:noFill/>
                <a:round/>
                <a:headEnd/>
                <a:tailEnd/>
              </a:ln>
            </p:spPr>
            <p:txBody>
              <a:bodyPr/>
              <a:lstStyle/>
              <a:p>
                <a:endParaRPr lang="en-US"/>
              </a:p>
            </p:txBody>
          </p:sp>
          <p:sp>
            <p:nvSpPr>
              <p:cNvPr id="273374" name="Line 2014"/>
              <p:cNvSpPr>
                <a:spLocks noChangeShapeType="1"/>
              </p:cNvSpPr>
              <p:nvPr/>
            </p:nvSpPr>
            <p:spPr bwMode="auto">
              <a:xfrm>
                <a:off x="3899" y="3222"/>
                <a:ext cx="80" cy="81"/>
              </a:xfrm>
              <a:prstGeom prst="line">
                <a:avLst/>
              </a:prstGeom>
              <a:noFill/>
              <a:ln w="1588">
                <a:solidFill>
                  <a:srgbClr val="4D9AC0"/>
                </a:solidFill>
                <a:miter lim="800000"/>
                <a:headEnd/>
                <a:tailEnd/>
              </a:ln>
            </p:spPr>
            <p:txBody>
              <a:bodyPr/>
              <a:lstStyle/>
              <a:p>
                <a:endParaRPr lang="en-US"/>
              </a:p>
            </p:txBody>
          </p:sp>
          <p:sp>
            <p:nvSpPr>
              <p:cNvPr id="273375" name="Freeform 2015"/>
              <p:cNvSpPr>
                <a:spLocks/>
              </p:cNvSpPr>
              <p:nvPr/>
            </p:nvSpPr>
            <p:spPr bwMode="auto">
              <a:xfrm>
                <a:off x="3899" y="3219"/>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AC0"/>
              </a:solidFill>
              <a:ln w="9525">
                <a:noFill/>
                <a:round/>
                <a:headEnd/>
                <a:tailEnd/>
              </a:ln>
            </p:spPr>
            <p:txBody>
              <a:bodyPr/>
              <a:lstStyle/>
              <a:p>
                <a:endParaRPr lang="en-US"/>
              </a:p>
            </p:txBody>
          </p:sp>
          <p:sp>
            <p:nvSpPr>
              <p:cNvPr id="273376" name="Freeform 2016"/>
              <p:cNvSpPr>
                <a:spLocks/>
              </p:cNvSpPr>
              <p:nvPr/>
            </p:nvSpPr>
            <p:spPr bwMode="auto">
              <a:xfrm>
                <a:off x="3904" y="3215"/>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AC1"/>
              </a:solidFill>
              <a:ln w="9525">
                <a:noFill/>
                <a:round/>
                <a:headEnd/>
                <a:tailEnd/>
              </a:ln>
            </p:spPr>
            <p:txBody>
              <a:bodyPr/>
              <a:lstStyle/>
              <a:p>
                <a:endParaRPr lang="en-US"/>
              </a:p>
            </p:txBody>
          </p:sp>
          <p:sp>
            <p:nvSpPr>
              <p:cNvPr id="273377" name="Freeform 2017"/>
              <p:cNvSpPr>
                <a:spLocks/>
              </p:cNvSpPr>
              <p:nvPr/>
            </p:nvSpPr>
            <p:spPr bwMode="auto">
              <a:xfrm>
                <a:off x="3909" y="3212"/>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BC2"/>
              </a:solidFill>
              <a:ln w="9525">
                <a:noFill/>
                <a:round/>
                <a:headEnd/>
                <a:tailEnd/>
              </a:ln>
            </p:spPr>
            <p:txBody>
              <a:bodyPr/>
              <a:lstStyle/>
              <a:p>
                <a:endParaRPr lang="en-US"/>
              </a:p>
            </p:txBody>
          </p:sp>
          <p:sp>
            <p:nvSpPr>
              <p:cNvPr id="273378" name="Freeform 2018"/>
              <p:cNvSpPr>
                <a:spLocks/>
              </p:cNvSpPr>
              <p:nvPr/>
            </p:nvSpPr>
            <p:spPr bwMode="auto">
              <a:xfrm>
                <a:off x="3914" y="3201"/>
                <a:ext cx="95" cy="91"/>
              </a:xfrm>
              <a:custGeom>
                <a:avLst/>
                <a:gdLst/>
                <a:ahLst/>
                <a:cxnLst>
                  <a:cxn ang="0">
                    <a:pos x="0" y="11"/>
                  </a:cxn>
                  <a:cxn ang="0">
                    <a:pos x="14" y="0"/>
                  </a:cxn>
                  <a:cxn ang="0">
                    <a:pos x="95" y="80"/>
                  </a:cxn>
                  <a:cxn ang="0">
                    <a:pos x="80" y="91"/>
                  </a:cxn>
                  <a:cxn ang="0">
                    <a:pos x="0" y="11"/>
                  </a:cxn>
                </a:cxnLst>
                <a:rect l="0" t="0" r="r" b="b"/>
                <a:pathLst>
                  <a:path w="95" h="91">
                    <a:moveTo>
                      <a:pt x="0" y="11"/>
                    </a:moveTo>
                    <a:lnTo>
                      <a:pt x="14" y="0"/>
                    </a:lnTo>
                    <a:lnTo>
                      <a:pt x="95" y="80"/>
                    </a:lnTo>
                    <a:lnTo>
                      <a:pt x="80" y="91"/>
                    </a:lnTo>
                    <a:lnTo>
                      <a:pt x="0" y="11"/>
                    </a:lnTo>
                    <a:close/>
                  </a:path>
                </a:pathLst>
              </a:custGeom>
              <a:solidFill>
                <a:srgbClr val="4E9CC3"/>
              </a:solidFill>
              <a:ln w="9525">
                <a:noFill/>
                <a:round/>
                <a:headEnd/>
                <a:tailEnd/>
              </a:ln>
            </p:spPr>
            <p:txBody>
              <a:bodyPr/>
              <a:lstStyle/>
              <a:p>
                <a:endParaRPr lang="en-US"/>
              </a:p>
            </p:txBody>
          </p:sp>
          <p:sp>
            <p:nvSpPr>
              <p:cNvPr id="273379" name="Line 2019"/>
              <p:cNvSpPr>
                <a:spLocks noChangeShapeType="1"/>
              </p:cNvSpPr>
              <p:nvPr/>
            </p:nvSpPr>
            <p:spPr bwMode="auto">
              <a:xfrm>
                <a:off x="3914" y="3212"/>
                <a:ext cx="80" cy="80"/>
              </a:xfrm>
              <a:prstGeom prst="line">
                <a:avLst/>
              </a:prstGeom>
              <a:noFill/>
              <a:ln w="1588">
                <a:solidFill>
                  <a:srgbClr val="4E9CC3"/>
                </a:solidFill>
                <a:miter lim="800000"/>
                <a:headEnd/>
                <a:tailEnd/>
              </a:ln>
            </p:spPr>
            <p:txBody>
              <a:bodyPr/>
              <a:lstStyle/>
              <a:p>
                <a:endParaRPr lang="en-US"/>
              </a:p>
            </p:txBody>
          </p:sp>
          <p:sp>
            <p:nvSpPr>
              <p:cNvPr id="273380" name="Freeform 2020"/>
              <p:cNvSpPr>
                <a:spLocks/>
              </p:cNvSpPr>
              <p:nvPr/>
            </p:nvSpPr>
            <p:spPr bwMode="auto">
              <a:xfrm>
                <a:off x="3914" y="3208"/>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E9CC3"/>
              </a:solidFill>
              <a:ln w="9525">
                <a:noFill/>
                <a:round/>
                <a:headEnd/>
                <a:tailEnd/>
              </a:ln>
            </p:spPr>
            <p:txBody>
              <a:bodyPr/>
              <a:lstStyle/>
              <a:p>
                <a:endParaRPr lang="en-US"/>
              </a:p>
            </p:txBody>
          </p:sp>
          <p:sp>
            <p:nvSpPr>
              <p:cNvPr id="273381" name="Freeform 2021"/>
              <p:cNvSpPr>
                <a:spLocks/>
              </p:cNvSpPr>
              <p:nvPr/>
            </p:nvSpPr>
            <p:spPr bwMode="auto">
              <a:xfrm>
                <a:off x="3919" y="3204"/>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4E9CC4"/>
              </a:solidFill>
              <a:ln w="9525">
                <a:noFill/>
                <a:round/>
                <a:headEnd/>
                <a:tailEnd/>
              </a:ln>
            </p:spPr>
            <p:txBody>
              <a:bodyPr/>
              <a:lstStyle/>
              <a:p>
                <a:endParaRPr lang="en-US"/>
              </a:p>
            </p:txBody>
          </p:sp>
          <p:sp>
            <p:nvSpPr>
              <p:cNvPr id="273382" name="Freeform 2022"/>
              <p:cNvSpPr>
                <a:spLocks/>
              </p:cNvSpPr>
              <p:nvPr/>
            </p:nvSpPr>
            <p:spPr bwMode="auto">
              <a:xfrm>
                <a:off x="3923" y="3201"/>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E9DC5"/>
              </a:solidFill>
              <a:ln w="9525">
                <a:noFill/>
                <a:round/>
                <a:headEnd/>
                <a:tailEnd/>
              </a:ln>
            </p:spPr>
            <p:txBody>
              <a:bodyPr/>
              <a:lstStyle/>
              <a:p>
                <a:endParaRPr lang="en-US"/>
              </a:p>
            </p:txBody>
          </p:sp>
          <p:sp>
            <p:nvSpPr>
              <p:cNvPr id="273383" name="Freeform 2023"/>
              <p:cNvSpPr>
                <a:spLocks/>
              </p:cNvSpPr>
              <p:nvPr/>
            </p:nvSpPr>
            <p:spPr bwMode="auto">
              <a:xfrm>
                <a:off x="3928" y="3189"/>
                <a:ext cx="94" cy="92"/>
              </a:xfrm>
              <a:custGeom>
                <a:avLst/>
                <a:gdLst/>
                <a:ahLst/>
                <a:cxnLst>
                  <a:cxn ang="0">
                    <a:pos x="0" y="12"/>
                  </a:cxn>
                  <a:cxn ang="0">
                    <a:pos x="14" y="0"/>
                  </a:cxn>
                  <a:cxn ang="0">
                    <a:pos x="94" y="81"/>
                  </a:cxn>
                  <a:cxn ang="0">
                    <a:pos x="81" y="92"/>
                  </a:cxn>
                  <a:cxn ang="0">
                    <a:pos x="0" y="12"/>
                  </a:cxn>
                </a:cxnLst>
                <a:rect l="0" t="0" r="r" b="b"/>
                <a:pathLst>
                  <a:path w="94" h="92">
                    <a:moveTo>
                      <a:pt x="0" y="12"/>
                    </a:moveTo>
                    <a:lnTo>
                      <a:pt x="14" y="0"/>
                    </a:lnTo>
                    <a:lnTo>
                      <a:pt x="94" y="81"/>
                    </a:lnTo>
                    <a:lnTo>
                      <a:pt x="81" y="92"/>
                    </a:lnTo>
                    <a:lnTo>
                      <a:pt x="0" y="12"/>
                    </a:lnTo>
                    <a:close/>
                  </a:path>
                </a:pathLst>
              </a:custGeom>
              <a:solidFill>
                <a:srgbClr val="4F9EC6"/>
              </a:solidFill>
              <a:ln w="9525">
                <a:noFill/>
                <a:round/>
                <a:headEnd/>
                <a:tailEnd/>
              </a:ln>
            </p:spPr>
            <p:txBody>
              <a:bodyPr/>
              <a:lstStyle/>
              <a:p>
                <a:endParaRPr lang="en-US"/>
              </a:p>
            </p:txBody>
          </p:sp>
          <p:sp>
            <p:nvSpPr>
              <p:cNvPr id="273384" name="Line 2024"/>
              <p:cNvSpPr>
                <a:spLocks noChangeShapeType="1"/>
              </p:cNvSpPr>
              <p:nvPr/>
            </p:nvSpPr>
            <p:spPr bwMode="auto">
              <a:xfrm>
                <a:off x="3928" y="3201"/>
                <a:ext cx="81" cy="80"/>
              </a:xfrm>
              <a:prstGeom prst="line">
                <a:avLst/>
              </a:prstGeom>
              <a:noFill/>
              <a:ln w="1588">
                <a:solidFill>
                  <a:srgbClr val="4F9EC6"/>
                </a:solidFill>
                <a:miter lim="800000"/>
                <a:headEnd/>
                <a:tailEnd/>
              </a:ln>
            </p:spPr>
            <p:txBody>
              <a:bodyPr/>
              <a:lstStyle/>
              <a:p>
                <a:endParaRPr lang="en-US"/>
              </a:p>
            </p:txBody>
          </p:sp>
          <p:sp>
            <p:nvSpPr>
              <p:cNvPr id="273385" name="Freeform 2025"/>
              <p:cNvSpPr>
                <a:spLocks/>
              </p:cNvSpPr>
              <p:nvPr/>
            </p:nvSpPr>
            <p:spPr bwMode="auto">
              <a:xfrm>
                <a:off x="3928" y="3195"/>
                <a:ext cx="87" cy="86"/>
              </a:xfrm>
              <a:custGeom>
                <a:avLst/>
                <a:gdLst/>
                <a:ahLst/>
                <a:cxnLst>
                  <a:cxn ang="0">
                    <a:pos x="0" y="6"/>
                  </a:cxn>
                  <a:cxn ang="0">
                    <a:pos x="7" y="0"/>
                  </a:cxn>
                  <a:cxn ang="0">
                    <a:pos x="87" y="81"/>
                  </a:cxn>
                  <a:cxn ang="0">
                    <a:pos x="81" y="86"/>
                  </a:cxn>
                  <a:cxn ang="0">
                    <a:pos x="0" y="6"/>
                  </a:cxn>
                </a:cxnLst>
                <a:rect l="0" t="0" r="r" b="b"/>
                <a:pathLst>
                  <a:path w="87" h="86">
                    <a:moveTo>
                      <a:pt x="0" y="6"/>
                    </a:moveTo>
                    <a:lnTo>
                      <a:pt x="7" y="0"/>
                    </a:lnTo>
                    <a:lnTo>
                      <a:pt x="87" y="81"/>
                    </a:lnTo>
                    <a:lnTo>
                      <a:pt x="81" y="86"/>
                    </a:lnTo>
                    <a:lnTo>
                      <a:pt x="0" y="6"/>
                    </a:lnTo>
                    <a:close/>
                  </a:path>
                </a:pathLst>
              </a:custGeom>
              <a:solidFill>
                <a:srgbClr val="4F9EC6"/>
              </a:solidFill>
              <a:ln w="9525">
                <a:noFill/>
                <a:round/>
                <a:headEnd/>
                <a:tailEnd/>
              </a:ln>
            </p:spPr>
            <p:txBody>
              <a:bodyPr/>
              <a:lstStyle/>
              <a:p>
                <a:endParaRPr lang="en-US"/>
              </a:p>
            </p:txBody>
          </p:sp>
          <p:sp>
            <p:nvSpPr>
              <p:cNvPr id="273386" name="Freeform 2026"/>
              <p:cNvSpPr>
                <a:spLocks/>
              </p:cNvSpPr>
              <p:nvPr/>
            </p:nvSpPr>
            <p:spPr bwMode="auto">
              <a:xfrm>
                <a:off x="3935" y="3189"/>
                <a:ext cx="87" cy="87"/>
              </a:xfrm>
              <a:custGeom>
                <a:avLst/>
                <a:gdLst/>
                <a:ahLst/>
                <a:cxnLst>
                  <a:cxn ang="0">
                    <a:pos x="0" y="6"/>
                  </a:cxn>
                  <a:cxn ang="0">
                    <a:pos x="7" y="0"/>
                  </a:cxn>
                  <a:cxn ang="0">
                    <a:pos x="87" y="81"/>
                  </a:cxn>
                  <a:cxn ang="0">
                    <a:pos x="80" y="87"/>
                  </a:cxn>
                  <a:cxn ang="0">
                    <a:pos x="0" y="6"/>
                  </a:cxn>
                </a:cxnLst>
                <a:rect l="0" t="0" r="r" b="b"/>
                <a:pathLst>
                  <a:path w="87" h="87">
                    <a:moveTo>
                      <a:pt x="0" y="6"/>
                    </a:moveTo>
                    <a:lnTo>
                      <a:pt x="7" y="0"/>
                    </a:lnTo>
                    <a:lnTo>
                      <a:pt x="87" y="81"/>
                    </a:lnTo>
                    <a:lnTo>
                      <a:pt x="80" y="87"/>
                    </a:lnTo>
                    <a:lnTo>
                      <a:pt x="0" y="6"/>
                    </a:lnTo>
                    <a:close/>
                  </a:path>
                </a:pathLst>
              </a:custGeom>
              <a:solidFill>
                <a:srgbClr val="4F9FC7"/>
              </a:solidFill>
              <a:ln w="9525">
                <a:noFill/>
                <a:round/>
                <a:headEnd/>
                <a:tailEnd/>
              </a:ln>
            </p:spPr>
            <p:txBody>
              <a:bodyPr/>
              <a:lstStyle/>
              <a:p>
                <a:endParaRPr lang="en-US"/>
              </a:p>
            </p:txBody>
          </p:sp>
          <p:sp>
            <p:nvSpPr>
              <p:cNvPr id="273387" name="Freeform 2027"/>
              <p:cNvSpPr>
                <a:spLocks/>
              </p:cNvSpPr>
              <p:nvPr/>
            </p:nvSpPr>
            <p:spPr bwMode="auto">
              <a:xfrm>
                <a:off x="3942" y="3177"/>
                <a:ext cx="93" cy="93"/>
              </a:xfrm>
              <a:custGeom>
                <a:avLst/>
                <a:gdLst/>
                <a:ahLst/>
                <a:cxnLst>
                  <a:cxn ang="0">
                    <a:pos x="0" y="12"/>
                  </a:cxn>
                  <a:cxn ang="0">
                    <a:pos x="12" y="0"/>
                  </a:cxn>
                  <a:cxn ang="0">
                    <a:pos x="93" y="81"/>
                  </a:cxn>
                  <a:cxn ang="0">
                    <a:pos x="80" y="93"/>
                  </a:cxn>
                  <a:cxn ang="0">
                    <a:pos x="0" y="12"/>
                  </a:cxn>
                </a:cxnLst>
                <a:rect l="0" t="0" r="r" b="b"/>
                <a:pathLst>
                  <a:path w="93" h="93">
                    <a:moveTo>
                      <a:pt x="0" y="12"/>
                    </a:moveTo>
                    <a:lnTo>
                      <a:pt x="12" y="0"/>
                    </a:lnTo>
                    <a:lnTo>
                      <a:pt x="93" y="81"/>
                    </a:lnTo>
                    <a:lnTo>
                      <a:pt x="80" y="93"/>
                    </a:lnTo>
                    <a:lnTo>
                      <a:pt x="0" y="12"/>
                    </a:lnTo>
                    <a:close/>
                  </a:path>
                </a:pathLst>
              </a:custGeom>
              <a:solidFill>
                <a:srgbClr val="50A0C8"/>
              </a:solidFill>
              <a:ln w="9525">
                <a:noFill/>
                <a:round/>
                <a:headEnd/>
                <a:tailEnd/>
              </a:ln>
            </p:spPr>
            <p:txBody>
              <a:bodyPr/>
              <a:lstStyle/>
              <a:p>
                <a:endParaRPr lang="en-US"/>
              </a:p>
            </p:txBody>
          </p:sp>
          <p:sp>
            <p:nvSpPr>
              <p:cNvPr id="273388" name="Line 2028"/>
              <p:cNvSpPr>
                <a:spLocks noChangeShapeType="1"/>
              </p:cNvSpPr>
              <p:nvPr/>
            </p:nvSpPr>
            <p:spPr bwMode="auto">
              <a:xfrm>
                <a:off x="3942" y="3189"/>
                <a:ext cx="80" cy="81"/>
              </a:xfrm>
              <a:prstGeom prst="line">
                <a:avLst/>
              </a:prstGeom>
              <a:noFill/>
              <a:ln w="1588">
                <a:solidFill>
                  <a:srgbClr val="50A0C8"/>
                </a:solidFill>
                <a:miter lim="800000"/>
                <a:headEnd/>
                <a:tailEnd/>
              </a:ln>
            </p:spPr>
            <p:txBody>
              <a:bodyPr/>
              <a:lstStyle/>
              <a:p>
                <a:endParaRPr lang="en-US"/>
              </a:p>
            </p:txBody>
          </p:sp>
          <p:sp>
            <p:nvSpPr>
              <p:cNvPr id="273389" name="Freeform 2029"/>
              <p:cNvSpPr>
                <a:spLocks/>
              </p:cNvSpPr>
              <p:nvPr/>
            </p:nvSpPr>
            <p:spPr bwMode="auto">
              <a:xfrm>
                <a:off x="3942" y="3185"/>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50A0C8"/>
              </a:solidFill>
              <a:ln w="9525">
                <a:noFill/>
                <a:round/>
                <a:headEnd/>
                <a:tailEnd/>
              </a:ln>
            </p:spPr>
            <p:txBody>
              <a:bodyPr/>
              <a:lstStyle/>
              <a:p>
                <a:endParaRPr lang="en-US"/>
              </a:p>
            </p:txBody>
          </p:sp>
          <p:sp>
            <p:nvSpPr>
              <p:cNvPr id="273390" name="Freeform 2030"/>
              <p:cNvSpPr>
                <a:spLocks/>
              </p:cNvSpPr>
              <p:nvPr/>
            </p:nvSpPr>
            <p:spPr bwMode="auto">
              <a:xfrm>
                <a:off x="3946" y="3181"/>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0C9"/>
              </a:solidFill>
              <a:ln w="9525">
                <a:noFill/>
                <a:round/>
                <a:headEnd/>
                <a:tailEnd/>
              </a:ln>
            </p:spPr>
            <p:txBody>
              <a:bodyPr/>
              <a:lstStyle/>
              <a:p>
                <a:endParaRPr lang="en-US"/>
              </a:p>
            </p:txBody>
          </p:sp>
          <p:sp>
            <p:nvSpPr>
              <p:cNvPr id="273391" name="Freeform 2031"/>
              <p:cNvSpPr>
                <a:spLocks/>
              </p:cNvSpPr>
              <p:nvPr/>
            </p:nvSpPr>
            <p:spPr bwMode="auto">
              <a:xfrm>
                <a:off x="3950" y="3177"/>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1CA"/>
              </a:solidFill>
              <a:ln w="9525">
                <a:noFill/>
                <a:round/>
                <a:headEnd/>
                <a:tailEnd/>
              </a:ln>
            </p:spPr>
            <p:txBody>
              <a:bodyPr/>
              <a:lstStyle/>
              <a:p>
                <a:endParaRPr lang="en-US"/>
              </a:p>
            </p:txBody>
          </p:sp>
          <p:sp>
            <p:nvSpPr>
              <p:cNvPr id="273392" name="Freeform 2032"/>
              <p:cNvSpPr>
                <a:spLocks/>
              </p:cNvSpPr>
              <p:nvPr/>
            </p:nvSpPr>
            <p:spPr bwMode="auto">
              <a:xfrm>
                <a:off x="3954" y="3165"/>
                <a:ext cx="93" cy="93"/>
              </a:xfrm>
              <a:custGeom>
                <a:avLst/>
                <a:gdLst/>
                <a:ahLst/>
                <a:cxnLst>
                  <a:cxn ang="0">
                    <a:pos x="0" y="12"/>
                  </a:cxn>
                  <a:cxn ang="0">
                    <a:pos x="12" y="0"/>
                  </a:cxn>
                  <a:cxn ang="0">
                    <a:pos x="93" y="81"/>
                  </a:cxn>
                  <a:cxn ang="0">
                    <a:pos x="81" y="93"/>
                  </a:cxn>
                  <a:cxn ang="0">
                    <a:pos x="0" y="12"/>
                  </a:cxn>
                </a:cxnLst>
                <a:rect l="0" t="0" r="r" b="b"/>
                <a:pathLst>
                  <a:path w="93" h="93">
                    <a:moveTo>
                      <a:pt x="0" y="12"/>
                    </a:moveTo>
                    <a:lnTo>
                      <a:pt x="12" y="0"/>
                    </a:lnTo>
                    <a:lnTo>
                      <a:pt x="93" y="81"/>
                    </a:lnTo>
                    <a:lnTo>
                      <a:pt x="81" y="93"/>
                    </a:lnTo>
                    <a:lnTo>
                      <a:pt x="0" y="12"/>
                    </a:lnTo>
                    <a:close/>
                  </a:path>
                </a:pathLst>
              </a:custGeom>
              <a:solidFill>
                <a:srgbClr val="51A2CB"/>
              </a:solidFill>
              <a:ln w="9525">
                <a:noFill/>
                <a:round/>
                <a:headEnd/>
                <a:tailEnd/>
              </a:ln>
            </p:spPr>
            <p:txBody>
              <a:bodyPr/>
              <a:lstStyle/>
              <a:p>
                <a:endParaRPr lang="en-US"/>
              </a:p>
            </p:txBody>
          </p:sp>
          <p:sp>
            <p:nvSpPr>
              <p:cNvPr id="273393" name="Line 2033"/>
              <p:cNvSpPr>
                <a:spLocks noChangeShapeType="1"/>
              </p:cNvSpPr>
              <p:nvPr/>
            </p:nvSpPr>
            <p:spPr bwMode="auto">
              <a:xfrm>
                <a:off x="3954" y="3177"/>
                <a:ext cx="81" cy="81"/>
              </a:xfrm>
              <a:prstGeom prst="line">
                <a:avLst/>
              </a:prstGeom>
              <a:noFill/>
              <a:ln w="1588">
                <a:solidFill>
                  <a:srgbClr val="51A2CB"/>
                </a:solidFill>
                <a:miter lim="800000"/>
                <a:headEnd/>
                <a:tailEnd/>
              </a:ln>
            </p:spPr>
            <p:txBody>
              <a:bodyPr/>
              <a:lstStyle/>
              <a:p>
                <a:endParaRPr lang="en-US"/>
              </a:p>
            </p:txBody>
          </p:sp>
          <p:sp>
            <p:nvSpPr>
              <p:cNvPr id="273394" name="Freeform 2034"/>
              <p:cNvSpPr>
                <a:spLocks/>
              </p:cNvSpPr>
              <p:nvPr/>
            </p:nvSpPr>
            <p:spPr bwMode="auto">
              <a:xfrm>
                <a:off x="3954" y="3173"/>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B"/>
              </a:solidFill>
              <a:ln w="9525">
                <a:noFill/>
                <a:round/>
                <a:headEnd/>
                <a:tailEnd/>
              </a:ln>
            </p:spPr>
            <p:txBody>
              <a:bodyPr/>
              <a:lstStyle/>
              <a:p>
                <a:endParaRPr lang="en-US"/>
              </a:p>
            </p:txBody>
          </p:sp>
          <p:sp>
            <p:nvSpPr>
              <p:cNvPr id="273395" name="Freeform 2035"/>
              <p:cNvSpPr>
                <a:spLocks/>
              </p:cNvSpPr>
              <p:nvPr/>
            </p:nvSpPr>
            <p:spPr bwMode="auto">
              <a:xfrm>
                <a:off x="3958" y="3169"/>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C"/>
              </a:solidFill>
              <a:ln w="9525">
                <a:noFill/>
                <a:round/>
                <a:headEnd/>
                <a:tailEnd/>
              </a:ln>
            </p:spPr>
            <p:txBody>
              <a:bodyPr/>
              <a:lstStyle/>
              <a:p>
                <a:endParaRPr lang="en-US"/>
              </a:p>
            </p:txBody>
          </p:sp>
          <p:sp>
            <p:nvSpPr>
              <p:cNvPr id="273396" name="Freeform 2036"/>
              <p:cNvSpPr>
                <a:spLocks/>
              </p:cNvSpPr>
              <p:nvPr/>
            </p:nvSpPr>
            <p:spPr bwMode="auto">
              <a:xfrm>
                <a:off x="3962" y="3165"/>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3CD"/>
              </a:solidFill>
              <a:ln w="9525">
                <a:noFill/>
                <a:round/>
                <a:headEnd/>
                <a:tailEnd/>
              </a:ln>
            </p:spPr>
            <p:txBody>
              <a:bodyPr/>
              <a:lstStyle/>
              <a:p>
                <a:endParaRPr lang="en-US"/>
              </a:p>
            </p:txBody>
          </p:sp>
          <p:sp>
            <p:nvSpPr>
              <p:cNvPr id="273397" name="Freeform 2037"/>
              <p:cNvSpPr>
                <a:spLocks/>
              </p:cNvSpPr>
              <p:nvPr/>
            </p:nvSpPr>
            <p:spPr bwMode="auto">
              <a:xfrm>
                <a:off x="3966" y="3152"/>
                <a:ext cx="92" cy="94"/>
              </a:xfrm>
              <a:custGeom>
                <a:avLst/>
                <a:gdLst/>
                <a:ahLst/>
                <a:cxnLst>
                  <a:cxn ang="0">
                    <a:pos x="0" y="13"/>
                  </a:cxn>
                  <a:cxn ang="0">
                    <a:pos x="11" y="0"/>
                  </a:cxn>
                  <a:cxn ang="0">
                    <a:pos x="92" y="81"/>
                  </a:cxn>
                  <a:cxn ang="0">
                    <a:pos x="81" y="94"/>
                  </a:cxn>
                  <a:cxn ang="0">
                    <a:pos x="0" y="13"/>
                  </a:cxn>
                </a:cxnLst>
                <a:rect l="0" t="0" r="r" b="b"/>
                <a:pathLst>
                  <a:path w="92" h="94">
                    <a:moveTo>
                      <a:pt x="0" y="13"/>
                    </a:moveTo>
                    <a:lnTo>
                      <a:pt x="11" y="0"/>
                    </a:lnTo>
                    <a:lnTo>
                      <a:pt x="92" y="81"/>
                    </a:lnTo>
                    <a:lnTo>
                      <a:pt x="81" y="94"/>
                    </a:lnTo>
                    <a:lnTo>
                      <a:pt x="0" y="13"/>
                    </a:lnTo>
                    <a:close/>
                  </a:path>
                </a:pathLst>
              </a:custGeom>
              <a:solidFill>
                <a:srgbClr val="52A4CE"/>
              </a:solidFill>
              <a:ln w="9525">
                <a:noFill/>
                <a:round/>
                <a:headEnd/>
                <a:tailEnd/>
              </a:ln>
            </p:spPr>
            <p:txBody>
              <a:bodyPr/>
              <a:lstStyle/>
              <a:p>
                <a:endParaRPr lang="en-US"/>
              </a:p>
            </p:txBody>
          </p:sp>
          <p:sp>
            <p:nvSpPr>
              <p:cNvPr id="273398" name="Line 2038"/>
              <p:cNvSpPr>
                <a:spLocks noChangeShapeType="1"/>
              </p:cNvSpPr>
              <p:nvPr/>
            </p:nvSpPr>
            <p:spPr bwMode="auto">
              <a:xfrm>
                <a:off x="3966" y="3165"/>
                <a:ext cx="81" cy="81"/>
              </a:xfrm>
              <a:prstGeom prst="line">
                <a:avLst/>
              </a:prstGeom>
              <a:noFill/>
              <a:ln w="1588">
                <a:solidFill>
                  <a:srgbClr val="52A4CE"/>
                </a:solidFill>
                <a:miter lim="800000"/>
                <a:headEnd/>
                <a:tailEnd/>
              </a:ln>
            </p:spPr>
            <p:txBody>
              <a:bodyPr/>
              <a:lstStyle/>
              <a:p>
                <a:endParaRPr lang="en-US"/>
              </a:p>
            </p:txBody>
          </p:sp>
          <p:sp>
            <p:nvSpPr>
              <p:cNvPr id="273399" name="Freeform 2039"/>
              <p:cNvSpPr>
                <a:spLocks/>
              </p:cNvSpPr>
              <p:nvPr/>
            </p:nvSpPr>
            <p:spPr bwMode="auto">
              <a:xfrm>
                <a:off x="3966" y="3161"/>
                <a:ext cx="85" cy="85"/>
              </a:xfrm>
              <a:custGeom>
                <a:avLst/>
                <a:gdLst/>
                <a:ahLst/>
                <a:cxnLst>
                  <a:cxn ang="0">
                    <a:pos x="0" y="4"/>
                  </a:cxn>
                  <a:cxn ang="0">
                    <a:pos x="4" y="0"/>
                  </a:cxn>
                  <a:cxn ang="0">
                    <a:pos x="85" y="80"/>
                  </a:cxn>
                  <a:cxn ang="0">
                    <a:pos x="81" y="85"/>
                  </a:cxn>
                  <a:cxn ang="0">
                    <a:pos x="0" y="4"/>
                  </a:cxn>
                </a:cxnLst>
                <a:rect l="0" t="0" r="r" b="b"/>
                <a:pathLst>
                  <a:path w="85" h="85">
                    <a:moveTo>
                      <a:pt x="0" y="4"/>
                    </a:moveTo>
                    <a:lnTo>
                      <a:pt x="4" y="0"/>
                    </a:lnTo>
                    <a:lnTo>
                      <a:pt x="85" y="80"/>
                    </a:lnTo>
                    <a:lnTo>
                      <a:pt x="81" y="85"/>
                    </a:lnTo>
                    <a:lnTo>
                      <a:pt x="0" y="4"/>
                    </a:lnTo>
                    <a:close/>
                  </a:path>
                </a:pathLst>
              </a:custGeom>
              <a:solidFill>
                <a:srgbClr val="52A4CE"/>
              </a:solidFill>
              <a:ln w="9525">
                <a:noFill/>
                <a:round/>
                <a:headEnd/>
                <a:tailEnd/>
              </a:ln>
            </p:spPr>
            <p:txBody>
              <a:bodyPr/>
              <a:lstStyle/>
              <a:p>
                <a:endParaRPr lang="en-US"/>
              </a:p>
            </p:txBody>
          </p:sp>
          <p:sp>
            <p:nvSpPr>
              <p:cNvPr id="273400" name="Freeform 2040"/>
              <p:cNvSpPr>
                <a:spLocks/>
              </p:cNvSpPr>
              <p:nvPr/>
            </p:nvSpPr>
            <p:spPr bwMode="auto">
              <a:xfrm>
                <a:off x="3970" y="3156"/>
                <a:ext cx="84" cy="85"/>
              </a:xfrm>
              <a:custGeom>
                <a:avLst/>
                <a:gdLst/>
                <a:ahLst/>
                <a:cxnLst>
                  <a:cxn ang="0">
                    <a:pos x="0" y="5"/>
                  </a:cxn>
                  <a:cxn ang="0">
                    <a:pos x="4" y="0"/>
                  </a:cxn>
                  <a:cxn ang="0">
                    <a:pos x="84" y="81"/>
                  </a:cxn>
                  <a:cxn ang="0">
                    <a:pos x="81" y="85"/>
                  </a:cxn>
                  <a:cxn ang="0">
                    <a:pos x="0" y="5"/>
                  </a:cxn>
                </a:cxnLst>
                <a:rect l="0" t="0" r="r" b="b"/>
                <a:pathLst>
                  <a:path w="84" h="85">
                    <a:moveTo>
                      <a:pt x="0" y="5"/>
                    </a:moveTo>
                    <a:lnTo>
                      <a:pt x="4" y="0"/>
                    </a:lnTo>
                    <a:lnTo>
                      <a:pt x="84" y="81"/>
                    </a:lnTo>
                    <a:lnTo>
                      <a:pt x="81" y="85"/>
                    </a:lnTo>
                    <a:lnTo>
                      <a:pt x="0" y="5"/>
                    </a:lnTo>
                    <a:close/>
                  </a:path>
                </a:pathLst>
              </a:custGeom>
              <a:solidFill>
                <a:srgbClr val="52A5CE"/>
              </a:solidFill>
              <a:ln w="9525">
                <a:noFill/>
                <a:round/>
                <a:headEnd/>
                <a:tailEnd/>
              </a:ln>
            </p:spPr>
            <p:txBody>
              <a:bodyPr/>
              <a:lstStyle/>
              <a:p>
                <a:endParaRPr lang="en-US"/>
              </a:p>
            </p:txBody>
          </p:sp>
          <p:sp>
            <p:nvSpPr>
              <p:cNvPr id="273401" name="Freeform 2041"/>
              <p:cNvSpPr>
                <a:spLocks/>
              </p:cNvSpPr>
              <p:nvPr/>
            </p:nvSpPr>
            <p:spPr bwMode="auto">
              <a:xfrm>
                <a:off x="3974" y="3152"/>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6CF"/>
              </a:solidFill>
              <a:ln w="9525">
                <a:noFill/>
                <a:round/>
                <a:headEnd/>
                <a:tailEnd/>
              </a:ln>
            </p:spPr>
            <p:txBody>
              <a:bodyPr/>
              <a:lstStyle/>
              <a:p>
                <a:endParaRPr lang="en-US"/>
              </a:p>
            </p:txBody>
          </p:sp>
          <p:sp>
            <p:nvSpPr>
              <p:cNvPr id="273402" name="Freeform 2042"/>
              <p:cNvSpPr>
                <a:spLocks/>
              </p:cNvSpPr>
              <p:nvPr/>
            </p:nvSpPr>
            <p:spPr bwMode="auto">
              <a:xfrm>
                <a:off x="3977" y="3139"/>
                <a:ext cx="91" cy="94"/>
              </a:xfrm>
              <a:custGeom>
                <a:avLst/>
                <a:gdLst/>
                <a:ahLst/>
                <a:cxnLst>
                  <a:cxn ang="0">
                    <a:pos x="0" y="13"/>
                  </a:cxn>
                  <a:cxn ang="0">
                    <a:pos x="10" y="0"/>
                  </a:cxn>
                  <a:cxn ang="0">
                    <a:pos x="91" y="81"/>
                  </a:cxn>
                  <a:cxn ang="0">
                    <a:pos x="81" y="94"/>
                  </a:cxn>
                  <a:cxn ang="0">
                    <a:pos x="0" y="13"/>
                  </a:cxn>
                </a:cxnLst>
                <a:rect l="0" t="0" r="r" b="b"/>
                <a:pathLst>
                  <a:path w="91" h="94">
                    <a:moveTo>
                      <a:pt x="0" y="13"/>
                    </a:moveTo>
                    <a:lnTo>
                      <a:pt x="10" y="0"/>
                    </a:lnTo>
                    <a:lnTo>
                      <a:pt x="91" y="81"/>
                    </a:lnTo>
                    <a:lnTo>
                      <a:pt x="81" y="94"/>
                    </a:lnTo>
                    <a:lnTo>
                      <a:pt x="0" y="13"/>
                    </a:lnTo>
                    <a:close/>
                  </a:path>
                </a:pathLst>
              </a:custGeom>
              <a:solidFill>
                <a:srgbClr val="53A7D0"/>
              </a:solidFill>
              <a:ln w="9525">
                <a:noFill/>
                <a:round/>
                <a:headEnd/>
                <a:tailEnd/>
              </a:ln>
            </p:spPr>
            <p:txBody>
              <a:bodyPr/>
              <a:lstStyle/>
              <a:p>
                <a:endParaRPr lang="en-US"/>
              </a:p>
            </p:txBody>
          </p:sp>
          <p:sp>
            <p:nvSpPr>
              <p:cNvPr id="273403" name="Line 2043"/>
              <p:cNvSpPr>
                <a:spLocks noChangeShapeType="1"/>
              </p:cNvSpPr>
              <p:nvPr/>
            </p:nvSpPr>
            <p:spPr bwMode="auto">
              <a:xfrm>
                <a:off x="3977" y="3152"/>
                <a:ext cx="81" cy="81"/>
              </a:xfrm>
              <a:prstGeom prst="line">
                <a:avLst/>
              </a:prstGeom>
              <a:noFill/>
              <a:ln w="1588">
                <a:solidFill>
                  <a:srgbClr val="53A7D0"/>
                </a:solidFill>
                <a:miter lim="800000"/>
                <a:headEnd/>
                <a:tailEnd/>
              </a:ln>
            </p:spPr>
            <p:txBody>
              <a:bodyPr/>
              <a:lstStyle/>
              <a:p>
                <a:endParaRPr lang="en-US"/>
              </a:p>
            </p:txBody>
          </p:sp>
          <p:sp>
            <p:nvSpPr>
              <p:cNvPr id="273404" name="Freeform 2044"/>
              <p:cNvSpPr>
                <a:spLocks/>
              </p:cNvSpPr>
              <p:nvPr/>
            </p:nvSpPr>
            <p:spPr bwMode="auto">
              <a:xfrm>
                <a:off x="3977" y="3148"/>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3A7D0"/>
              </a:solidFill>
              <a:ln w="9525">
                <a:noFill/>
                <a:round/>
                <a:headEnd/>
                <a:tailEnd/>
              </a:ln>
            </p:spPr>
            <p:txBody>
              <a:bodyPr/>
              <a:lstStyle/>
              <a:p>
                <a:endParaRPr lang="en-US"/>
              </a:p>
            </p:txBody>
          </p:sp>
          <p:sp>
            <p:nvSpPr>
              <p:cNvPr id="273405" name="Freeform 2045"/>
              <p:cNvSpPr>
                <a:spLocks/>
              </p:cNvSpPr>
              <p:nvPr/>
            </p:nvSpPr>
            <p:spPr bwMode="auto">
              <a:xfrm>
                <a:off x="3981" y="3144"/>
                <a:ext cx="84" cy="84"/>
              </a:xfrm>
              <a:custGeom>
                <a:avLst/>
                <a:gdLst/>
                <a:ahLst/>
                <a:cxnLst>
                  <a:cxn ang="0">
                    <a:pos x="0" y="4"/>
                  </a:cxn>
                  <a:cxn ang="0">
                    <a:pos x="3" y="0"/>
                  </a:cxn>
                  <a:cxn ang="0">
                    <a:pos x="84" y="80"/>
                  </a:cxn>
                  <a:cxn ang="0">
                    <a:pos x="80" y="84"/>
                  </a:cxn>
                  <a:cxn ang="0">
                    <a:pos x="0" y="4"/>
                  </a:cxn>
                </a:cxnLst>
                <a:rect l="0" t="0" r="r" b="b"/>
                <a:pathLst>
                  <a:path w="84" h="84">
                    <a:moveTo>
                      <a:pt x="0" y="4"/>
                    </a:moveTo>
                    <a:lnTo>
                      <a:pt x="3" y="0"/>
                    </a:lnTo>
                    <a:lnTo>
                      <a:pt x="84" y="80"/>
                    </a:lnTo>
                    <a:lnTo>
                      <a:pt x="80" y="84"/>
                    </a:lnTo>
                    <a:lnTo>
                      <a:pt x="0" y="4"/>
                    </a:lnTo>
                    <a:close/>
                  </a:path>
                </a:pathLst>
              </a:custGeom>
              <a:solidFill>
                <a:srgbClr val="53A7D1"/>
              </a:solidFill>
              <a:ln w="9525">
                <a:noFill/>
                <a:round/>
                <a:headEnd/>
                <a:tailEnd/>
              </a:ln>
            </p:spPr>
            <p:txBody>
              <a:bodyPr/>
              <a:lstStyle/>
              <a:p>
                <a:endParaRPr lang="en-US"/>
              </a:p>
            </p:txBody>
          </p:sp>
          <p:sp>
            <p:nvSpPr>
              <p:cNvPr id="273406" name="Freeform 2046"/>
              <p:cNvSpPr>
                <a:spLocks/>
              </p:cNvSpPr>
              <p:nvPr/>
            </p:nvSpPr>
            <p:spPr bwMode="auto">
              <a:xfrm>
                <a:off x="3984" y="3139"/>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3A8D2"/>
              </a:solidFill>
              <a:ln w="9525">
                <a:noFill/>
                <a:round/>
                <a:headEnd/>
                <a:tailEnd/>
              </a:ln>
            </p:spPr>
            <p:txBody>
              <a:bodyPr/>
              <a:lstStyle/>
              <a:p>
                <a:endParaRPr lang="en-US"/>
              </a:p>
            </p:txBody>
          </p:sp>
          <p:sp>
            <p:nvSpPr>
              <p:cNvPr id="273407" name="Freeform 2047"/>
              <p:cNvSpPr>
                <a:spLocks/>
              </p:cNvSpPr>
              <p:nvPr/>
            </p:nvSpPr>
            <p:spPr bwMode="auto">
              <a:xfrm>
                <a:off x="3987" y="3126"/>
                <a:ext cx="90" cy="94"/>
              </a:xfrm>
              <a:custGeom>
                <a:avLst/>
                <a:gdLst/>
                <a:ahLst/>
                <a:cxnLst>
                  <a:cxn ang="0">
                    <a:pos x="0" y="13"/>
                  </a:cxn>
                  <a:cxn ang="0">
                    <a:pos x="9" y="0"/>
                  </a:cxn>
                  <a:cxn ang="0">
                    <a:pos x="90" y="80"/>
                  </a:cxn>
                  <a:cxn ang="0">
                    <a:pos x="81" y="94"/>
                  </a:cxn>
                  <a:cxn ang="0">
                    <a:pos x="0" y="13"/>
                  </a:cxn>
                </a:cxnLst>
                <a:rect l="0" t="0" r="r" b="b"/>
                <a:pathLst>
                  <a:path w="90" h="94">
                    <a:moveTo>
                      <a:pt x="0" y="13"/>
                    </a:moveTo>
                    <a:lnTo>
                      <a:pt x="9" y="0"/>
                    </a:lnTo>
                    <a:lnTo>
                      <a:pt x="90" y="80"/>
                    </a:lnTo>
                    <a:lnTo>
                      <a:pt x="81" y="94"/>
                    </a:lnTo>
                    <a:lnTo>
                      <a:pt x="0" y="13"/>
                    </a:lnTo>
                    <a:close/>
                  </a:path>
                </a:pathLst>
              </a:custGeom>
              <a:solidFill>
                <a:srgbClr val="54A9D3"/>
              </a:solidFill>
              <a:ln w="9525">
                <a:noFill/>
                <a:round/>
                <a:headEnd/>
                <a:tailEnd/>
              </a:ln>
            </p:spPr>
            <p:txBody>
              <a:bodyPr/>
              <a:lstStyle/>
              <a:p>
                <a:endParaRPr lang="en-US"/>
              </a:p>
            </p:txBody>
          </p:sp>
          <p:sp>
            <p:nvSpPr>
              <p:cNvPr id="273408" name="Line 2048"/>
              <p:cNvSpPr>
                <a:spLocks noChangeShapeType="1"/>
              </p:cNvSpPr>
              <p:nvPr/>
            </p:nvSpPr>
            <p:spPr bwMode="auto">
              <a:xfrm>
                <a:off x="3987" y="3139"/>
                <a:ext cx="81" cy="81"/>
              </a:xfrm>
              <a:prstGeom prst="line">
                <a:avLst/>
              </a:prstGeom>
              <a:noFill/>
              <a:ln w="1588">
                <a:solidFill>
                  <a:srgbClr val="54A9D3"/>
                </a:solidFill>
                <a:miter lim="800000"/>
                <a:headEnd/>
                <a:tailEnd/>
              </a:ln>
            </p:spPr>
            <p:txBody>
              <a:bodyPr/>
              <a:lstStyle/>
              <a:p>
                <a:endParaRPr lang="en-US"/>
              </a:p>
            </p:txBody>
          </p:sp>
          <p:sp>
            <p:nvSpPr>
              <p:cNvPr id="273409" name="Freeform 2049"/>
              <p:cNvSpPr>
                <a:spLocks/>
              </p:cNvSpPr>
              <p:nvPr/>
            </p:nvSpPr>
            <p:spPr bwMode="auto">
              <a:xfrm>
                <a:off x="3987" y="3132"/>
                <a:ext cx="85" cy="88"/>
              </a:xfrm>
              <a:custGeom>
                <a:avLst/>
                <a:gdLst/>
                <a:ahLst/>
                <a:cxnLst>
                  <a:cxn ang="0">
                    <a:pos x="0" y="7"/>
                  </a:cxn>
                  <a:cxn ang="0">
                    <a:pos x="5" y="0"/>
                  </a:cxn>
                  <a:cxn ang="0">
                    <a:pos x="85" y="81"/>
                  </a:cxn>
                  <a:cxn ang="0">
                    <a:pos x="81" y="88"/>
                  </a:cxn>
                  <a:cxn ang="0">
                    <a:pos x="0" y="7"/>
                  </a:cxn>
                </a:cxnLst>
                <a:rect l="0" t="0" r="r" b="b"/>
                <a:pathLst>
                  <a:path w="85" h="88">
                    <a:moveTo>
                      <a:pt x="0" y="7"/>
                    </a:moveTo>
                    <a:lnTo>
                      <a:pt x="5" y="0"/>
                    </a:lnTo>
                    <a:lnTo>
                      <a:pt x="85" y="81"/>
                    </a:lnTo>
                    <a:lnTo>
                      <a:pt x="81" y="88"/>
                    </a:lnTo>
                    <a:lnTo>
                      <a:pt x="0" y="7"/>
                    </a:lnTo>
                    <a:close/>
                  </a:path>
                </a:pathLst>
              </a:custGeom>
              <a:solidFill>
                <a:srgbClr val="54A9D3"/>
              </a:solidFill>
              <a:ln w="9525">
                <a:noFill/>
                <a:round/>
                <a:headEnd/>
                <a:tailEnd/>
              </a:ln>
            </p:spPr>
            <p:txBody>
              <a:bodyPr/>
              <a:lstStyle/>
              <a:p>
                <a:endParaRPr lang="en-US"/>
              </a:p>
            </p:txBody>
          </p:sp>
          <p:sp>
            <p:nvSpPr>
              <p:cNvPr id="273410" name="Freeform 2050"/>
              <p:cNvSpPr>
                <a:spLocks/>
              </p:cNvSpPr>
              <p:nvPr/>
            </p:nvSpPr>
            <p:spPr bwMode="auto">
              <a:xfrm>
                <a:off x="3992" y="3126"/>
                <a:ext cx="85" cy="87"/>
              </a:xfrm>
              <a:custGeom>
                <a:avLst/>
                <a:gdLst/>
                <a:ahLst/>
                <a:cxnLst>
                  <a:cxn ang="0">
                    <a:pos x="0" y="6"/>
                  </a:cxn>
                  <a:cxn ang="0">
                    <a:pos x="4" y="0"/>
                  </a:cxn>
                  <a:cxn ang="0">
                    <a:pos x="85" y="80"/>
                  </a:cxn>
                  <a:cxn ang="0">
                    <a:pos x="80" y="87"/>
                  </a:cxn>
                  <a:cxn ang="0">
                    <a:pos x="0" y="6"/>
                  </a:cxn>
                </a:cxnLst>
                <a:rect l="0" t="0" r="r" b="b"/>
                <a:pathLst>
                  <a:path w="85" h="87">
                    <a:moveTo>
                      <a:pt x="0" y="6"/>
                    </a:moveTo>
                    <a:lnTo>
                      <a:pt x="4" y="0"/>
                    </a:lnTo>
                    <a:lnTo>
                      <a:pt x="85" y="80"/>
                    </a:lnTo>
                    <a:lnTo>
                      <a:pt x="80" y="87"/>
                    </a:lnTo>
                    <a:lnTo>
                      <a:pt x="0" y="6"/>
                    </a:lnTo>
                    <a:close/>
                  </a:path>
                </a:pathLst>
              </a:custGeom>
              <a:solidFill>
                <a:srgbClr val="54AAD4"/>
              </a:solidFill>
              <a:ln w="9525">
                <a:noFill/>
                <a:round/>
                <a:headEnd/>
                <a:tailEnd/>
              </a:ln>
            </p:spPr>
            <p:txBody>
              <a:bodyPr/>
              <a:lstStyle/>
              <a:p>
                <a:endParaRPr lang="en-US"/>
              </a:p>
            </p:txBody>
          </p:sp>
          <p:sp>
            <p:nvSpPr>
              <p:cNvPr id="273411" name="Freeform 2051"/>
              <p:cNvSpPr>
                <a:spLocks/>
              </p:cNvSpPr>
              <p:nvPr/>
            </p:nvSpPr>
            <p:spPr bwMode="auto">
              <a:xfrm>
                <a:off x="3996" y="3112"/>
                <a:ext cx="89" cy="94"/>
              </a:xfrm>
              <a:custGeom>
                <a:avLst/>
                <a:gdLst/>
                <a:ahLst/>
                <a:cxnLst>
                  <a:cxn ang="0">
                    <a:pos x="0" y="14"/>
                  </a:cxn>
                  <a:cxn ang="0">
                    <a:pos x="9" y="0"/>
                  </a:cxn>
                  <a:cxn ang="0">
                    <a:pos x="89" y="81"/>
                  </a:cxn>
                  <a:cxn ang="0">
                    <a:pos x="81" y="94"/>
                  </a:cxn>
                  <a:cxn ang="0">
                    <a:pos x="0" y="14"/>
                  </a:cxn>
                </a:cxnLst>
                <a:rect l="0" t="0" r="r" b="b"/>
                <a:pathLst>
                  <a:path w="89" h="94">
                    <a:moveTo>
                      <a:pt x="0" y="14"/>
                    </a:moveTo>
                    <a:lnTo>
                      <a:pt x="9" y="0"/>
                    </a:lnTo>
                    <a:lnTo>
                      <a:pt x="89" y="81"/>
                    </a:lnTo>
                    <a:lnTo>
                      <a:pt x="81" y="94"/>
                    </a:lnTo>
                    <a:lnTo>
                      <a:pt x="0" y="14"/>
                    </a:lnTo>
                    <a:close/>
                  </a:path>
                </a:pathLst>
              </a:custGeom>
              <a:solidFill>
                <a:srgbClr val="55ABD5"/>
              </a:solidFill>
              <a:ln w="9525">
                <a:noFill/>
                <a:round/>
                <a:headEnd/>
                <a:tailEnd/>
              </a:ln>
            </p:spPr>
            <p:txBody>
              <a:bodyPr/>
              <a:lstStyle/>
              <a:p>
                <a:endParaRPr lang="en-US"/>
              </a:p>
            </p:txBody>
          </p:sp>
          <p:sp>
            <p:nvSpPr>
              <p:cNvPr id="273412" name="Line 2052"/>
              <p:cNvSpPr>
                <a:spLocks noChangeShapeType="1"/>
              </p:cNvSpPr>
              <p:nvPr/>
            </p:nvSpPr>
            <p:spPr bwMode="auto">
              <a:xfrm>
                <a:off x="3996" y="3126"/>
                <a:ext cx="81" cy="80"/>
              </a:xfrm>
              <a:prstGeom prst="line">
                <a:avLst/>
              </a:prstGeom>
              <a:noFill/>
              <a:ln w="1588">
                <a:solidFill>
                  <a:srgbClr val="55ABD5"/>
                </a:solidFill>
                <a:miter lim="800000"/>
                <a:headEnd/>
                <a:tailEnd/>
              </a:ln>
            </p:spPr>
            <p:txBody>
              <a:bodyPr/>
              <a:lstStyle/>
              <a:p>
                <a:endParaRPr lang="en-US"/>
              </a:p>
            </p:txBody>
          </p:sp>
          <p:sp>
            <p:nvSpPr>
              <p:cNvPr id="273413" name="Freeform 2053"/>
              <p:cNvSpPr>
                <a:spLocks/>
              </p:cNvSpPr>
              <p:nvPr/>
            </p:nvSpPr>
            <p:spPr bwMode="auto">
              <a:xfrm>
                <a:off x="3996" y="3121"/>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5ABD5"/>
              </a:solidFill>
              <a:ln w="9525">
                <a:noFill/>
                <a:round/>
                <a:headEnd/>
                <a:tailEnd/>
              </a:ln>
            </p:spPr>
            <p:txBody>
              <a:bodyPr/>
              <a:lstStyle/>
              <a:p>
                <a:endParaRPr lang="en-US"/>
              </a:p>
            </p:txBody>
          </p:sp>
          <p:sp>
            <p:nvSpPr>
              <p:cNvPr id="273414" name="Freeform 2054"/>
              <p:cNvSpPr>
                <a:spLocks/>
              </p:cNvSpPr>
              <p:nvPr/>
            </p:nvSpPr>
            <p:spPr bwMode="auto">
              <a:xfrm>
                <a:off x="3999" y="3117"/>
                <a:ext cx="84" cy="85"/>
              </a:xfrm>
              <a:custGeom>
                <a:avLst/>
                <a:gdLst/>
                <a:ahLst/>
                <a:cxnLst>
                  <a:cxn ang="0">
                    <a:pos x="0" y="4"/>
                  </a:cxn>
                  <a:cxn ang="0">
                    <a:pos x="3" y="0"/>
                  </a:cxn>
                  <a:cxn ang="0">
                    <a:pos x="84" y="80"/>
                  </a:cxn>
                  <a:cxn ang="0">
                    <a:pos x="81" y="85"/>
                  </a:cxn>
                  <a:cxn ang="0">
                    <a:pos x="0" y="4"/>
                  </a:cxn>
                </a:cxnLst>
                <a:rect l="0" t="0" r="r" b="b"/>
                <a:pathLst>
                  <a:path w="84" h="85">
                    <a:moveTo>
                      <a:pt x="0" y="4"/>
                    </a:moveTo>
                    <a:lnTo>
                      <a:pt x="3" y="0"/>
                    </a:lnTo>
                    <a:lnTo>
                      <a:pt x="84" y="80"/>
                    </a:lnTo>
                    <a:lnTo>
                      <a:pt x="81" y="85"/>
                    </a:lnTo>
                    <a:lnTo>
                      <a:pt x="0" y="4"/>
                    </a:lnTo>
                    <a:close/>
                  </a:path>
                </a:pathLst>
              </a:custGeom>
              <a:solidFill>
                <a:srgbClr val="55ABD6"/>
              </a:solidFill>
              <a:ln w="9525">
                <a:noFill/>
                <a:round/>
                <a:headEnd/>
                <a:tailEnd/>
              </a:ln>
            </p:spPr>
            <p:txBody>
              <a:bodyPr/>
              <a:lstStyle/>
              <a:p>
                <a:endParaRPr lang="en-US"/>
              </a:p>
            </p:txBody>
          </p:sp>
          <p:sp>
            <p:nvSpPr>
              <p:cNvPr id="273415" name="Freeform 2055"/>
              <p:cNvSpPr>
                <a:spLocks/>
              </p:cNvSpPr>
              <p:nvPr/>
            </p:nvSpPr>
            <p:spPr bwMode="auto">
              <a:xfrm>
                <a:off x="4002" y="3112"/>
                <a:ext cx="83" cy="85"/>
              </a:xfrm>
              <a:custGeom>
                <a:avLst/>
                <a:gdLst/>
                <a:ahLst/>
                <a:cxnLst>
                  <a:cxn ang="0">
                    <a:pos x="0" y="5"/>
                  </a:cxn>
                  <a:cxn ang="0">
                    <a:pos x="3" y="0"/>
                  </a:cxn>
                  <a:cxn ang="0">
                    <a:pos x="83" y="81"/>
                  </a:cxn>
                  <a:cxn ang="0">
                    <a:pos x="81" y="85"/>
                  </a:cxn>
                  <a:cxn ang="0">
                    <a:pos x="0" y="5"/>
                  </a:cxn>
                </a:cxnLst>
                <a:rect l="0" t="0" r="r" b="b"/>
                <a:pathLst>
                  <a:path w="83" h="85">
                    <a:moveTo>
                      <a:pt x="0" y="5"/>
                    </a:moveTo>
                    <a:lnTo>
                      <a:pt x="3" y="0"/>
                    </a:lnTo>
                    <a:lnTo>
                      <a:pt x="83" y="81"/>
                    </a:lnTo>
                    <a:lnTo>
                      <a:pt x="81" y="85"/>
                    </a:lnTo>
                    <a:lnTo>
                      <a:pt x="0" y="5"/>
                    </a:lnTo>
                    <a:close/>
                  </a:path>
                </a:pathLst>
              </a:custGeom>
              <a:solidFill>
                <a:srgbClr val="55ABD7"/>
              </a:solidFill>
              <a:ln w="9525">
                <a:noFill/>
                <a:round/>
                <a:headEnd/>
                <a:tailEnd/>
              </a:ln>
            </p:spPr>
            <p:txBody>
              <a:bodyPr/>
              <a:lstStyle/>
              <a:p>
                <a:endParaRPr lang="en-US"/>
              </a:p>
            </p:txBody>
          </p:sp>
          <p:sp>
            <p:nvSpPr>
              <p:cNvPr id="273416" name="Freeform 2056"/>
              <p:cNvSpPr>
                <a:spLocks/>
              </p:cNvSpPr>
              <p:nvPr/>
            </p:nvSpPr>
            <p:spPr bwMode="auto">
              <a:xfrm>
                <a:off x="4005" y="3098"/>
                <a:ext cx="87" cy="95"/>
              </a:xfrm>
              <a:custGeom>
                <a:avLst/>
                <a:gdLst/>
                <a:ahLst/>
                <a:cxnLst>
                  <a:cxn ang="0">
                    <a:pos x="0" y="14"/>
                  </a:cxn>
                  <a:cxn ang="0">
                    <a:pos x="7" y="0"/>
                  </a:cxn>
                  <a:cxn ang="0">
                    <a:pos x="87" y="80"/>
                  </a:cxn>
                  <a:cxn ang="0">
                    <a:pos x="80" y="95"/>
                  </a:cxn>
                  <a:cxn ang="0">
                    <a:pos x="0" y="14"/>
                  </a:cxn>
                </a:cxnLst>
                <a:rect l="0" t="0" r="r" b="b"/>
                <a:pathLst>
                  <a:path w="87" h="95">
                    <a:moveTo>
                      <a:pt x="0" y="14"/>
                    </a:moveTo>
                    <a:lnTo>
                      <a:pt x="7" y="0"/>
                    </a:lnTo>
                    <a:lnTo>
                      <a:pt x="87" y="80"/>
                    </a:lnTo>
                    <a:lnTo>
                      <a:pt x="80" y="95"/>
                    </a:lnTo>
                    <a:lnTo>
                      <a:pt x="0" y="14"/>
                    </a:lnTo>
                    <a:close/>
                  </a:path>
                </a:pathLst>
              </a:custGeom>
              <a:solidFill>
                <a:srgbClr val="56ACD8"/>
              </a:solidFill>
              <a:ln w="9525">
                <a:noFill/>
                <a:round/>
                <a:headEnd/>
                <a:tailEnd/>
              </a:ln>
            </p:spPr>
            <p:txBody>
              <a:bodyPr/>
              <a:lstStyle/>
              <a:p>
                <a:endParaRPr lang="en-US"/>
              </a:p>
            </p:txBody>
          </p:sp>
        </p:grpSp>
        <p:sp>
          <p:nvSpPr>
            <p:cNvPr id="273418" name="Line 2058"/>
            <p:cNvSpPr>
              <a:spLocks noChangeShapeType="1"/>
            </p:cNvSpPr>
            <p:nvPr/>
          </p:nvSpPr>
          <p:spPr bwMode="auto">
            <a:xfrm>
              <a:off x="4005" y="3112"/>
              <a:ext cx="80" cy="81"/>
            </a:xfrm>
            <a:prstGeom prst="line">
              <a:avLst/>
            </a:prstGeom>
            <a:noFill/>
            <a:ln w="1588">
              <a:solidFill>
                <a:srgbClr val="56ACD8"/>
              </a:solidFill>
              <a:miter lim="800000"/>
              <a:headEnd/>
              <a:tailEnd/>
            </a:ln>
          </p:spPr>
          <p:txBody>
            <a:bodyPr/>
            <a:lstStyle/>
            <a:p>
              <a:endParaRPr lang="en-US"/>
            </a:p>
          </p:txBody>
        </p:sp>
        <p:sp>
          <p:nvSpPr>
            <p:cNvPr id="273419" name="Freeform 2059"/>
            <p:cNvSpPr>
              <a:spLocks/>
            </p:cNvSpPr>
            <p:nvPr/>
          </p:nvSpPr>
          <p:spPr bwMode="auto">
            <a:xfrm>
              <a:off x="4005" y="3105"/>
              <a:ext cx="84" cy="88"/>
            </a:xfrm>
            <a:custGeom>
              <a:avLst/>
              <a:gdLst/>
              <a:ahLst/>
              <a:cxnLst>
                <a:cxn ang="0">
                  <a:pos x="0" y="7"/>
                </a:cxn>
                <a:cxn ang="0">
                  <a:pos x="3" y="0"/>
                </a:cxn>
                <a:cxn ang="0">
                  <a:pos x="84" y="80"/>
                </a:cxn>
                <a:cxn ang="0">
                  <a:pos x="80" y="88"/>
                </a:cxn>
                <a:cxn ang="0">
                  <a:pos x="0" y="7"/>
                </a:cxn>
              </a:cxnLst>
              <a:rect l="0" t="0" r="r" b="b"/>
              <a:pathLst>
                <a:path w="84" h="88">
                  <a:moveTo>
                    <a:pt x="0" y="7"/>
                  </a:moveTo>
                  <a:lnTo>
                    <a:pt x="3" y="0"/>
                  </a:lnTo>
                  <a:lnTo>
                    <a:pt x="84" y="80"/>
                  </a:lnTo>
                  <a:lnTo>
                    <a:pt x="80" y="88"/>
                  </a:lnTo>
                  <a:lnTo>
                    <a:pt x="0" y="7"/>
                  </a:lnTo>
                  <a:close/>
                </a:path>
              </a:pathLst>
            </a:custGeom>
            <a:solidFill>
              <a:srgbClr val="56ACD8"/>
            </a:solidFill>
            <a:ln w="9525">
              <a:noFill/>
              <a:round/>
              <a:headEnd/>
              <a:tailEnd/>
            </a:ln>
          </p:spPr>
          <p:txBody>
            <a:bodyPr/>
            <a:lstStyle/>
            <a:p>
              <a:endParaRPr lang="en-US"/>
            </a:p>
          </p:txBody>
        </p:sp>
        <p:sp>
          <p:nvSpPr>
            <p:cNvPr id="273420" name="Freeform 2060"/>
            <p:cNvSpPr>
              <a:spLocks/>
            </p:cNvSpPr>
            <p:nvPr/>
          </p:nvSpPr>
          <p:spPr bwMode="auto">
            <a:xfrm>
              <a:off x="4008" y="3098"/>
              <a:ext cx="84" cy="87"/>
            </a:xfrm>
            <a:custGeom>
              <a:avLst/>
              <a:gdLst/>
              <a:ahLst/>
              <a:cxnLst>
                <a:cxn ang="0">
                  <a:pos x="0" y="7"/>
                </a:cxn>
                <a:cxn ang="0">
                  <a:pos x="4" y="0"/>
                </a:cxn>
                <a:cxn ang="0">
                  <a:pos x="84" y="80"/>
                </a:cxn>
                <a:cxn ang="0">
                  <a:pos x="81" y="87"/>
                </a:cxn>
                <a:cxn ang="0">
                  <a:pos x="0" y="7"/>
                </a:cxn>
              </a:cxnLst>
              <a:rect l="0" t="0" r="r" b="b"/>
              <a:pathLst>
                <a:path w="84" h="87">
                  <a:moveTo>
                    <a:pt x="0" y="7"/>
                  </a:moveTo>
                  <a:lnTo>
                    <a:pt x="4" y="0"/>
                  </a:lnTo>
                  <a:lnTo>
                    <a:pt x="84" y="80"/>
                  </a:lnTo>
                  <a:lnTo>
                    <a:pt x="81" y="87"/>
                  </a:lnTo>
                  <a:lnTo>
                    <a:pt x="0" y="7"/>
                  </a:lnTo>
                  <a:close/>
                </a:path>
              </a:pathLst>
            </a:custGeom>
            <a:solidFill>
              <a:srgbClr val="56ADD9"/>
            </a:solidFill>
            <a:ln w="9525">
              <a:noFill/>
              <a:round/>
              <a:headEnd/>
              <a:tailEnd/>
            </a:ln>
          </p:spPr>
          <p:txBody>
            <a:bodyPr/>
            <a:lstStyle/>
            <a:p>
              <a:endParaRPr lang="en-US"/>
            </a:p>
          </p:txBody>
        </p:sp>
        <p:sp>
          <p:nvSpPr>
            <p:cNvPr id="273421" name="Freeform 2061"/>
            <p:cNvSpPr>
              <a:spLocks/>
            </p:cNvSpPr>
            <p:nvPr/>
          </p:nvSpPr>
          <p:spPr bwMode="auto">
            <a:xfrm>
              <a:off x="4012" y="3083"/>
              <a:ext cx="87" cy="95"/>
            </a:xfrm>
            <a:custGeom>
              <a:avLst/>
              <a:gdLst/>
              <a:ahLst/>
              <a:cxnLst>
                <a:cxn ang="0">
                  <a:pos x="0" y="15"/>
                </a:cxn>
                <a:cxn ang="0">
                  <a:pos x="6" y="0"/>
                </a:cxn>
                <a:cxn ang="0">
                  <a:pos x="87" y="81"/>
                </a:cxn>
                <a:cxn ang="0">
                  <a:pos x="80" y="95"/>
                </a:cxn>
                <a:cxn ang="0">
                  <a:pos x="0" y="15"/>
                </a:cxn>
              </a:cxnLst>
              <a:rect l="0" t="0" r="r" b="b"/>
              <a:pathLst>
                <a:path w="87" h="95">
                  <a:moveTo>
                    <a:pt x="0" y="15"/>
                  </a:moveTo>
                  <a:lnTo>
                    <a:pt x="6" y="0"/>
                  </a:lnTo>
                  <a:lnTo>
                    <a:pt x="87" y="81"/>
                  </a:lnTo>
                  <a:lnTo>
                    <a:pt x="80" y="95"/>
                  </a:lnTo>
                  <a:lnTo>
                    <a:pt x="0" y="15"/>
                  </a:lnTo>
                  <a:close/>
                </a:path>
              </a:pathLst>
            </a:custGeom>
            <a:solidFill>
              <a:srgbClr val="57AEDA"/>
            </a:solidFill>
            <a:ln w="9525">
              <a:noFill/>
              <a:round/>
              <a:headEnd/>
              <a:tailEnd/>
            </a:ln>
          </p:spPr>
          <p:txBody>
            <a:bodyPr/>
            <a:lstStyle/>
            <a:p>
              <a:endParaRPr lang="en-US"/>
            </a:p>
          </p:txBody>
        </p:sp>
        <p:sp>
          <p:nvSpPr>
            <p:cNvPr id="273422" name="Line 2062"/>
            <p:cNvSpPr>
              <a:spLocks noChangeShapeType="1"/>
            </p:cNvSpPr>
            <p:nvPr/>
          </p:nvSpPr>
          <p:spPr bwMode="auto">
            <a:xfrm>
              <a:off x="4012" y="3098"/>
              <a:ext cx="80" cy="80"/>
            </a:xfrm>
            <a:prstGeom prst="line">
              <a:avLst/>
            </a:prstGeom>
            <a:noFill/>
            <a:ln w="1588">
              <a:solidFill>
                <a:srgbClr val="57AEDA"/>
              </a:solidFill>
              <a:miter lim="800000"/>
              <a:headEnd/>
              <a:tailEnd/>
            </a:ln>
          </p:spPr>
          <p:txBody>
            <a:bodyPr/>
            <a:lstStyle/>
            <a:p>
              <a:endParaRPr lang="en-US"/>
            </a:p>
          </p:txBody>
        </p:sp>
        <p:sp>
          <p:nvSpPr>
            <p:cNvPr id="273423" name="Freeform 2063"/>
            <p:cNvSpPr>
              <a:spLocks/>
            </p:cNvSpPr>
            <p:nvPr/>
          </p:nvSpPr>
          <p:spPr bwMode="auto">
            <a:xfrm>
              <a:off x="4012" y="3091"/>
              <a:ext cx="83" cy="87"/>
            </a:xfrm>
            <a:custGeom>
              <a:avLst/>
              <a:gdLst/>
              <a:ahLst/>
              <a:cxnLst>
                <a:cxn ang="0">
                  <a:pos x="0" y="7"/>
                </a:cxn>
                <a:cxn ang="0">
                  <a:pos x="3" y="0"/>
                </a:cxn>
                <a:cxn ang="0">
                  <a:pos x="83" y="80"/>
                </a:cxn>
                <a:cxn ang="0">
                  <a:pos x="80" y="87"/>
                </a:cxn>
                <a:cxn ang="0">
                  <a:pos x="0" y="7"/>
                </a:cxn>
              </a:cxnLst>
              <a:rect l="0" t="0" r="r" b="b"/>
              <a:pathLst>
                <a:path w="83" h="87">
                  <a:moveTo>
                    <a:pt x="0" y="7"/>
                  </a:moveTo>
                  <a:lnTo>
                    <a:pt x="3" y="0"/>
                  </a:lnTo>
                  <a:lnTo>
                    <a:pt x="83" y="80"/>
                  </a:lnTo>
                  <a:lnTo>
                    <a:pt x="80" y="87"/>
                  </a:lnTo>
                  <a:lnTo>
                    <a:pt x="0" y="7"/>
                  </a:lnTo>
                  <a:close/>
                </a:path>
              </a:pathLst>
            </a:custGeom>
            <a:solidFill>
              <a:srgbClr val="57AEDA"/>
            </a:solidFill>
            <a:ln w="9525">
              <a:noFill/>
              <a:round/>
              <a:headEnd/>
              <a:tailEnd/>
            </a:ln>
          </p:spPr>
          <p:txBody>
            <a:bodyPr/>
            <a:lstStyle/>
            <a:p>
              <a:endParaRPr lang="en-US"/>
            </a:p>
          </p:txBody>
        </p:sp>
        <p:sp>
          <p:nvSpPr>
            <p:cNvPr id="273424" name="Freeform 2064"/>
            <p:cNvSpPr>
              <a:spLocks/>
            </p:cNvSpPr>
            <p:nvPr/>
          </p:nvSpPr>
          <p:spPr bwMode="auto">
            <a:xfrm>
              <a:off x="4015" y="3083"/>
              <a:ext cx="84" cy="88"/>
            </a:xfrm>
            <a:custGeom>
              <a:avLst/>
              <a:gdLst/>
              <a:ahLst/>
              <a:cxnLst>
                <a:cxn ang="0">
                  <a:pos x="0" y="8"/>
                </a:cxn>
                <a:cxn ang="0">
                  <a:pos x="3" y="0"/>
                </a:cxn>
                <a:cxn ang="0">
                  <a:pos x="84" y="81"/>
                </a:cxn>
                <a:cxn ang="0">
                  <a:pos x="80" y="88"/>
                </a:cxn>
                <a:cxn ang="0">
                  <a:pos x="0" y="8"/>
                </a:cxn>
              </a:cxnLst>
              <a:rect l="0" t="0" r="r" b="b"/>
              <a:pathLst>
                <a:path w="84" h="88">
                  <a:moveTo>
                    <a:pt x="0" y="8"/>
                  </a:moveTo>
                  <a:lnTo>
                    <a:pt x="3" y="0"/>
                  </a:lnTo>
                  <a:lnTo>
                    <a:pt x="84" y="81"/>
                  </a:lnTo>
                  <a:lnTo>
                    <a:pt x="80" y="88"/>
                  </a:lnTo>
                  <a:lnTo>
                    <a:pt x="0" y="8"/>
                  </a:lnTo>
                  <a:close/>
                </a:path>
              </a:pathLst>
            </a:custGeom>
            <a:solidFill>
              <a:srgbClr val="57AFDB"/>
            </a:solidFill>
            <a:ln w="9525">
              <a:noFill/>
              <a:round/>
              <a:headEnd/>
              <a:tailEnd/>
            </a:ln>
          </p:spPr>
          <p:txBody>
            <a:bodyPr/>
            <a:lstStyle/>
            <a:p>
              <a:endParaRPr lang="en-US"/>
            </a:p>
          </p:txBody>
        </p:sp>
        <p:sp>
          <p:nvSpPr>
            <p:cNvPr id="273425" name="Freeform 2065"/>
            <p:cNvSpPr>
              <a:spLocks/>
            </p:cNvSpPr>
            <p:nvPr/>
          </p:nvSpPr>
          <p:spPr bwMode="auto">
            <a:xfrm>
              <a:off x="4018" y="3069"/>
              <a:ext cx="86" cy="95"/>
            </a:xfrm>
            <a:custGeom>
              <a:avLst/>
              <a:gdLst/>
              <a:ahLst/>
              <a:cxnLst>
                <a:cxn ang="0">
                  <a:pos x="0" y="14"/>
                </a:cxn>
                <a:cxn ang="0">
                  <a:pos x="5" y="0"/>
                </a:cxn>
                <a:cxn ang="0">
                  <a:pos x="86" y="80"/>
                </a:cxn>
                <a:cxn ang="0">
                  <a:pos x="81" y="95"/>
                </a:cxn>
                <a:cxn ang="0">
                  <a:pos x="0" y="14"/>
                </a:cxn>
              </a:cxnLst>
              <a:rect l="0" t="0" r="r" b="b"/>
              <a:pathLst>
                <a:path w="86" h="95">
                  <a:moveTo>
                    <a:pt x="0" y="14"/>
                  </a:moveTo>
                  <a:lnTo>
                    <a:pt x="5" y="0"/>
                  </a:lnTo>
                  <a:lnTo>
                    <a:pt x="86" y="80"/>
                  </a:lnTo>
                  <a:lnTo>
                    <a:pt x="81" y="95"/>
                  </a:lnTo>
                  <a:lnTo>
                    <a:pt x="0" y="14"/>
                  </a:lnTo>
                  <a:close/>
                </a:path>
              </a:pathLst>
            </a:custGeom>
            <a:solidFill>
              <a:srgbClr val="58B0DC"/>
            </a:solidFill>
            <a:ln w="9525">
              <a:noFill/>
              <a:round/>
              <a:headEnd/>
              <a:tailEnd/>
            </a:ln>
          </p:spPr>
          <p:txBody>
            <a:bodyPr/>
            <a:lstStyle/>
            <a:p>
              <a:endParaRPr lang="en-US"/>
            </a:p>
          </p:txBody>
        </p:sp>
        <p:sp>
          <p:nvSpPr>
            <p:cNvPr id="273426" name="Line 2066"/>
            <p:cNvSpPr>
              <a:spLocks noChangeShapeType="1"/>
            </p:cNvSpPr>
            <p:nvPr/>
          </p:nvSpPr>
          <p:spPr bwMode="auto">
            <a:xfrm>
              <a:off x="4018" y="3083"/>
              <a:ext cx="81" cy="81"/>
            </a:xfrm>
            <a:prstGeom prst="line">
              <a:avLst/>
            </a:prstGeom>
            <a:noFill/>
            <a:ln w="1588">
              <a:solidFill>
                <a:srgbClr val="58B0DC"/>
              </a:solidFill>
              <a:miter lim="800000"/>
              <a:headEnd/>
              <a:tailEnd/>
            </a:ln>
          </p:spPr>
          <p:txBody>
            <a:bodyPr/>
            <a:lstStyle/>
            <a:p>
              <a:endParaRPr lang="en-US"/>
            </a:p>
          </p:txBody>
        </p:sp>
        <p:sp>
          <p:nvSpPr>
            <p:cNvPr id="273427" name="Freeform 2067"/>
            <p:cNvSpPr>
              <a:spLocks/>
            </p:cNvSpPr>
            <p:nvPr/>
          </p:nvSpPr>
          <p:spPr bwMode="auto">
            <a:xfrm>
              <a:off x="4023" y="3054"/>
              <a:ext cx="85" cy="95"/>
            </a:xfrm>
            <a:custGeom>
              <a:avLst/>
              <a:gdLst/>
              <a:ahLst/>
              <a:cxnLst>
                <a:cxn ang="0">
                  <a:pos x="0" y="15"/>
                </a:cxn>
                <a:cxn ang="0">
                  <a:pos x="4" y="0"/>
                </a:cxn>
                <a:cxn ang="0">
                  <a:pos x="85" y="80"/>
                </a:cxn>
                <a:cxn ang="0">
                  <a:pos x="81" y="95"/>
                </a:cxn>
                <a:cxn ang="0">
                  <a:pos x="0" y="15"/>
                </a:cxn>
              </a:cxnLst>
              <a:rect l="0" t="0" r="r" b="b"/>
              <a:pathLst>
                <a:path w="85" h="95">
                  <a:moveTo>
                    <a:pt x="0" y="15"/>
                  </a:moveTo>
                  <a:lnTo>
                    <a:pt x="4" y="0"/>
                  </a:lnTo>
                  <a:lnTo>
                    <a:pt x="85" y="80"/>
                  </a:lnTo>
                  <a:lnTo>
                    <a:pt x="81" y="95"/>
                  </a:lnTo>
                  <a:lnTo>
                    <a:pt x="0" y="15"/>
                  </a:lnTo>
                  <a:close/>
                </a:path>
              </a:pathLst>
            </a:custGeom>
            <a:solidFill>
              <a:srgbClr val="58B1DD"/>
            </a:solidFill>
            <a:ln w="9525">
              <a:noFill/>
              <a:round/>
              <a:headEnd/>
              <a:tailEnd/>
            </a:ln>
          </p:spPr>
          <p:txBody>
            <a:bodyPr/>
            <a:lstStyle/>
            <a:p>
              <a:endParaRPr lang="en-US"/>
            </a:p>
          </p:txBody>
        </p:sp>
        <p:sp>
          <p:nvSpPr>
            <p:cNvPr id="273428" name="Line 2068"/>
            <p:cNvSpPr>
              <a:spLocks noChangeShapeType="1"/>
            </p:cNvSpPr>
            <p:nvPr/>
          </p:nvSpPr>
          <p:spPr bwMode="auto">
            <a:xfrm>
              <a:off x="4023" y="3069"/>
              <a:ext cx="81" cy="80"/>
            </a:xfrm>
            <a:prstGeom prst="line">
              <a:avLst/>
            </a:prstGeom>
            <a:noFill/>
            <a:ln w="1588">
              <a:solidFill>
                <a:srgbClr val="58B1DD"/>
              </a:solidFill>
              <a:miter lim="800000"/>
              <a:headEnd/>
              <a:tailEnd/>
            </a:ln>
          </p:spPr>
          <p:txBody>
            <a:bodyPr/>
            <a:lstStyle/>
            <a:p>
              <a:endParaRPr lang="en-US"/>
            </a:p>
          </p:txBody>
        </p:sp>
        <p:sp>
          <p:nvSpPr>
            <p:cNvPr id="273429" name="Freeform 2069"/>
            <p:cNvSpPr>
              <a:spLocks/>
            </p:cNvSpPr>
            <p:nvPr/>
          </p:nvSpPr>
          <p:spPr bwMode="auto">
            <a:xfrm>
              <a:off x="4023" y="3061"/>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D"/>
            </a:solidFill>
            <a:ln w="9525">
              <a:noFill/>
              <a:round/>
              <a:headEnd/>
              <a:tailEnd/>
            </a:ln>
          </p:spPr>
          <p:txBody>
            <a:bodyPr/>
            <a:lstStyle/>
            <a:p>
              <a:endParaRPr lang="en-US"/>
            </a:p>
          </p:txBody>
        </p:sp>
        <p:sp>
          <p:nvSpPr>
            <p:cNvPr id="273430" name="Freeform 2070"/>
            <p:cNvSpPr>
              <a:spLocks/>
            </p:cNvSpPr>
            <p:nvPr/>
          </p:nvSpPr>
          <p:spPr bwMode="auto">
            <a:xfrm>
              <a:off x="4025" y="3054"/>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E"/>
            </a:solidFill>
            <a:ln w="9525">
              <a:noFill/>
              <a:round/>
              <a:headEnd/>
              <a:tailEnd/>
            </a:ln>
          </p:spPr>
          <p:txBody>
            <a:bodyPr/>
            <a:lstStyle/>
            <a:p>
              <a:endParaRPr lang="en-US"/>
            </a:p>
          </p:txBody>
        </p:sp>
        <p:sp>
          <p:nvSpPr>
            <p:cNvPr id="273431" name="Freeform 2071"/>
            <p:cNvSpPr>
              <a:spLocks/>
            </p:cNvSpPr>
            <p:nvPr/>
          </p:nvSpPr>
          <p:spPr bwMode="auto">
            <a:xfrm>
              <a:off x="4027" y="3038"/>
              <a:ext cx="84" cy="96"/>
            </a:xfrm>
            <a:custGeom>
              <a:avLst/>
              <a:gdLst/>
              <a:ahLst/>
              <a:cxnLst>
                <a:cxn ang="0">
                  <a:pos x="0" y="16"/>
                </a:cxn>
                <a:cxn ang="0">
                  <a:pos x="3" y="0"/>
                </a:cxn>
                <a:cxn ang="0">
                  <a:pos x="84" y="81"/>
                </a:cxn>
                <a:cxn ang="0">
                  <a:pos x="81" y="96"/>
                </a:cxn>
                <a:cxn ang="0">
                  <a:pos x="0" y="16"/>
                </a:cxn>
              </a:cxnLst>
              <a:rect l="0" t="0" r="r" b="b"/>
              <a:pathLst>
                <a:path w="84" h="96">
                  <a:moveTo>
                    <a:pt x="0" y="16"/>
                  </a:moveTo>
                  <a:lnTo>
                    <a:pt x="3" y="0"/>
                  </a:lnTo>
                  <a:lnTo>
                    <a:pt x="84" y="81"/>
                  </a:lnTo>
                  <a:lnTo>
                    <a:pt x="81" y="96"/>
                  </a:lnTo>
                  <a:lnTo>
                    <a:pt x="0" y="16"/>
                  </a:lnTo>
                  <a:close/>
                </a:path>
              </a:pathLst>
            </a:custGeom>
            <a:solidFill>
              <a:srgbClr val="59B2DF"/>
            </a:solidFill>
            <a:ln w="9525">
              <a:noFill/>
              <a:round/>
              <a:headEnd/>
              <a:tailEnd/>
            </a:ln>
          </p:spPr>
          <p:txBody>
            <a:bodyPr/>
            <a:lstStyle/>
            <a:p>
              <a:endParaRPr lang="en-US"/>
            </a:p>
          </p:txBody>
        </p:sp>
        <p:sp>
          <p:nvSpPr>
            <p:cNvPr id="273432" name="Line 2072"/>
            <p:cNvSpPr>
              <a:spLocks noChangeShapeType="1"/>
            </p:cNvSpPr>
            <p:nvPr/>
          </p:nvSpPr>
          <p:spPr bwMode="auto">
            <a:xfrm>
              <a:off x="4027" y="3054"/>
              <a:ext cx="81" cy="80"/>
            </a:xfrm>
            <a:prstGeom prst="line">
              <a:avLst/>
            </a:prstGeom>
            <a:noFill/>
            <a:ln w="1588">
              <a:solidFill>
                <a:srgbClr val="59B2DF"/>
              </a:solidFill>
              <a:miter lim="800000"/>
              <a:headEnd/>
              <a:tailEnd/>
            </a:ln>
          </p:spPr>
          <p:txBody>
            <a:bodyPr/>
            <a:lstStyle/>
            <a:p>
              <a:endParaRPr lang="en-US"/>
            </a:p>
          </p:txBody>
        </p:sp>
        <p:sp>
          <p:nvSpPr>
            <p:cNvPr id="273433" name="Freeform 2073"/>
            <p:cNvSpPr>
              <a:spLocks/>
            </p:cNvSpPr>
            <p:nvPr/>
          </p:nvSpPr>
          <p:spPr bwMode="auto">
            <a:xfrm>
              <a:off x="4030" y="3023"/>
              <a:ext cx="82" cy="96"/>
            </a:xfrm>
            <a:custGeom>
              <a:avLst/>
              <a:gdLst/>
              <a:ahLst/>
              <a:cxnLst>
                <a:cxn ang="0">
                  <a:pos x="0" y="15"/>
                </a:cxn>
                <a:cxn ang="0">
                  <a:pos x="2" y="0"/>
                </a:cxn>
                <a:cxn ang="0">
                  <a:pos x="82" y="81"/>
                </a:cxn>
                <a:cxn ang="0">
                  <a:pos x="81" y="96"/>
                </a:cxn>
                <a:cxn ang="0">
                  <a:pos x="0" y="15"/>
                </a:cxn>
              </a:cxnLst>
              <a:rect l="0" t="0" r="r" b="b"/>
              <a:pathLst>
                <a:path w="82" h="96">
                  <a:moveTo>
                    <a:pt x="0" y="15"/>
                  </a:moveTo>
                  <a:lnTo>
                    <a:pt x="2" y="0"/>
                  </a:lnTo>
                  <a:lnTo>
                    <a:pt x="82" y="81"/>
                  </a:lnTo>
                  <a:lnTo>
                    <a:pt x="81" y="96"/>
                  </a:lnTo>
                  <a:lnTo>
                    <a:pt x="0" y="15"/>
                  </a:lnTo>
                  <a:close/>
                </a:path>
              </a:pathLst>
            </a:custGeom>
            <a:solidFill>
              <a:srgbClr val="59B3E0"/>
            </a:solidFill>
            <a:ln w="9525">
              <a:noFill/>
              <a:round/>
              <a:headEnd/>
              <a:tailEnd/>
            </a:ln>
          </p:spPr>
          <p:txBody>
            <a:bodyPr/>
            <a:lstStyle/>
            <a:p>
              <a:endParaRPr lang="en-US"/>
            </a:p>
          </p:txBody>
        </p:sp>
        <p:sp>
          <p:nvSpPr>
            <p:cNvPr id="273434" name="Line 2074"/>
            <p:cNvSpPr>
              <a:spLocks noChangeShapeType="1"/>
            </p:cNvSpPr>
            <p:nvPr/>
          </p:nvSpPr>
          <p:spPr bwMode="auto">
            <a:xfrm>
              <a:off x="4030" y="3038"/>
              <a:ext cx="81" cy="81"/>
            </a:xfrm>
            <a:prstGeom prst="line">
              <a:avLst/>
            </a:prstGeom>
            <a:noFill/>
            <a:ln w="1588">
              <a:solidFill>
                <a:srgbClr val="59B3E0"/>
              </a:solidFill>
              <a:miter lim="800000"/>
              <a:headEnd/>
              <a:tailEnd/>
            </a:ln>
          </p:spPr>
          <p:txBody>
            <a:bodyPr/>
            <a:lstStyle/>
            <a:p>
              <a:endParaRPr lang="en-US"/>
            </a:p>
          </p:txBody>
        </p:sp>
        <p:sp>
          <p:nvSpPr>
            <p:cNvPr id="273435" name="Freeform 2075"/>
            <p:cNvSpPr>
              <a:spLocks/>
            </p:cNvSpPr>
            <p:nvPr/>
          </p:nvSpPr>
          <p:spPr bwMode="auto">
            <a:xfrm>
              <a:off x="4032" y="3007"/>
              <a:ext cx="81" cy="97"/>
            </a:xfrm>
            <a:custGeom>
              <a:avLst/>
              <a:gdLst/>
              <a:ahLst/>
              <a:cxnLst>
                <a:cxn ang="0">
                  <a:pos x="0" y="16"/>
                </a:cxn>
                <a:cxn ang="0">
                  <a:pos x="0" y="0"/>
                </a:cxn>
                <a:cxn ang="0">
                  <a:pos x="81" y="81"/>
                </a:cxn>
                <a:cxn ang="0">
                  <a:pos x="80" y="97"/>
                </a:cxn>
                <a:cxn ang="0">
                  <a:pos x="0" y="16"/>
                </a:cxn>
              </a:cxnLst>
              <a:rect l="0" t="0" r="r" b="b"/>
              <a:pathLst>
                <a:path w="81" h="97">
                  <a:moveTo>
                    <a:pt x="0" y="16"/>
                  </a:moveTo>
                  <a:lnTo>
                    <a:pt x="0" y="0"/>
                  </a:lnTo>
                  <a:lnTo>
                    <a:pt x="81" y="81"/>
                  </a:lnTo>
                  <a:lnTo>
                    <a:pt x="80" y="97"/>
                  </a:lnTo>
                  <a:lnTo>
                    <a:pt x="0" y="16"/>
                  </a:lnTo>
                  <a:close/>
                </a:path>
              </a:pathLst>
            </a:custGeom>
            <a:solidFill>
              <a:srgbClr val="59B3E0"/>
            </a:solidFill>
            <a:ln w="9525">
              <a:noFill/>
              <a:round/>
              <a:headEnd/>
              <a:tailEnd/>
            </a:ln>
          </p:spPr>
          <p:txBody>
            <a:bodyPr/>
            <a:lstStyle/>
            <a:p>
              <a:endParaRPr lang="en-US"/>
            </a:p>
          </p:txBody>
        </p:sp>
        <p:sp>
          <p:nvSpPr>
            <p:cNvPr id="273436" name="Line 2076"/>
            <p:cNvSpPr>
              <a:spLocks noChangeShapeType="1"/>
            </p:cNvSpPr>
            <p:nvPr/>
          </p:nvSpPr>
          <p:spPr bwMode="auto">
            <a:xfrm>
              <a:off x="4032" y="3023"/>
              <a:ext cx="80" cy="81"/>
            </a:xfrm>
            <a:prstGeom prst="line">
              <a:avLst/>
            </a:prstGeom>
            <a:noFill/>
            <a:ln w="1588">
              <a:solidFill>
                <a:srgbClr val="59B3E0"/>
              </a:solidFill>
              <a:miter lim="800000"/>
              <a:headEnd/>
              <a:tailEnd/>
            </a:ln>
          </p:spPr>
          <p:txBody>
            <a:bodyPr/>
            <a:lstStyle/>
            <a:p>
              <a:endParaRPr lang="en-US"/>
            </a:p>
          </p:txBody>
        </p:sp>
        <p:sp>
          <p:nvSpPr>
            <p:cNvPr id="273437" name="Freeform 2077"/>
            <p:cNvSpPr>
              <a:spLocks/>
            </p:cNvSpPr>
            <p:nvPr/>
          </p:nvSpPr>
          <p:spPr bwMode="auto">
            <a:xfrm>
              <a:off x="4032" y="2992"/>
              <a:ext cx="81" cy="96"/>
            </a:xfrm>
            <a:custGeom>
              <a:avLst/>
              <a:gdLst/>
              <a:ahLst/>
              <a:cxnLst>
                <a:cxn ang="0">
                  <a:pos x="0" y="15"/>
                </a:cxn>
                <a:cxn ang="0">
                  <a:pos x="0" y="0"/>
                </a:cxn>
                <a:cxn ang="0">
                  <a:pos x="80" y="80"/>
                </a:cxn>
                <a:cxn ang="0">
                  <a:pos x="81" y="96"/>
                </a:cxn>
                <a:cxn ang="0">
                  <a:pos x="0" y="15"/>
                </a:cxn>
              </a:cxnLst>
              <a:rect l="0" t="0" r="r" b="b"/>
              <a:pathLst>
                <a:path w="81" h="96">
                  <a:moveTo>
                    <a:pt x="0" y="15"/>
                  </a:moveTo>
                  <a:lnTo>
                    <a:pt x="0" y="0"/>
                  </a:lnTo>
                  <a:lnTo>
                    <a:pt x="80" y="80"/>
                  </a:lnTo>
                  <a:lnTo>
                    <a:pt x="81" y="96"/>
                  </a:lnTo>
                  <a:lnTo>
                    <a:pt x="0" y="15"/>
                  </a:lnTo>
                  <a:close/>
                </a:path>
              </a:pathLst>
            </a:custGeom>
            <a:solidFill>
              <a:srgbClr val="5AB4E1"/>
            </a:solidFill>
            <a:ln w="9525">
              <a:noFill/>
              <a:round/>
              <a:headEnd/>
              <a:tailEnd/>
            </a:ln>
          </p:spPr>
          <p:txBody>
            <a:bodyPr/>
            <a:lstStyle/>
            <a:p>
              <a:endParaRPr lang="en-US"/>
            </a:p>
          </p:txBody>
        </p:sp>
        <p:sp>
          <p:nvSpPr>
            <p:cNvPr id="273438" name="Line 2078"/>
            <p:cNvSpPr>
              <a:spLocks noChangeShapeType="1"/>
            </p:cNvSpPr>
            <p:nvPr/>
          </p:nvSpPr>
          <p:spPr bwMode="auto">
            <a:xfrm>
              <a:off x="4032" y="3007"/>
              <a:ext cx="81" cy="81"/>
            </a:xfrm>
            <a:prstGeom prst="line">
              <a:avLst/>
            </a:prstGeom>
            <a:noFill/>
            <a:ln w="1588">
              <a:solidFill>
                <a:srgbClr val="5AB4E1"/>
              </a:solidFill>
              <a:miter lim="800000"/>
              <a:headEnd/>
              <a:tailEnd/>
            </a:ln>
          </p:spPr>
          <p:txBody>
            <a:bodyPr/>
            <a:lstStyle/>
            <a:p>
              <a:endParaRPr lang="en-US"/>
            </a:p>
          </p:txBody>
        </p:sp>
        <p:sp>
          <p:nvSpPr>
            <p:cNvPr id="273439" name="Freeform 2079"/>
            <p:cNvSpPr>
              <a:spLocks/>
            </p:cNvSpPr>
            <p:nvPr/>
          </p:nvSpPr>
          <p:spPr bwMode="auto">
            <a:xfrm>
              <a:off x="4030" y="2976"/>
              <a:ext cx="82" cy="96"/>
            </a:xfrm>
            <a:custGeom>
              <a:avLst/>
              <a:gdLst/>
              <a:ahLst/>
              <a:cxnLst>
                <a:cxn ang="0">
                  <a:pos x="2" y="16"/>
                </a:cxn>
                <a:cxn ang="0">
                  <a:pos x="0" y="0"/>
                </a:cxn>
                <a:cxn ang="0">
                  <a:pos x="81" y="81"/>
                </a:cxn>
                <a:cxn ang="0">
                  <a:pos x="82" y="96"/>
                </a:cxn>
                <a:cxn ang="0">
                  <a:pos x="2" y="16"/>
                </a:cxn>
              </a:cxnLst>
              <a:rect l="0" t="0" r="r" b="b"/>
              <a:pathLst>
                <a:path w="82" h="96">
                  <a:moveTo>
                    <a:pt x="2" y="16"/>
                  </a:moveTo>
                  <a:lnTo>
                    <a:pt x="0" y="0"/>
                  </a:lnTo>
                  <a:lnTo>
                    <a:pt x="81" y="81"/>
                  </a:lnTo>
                  <a:lnTo>
                    <a:pt x="82" y="96"/>
                  </a:lnTo>
                  <a:lnTo>
                    <a:pt x="2" y="16"/>
                  </a:lnTo>
                  <a:close/>
                </a:path>
              </a:pathLst>
            </a:custGeom>
            <a:solidFill>
              <a:srgbClr val="59B3E0"/>
            </a:solidFill>
            <a:ln w="9525">
              <a:noFill/>
              <a:round/>
              <a:headEnd/>
              <a:tailEnd/>
            </a:ln>
          </p:spPr>
          <p:txBody>
            <a:bodyPr/>
            <a:lstStyle/>
            <a:p>
              <a:endParaRPr lang="en-US"/>
            </a:p>
          </p:txBody>
        </p:sp>
        <p:sp>
          <p:nvSpPr>
            <p:cNvPr id="273440" name="Line 2080"/>
            <p:cNvSpPr>
              <a:spLocks noChangeShapeType="1"/>
            </p:cNvSpPr>
            <p:nvPr/>
          </p:nvSpPr>
          <p:spPr bwMode="auto">
            <a:xfrm>
              <a:off x="4032" y="2992"/>
              <a:ext cx="80" cy="80"/>
            </a:xfrm>
            <a:prstGeom prst="line">
              <a:avLst/>
            </a:prstGeom>
            <a:noFill/>
            <a:ln w="1588">
              <a:solidFill>
                <a:srgbClr val="59B3E0"/>
              </a:solidFill>
              <a:miter lim="800000"/>
              <a:headEnd/>
              <a:tailEnd/>
            </a:ln>
          </p:spPr>
          <p:txBody>
            <a:bodyPr/>
            <a:lstStyle/>
            <a:p>
              <a:endParaRPr lang="en-US"/>
            </a:p>
          </p:txBody>
        </p:sp>
        <p:sp>
          <p:nvSpPr>
            <p:cNvPr id="273441" name="Freeform 2081"/>
            <p:cNvSpPr>
              <a:spLocks/>
            </p:cNvSpPr>
            <p:nvPr/>
          </p:nvSpPr>
          <p:spPr bwMode="auto">
            <a:xfrm>
              <a:off x="4027" y="2961"/>
              <a:ext cx="84" cy="96"/>
            </a:xfrm>
            <a:custGeom>
              <a:avLst/>
              <a:gdLst/>
              <a:ahLst/>
              <a:cxnLst>
                <a:cxn ang="0">
                  <a:pos x="3" y="15"/>
                </a:cxn>
                <a:cxn ang="0">
                  <a:pos x="0" y="0"/>
                </a:cxn>
                <a:cxn ang="0">
                  <a:pos x="81" y="81"/>
                </a:cxn>
                <a:cxn ang="0">
                  <a:pos x="84" y="96"/>
                </a:cxn>
                <a:cxn ang="0">
                  <a:pos x="3" y="15"/>
                </a:cxn>
              </a:cxnLst>
              <a:rect l="0" t="0" r="r" b="b"/>
              <a:pathLst>
                <a:path w="84" h="96">
                  <a:moveTo>
                    <a:pt x="3" y="15"/>
                  </a:moveTo>
                  <a:lnTo>
                    <a:pt x="0" y="0"/>
                  </a:lnTo>
                  <a:lnTo>
                    <a:pt x="81" y="81"/>
                  </a:lnTo>
                  <a:lnTo>
                    <a:pt x="84" y="96"/>
                  </a:lnTo>
                  <a:lnTo>
                    <a:pt x="3" y="15"/>
                  </a:lnTo>
                  <a:close/>
                </a:path>
              </a:pathLst>
            </a:custGeom>
            <a:solidFill>
              <a:srgbClr val="59B3E0"/>
            </a:solidFill>
            <a:ln w="9525">
              <a:noFill/>
              <a:round/>
              <a:headEnd/>
              <a:tailEnd/>
            </a:ln>
          </p:spPr>
          <p:txBody>
            <a:bodyPr/>
            <a:lstStyle/>
            <a:p>
              <a:endParaRPr lang="en-US"/>
            </a:p>
          </p:txBody>
        </p:sp>
        <p:sp>
          <p:nvSpPr>
            <p:cNvPr id="273442" name="Line 2082"/>
            <p:cNvSpPr>
              <a:spLocks noChangeShapeType="1"/>
            </p:cNvSpPr>
            <p:nvPr/>
          </p:nvSpPr>
          <p:spPr bwMode="auto">
            <a:xfrm>
              <a:off x="4030" y="2976"/>
              <a:ext cx="81" cy="81"/>
            </a:xfrm>
            <a:prstGeom prst="line">
              <a:avLst/>
            </a:prstGeom>
            <a:noFill/>
            <a:ln w="1588">
              <a:solidFill>
                <a:srgbClr val="59B3E0"/>
              </a:solidFill>
              <a:miter lim="800000"/>
              <a:headEnd/>
              <a:tailEnd/>
            </a:ln>
          </p:spPr>
          <p:txBody>
            <a:bodyPr/>
            <a:lstStyle/>
            <a:p>
              <a:endParaRPr lang="en-US"/>
            </a:p>
          </p:txBody>
        </p:sp>
        <p:sp>
          <p:nvSpPr>
            <p:cNvPr id="273443" name="Freeform 2083"/>
            <p:cNvSpPr>
              <a:spLocks/>
            </p:cNvSpPr>
            <p:nvPr/>
          </p:nvSpPr>
          <p:spPr bwMode="auto">
            <a:xfrm>
              <a:off x="4023" y="2946"/>
              <a:ext cx="85" cy="96"/>
            </a:xfrm>
            <a:custGeom>
              <a:avLst/>
              <a:gdLst/>
              <a:ahLst/>
              <a:cxnLst>
                <a:cxn ang="0">
                  <a:pos x="4" y="15"/>
                </a:cxn>
                <a:cxn ang="0">
                  <a:pos x="0" y="0"/>
                </a:cxn>
                <a:cxn ang="0">
                  <a:pos x="81" y="81"/>
                </a:cxn>
                <a:cxn ang="0">
                  <a:pos x="85" y="96"/>
                </a:cxn>
                <a:cxn ang="0">
                  <a:pos x="4" y="15"/>
                </a:cxn>
              </a:cxnLst>
              <a:rect l="0" t="0" r="r" b="b"/>
              <a:pathLst>
                <a:path w="85" h="96">
                  <a:moveTo>
                    <a:pt x="4" y="15"/>
                  </a:moveTo>
                  <a:lnTo>
                    <a:pt x="0" y="0"/>
                  </a:lnTo>
                  <a:lnTo>
                    <a:pt x="81" y="81"/>
                  </a:lnTo>
                  <a:lnTo>
                    <a:pt x="85" y="96"/>
                  </a:lnTo>
                  <a:lnTo>
                    <a:pt x="4" y="15"/>
                  </a:lnTo>
                  <a:close/>
                </a:path>
              </a:pathLst>
            </a:custGeom>
            <a:solidFill>
              <a:srgbClr val="59B2DF"/>
            </a:solidFill>
            <a:ln w="9525">
              <a:noFill/>
              <a:round/>
              <a:headEnd/>
              <a:tailEnd/>
            </a:ln>
          </p:spPr>
          <p:txBody>
            <a:bodyPr/>
            <a:lstStyle/>
            <a:p>
              <a:endParaRPr lang="en-US"/>
            </a:p>
          </p:txBody>
        </p:sp>
        <p:sp>
          <p:nvSpPr>
            <p:cNvPr id="273444" name="Line 2084"/>
            <p:cNvSpPr>
              <a:spLocks noChangeShapeType="1"/>
            </p:cNvSpPr>
            <p:nvPr/>
          </p:nvSpPr>
          <p:spPr bwMode="auto">
            <a:xfrm>
              <a:off x="4027" y="2961"/>
              <a:ext cx="81" cy="81"/>
            </a:xfrm>
            <a:prstGeom prst="line">
              <a:avLst/>
            </a:prstGeom>
            <a:noFill/>
            <a:ln w="1588">
              <a:solidFill>
                <a:srgbClr val="59B2DF"/>
              </a:solidFill>
              <a:miter lim="800000"/>
              <a:headEnd/>
              <a:tailEnd/>
            </a:ln>
          </p:spPr>
          <p:txBody>
            <a:bodyPr/>
            <a:lstStyle/>
            <a:p>
              <a:endParaRPr lang="en-US"/>
            </a:p>
          </p:txBody>
        </p:sp>
        <p:sp>
          <p:nvSpPr>
            <p:cNvPr id="273445" name="Freeform 2085"/>
            <p:cNvSpPr>
              <a:spLocks/>
            </p:cNvSpPr>
            <p:nvPr/>
          </p:nvSpPr>
          <p:spPr bwMode="auto">
            <a:xfrm>
              <a:off x="4025" y="2954"/>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9B2DF"/>
            </a:solidFill>
            <a:ln w="9525">
              <a:noFill/>
              <a:round/>
              <a:headEnd/>
              <a:tailEnd/>
            </a:ln>
          </p:spPr>
          <p:txBody>
            <a:bodyPr/>
            <a:lstStyle/>
            <a:p>
              <a:endParaRPr lang="en-US"/>
            </a:p>
          </p:txBody>
        </p:sp>
        <p:sp>
          <p:nvSpPr>
            <p:cNvPr id="273446" name="Freeform 2086"/>
            <p:cNvSpPr>
              <a:spLocks/>
            </p:cNvSpPr>
            <p:nvPr/>
          </p:nvSpPr>
          <p:spPr bwMode="auto">
            <a:xfrm>
              <a:off x="4023" y="2946"/>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8B1DE"/>
            </a:solidFill>
            <a:ln w="9525">
              <a:noFill/>
              <a:round/>
              <a:headEnd/>
              <a:tailEnd/>
            </a:ln>
          </p:spPr>
          <p:txBody>
            <a:bodyPr/>
            <a:lstStyle/>
            <a:p>
              <a:endParaRPr lang="en-US"/>
            </a:p>
          </p:txBody>
        </p:sp>
        <p:sp>
          <p:nvSpPr>
            <p:cNvPr id="273447" name="Freeform 2087"/>
            <p:cNvSpPr>
              <a:spLocks/>
            </p:cNvSpPr>
            <p:nvPr/>
          </p:nvSpPr>
          <p:spPr bwMode="auto">
            <a:xfrm>
              <a:off x="4018" y="2932"/>
              <a:ext cx="86" cy="95"/>
            </a:xfrm>
            <a:custGeom>
              <a:avLst/>
              <a:gdLst/>
              <a:ahLst/>
              <a:cxnLst>
                <a:cxn ang="0">
                  <a:pos x="5" y="14"/>
                </a:cxn>
                <a:cxn ang="0">
                  <a:pos x="0" y="0"/>
                </a:cxn>
                <a:cxn ang="0">
                  <a:pos x="81" y="80"/>
                </a:cxn>
                <a:cxn ang="0">
                  <a:pos x="86" y="95"/>
                </a:cxn>
                <a:cxn ang="0">
                  <a:pos x="5" y="14"/>
                </a:cxn>
              </a:cxnLst>
              <a:rect l="0" t="0" r="r" b="b"/>
              <a:pathLst>
                <a:path w="86" h="95">
                  <a:moveTo>
                    <a:pt x="5" y="14"/>
                  </a:moveTo>
                  <a:lnTo>
                    <a:pt x="0" y="0"/>
                  </a:lnTo>
                  <a:lnTo>
                    <a:pt x="81" y="80"/>
                  </a:lnTo>
                  <a:lnTo>
                    <a:pt x="86" y="95"/>
                  </a:lnTo>
                  <a:lnTo>
                    <a:pt x="5" y="14"/>
                  </a:lnTo>
                  <a:close/>
                </a:path>
              </a:pathLst>
            </a:custGeom>
            <a:solidFill>
              <a:srgbClr val="58B1DD"/>
            </a:solidFill>
            <a:ln w="9525">
              <a:noFill/>
              <a:round/>
              <a:headEnd/>
              <a:tailEnd/>
            </a:ln>
          </p:spPr>
          <p:txBody>
            <a:bodyPr/>
            <a:lstStyle/>
            <a:p>
              <a:endParaRPr lang="en-US"/>
            </a:p>
          </p:txBody>
        </p:sp>
        <p:sp>
          <p:nvSpPr>
            <p:cNvPr id="273448" name="Line 2088"/>
            <p:cNvSpPr>
              <a:spLocks noChangeShapeType="1"/>
            </p:cNvSpPr>
            <p:nvPr/>
          </p:nvSpPr>
          <p:spPr bwMode="auto">
            <a:xfrm>
              <a:off x="4023" y="2946"/>
              <a:ext cx="81" cy="81"/>
            </a:xfrm>
            <a:prstGeom prst="line">
              <a:avLst/>
            </a:prstGeom>
            <a:noFill/>
            <a:ln w="1588">
              <a:solidFill>
                <a:srgbClr val="58B1DD"/>
              </a:solidFill>
              <a:miter lim="800000"/>
              <a:headEnd/>
              <a:tailEnd/>
            </a:ln>
          </p:spPr>
          <p:txBody>
            <a:bodyPr/>
            <a:lstStyle/>
            <a:p>
              <a:endParaRPr lang="en-US"/>
            </a:p>
          </p:txBody>
        </p:sp>
        <p:sp>
          <p:nvSpPr>
            <p:cNvPr id="273449" name="Freeform 2089"/>
            <p:cNvSpPr>
              <a:spLocks/>
            </p:cNvSpPr>
            <p:nvPr/>
          </p:nvSpPr>
          <p:spPr bwMode="auto">
            <a:xfrm>
              <a:off x="4012" y="2917"/>
              <a:ext cx="87" cy="95"/>
            </a:xfrm>
            <a:custGeom>
              <a:avLst/>
              <a:gdLst/>
              <a:ahLst/>
              <a:cxnLst>
                <a:cxn ang="0">
                  <a:pos x="6" y="15"/>
                </a:cxn>
                <a:cxn ang="0">
                  <a:pos x="0" y="0"/>
                </a:cxn>
                <a:cxn ang="0">
                  <a:pos x="80" y="81"/>
                </a:cxn>
                <a:cxn ang="0">
                  <a:pos x="87" y="95"/>
                </a:cxn>
                <a:cxn ang="0">
                  <a:pos x="6" y="15"/>
                </a:cxn>
              </a:cxnLst>
              <a:rect l="0" t="0" r="r" b="b"/>
              <a:pathLst>
                <a:path w="87" h="95">
                  <a:moveTo>
                    <a:pt x="6" y="15"/>
                  </a:moveTo>
                  <a:lnTo>
                    <a:pt x="0" y="0"/>
                  </a:lnTo>
                  <a:lnTo>
                    <a:pt x="80" y="81"/>
                  </a:lnTo>
                  <a:lnTo>
                    <a:pt x="87" y="95"/>
                  </a:lnTo>
                  <a:lnTo>
                    <a:pt x="6" y="15"/>
                  </a:lnTo>
                  <a:close/>
                </a:path>
              </a:pathLst>
            </a:custGeom>
            <a:solidFill>
              <a:srgbClr val="58B0DC"/>
            </a:solidFill>
            <a:ln w="9525">
              <a:noFill/>
              <a:round/>
              <a:headEnd/>
              <a:tailEnd/>
            </a:ln>
          </p:spPr>
          <p:txBody>
            <a:bodyPr/>
            <a:lstStyle/>
            <a:p>
              <a:endParaRPr lang="en-US"/>
            </a:p>
          </p:txBody>
        </p:sp>
        <p:sp>
          <p:nvSpPr>
            <p:cNvPr id="273450" name="Line 2090"/>
            <p:cNvSpPr>
              <a:spLocks noChangeShapeType="1"/>
            </p:cNvSpPr>
            <p:nvPr/>
          </p:nvSpPr>
          <p:spPr bwMode="auto">
            <a:xfrm>
              <a:off x="4018" y="2932"/>
              <a:ext cx="81" cy="80"/>
            </a:xfrm>
            <a:prstGeom prst="line">
              <a:avLst/>
            </a:prstGeom>
            <a:noFill/>
            <a:ln w="1588">
              <a:solidFill>
                <a:srgbClr val="58B0DC"/>
              </a:solidFill>
              <a:miter lim="800000"/>
              <a:headEnd/>
              <a:tailEnd/>
            </a:ln>
          </p:spPr>
          <p:txBody>
            <a:bodyPr/>
            <a:lstStyle/>
            <a:p>
              <a:endParaRPr lang="en-US"/>
            </a:p>
          </p:txBody>
        </p:sp>
        <p:sp>
          <p:nvSpPr>
            <p:cNvPr id="273451" name="Freeform 2091"/>
            <p:cNvSpPr>
              <a:spLocks/>
            </p:cNvSpPr>
            <p:nvPr/>
          </p:nvSpPr>
          <p:spPr bwMode="auto">
            <a:xfrm>
              <a:off x="4015" y="2924"/>
              <a:ext cx="84" cy="88"/>
            </a:xfrm>
            <a:custGeom>
              <a:avLst/>
              <a:gdLst/>
              <a:ahLst/>
              <a:cxnLst>
                <a:cxn ang="0">
                  <a:pos x="3" y="8"/>
                </a:cxn>
                <a:cxn ang="0">
                  <a:pos x="0" y="0"/>
                </a:cxn>
                <a:cxn ang="0">
                  <a:pos x="80" y="81"/>
                </a:cxn>
                <a:cxn ang="0">
                  <a:pos x="84" y="88"/>
                </a:cxn>
                <a:cxn ang="0">
                  <a:pos x="3" y="8"/>
                </a:cxn>
              </a:cxnLst>
              <a:rect l="0" t="0" r="r" b="b"/>
              <a:pathLst>
                <a:path w="84" h="88">
                  <a:moveTo>
                    <a:pt x="3" y="8"/>
                  </a:moveTo>
                  <a:lnTo>
                    <a:pt x="0" y="0"/>
                  </a:lnTo>
                  <a:lnTo>
                    <a:pt x="80" y="81"/>
                  </a:lnTo>
                  <a:lnTo>
                    <a:pt x="84" y="88"/>
                  </a:lnTo>
                  <a:lnTo>
                    <a:pt x="3" y="8"/>
                  </a:lnTo>
                  <a:close/>
                </a:path>
              </a:pathLst>
            </a:custGeom>
            <a:solidFill>
              <a:srgbClr val="58B0DC"/>
            </a:solidFill>
            <a:ln w="9525">
              <a:noFill/>
              <a:round/>
              <a:headEnd/>
              <a:tailEnd/>
            </a:ln>
          </p:spPr>
          <p:txBody>
            <a:bodyPr/>
            <a:lstStyle/>
            <a:p>
              <a:endParaRPr lang="en-US"/>
            </a:p>
          </p:txBody>
        </p:sp>
        <p:sp>
          <p:nvSpPr>
            <p:cNvPr id="273452" name="Freeform 2092"/>
            <p:cNvSpPr>
              <a:spLocks/>
            </p:cNvSpPr>
            <p:nvPr/>
          </p:nvSpPr>
          <p:spPr bwMode="auto">
            <a:xfrm>
              <a:off x="4012" y="2917"/>
              <a:ext cx="83" cy="88"/>
            </a:xfrm>
            <a:custGeom>
              <a:avLst/>
              <a:gdLst/>
              <a:ahLst/>
              <a:cxnLst>
                <a:cxn ang="0">
                  <a:pos x="3" y="7"/>
                </a:cxn>
                <a:cxn ang="0">
                  <a:pos x="0" y="0"/>
                </a:cxn>
                <a:cxn ang="0">
                  <a:pos x="80" y="81"/>
                </a:cxn>
                <a:cxn ang="0">
                  <a:pos x="83" y="88"/>
                </a:cxn>
                <a:cxn ang="0">
                  <a:pos x="3" y="7"/>
                </a:cxn>
              </a:cxnLst>
              <a:rect l="0" t="0" r="r" b="b"/>
              <a:pathLst>
                <a:path w="83" h="88">
                  <a:moveTo>
                    <a:pt x="3" y="7"/>
                  </a:moveTo>
                  <a:lnTo>
                    <a:pt x="0" y="0"/>
                  </a:lnTo>
                  <a:lnTo>
                    <a:pt x="80" y="81"/>
                  </a:lnTo>
                  <a:lnTo>
                    <a:pt x="83" y="88"/>
                  </a:lnTo>
                  <a:lnTo>
                    <a:pt x="3" y="7"/>
                  </a:lnTo>
                  <a:close/>
                </a:path>
              </a:pathLst>
            </a:custGeom>
            <a:solidFill>
              <a:srgbClr val="57AFDB"/>
            </a:solidFill>
            <a:ln w="9525">
              <a:noFill/>
              <a:round/>
              <a:headEnd/>
              <a:tailEnd/>
            </a:ln>
          </p:spPr>
          <p:txBody>
            <a:bodyPr/>
            <a:lstStyle/>
            <a:p>
              <a:endParaRPr lang="en-US"/>
            </a:p>
          </p:txBody>
        </p:sp>
        <p:sp>
          <p:nvSpPr>
            <p:cNvPr id="273453" name="Freeform 2093"/>
            <p:cNvSpPr>
              <a:spLocks/>
            </p:cNvSpPr>
            <p:nvPr/>
          </p:nvSpPr>
          <p:spPr bwMode="auto">
            <a:xfrm>
              <a:off x="4005" y="2903"/>
              <a:ext cx="87" cy="95"/>
            </a:xfrm>
            <a:custGeom>
              <a:avLst/>
              <a:gdLst/>
              <a:ahLst/>
              <a:cxnLst>
                <a:cxn ang="0">
                  <a:pos x="7" y="14"/>
                </a:cxn>
                <a:cxn ang="0">
                  <a:pos x="0" y="0"/>
                </a:cxn>
                <a:cxn ang="0">
                  <a:pos x="80" y="81"/>
                </a:cxn>
                <a:cxn ang="0">
                  <a:pos x="87" y="95"/>
                </a:cxn>
                <a:cxn ang="0">
                  <a:pos x="7" y="14"/>
                </a:cxn>
              </a:cxnLst>
              <a:rect l="0" t="0" r="r" b="b"/>
              <a:pathLst>
                <a:path w="87" h="95">
                  <a:moveTo>
                    <a:pt x="7" y="14"/>
                  </a:moveTo>
                  <a:lnTo>
                    <a:pt x="0" y="0"/>
                  </a:lnTo>
                  <a:lnTo>
                    <a:pt x="80" y="81"/>
                  </a:lnTo>
                  <a:lnTo>
                    <a:pt x="87" y="95"/>
                  </a:lnTo>
                  <a:lnTo>
                    <a:pt x="7" y="14"/>
                  </a:lnTo>
                  <a:close/>
                </a:path>
              </a:pathLst>
            </a:custGeom>
            <a:solidFill>
              <a:srgbClr val="57AEDA"/>
            </a:solidFill>
            <a:ln w="9525">
              <a:noFill/>
              <a:round/>
              <a:headEnd/>
              <a:tailEnd/>
            </a:ln>
          </p:spPr>
          <p:txBody>
            <a:bodyPr/>
            <a:lstStyle/>
            <a:p>
              <a:endParaRPr lang="en-US"/>
            </a:p>
          </p:txBody>
        </p:sp>
        <p:sp>
          <p:nvSpPr>
            <p:cNvPr id="273454" name="Line 2094"/>
            <p:cNvSpPr>
              <a:spLocks noChangeShapeType="1"/>
            </p:cNvSpPr>
            <p:nvPr/>
          </p:nvSpPr>
          <p:spPr bwMode="auto">
            <a:xfrm>
              <a:off x="4012" y="2917"/>
              <a:ext cx="80" cy="81"/>
            </a:xfrm>
            <a:prstGeom prst="line">
              <a:avLst/>
            </a:prstGeom>
            <a:noFill/>
            <a:ln w="1588">
              <a:solidFill>
                <a:srgbClr val="57AEDA"/>
              </a:solidFill>
              <a:miter lim="800000"/>
              <a:headEnd/>
              <a:tailEnd/>
            </a:ln>
          </p:spPr>
          <p:txBody>
            <a:bodyPr/>
            <a:lstStyle/>
            <a:p>
              <a:endParaRPr lang="en-US"/>
            </a:p>
          </p:txBody>
        </p:sp>
        <p:sp>
          <p:nvSpPr>
            <p:cNvPr id="273455" name="Freeform 2095"/>
            <p:cNvSpPr>
              <a:spLocks/>
            </p:cNvSpPr>
            <p:nvPr/>
          </p:nvSpPr>
          <p:spPr bwMode="auto">
            <a:xfrm>
              <a:off x="4008" y="2910"/>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7AEDA"/>
            </a:solidFill>
            <a:ln w="9525">
              <a:noFill/>
              <a:round/>
              <a:headEnd/>
              <a:tailEnd/>
            </a:ln>
          </p:spPr>
          <p:txBody>
            <a:bodyPr/>
            <a:lstStyle/>
            <a:p>
              <a:endParaRPr lang="en-US"/>
            </a:p>
          </p:txBody>
        </p:sp>
        <p:sp>
          <p:nvSpPr>
            <p:cNvPr id="273456" name="Freeform 2096"/>
            <p:cNvSpPr>
              <a:spLocks/>
            </p:cNvSpPr>
            <p:nvPr/>
          </p:nvSpPr>
          <p:spPr bwMode="auto">
            <a:xfrm>
              <a:off x="4005" y="2903"/>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6ADD9"/>
            </a:solidFill>
            <a:ln w="9525">
              <a:noFill/>
              <a:round/>
              <a:headEnd/>
              <a:tailEnd/>
            </a:ln>
          </p:spPr>
          <p:txBody>
            <a:bodyPr/>
            <a:lstStyle/>
            <a:p>
              <a:endParaRPr lang="en-US"/>
            </a:p>
          </p:txBody>
        </p:sp>
        <p:sp>
          <p:nvSpPr>
            <p:cNvPr id="273457" name="Freeform 2097"/>
            <p:cNvSpPr>
              <a:spLocks/>
            </p:cNvSpPr>
            <p:nvPr/>
          </p:nvSpPr>
          <p:spPr bwMode="auto">
            <a:xfrm>
              <a:off x="3996" y="2889"/>
              <a:ext cx="89" cy="95"/>
            </a:xfrm>
            <a:custGeom>
              <a:avLst/>
              <a:gdLst/>
              <a:ahLst/>
              <a:cxnLst>
                <a:cxn ang="0">
                  <a:pos x="9" y="14"/>
                </a:cxn>
                <a:cxn ang="0">
                  <a:pos x="0" y="0"/>
                </a:cxn>
                <a:cxn ang="0">
                  <a:pos x="81" y="81"/>
                </a:cxn>
                <a:cxn ang="0">
                  <a:pos x="89" y="95"/>
                </a:cxn>
                <a:cxn ang="0">
                  <a:pos x="9" y="14"/>
                </a:cxn>
              </a:cxnLst>
              <a:rect l="0" t="0" r="r" b="b"/>
              <a:pathLst>
                <a:path w="89" h="95">
                  <a:moveTo>
                    <a:pt x="9" y="14"/>
                  </a:moveTo>
                  <a:lnTo>
                    <a:pt x="0" y="0"/>
                  </a:lnTo>
                  <a:lnTo>
                    <a:pt x="81" y="81"/>
                  </a:lnTo>
                  <a:lnTo>
                    <a:pt x="89" y="95"/>
                  </a:lnTo>
                  <a:lnTo>
                    <a:pt x="9" y="14"/>
                  </a:lnTo>
                  <a:close/>
                </a:path>
              </a:pathLst>
            </a:custGeom>
            <a:solidFill>
              <a:srgbClr val="56ACD8"/>
            </a:solidFill>
            <a:ln w="9525">
              <a:noFill/>
              <a:round/>
              <a:headEnd/>
              <a:tailEnd/>
            </a:ln>
          </p:spPr>
          <p:txBody>
            <a:bodyPr/>
            <a:lstStyle/>
            <a:p>
              <a:endParaRPr lang="en-US"/>
            </a:p>
          </p:txBody>
        </p:sp>
        <p:sp>
          <p:nvSpPr>
            <p:cNvPr id="273458" name="Line 2098"/>
            <p:cNvSpPr>
              <a:spLocks noChangeShapeType="1"/>
            </p:cNvSpPr>
            <p:nvPr/>
          </p:nvSpPr>
          <p:spPr bwMode="auto">
            <a:xfrm>
              <a:off x="4005" y="2903"/>
              <a:ext cx="80" cy="81"/>
            </a:xfrm>
            <a:prstGeom prst="line">
              <a:avLst/>
            </a:prstGeom>
            <a:noFill/>
            <a:ln w="1588">
              <a:solidFill>
                <a:srgbClr val="56ACD8"/>
              </a:solidFill>
              <a:miter lim="800000"/>
              <a:headEnd/>
              <a:tailEnd/>
            </a:ln>
          </p:spPr>
          <p:txBody>
            <a:bodyPr/>
            <a:lstStyle/>
            <a:p>
              <a:endParaRPr lang="en-US"/>
            </a:p>
          </p:txBody>
        </p:sp>
        <p:sp>
          <p:nvSpPr>
            <p:cNvPr id="273459" name="Freeform 2099"/>
            <p:cNvSpPr>
              <a:spLocks/>
            </p:cNvSpPr>
            <p:nvPr/>
          </p:nvSpPr>
          <p:spPr bwMode="auto">
            <a:xfrm>
              <a:off x="4002" y="2898"/>
              <a:ext cx="83" cy="86"/>
            </a:xfrm>
            <a:custGeom>
              <a:avLst/>
              <a:gdLst/>
              <a:ahLst/>
              <a:cxnLst>
                <a:cxn ang="0">
                  <a:pos x="3" y="5"/>
                </a:cxn>
                <a:cxn ang="0">
                  <a:pos x="0" y="0"/>
                </a:cxn>
                <a:cxn ang="0">
                  <a:pos x="81" y="81"/>
                </a:cxn>
                <a:cxn ang="0">
                  <a:pos x="83" y="86"/>
                </a:cxn>
                <a:cxn ang="0">
                  <a:pos x="3" y="5"/>
                </a:cxn>
              </a:cxnLst>
              <a:rect l="0" t="0" r="r" b="b"/>
              <a:pathLst>
                <a:path w="83" h="86">
                  <a:moveTo>
                    <a:pt x="3" y="5"/>
                  </a:moveTo>
                  <a:lnTo>
                    <a:pt x="0" y="0"/>
                  </a:lnTo>
                  <a:lnTo>
                    <a:pt x="81" y="81"/>
                  </a:lnTo>
                  <a:lnTo>
                    <a:pt x="83" y="86"/>
                  </a:lnTo>
                  <a:lnTo>
                    <a:pt x="3" y="5"/>
                  </a:lnTo>
                  <a:close/>
                </a:path>
              </a:pathLst>
            </a:custGeom>
            <a:solidFill>
              <a:srgbClr val="56ACD8"/>
            </a:solidFill>
            <a:ln w="9525">
              <a:noFill/>
              <a:round/>
              <a:headEnd/>
              <a:tailEnd/>
            </a:ln>
          </p:spPr>
          <p:txBody>
            <a:bodyPr/>
            <a:lstStyle/>
            <a:p>
              <a:endParaRPr lang="en-US"/>
            </a:p>
          </p:txBody>
        </p:sp>
        <p:sp>
          <p:nvSpPr>
            <p:cNvPr id="273460" name="Freeform 2100"/>
            <p:cNvSpPr>
              <a:spLocks/>
            </p:cNvSpPr>
            <p:nvPr/>
          </p:nvSpPr>
          <p:spPr bwMode="auto">
            <a:xfrm>
              <a:off x="3999" y="2894"/>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7"/>
            </a:solidFill>
            <a:ln w="9525">
              <a:noFill/>
              <a:round/>
              <a:headEnd/>
              <a:tailEnd/>
            </a:ln>
          </p:spPr>
          <p:txBody>
            <a:bodyPr/>
            <a:lstStyle/>
            <a:p>
              <a:endParaRPr lang="en-US"/>
            </a:p>
          </p:txBody>
        </p:sp>
        <p:sp>
          <p:nvSpPr>
            <p:cNvPr id="273461" name="Freeform 2101"/>
            <p:cNvSpPr>
              <a:spLocks/>
            </p:cNvSpPr>
            <p:nvPr/>
          </p:nvSpPr>
          <p:spPr bwMode="auto">
            <a:xfrm>
              <a:off x="3996" y="2889"/>
              <a:ext cx="84" cy="85"/>
            </a:xfrm>
            <a:custGeom>
              <a:avLst/>
              <a:gdLst/>
              <a:ahLst/>
              <a:cxnLst>
                <a:cxn ang="0">
                  <a:pos x="3" y="5"/>
                </a:cxn>
                <a:cxn ang="0">
                  <a:pos x="0" y="0"/>
                </a:cxn>
                <a:cxn ang="0">
                  <a:pos x="81" y="81"/>
                </a:cxn>
                <a:cxn ang="0">
                  <a:pos x="84" y="85"/>
                </a:cxn>
                <a:cxn ang="0">
                  <a:pos x="3" y="5"/>
                </a:cxn>
              </a:cxnLst>
              <a:rect l="0" t="0" r="r" b="b"/>
              <a:pathLst>
                <a:path w="84" h="85">
                  <a:moveTo>
                    <a:pt x="3" y="5"/>
                  </a:moveTo>
                  <a:lnTo>
                    <a:pt x="0" y="0"/>
                  </a:lnTo>
                  <a:lnTo>
                    <a:pt x="81" y="81"/>
                  </a:lnTo>
                  <a:lnTo>
                    <a:pt x="84" y="85"/>
                  </a:lnTo>
                  <a:lnTo>
                    <a:pt x="3" y="5"/>
                  </a:lnTo>
                  <a:close/>
                </a:path>
              </a:pathLst>
            </a:custGeom>
            <a:solidFill>
              <a:srgbClr val="55ABD6"/>
            </a:solidFill>
            <a:ln w="9525">
              <a:noFill/>
              <a:round/>
              <a:headEnd/>
              <a:tailEnd/>
            </a:ln>
          </p:spPr>
          <p:txBody>
            <a:bodyPr/>
            <a:lstStyle/>
            <a:p>
              <a:endParaRPr lang="en-US"/>
            </a:p>
          </p:txBody>
        </p:sp>
        <p:sp>
          <p:nvSpPr>
            <p:cNvPr id="273462" name="Freeform 2102"/>
            <p:cNvSpPr>
              <a:spLocks/>
            </p:cNvSpPr>
            <p:nvPr/>
          </p:nvSpPr>
          <p:spPr bwMode="auto">
            <a:xfrm>
              <a:off x="3987" y="2876"/>
              <a:ext cx="90" cy="94"/>
            </a:xfrm>
            <a:custGeom>
              <a:avLst/>
              <a:gdLst/>
              <a:ahLst/>
              <a:cxnLst>
                <a:cxn ang="0">
                  <a:pos x="9" y="13"/>
                </a:cxn>
                <a:cxn ang="0">
                  <a:pos x="0" y="0"/>
                </a:cxn>
                <a:cxn ang="0">
                  <a:pos x="81" y="80"/>
                </a:cxn>
                <a:cxn ang="0">
                  <a:pos x="90" y="94"/>
                </a:cxn>
                <a:cxn ang="0">
                  <a:pos x="9" y="13"/>
                </a:cxn>
              </a:cxnLst>
              <a:rect l="0" t="0" r="r" b="b"/>
              <a:pathLst>
                <a:path w="90" h="94">
                  <a:moveTo>
                    <a:pt x="9" y="13"/>
                  </a:moveTo>
                  <a:lnTo>
                    <a:pt x="0" y="0"/>
                  </a:lnTo>
                  <a:lnTo>
                    <a:pt x="81" y="80"/>
                  </a:lnTo>
                  <a:lnTo>
                    <a:pt x="90" y="94"/>
                  </a:lnTo>
                  <a:lnTo>
                    <a:pt x="9" y="13"/>
                  </a:lnTo>
                  <a:close/>
                </a:path>
              </a:pathLst>
            </a:custGeom>
            <a:solidFill>
              <a:srgbClr val="55ABD5"/>
            </a:solidFill>
            <a:ln w="9525">
              <a:noFill/>
              <a:round/>
              <a:headEnd/>
              <a:tailEnd/>
            </a:ln>
          </p:spPr>
          <p:txBody>
            <a:bodyPr/>
            <a:lstStyle/>
            <a:p>
              <a:endParaRPr lang="en-US"/>
            </a:p>
          </p:txBody>
        </p:sp>
        <p:sp>
          <p:nvSpPr>
            <p:cNvPr id="273463" name="Line 2103"/>
            <p:cNvSpPr>
              <a:spLocks noChangeShapeType="1"/>
            </p:cNvSpPr>
            <p:nvPr/>
          </p:nvSpPr>
          <p:spPr bwMode="auto">
            <a:xfrm>
              <a:off x="3996" y="2889"/>
              <a:ext cx="81" cy="81"/>
            </a:xfrm>
            <a:prstGeom prst="line">
              <a:avLst/>
            </a:prstGeom>
            <a:noFill/>
            <a:ln w="1588">
              <a:solidFill>
                <a:srgbClr val="55ABD5"/>
              </a:solidFill>
              <a:miter lim="800000"/>
              <a:headEnd/>
              <a:tailEnd/>
            </a:ln>
          </p:spPr>
          <p:txBody>
            <a:bodyPr/>
            <a:lstStyle/>
            <a:p>
              <a:endParaRPr lang="en-US"/>
            </a:p>
          </p:txBody>
        </p:sp>
        <p:sp>
          <p:nvSpPr>
            <p:cNvPr id="273464" name="Freeform 2104"/>
            <p:cNvSpPr>
              <a:spLocks/>
            </p:cNvSpPr>
            <p:nvPr/>
          </p:nvSpPr>
          <p:spPr bwMode="auto">
            <a:xfrm>
              <a:off x="3992" y="2882"/>
              <a:ext cx="85" cy="88"/>
            </a:xfrm>
            <a:custGeom>
              <a:avLst/>
              <a:gdLst/>
              <a:ahLst/>
              <a:cxnLst>
                <a:cxn ang="0">
                  <a:pos x="4" y="7"/>
                </a:cxn>
                <a:cxn ang="0">
                  <a:pos x="0" y="0"/>
                </a:cxn>
                <a:cxn ang="0">
                  <a:pos x="80" y="81"/>
                </a:cxn>
                <a:cxn ang="0">
                  <a:pos x="85" y="88"/>
                </a:cxn>
                <a:cxn ang="0">
                  <a:pos x="4" y="7"/>
                </a:cxn>
              </a:cxnLst>
              <a:rect l="0" t="0" r="r" b="b"/>
              <a:pathLst>
                <a:path w="85" h="88">
                  <a:moveTo>
                    <a:pt x="4" y="7"/>
                  </a:moveTo>
                  <a:lnTo>
                    <a:pt x="0" y="0"/>
                  </a:lnTo>
                  <a:lnTo>
                    <a:pt x="80" y="81"/>
                  </a:lnTo>
                  <a:lnTo>
                    <a:pt x="85" y="88"/>
                  </a:lnTo>
                  <a:lnTo>
                    <a:pt x="4" y="7"/>
                  </a:lnTo>
                  <a:close/>
                </a:path>
              </a:pathLst>
            </a:custGeom>
            <a:solidFill>
              <a:srgbClr val="55ABD5"/>
            </a:solidFill>
            <a:ln w="9525">
              <a:noFill/>
              <a:round/>
              <a:headEnd/>
              <a:tailEnd/>
            </a:ln>
          </p:spPr>
          <p:txBody>
            <a:bodyPr/>
            <a:lstStyle/>
            <a:p>
              <a:endParaRPr lang="en-US"/>
            </a:p>
          </p:txBody>
        </p:sp>
        <p:sp>
          <p:nvSpPr>
            <p:cNvPr id="273465" name="Freeform 2105"/>
            <p:cNvSpPr>
              <a:spLocks/>
            </p:cNvSpPr>
            <p:nvPr/>
          </p:nvSpPr>
          <p:spPr bwMode="auto">
            <a:xfrm>
              <a:off x="3987" y="2876"/>
              <a:ext cx="85" cy="87"/>
            </a:xfrm>
            <a:custGeom>
              <a:avLst/>
              <a:gdLst/>
              <a:ahLst/>
              <a:cxnLst>
                <a:cxn ang="0">
                  <a:pos x="5" y="6"/>
                </a:cxn>
                <a:cxn ang="0">
                  <a:pos x="0" y="0"/>
                </a:cxn>
                <a:cxn ang="0">
                  <a:pos x="81" y="80"/>
                </a:cxn>
                <a:cxn ang="0">
                  <a:pos x="85" y="87"/>
                </a:cxn>
                <a:cxn ang="0">
                  <a:pos x="5" y="6"/>
                </a:cxn>
              </a:cxnLst>
              <a:rect l="0" t="0" r="r" b="b"/>
              <a:pathLst>
                <a:path w="85" h="87">
                  <a:moveTo>
                    <a:pt x="5" y="6"/>
                  </a:moveTo>
                  <a:lnTo>
                    <a:pt x="0" y="0"/>
                  </a:lnTo>
                  <a:lnTo>
                    <a:pt x="81" y="80"/>
                  </a:lnTo>
                  <a:lnTo>
                    <a:pt x="85" y="87"/>
                  </a:lnTo>
                  <a:lnTo>
                    <a:pt x="5" y="6"/>
                  </a:lnTo>
                  <a:close/>
                </a:path>
              </a:pathLst>
            </a:custGeom>
            <a:solidFill>
              <a:srgbClr val="54AAD4"/>
            </a:solidFill>
            <a:ln w="9525">
              <a:noFill/>
              <a:round/>
              <a:headEnd/>
              <a:tailEnd/>
            </a:ln>
          </p:spPr>
          <p:txBody>
            <a:bodyPr/>
            <a:lstStyle/>
            <a:p>
              <a:endParaRPr lang="en-US"/>
            </a:p>
          </p:txBody>
        </p:sp>
        <p:sp>
          <p:nvSpPr>
            <p:cNvPr id="273466" name="Freeform 2106"/>
            <p:cNvSpPr>
              <a:spLocks/>
            </p:cNvSpPr>
            <p:nvPr/>
          </p:nvSpPr>
          <p:spPr bwMode="auto">
            <a:xfrm>
              <a:off x="3977" y="2863"/>
              <a:ext cx="91" cy="93"/>
            </a:xfrm>
            <a:custGeom>
              <a:avLst/>
              <a:gdLst/>
              <a:ahLst/>
              <a:cxnLst>
                <a:cxn ang="0">
                  <a:pos x="10" y="13"/>
                </a:cxn>
                <a:cxn ang="0">
                  <a:pos x="0" y="0"/>
                </a:cxn>
                <a:cxn ang="0">
                  <a:pos x="81" y="80"/>
                </a:cxn>
                <a:cxn ang="0">
                  <a:pos x="91" y="93"/>
                </a:cxn>
                <a:cxn ang="0">
                  <a:pos x="10" y="13"/>
                </a:cxn>
              </a:cxnLst>
              <a:rect l="0" t="0" r="r" b="b"/>
              <a:pathLst>
                <a:path w="91" h="93">
                  <a:moveTo>
                    <a:pt x="10" y="13"/>
                  </a:moveTo>
                  <a:lnTo>
                    <a:pt x="0" y="0"/>
                  </a:lnTo>
                  <a:lnTo>
                    <a:pt x="81" y="80"/>
                  </a:lnTo>
                  <a:lnTo>
                    <a:pt x="91" y="93"/>
                  </a:lnTo>
                  <a:lnTo>
                    <a:pt x="10" y="13"/>
                  </a:lnTo>
                  <a:close/>
                </a:path>
              </a:pathLst>
            </a:custGeom>
            <a:solidFill>
              <a:srgbClr val="54A9D3"/>
            </a:solidFill>
            <a:ln w="9525">
              <a:noFill/>
              <a:round/>
              <a:headEnd/>
              <a:tailEnd/>
            </a:ln>
          </p:spPr>
          <p:txBody>
            <a:bodyPr/>
            <a:lstStyle/>
            <a:p>
              <a:endParaRPr lang="en-US"/>
            </a:p>
          </p:txBody>
        </p:sp>
        <p:sp>
          <p:nvSpPr>
            <p:cNvPr id="273467" name="Line 2107"/>
            <p:cNvSpPr>
              <a:spLocks noChangeShapeType="1"/>
            </p:cNvSpPr>
            <p:nvPr/>
          </p:nvSpPr>
          <p:spPr bwMode="auto">
            <a:xfrm>
              <a:off x="3987" y="2876"/>
              <a:ext cx="81" cy="80"/>
            </a:xfrm>
            <a:prstGeom prst="line">
              <a:avLst/>
            </a:prstGeom>
            <a:noFill/>
            <a:ln w="1588">
              <a:solidFill>
                <a:srgbClr val="54A9D3"/>
              </a:solidFill>
              <a:miter lim="800000"/>
              <a:headEnd/>
              <a:tailEnd/>
            </a:ln>
          </p:spPr>
          <p:txBody>
            <a:bodyPr/>
            <a:lstStyle/>
            <a:p>
              <a:endParaRPr lang="en-US"/>
            </a:p>
          </p:txBody>
        </p:sp>
        <p:sp>
          <p:nvSpPr>
            <p:cNvPr id="273468" name="Freeform 2108"/>
            <p:cNvSpPr>
              <a:spLocks/>
            </p:cNvSpPr>
            <p:nvPr/>
          </p:nvSpPr>
          <p:spPr bwMode="auto">
            <a:xfrm>
              <a:off x="3966" y="2850"/>
              <a:ext cx="92" cy="93"/>
            </a:xfrm>
            <a:custGeom>
              <a:avLst/>
              <a:gdLst/>
              <a:ahLst/>
              <a:cxnLst>
                <a:cxn ang="0">
                  <a:pos x="11" y="13"/>
                </a:cxn>
                <a:cxn ang="0">
                  <a:pos x="0" y="0"/>
                </a:cxn>
                <a:cxn ang="0">
                  <a:pos x="81" y="80"/>
                </a:cxn>
                <a:cxn ang="0">
                  <a:pos x="92" y="93"/>
                </a:cxn>
                <a:cxn ang="0">
                  <a:pos x="11" y="13"/>
                </a:cxn>
              </a:cxnLst>
              <a:rect l="0" t="0" r="r" b="b"/>
              <a:pathLst>
                <a:path w="92" h="93">
                  <a:moveTo>
                    <a:pt x="11" y="13"/>
                  </a:moveTo>
                  <a:lnTo>
                    <a:pt x="0" y="0"/>
                  </a:lnTo>
                  <a:lnTo>
                    <a:pt x="81" y="80"/>
                  </a:lnTo>
                  <a:lnTo>
                    <a:pt x="92" y="93"/>
                  </a:lnTo>
                  <a:lnTo>
                    <a:pt x="11" y="13"/>
                  </a:lnTo>
                  <a:close/>
                </a:path>
              </a:pathLst>
            </a:custGeom>
            <a:solidFill>
              <a:srgbClr val="53A7D0"/>
            </a:solidFill>
            <a:ln w="9525">
              <a:noFill/>
              <a:round/>
              <a:headEnd/>
              <a:tailEnd/>
            </a:ln>
          </p:spPr>
          <p:txBody>
            <a:bodyPr/>
            <a:lstStyle/>
            <a:p>
              <a:endParaRPr lang="en-US"/>
            </a:p>
          </p:txBody>
        </p:sp>
        <p:sp>
          <p:nvSpPr>
            <p:cNvPr id="273469" name="Line 2109"/>
            <p:cNvSpPr>
              <a:spLocks noChangeShapeType="1"/>
            </p:cNvSpPr>
            <p:nvPr/>
          </p:nvSpPr>
          <p:spPr bwMode="auto">
            <a:xfrm>
              <a:off x="3977" y="2863"/>
              <a:ext cx="81" cy="80"/>
            </a:xfrm>
            <a:prstGeom prst="line">
              <a:avLst/>
            </a:prstGeom>
            <a:noFill/>
            <a:ln w="1588">
              <a:solidFill>
                <a:srgbClr val="53A7D0"/>
              </a:solidFill>
              <a:miter lim="800000"/>
              <a:headEnd/>
              <a:tailEnd/>
            </a:ln>
          </p:spPr>
          <p:txBody>
            <a:bodyPr/>
            <a:lstStyle/>
            <a:p>
              <a:endParaRPr lang="en-US"/>
            </a:p>
          </p:txBody>
        </p:sp>
        <p:sp>
          <p:nvSpPr>
            <p:cNvPr id="273470" name="Freeform 2110"/>
            <p:cNvSpPr>
              <a:spLocks/>
            </p:cNvSpPr>
            <p:nvPr/>
          </p:nvSpPr>
          <p:spPr bwMode="auto">
            <a:xfrm>
              <a:off x="3954" y="2838"/>
              <a:ext cx="93" cy="92"/>
            </a:xfrm>
            <a:custGeom>
              <a:avLst/>
              <a:gdLst/>
              <a:ahLst/>
              <a:cxnLst>
                <a:cxn ang="0">
                  <a:pos x="12" y="12"/>
                </a:cxn>
                <a:cxn ang="0">
                  <a:pos x="0" y="0"/>
                </a:cxn>
                <a:cxn ang="0">
                  <a:pos x="81" y="80"/>
                </a:cxn>
                <a:cxn ang="0">
                  <a:pos x="93" y="92"/>
                </a:cxn>
                <a:cxn ang="0">
                  <a:pos x="12" y="12"/>
                </a:cxn>
              </a:cxnLst>
              <a:rect l="0" t="0" r="r" b="b"/>
              <a:pathLst>
                <a:path w="93" h="92">
                  <a:moveTo>
                    <a:pt x="12" y="12"/>
                  </a:moveTo>
                  <a:lnTo>
                    <a:pt x="0" y="0"/>
                  </a:lnTo>
                  <a:lnTo>
                    <a:pt x="81" y="80"/>
                  </a:lnTo>
                  <a:lnTo>
                    <a:pt x="93" y="92"/>
                  </a:lnTo>
                  <a:lnTo>
                    <a:pt x="12" y="12"/>
                  </a:lnTo>
                  <a:close/>
                </a:path>
              </a:pathLst>
            </a:custGeom>
            <a:solidFill>
              <a:srgbClr val="52A4CE"/>
            </a:solidFill>
            <a:ln w="9525">
              <a:noFill/>
              <a:round/>
              <a:headEnd/>
              <a:tailEnd/>
            </a:ln>
          </p:spPr>
          <p:txBody>
            <a:bodyPr/>
            <a:lstStyle/>
            <a:p>
              <a:endParaRPr lang="en-US"/>
            </a:p>
          </p:txBody>
        </p:sp>
        <p:sp>
          <p:nvSpPr>
            <p:cNvPr id="273471" name="Line 2111"/>
            <p:cNvSpPr>
              <a:spLocks noChangeShapeType="1"/>
            </p:cNvSpPr>
            <p:nvPr/>
          </p:nvSpPr>
          <p:spPr bwMode="auto">
            <a:xfrm>
              <a:off x="3966" y="2850"/>
              <a:ext cx="81" cy="80"/>
            </a:xfrm>
            <a:prstGeom prst="line">
              <a:avLst/>
            </a:prstGeom>
            <a:noFill/>
            <a:ln w="1588">
              <a:solidFill>
                <a:srgbClr val="52A4CE"/>
              </a:solidFill>
              <a:miter lim="800000"/>
              <a:headEnd/>
              <a:tailEnd/>
            </a:ln>
          </p:spPr>
          <p:txBody>
            <a:bodyPr/>
            <a:lstStyle/>
            <a:p>
              <a:endParaRPr lang="en-US"/>
            </a:p>
          </p:txBody>
        </p:sp>
        <p:sp>
          <p:nvSpPr>
            <p:cNvPr id="273472" name="Freeform 2112"/>
            <p:cNvSpPr>
              <a:spLocks/>
            </p:cNvSpPr>
            <p:nvPr/>
          </p:nvSpPr>
          <p:spPr bwMode="auto">
            <a:xfrm>
              <a:off x="3120" y="2703"/>
              <a:ext cx="912" cy="608"/>
            </a:xfrm>
            <a:custGeom>
              <a:avLst/>
              <a:gdLst/>
              <a:ahLst/>
              <a:cxnLst>
                <a:cxn ang="0">
                  <a:pos x="410" y="2"/>
                </a:cxn>
                <a:cxn ang="0">
                  <a:pos x="342" y="10"/>
                </a:cxn>
                <a:cxn ang="0">
                  <a:pos x="279" y="24"/>
                </a:cxn>
                <a:cxn ang="0">
                  <a:pos x="220" y="44"/>
                </a:cxn>
                <a:cxn ang="0">
                  <a:pos x="166" y="70"/>
                </a:cxn>
                <a:cxn ang="0">
                  <a:pos x="119" y="100"/>
                </a:cxn>
                <a:cxn ang="0">
                  <a:pos x="78" y="135"/>
                </a:cxn>
                <a:cxn ang="0">
                  <a:pos x="45" y="173"/>
                </a:cxn>
                <a:cxn ang="0">
                  <a:pos x="21" y="214"/>
                </a:cxn>
                <a:cxn ang="0">
                  <a:pos x="5" y="258"/>
                </a:cxn>
                <a:cxn ang="0">
                  <a:pos x="0" y="304"/>
                </a:cxn>
                <a:cxn ang="0">
                  <a:pos x="5" y="351"/>
                </a:cxn>
                <a:cxn ang="0">
                  <a:pos x="21" y="395"/>
                </a:cxn>
                <a:cxn ang="0">
                  <a:pos x="45" y="436"/>
                </a:cxn>
                <a:cxn ang="0">
                  <a:pos x="78" y="474"/>
                </a:cxn>
                <a:cxn ang="0">
                  <a:pos x="119" y="509"/>
                </a:cxn>
                <a:cxn ang="0">
                  <a:pos x="166" y="539"/>
                </a:cxn>
                <a:cxn ang="0">
                  <a:pos x="220" y="564"/>
                </a:cxn>
                <a:cxn ang="0">
                  <a:pos x="279" y="584"/>
                </a:cxn>
                <a:cxn ang="0">
                  <a:pos x="342" y="599"/>
                </a:cxn>
                <a:cxn ang="0">
                  <a:pos x="410" y="607"/>
                </a:cxn>
                <a:cxn ang="0">
                  <a:pos x="480" y="608"/>
                </a:cxn>
                <a:cxn ang="0">
                  <a:pos x="548" y="602"/>
                </a:cxn>
                <a:cxn ang="0">
                  <a:pos x="613" y="590"/>
                </a:cxn>
                <a:cxn ang="0">
                  <a:pos x="674" y="572"/>
                </a:cxn>
                <a:cxn ang="0">
                  <a:pos x="729" y="548"/>
                </a:cxn>
                <a:cxn ang="0">
                  <a:pos x="779" y="519"/>
                </a:cxn>
                <a:cxn ang="0">
                  <a:pos x="822" y="486"/>
                </a:cxn>
                <a:cxn ang="0">
                  <a:pos x="857" y="449"/>
                </a:cxn>
                <a:cxn ang="0">
                  <a:pos x="885" y="409"/>
                </a:cxn>
                <a:cxn ang="0">
                  <a:pos x="903" y="366"/>
                </a:cxn>
                <a:cxn ang="0">
                  <a:pos x="912" y="320"/>
                </a:cxn>
                <a:cxn ang="0">
                  <a:pos x="910" y="273"/>
                </a:cxn>
                <a:cxn ang="0">
                  <a:pos x="898" y="229"/>
                </a:cxn>
                <a:cxn ang="0">
                  <a:pos x="876" y="186"/>
                </a:cxn>
                <a:cxn ang="0">
                  <a:pos x="846" y="147"/>
                </a:cxn>
                <a:cxn ang="0">
                  <a:pos x="808" y="111"/>
                </a:cxn>
                <a:cxn ang="0">
                  <a:pos x="763" y="79"/>
                </a:cxn>
                <a:cxn ang="0">
                  <a:pos x="711" y="52"/>
                </a:cxn>
                <a:cxn ang="0">
                  <a:pos x="654" y="30"/>
                </a:cxn>
                <a:cxn ang="0">
                  <a:pos x="592" y="14"/>
                </a:cxn>
                <a:cxn ang="0">
                  <a:pos x="526" y="4"/>
                </a:cxn>
                <a:cxn ang="0">
                  <a:pos x="456" y="0"/>
                </a:cxn>
              </a:cxnLst>
              <a:rect l="0" t="0" r="r" b="b"/>
              <a:pathLst>
                <a:path w="912" h="608">
                  <a:moveTo>
                    <a:pt x="456" y="0"/>
                  </a:moveTo>
                  <a:lnTo>
                    <a:pt x="433" y="1"/>
                  </a:lnTo>
                  <a:lnTo>
                    <a:pt x="410" y="2"/>
                  </a:lnTo>
                  <a:lnTo>
                    <a:pt x="387" y="4"/>
                  </a:lnTo>
                  <a:lnTo>
                    <a:pt x="364" y="7"/>
                  </a:lnTo>
                  <a:lnTo>
                    <a:pt x="342" y="10"/>
                  </a:lnTo>
                  <a:lnTo>
                    <a:pt x="321" y="14"/>
                  </a:lnTo>
                  <a:lnTo>
                    <a:pt x="299" y="19"/>
                  </a:lnTo>
                  <a:lnTo>
                    <a:pt x="279" y="24"/>
                  </a:lnTo>
                  <a:lnTo>
                    <a:pt x="258" y="30"/>
                  </a:lnTo>
                  <a:lnTo>
                    <a:pt x="239" y="37"/>
                  </a:lnTo>
                  <a:lnTo>
                    <a:pt x="220" y="44"/>
                  </a:lnTo>
                  <a:lnTo>
                    <a:pt x="201" y="52"/>
                  </a:lnTo>
                  <a:lnTo>
                    <a:pt x="183" y="61"/>
                  </a:lnTo>
                  <a:lnTo>
                    <a:pt x="166" y="70"/>
                  </a:lnTo>
                  <a:lnTo>
                    <a:pt x="150" y="79"/>
                  </a:lnTo>
                  <a:lnTo>
                    <a:pt x="134" y="89"/>
                  </a:lnTo>
                  <a:lnTo>
                    <a:pt x="119" y="100"/>
                  </a:lnTo>
                  <a:lnTo>
                    <a:pt x="104" y="111"/>
                  </a:lnTo>
                  <a:lnTo>
                    <a:pt x="91" y="123"/>
                  </a:lnTo>
                  <a:lnTo>
                    <a:pt x="78" y="135"/>
                  </a:lnTo>
                  <a:lnTo>
                    <a:pt x="66" y="147"/>
                  </a:lnTo>
                  <a:lnTo>
                    <a:pt x="55" y="160"/>
                  </a:lnTo>
                  <a:lnTo>
                    <a:pt x="45" y="173"/>
                  </a:lnTo>
                  <a:lnTo>
                    <a:pt x="36" y="186"/>
                  </a:lnTo>
                  <a:lnTo>
                    <a:pt x="28" y="200"/>
                  </a:lnTo>
                  <a:lnTo>
                    <a:pt x="21" y="214"/>
                  </a:lnTo>
                  <a:lnTo>
                    <a:pt x="14" y="229"/>
                  </a:lnTo>
                  <a:lnTo>
                    <a:pt x="9" y="243"/>
                  </a:lnTo>
                  <a:lnTo>
                    <a:pt x="5" y="258"/>
                  </a:lnTo>
                  <a:lnTo>
                    <a:pt x="3" y="273"/>
                  </a:lnTo>
                  <a:lnTo>
                    <a:pt x="1" y="289"/>
                  </a:lnTo>
                  <a:lnTo>
                    <a:pt x="0" y="304"/>
                  </a:lnTo>
                  <a:lnTo>
                    <a:pt x="1" y="320"/>
                  </a:lnTo>
                  <a:lnTo>
                    <a:pt x="3" y="335"/>
                  </a:lnTo>
                  <a:lnTo>
                    <a:pt x="5" y="351"/>
                  </a:lnTo>
                  <a:lnTo>
                    <a:pt x="9" y="366"/>
                  </a:lnTo>
                  <a:lnTo>
                    <a:pt x="14" y="380"/>
                  </a:lnTo>
                  <a:lnTo>
                    <a:pt x="21" y="395"/>
                  </a:lnTo>
                  <a:lnTo>
                    <a:pt x="28" y="409"/>
                  </a:lnTo>
                  <a:lnTo>
                    <a:pt x="36" y="423"/>
                  </a:lnTo>
                  <a:lnTo>
                    <a:pt x="45" y="436"/>
                  </a:lnTo>
                  <a:lnTo>
                    <a:pt x="55" y="449"/>
                  </a:lnTo>
                  <a:lnTo>
                    <a:pt x="66" y="462"/>
                  </a:lnTo>
                  <a:lnTo>
                    <a:pt x="78" y="474"/>
                  </a:lnTo>
                  <a:lnTo>
                    <a:pt x="91" y="486"/>
                  </a:lnTo>
                  <a:lnTo>
                    <a:pt x="104" y="498"/>
                  </a:lnTo>
                  <a:lnTo>
                    <a:pt x="119" y="509"/>
                  </a:lnTo>
                  <a:lnTo>
                    <a:pt x="134" y="519"/>
                  </a:lnTo>
                  <a:lnTo>
                    <a:pt x="150" y="529"/>
                  </a:lnTo>
                  <a:lnTo>
                    <a:pt x="166" y="539"/>
                  </a:lnTo>
                  <a:lnTo>
                    <a:pt x="183" y="548"/>
                  </a:lnTo>
                  <a:lnTo>
                    <a:pt x="201" y="556"/>
                  </a:lnTo>
                  <a:lnTo>
                    <a:pt x="220" y="564"/>
                  </a:lnTo>
                  <a:lnTo>
                    <a:pt x="239" y="572"/>
                  </a:lnTo>
                  <a:lnTo>
                    <a:pt x="258" y="578"/>
                  </a:lnTo>
                  <a:lnTo>
                    <a:pt x="279" y="584"/>
                  </a:lnTo>
                  <a:lnTo>
                    <a:pt x="299" y="590"/>
                  </a:lnTo>
                  <a:lnTo>
                    <a:pt x="321" y="595"/>
                  </a:lnTo>
                  <a:lnTo>
                    <a:pt x="342" y="599"/>
                  </a:lnTo>
                  <a:lnTo>
                    <a:pt x="364" y="602"/>
                  </a:lnTo>
                  <a:lnTo>
                    <a:pt x="387" y="605"/>
                  </a:lnTo>
                  <a:lnTo>
                    <a:pt x="410" y="607"/>
                  </a:lnTo>
                  <a:lnTo>
                    <a:pt x="433" y="608"/>
                  </a:lnTo>
                  <a:lnTo>
                    <a:pt x="456" y="608"/>
                  </a:lnTo>
                  <a:lnTo>
                    <a:pt x="480" y="608"/>
                  </a:lnTo>
                  <a:lnTo>
                    <a:pt x="503" y="607"/>
                  </a:lnTo>
                  <a:lnTo>
                    <a:pt x="526" y="605"/>
                  </a:lnTo>
                  <a:lnTo>
                    <a:pt x="548" y="602"/>
                  </a:lnTo>
                  <a:lnTo>
                    <a:pt x="570" y="599"/>
                  </a:lnTo>
                  <a:lnTo>
                    <a:pt x="592" y="595"/>
                  </a:lnTo>
                  <a:lnTo>
                    <a:pt x="613" y="590"/>
                  </a:lnTo>
                  <a:lnTo>
                    <a:pt x="634" y="584"/>
                  </a:lnTo>
                  <a:lnTo>
                    <a:pt x="654" y="578"/>
                  </a:lnTo>
                  <a:lnTo>
                    <a:pt x="674" y="572"/>
                  </a:lnTo>
                  <a:lnTo>
                    <a:pt x="693" y="564"/>
                  </a:lnTo>
                  <a:lnTo>
                    <a:pt x="711" y="556"/>
                  </a:lnTo>
                  <a:lnTo>
                    <a:pt x="729" y="548"/>
                  </a:lnTo>
                  <a:lnTo>
                    <a:pt x="746" y="539"/>
                  </a:lnTo>
                  <a:lnTo>
                    <a:pt x="763" y="529"/>
                  </a:lnTo>
                  <a:lnTo>
                    <a:pt x="779" y="519"/>
                  </a:lnTo>
                  <a:lnTo>
                    <a:pt x="794" y="509"/>
                  </a:lnTo>
                  <a:lnTo>
                    <a:pt x="808" y="498"/>
                  </a:lnTo>
                  <a:lnTo>
                    <a:pt x="822" y="486"/>
                  </a:lnTo>
                  <a:lnTo>
                    <a:pt x="834" y="474"/>
                  </a:lnTo>
                  <a:lnTo>
                    <a:pt x="846" y="462"/>
                  </a:lnTo>
                  <a:lnTo>
                    <a:pt x="857" y="449"/>
                  </a:lnTo>
                  <a:lnTo>
                    <a:pt x="867" y="436"/>
                  </a:lnTo>
                  <a:lnTo>
                    <a:pt x="876" y="423"/>
                  </a:lnTo>
                  <a:lnTo>
                    <a:pt x="885" y="409"/>
                  </a:lnTo>
                  <a:lnTo>
                    <a:pt x="892" y="395"/>
                  </a:lnTo>
                  <a:lnTo>
                    <a:pt x="898" y="380"/>
                  </a:lnTo>
                  <a:lnTo>
                    <a:pt x="903" y="366"/>
                  </a:lnTo>
                  <a:lnTo>
                    <a:pt x="907" y="351"/>
                  </a:lnTo>
                  <a:lnTo>
                    <a:pt x="910" y="335"/>
                  </a:lnTo>
                  <a:lnTo>
                    <a:pt x="912" y="320"/>
                  </a:lnTo>
                  <a:lnTo>
                    <a:pt x="912" y="304"/>
                  </a:lnTo>
                  <a:lnTo>
                    <a:pt x="912" y="289"/>
                  </a:lnTo>
                  <a:lnTo>
                    <a:pt x="910" y="273"/>
                  </a:lnTo>
                  <a:lnTo>
                    <a:pt x="907" y="258"/>
                  </a:lnTo>
                  <a:lnTo>
                    <a:pt x="903" y="243"/>
                  </a:lnTo>
                  <a:lnTo>
                    <a:pt x="898" y="229"/>
                  </a:lnTo>
                  <a:lnTo>
                    <a:pt x="892" y="214"/>
                  </a:lnTo>
                  <a:lnTo>
                    <a:pt x="885" y="200"/>
                  </a:lnTo>
                  <a:lnTo>
                    <a:pt x="876" y="186"/>
                  </a:lnTo>
                  <a:lnTo>
                    <a:pt x="867" y="173"/>
                  </a:lnTo>
                  <a:lnTo>
                    <a:pt x="857" y="160"/>
                  </a:lnTo>
                  <a:lnTo>
                    <a:pt x="846" y="147"/>
                  </a:lnTo>
                  <a:lnTo>
                    <a:pt x="834" y="135"/>
                  </a:lnTo>
                  <a:lnTo>
                    <a:pt x="822" y="123"/>
                  </a:lnTo>
                  <a:lnTo>
                    <a:pt x="808" y="111"/>
                  </a:lnTo>
                  <a:lnTo>
                    <a:pt x="794" y="100"/>
                  </a:lnTo>
                  <a:lnTo>
                    <a:pt x="779" y="89"/>
                  </a:lnTo>
                  <a:lnTo>
                    <a:pt x="763" y="79"/>
                  </a:lnTo>
                  <a:lnTo>
                    <a:pt x="746" y="70"/>
                  </a:lnTo>
                  <a:lnTo>
                    <a:pt x="729" y="61"/>
                  </a:lnTo>
                  <a:lnTo>
                    <a:pt x="711" y="52"/>
                  </a:lnTo>
                  <a:lnTo>
                    <a:pt x="693" y="44"/>
                  </a:lnTo>
                  <a:lnTo>
                    <a:pt x="674" y="37"/>
                  </a:lnTo>
                  <a:lnTo>
                    <a:pt x="654" y="30"/>
                  </a:lnTo>
                  <a:lnTo>
                    <a:pt x="634" y="24"/>
                  </a:lnTo>
                  <a:lnTo>
                    <a:pt x="613" y="19"/>
                  </a:lnTo>
                  <a:lnTo>
                    <a:pt x="592" y="14"/>
                  </a:lnTo>
                  <a:lnTo>
                    <a:pt x="570" y="10"/>
                  </a:lnTo>
                  <a:lnTo>
                    <a:pt x="548" y="7"/>
                  </a:lnTo>
                  <a:lnTo>
                    <a:pt x="526" y="4"/>
                  </a:lnTo>
                  <a:lnTo>
                    <a:pt x="503" y="2"/>
                  </a:lnTo>
                  <a:lnTo>
                    <a:pt x="480" y="1"/>
                  </a:lnTo>
                  <a:lnTo>
                    <a:pt x="456" y="0"/>
                  </a:lnTo>
                  <a:close/>
                </a:path>
              </a:pathLst>
            </a:custGeom>
            <a:solidFill>
              <a:srgbClr val="279C9C"/>
            </a:solidFill>
            <a:ln w="9525">
              <a:noFill/>
              <a:round/>
              <a:headEnd/>
              <a:tailEnd/>
            </a:ln>
          </p:spPr>
          <p:txBody>
            <a:bodyPr/>
            <a:lstStyle/>
            <a:p>
              <a:endParaRPr lang="en-US"/>
            </a:p>
          </p:txBody>
        </p:sp>
        <p:sp>
          <p:nvSpPr>
            <p:cNvPr id="273473" name="Line 2113"/>
            <p:cNvSpPr>
              <a:spLocks noChangeShapeType="1"/>
            </p:cNvSpPr>
            <p:nvPr/>
          </p:nvSpPr>
          <p:spPr bwMode="auto">
            <a:xfrm flipH="1">
              <a:off x="3553" y="2703"/>
              <a:ext cx="23" cy="1"/>
            </a:xfrm>
            <a:prstGeom prst="line">
              <a:avLst/>
            </a:prstGeom>
            <a:noFill/>
            <a:ln w="9525">
              <a:solidFill>
                <a:srgbClr val="3691A4"/>
              </a:solidFill>
              <a:miter lim="800000"/>
              <a:headEnd/>
              <a:tailEnd/>
            </a:ln>
          </p:spPr>
          <p:txBody>
            <a:bodyPr/>
            <a:lstStyle/>
            <a:p>
              <a:endParaRPr lang="en-US"/>
            </a:p>
          </p:txBody>
        </p:sp>
        <p:sp>
          <p:nvSpPr>
            <p:cNvPr id="273474" name="Line 2114"/>
            <p:cNvSpPr>
              <a:spLocks noChangeShapeType="1"/>
            </p:cNvSpPr>
            <p:nvPr/>
          </p:nvSpPr>
          <p:spPr bwMode="auto">
            <a:xfrm flipH="1">
              <a:off x="3530" y="2704"/>
              <a:ext cx="23" cy="1"/>
            </a:xfrm>
            <a:prstGeom prst="line">
              <a:avLst/>
            </a:prstGeom>
            <a:noFill/>
            <a:ln w="9525">
              <a:solidFill>
                <a:srgbClr val="3690A2"/>
              </a:solidFill>
              <a:miter lim="800000"/>
              <a:headEnd/>
              <a:tailEnd/>
            </a:ln>
          </p:spPr>
          <p:txBody>
            <a:bodyPr/>
            <a:lstStyle/>
            <a:p>
              <a:endParaRPr lang="en-US"/>
            </a:p>
          </p:txBody>
        </p:sp>
        <p:sp>
          <p:nvSpPr>
            <p:cNvPr id="273475" name="Line 2115"/>
            <p:cNvSpPr>
              <a:spLocks noChangeShapeType="1"/>
            </p:cNvSpPr>
            <p:nvPr/>
          </p:nvSpPr>
          <p:spPr bwMode="auto">
            <a:xfrm flipH="1">
              <a:off x="3507" y="2705"/>
              <a:ext cx="23" cy="2"/>
            </a:xfrm>
            <a:prstGeom prst="line">
              <a:avLst/>
            </a:prstGeom>
            <a:noFill/>
            <a:ln w="9525">
              <a:solidFill>
                <a:srgbClr val="358FA0"/>
              </a:solidFill>
              <a:miter lim="800000"/>
              <a:headEnd/>
              <a:tailEnd/>
            </a:ln>
          </p:spPr>
          <p:txBody>
            <a:bodyPr/>
            <a:lstStyle/>
            <a:p>
              <a:endParaRPr lang="en-US"/>
            </a:p>
          </p:txBody>
        </p:sp>
        <p:sp>
          <p:nvSpPr>
            <p:cNvPr id="273476" name="Line 2116"/>
            <p:cNvSpPr>
              <a:spLocks noChangeShapeType="1"/>
            </p:cNvSpPr>
            <p:nvPr/>
          </p:nvSpPr>
          <p:spPr bwMode="auto">
            <a:xfrm flipH="1">
              <a:off x="3484" y="2707"/>
              <a:ext cx="23" cy="3"/>
            </a:xfrm>
            <a:prstGeom prst="line">
              <a:avLst/>
            </a:prstGeom>
            <a:noFill/>
            <a:ln w="9525">
              <a:solidFill>
                <a:srgbClr val="358D9F"/>
              </a:solidFill>
              <a:miter lim="800000"/>
              <a:headEnd/>
              <a:tailEnd/>
            </a:ln>
          </p:spPr>
          <p:txBody>
            <a:bodyPr/>
            <a:lstStyle/>
            <a:p>
              <a:endParaRPr lang="en-US"/>
            </a:p>
          </p:txBody>
        </p:sp>
        <p:sp>
          <p:nvSpPr>
            <p:cNvPr id="273477" name="Line 2117"/>
            <p:cNvSpPr>
              <a:spLocks noChangeShapeType="1"/>
            </p:cNvSpPr>
            <p:nvPr/>
          </p:nvSpPr>
          <p:spPr bwMode="auto">
            <a:xfrm flipH="1">
              <a:off x="3462" y="2710"/>
              <a:ext cx="22" cy="3"/>
            </a:xfrm>
            <a:prstGeom prst="line">
              <a:avLst/>
            </a:prstGeom>
            <a:noFill/>
            <a:ln w="9525">
              <a:solidFill>
                <a:srgbClr val="348C9D"/>
              </a:solidFill>
              <a:miter lim="800000"/>
              <a:headEnd/>
              <a:tailEnd/>
            </a:ln>
          </p:spPr>
          <p:txBody>
            <a:bodyPr/>
            <a:lstStyle/>
            <a:p>
              <a:endParaRPr lang="en-US"/>
            </a:p>
          </p:txBody>
        </p:sp>
        <p:sp>
          <p:nvSpPr>
            <p:cNvPr id="273478" name="Line 2118"/>
            <p:cNvSpPr>
              <a:spLocks noChangeShapeType="1"/>
            </p:cNvSpPr>
            <p:nvPr/>
          </p:nvSpPr>
          <p:spPr bwMode="auto">
            <a:xfrm flipH="1">
              <a:off x="3441" y="2713"/>
              <a:ext cx="21" cy="4"/>
            </a:xfrm>
            <a:prstGeom prst="line">
              <a:avLst/>
            </a:prstGeom>
            <a:noFill/>
            <a:ln w="9525">
              <a:solidFill>
                <a:srgbClr val="348A9C"/>
              </a:solidFill>
              <a:miter lim="800000"/>
              <a:headEnd/>
              <a:tailEnd/>
            </a:ln>
          </p:spPr>
          <p:txBody>
            <a:bodyPr/>
            <a:lstStyle/>
            <a:p>
              <a:endParaRPr lang="en-US"/>
            </a:p>
          </p:txBody>
        </p:sp>
        <p:sp>
          <p:nvSpPr>
            <p:cNvPr id="273479" name="Line 2119"/>
            <p:cNvSpPr>
              <a:spLocks noChangeShapeType="1"/>
            </p:cNvSpPr>
            <p:nvPr/>
          </p:nvSpPr>
          <p:spPr bwMode="auto">
            <a:xfrm flipH="1">
              <a:off x="3419" y="2717"/>
              <a:ext cx="22" cy="5"/>
            </a:xfrm>
            <a:prstGeom prst="line">
              <a:avLst/>
            </a:prstGeom>
            <a:noFill/>
            <a:ln w="9525">
              <a:solidFill>
                <a:srgbClr val="348B9C"/>
              </a:solidFill>
              <a:miter lim="800000"/>
              <a:headEnd/>
              <a:tailEnd/>
            </a:ln>
          </p:spPr>
          <p:txBody>
            <a:bodyPr/>
            <a:lstStyle/>
            <a:p>
              <a:endParaRPr lang="en-US"/>
            </a:p>
          </p:txBody>
        </p:sp>
        <p:sp>
          <p:nvSpPr>
            <p:cNvPr id="273480" name="Line 2120"/>
            <p:cNvSpPr>
              <a:spLocks noChangeShapeType="1"/>
            </p:cNvSpPr>
            <p:nvPr/>
          </p:nvSpPr>
          <p:spPr bwMode="auto">
            <a:xfrm flipH="1">
              <a:off x="3399" y="2722"/>
              <a:ext cx="20" cy="5"/>
            </a:xfrm>
            <a:prstGeom prst="line">
              <a:avLst/>
            </a:prstGeom>
            <a:noFill/>
            <a:ln w="9525">
              <a:solidFill>
                <a:srgbClr val="348C9E"/>
              </a:solidFill>
              <a:miter lim="800000"/>
              <a:headEnd/>
              <a:tailEnd/>
            </a:ln>
          </p:spPr>
          <p:txBody>
            <a:bodyPr/>
            <a:lstStyle/>
            <a:p>
              <a:endParaRPr lang="en-US"/>
            </a:p>
          </p:txBody>
        </p:sp>
        <p:sp>
          <p:nvSpPr>
            <p:cNvPr id="273481" name="Line 2121"/>
            <p:cNvSpPr>
              <a:spLocks noChangeShapeType="1"/>
            </p:cNvSpPr>
            <p:nvPr/>
          </p:nvSpPr>
          <p:spPr bwMode="auto">
            <a:xfrm flipH="1">
              <a:off x="3378" y="2727"/>
              <a:ext cx="21" cy="6"/>
            </a:xfrm>
            <a:prstGeom prst="line">
              <a:avLst/>
            </a:prstGeom>
            <a:noFill/>
            <a:ln w="9525">
              <a:solidFill>
                <a:srgbClr val="358D9F"/>
              </a:solidFill>
              <a:miter lim="800000"/>
              <a:headEnd/>
              <a:tailEnd/>
            </a:ln>
          </p:spPr>
          <p:txBody>
            <a:bodyPr/>
            <a:lstStyle/>
            <a:p>
              <a:endParaRPr lang="en-US"/>
            </a:p>
          </p:txBody>
        </p:sp>
        <p:sp>
          <p:nvSpPr>
            <p:cNvPr id="273482" name="Line 2122"/>
            <p:cNvSpPr>
              <a:spLocks noChangeShapeType="1"/>
            </p:cNvSpPr>
            <p:nvPr/>
          </p:nvSpPr>
          <p:spPr bwMode="auto">
            <a:xfrm flipH="1">
              <a:off x="3359" y="2733"/>
              <a:ext cx="19" cy="7"/>
            </a:xfrm>
            <a:prstGeom prst="line">
              <a:avLst/>
            </a:prstGeom>
            <a:noFill/>
            <a:ln w="9525">
              <a:solidFill>
                <a:srgbClr val="358FA1"/>
              </a:solidFill>
              <a:miter lim="800000"/>
              <a:headEnd/>
              <a:tailEnd/>
            </a:ln>
          </p:spPr>
          <p:txBody>
            <a:bodyPr/>
            <a:lstStyle/>
            <a:p>
              <a:endParaRPr lang="en-US"/>
            </a:p>
          </p:txBody>
        </p:sp>
        <p:sp>
          <p:nvSpPr>
            <p:cNvPr id="273483" name="Line 2123"/>
            <p:cNvSpPr>
              <a:spLocks noChangeShapeType="1"/>
            </p:cNvSpPr>
            <p:nvPr/>
          </p:nvSpPr>
          <p:spPr bwMode="auto">
            <a:xfrm flipH="1">
              <a:off x="3340" y="2740"/>
              <a:ext cx="19" cy="7"/>
            </a:xfrm>
            <a:prstGeom prst="line">
              <a:avLst/>
            </a:prstGeom>
            <a:noFill/>
            <a:ln w="9525">
              <a:solidFill>
                <a:srgbClr val="3690A2"/>
              </a:solidFill>
              <a:miter lim="800000"/>
              <a:headEnd/>
              <a:tailEnd/>
            </a:ln>
          </p:spPr>
          <p:txBody>
            <a:bodyPr/>
            <a:lstStyle/>
            <a:p>
              <a:endParaRPr lang="en-US"/>
            </a:p>
          </p:txBody>
        </p:sp>
        <p:sp>
          <p:nvSpPr>
            <p:cNvPr id="273484" name="Line 2124"/>
            <p:cNvSpPr>
              <a:spLocks noChangeShapeType="1"/>
            </p:cNvSpPr>
            <p:nvPr/>
          </p:nvSpPr>
          <p:spPr bwMode="auto">
            <a:xfrm flipH="1">
              <a:off x="3321" y="2747"/>
              <a:ext cx="19" cy="8"/>
            </a:xfrm>
            <a:prstGeom prst="line">
              <a:avLst/>
            </a:prstGeom>
            <a:noFill/>
            <a:ln w="9525">
              <a:solidFill>
                <a:srgbClr val="3692A4"/>
              </a:solidFill>
              <a:miter lim="800000"/>
              <a:headEnd/>
              <a:tailEnd/>
            </a:ln>
          </p:spPr>
          <p:txBody>
            <a:bodyPr/>
            <a:lstStyle/>
            <a:p>
              <a:endParaRPr lang="en-US"/>
            </a:p>
          </p:txBody>
        </p:sp>
        <p:sp>
          <p:nvSpPr>
            <p:cNvPr id="273485" name="Line 2125"/>
            <p:cNvSpPr>
              <a:spLocks noChangeShapeType="1"/>
            </p:cNvSpPr>
            <p:nvPr/>
          </p:nvSpPr>
          <p:spPr bwMode="auto">
            <a:xfrm flipH="1">
              <a:off x="3303" y="2755"/>
              <a:ext cx="18" cy="9"/>
            </a:xfrm>
            <a:prstGeom prst="line">
              <a:avLst/>
            </a:prstGeom>
            <a:noFill/>
            <a:ln w="9525">
              <a:solidFill>
                <a:srgbClr val="3793A6"/>
              </a:solidFill>
              <a:miter lim="800000"/>
              <a:headEnd/>
              <a:tailEnd/>
            </a:ln>
          </p:spPr>
          <p:txBody>
            <a:bodyPr/>
            <a:lstStyle/>
            <a:p>
              <a:endParaRPr lang="en-US"/>
            </a:p>
          </p:txBody>
        </p:sp>
        <p:sp>
          <p:nvSpPr>
            <p:cNvPr id="273486" name="Line 2126"/>
            <p:cNvSpPr>
              <a:spLocks noChangeShapeType="1"/>
            </p:cNvSpPr>
            <p:nvPr/>
          </p:nvSpPr>
          <p:spPr bwMode="auto">
            <a:xfrm flipH="1">
              <a:off x="3286" y="2764"/>
              <a:ext cx="17" cy="9"/>
            </a:xfrm>
            <a:prstGeom prst="line">
              <a:avLst/>
            </a:prstGeom>
            <a:noFill/>
            <a:ln w="9525">
              <a:solidFill>
                <a:srgbClr val="3795A7"/>
              </a:solidFill>
              <a:miter lim="800000"/>
              <a:headEnd/>
              <a:tailEnd/>
            </a:ln>
          </p:spPr>
          <p:txBody>
            <a:bodyPr/>
            <a:lstStyle/>
            <a:p>
              <a:endParaRPr lang="en-US"/>
            </a:p>
          </p:txBody>
        </p:sp>
        <p:sp>
          <p:nvSpPr>
            <p:cNvPr id="273487" name="Line 2127"/>
            <p:cNvSpPr>
              <a:spLocks noChangeShapeType="1"/>
            </p:cNvSpPr>
            <p:nvPr/>
          </p:nvSpPr>
          <p:spPr bwMode="auto">
            <a:xfrm flipH="1">
              <a:off x="3270" y="2773"/>
              <a:ext cx="16" cy="9"/>
            </a:xfrm>
            <a:prstGeom prst="line">
              <a:avLst/>
            </a:prstGeom>
            <a:noFill/>
            <a:ln w="9525">
              <a:solidFill>
                <a:srgbClr val="3896A9"/>
              </a:solidFill>
              <a:miter lim="800000"/>
              <a:headEnd/>
              <a:tailEnd/>
            </a:ln>
          </p:spPr>
          <p:txBody>
            <a:bodyPr/>
            <a:lstStyle/>
            <a:p>
              <a:endParaRPr lang="en-US"/>
            </a:p>
          </p:txBody>
        </p:sp>
        <p:sp>
          <p:nvSpPr>
            <p:cNvPr id="273488" name="Line 2128"/>
            <p:cNvSpPr>
              <a:spLocks noChangeShapeType="1"/>
            </p:cNvSpPr>
            <p:nvPr/>
          </p:nvSpPr>
          <p:spPr bwMode="auto">
            <a:xfrm flipH="1">
              <a:off x="3254" y="2782"/>
              <a:ext cx="16" cy="10"/>
            </a:xfrm>
            <a:prstGeom prst="line">
              <a:avLst/>
            </a:prstGeom>
            <a:noFill/>
            <a:ln w="9525">
              <a:solidFill>
                <a:srgbClr val="3998AB"/>
              </a:solidFill>
              <a:miter lim="800000"/>
              <a:headEnd/>
              <a:tailEnd/>
            </a:ln>
          </p:spPr>
          <p:txBody>
            <a:bodyPr/>
            <a:lstStyle/>
            <a:p>
              <a:endParaRPr lang="en-US"/>
            </a:p>
          </p:txBody>
        </p:sp>
        <p:sp>
          <p:nvSpPr>
            <p:cNvPr id="273489" name="Line 2129"/>
            <p:cNvSpPr>
              <a:spLocks noChangeShapeType="1"/>
            </p:cNvSpPr>
            <p:nvPr/>
          </p:nvSpPr>
          <p:spPr bwMode="auto">
            <a:xfrm flipH="1">
              <a:off x="3239" y="2792"/>
              <a:ext cx="15" cy="11"/>
            </a:xfrm>
            <a:prstGeom prst="line">
              <a:avLst/>
            </a:prstGeom>
            <a:noFill/>
            <a:ln w="9525">
              <a:solidFill>
                <a:srgbClr val="3999AC"/>
              </a:solidFill>
              <a:miter lim="800000"/>
              <a:headEnd/>
              <a:tailEnd/>
            </a:ln>
          </p:spPr>
          <p:txBody>
            <a:bodyPr/>
            <a:lstStyle/>
            <a:p>
              <a:endParaRPr lang="en-US"/>
            </a:p>
          </p:txBody>
        </p:sp>
        <p:sp>
          <p:nvSpPr>
            <p:cNvPr id="273490" name="Line 2130"/>
            <p:cNvSpPr>
              <a:spLocks noChangeShapeType="1"/>
            </p:cNvSpPr>
            <p:nvPr/>
          </p:nvSpPr>
          <p:spPr bwMode="auto">
            <a:xfrm flipH="1">
              <a:off x="3224" y="2803"/>
              <a:ext cx="15" cy="11"/>
            </a:xfrm>
            <a:prstGeom prst="line">
              <a:avLst/>
            </a:prstGeom>
            <a:noFill/>
            <a:ln w="9525">
              <a:solidFill>
                <a:srgbClr val="3A9BAE"/>
              </a:solidFill>
              <a:miter lim="800000"/>
              <a:headEnd/>
              <a:tailEnd/>
            </a:ln>
          </p:spPr>
          <p:txBody>
            <a:bodyPr/>
            <a:lstStyle/>
            <a:p>
              <a:endParaRPr lang="en-US"/>
            </a:p>
          </p:txBody>
        </p:sp>
        <p:sp>
          <p:nvSpPr>
            <p:cNvPr id="273491" name="Line 2131"/>
            <p:cNvSpPr>
              <a:spLocks noChangeShapeType="1"/>
            </p:cNvSpPr>
            <p:nvPr/>
          </p:nvSpPr>
          <p:spPr bwMode="auto">
            <a:xfrm flipH="1">
              <a:off x="3211" y="2814"/>
              <a:ext cx="13" cy="12"/>
            </a:xfrm>
            <a:prstGeom prst="line">
              <a:avLst/>
            </a:prstGeom>
            <a:noFill/>
            <a:ln w="9525">
              <a:solidFill>
                <a:srgbClr val="3A9CB0"/>
              </a:solidFill>
              <a:miter lim="800000"/>
              <a:headEnd/>
              <a:tailEnd/>
            </a:ln>
          </p:spPr>
          <p:txBody>
            <a:bodyPr/>
            <a:lstStyle/>
            <a:p>
              <a:endParaRPr lang="en-US"/>
            </a:p>
          </p:txBody>
        </p:sp>
        <p:sp>
          <p:nvSpPr>
            <p:cNvPr id="273492" name="Line 2132"/>
            <p:cNvSpPr>
              <a:spLocks noChangeShapeType="1"/>
            </p:cNvSpPr>
            <p:nvPr/>
          </p:nvSpPr>
          <p:spPr bwMode="auto">
            <a:xfrm flipH="1">
              <a:off x="3198" y="2826"/>
              <a:ext cx="13" cy="12"/>
            </a:xfrm>
            <a:prstGeom prst="line">
              <a:avLst/>
            </a:prstGeom>
            <a:noFill/>
            <a:ln w="9525">
              <a:solidFill>
                <a:srgbClr val="3B9EB2"/>
              </a:solidFill>
              <a:miter lim="800000"/>
              <a:headEnd/>
              <a:tailEnd/>
            </a:ln>
          </p:spPr>
          <p:txBody>
            <a:bodyPr/>
            <a:lstStyle/>
            <a:p>
              <a:endParaRPr lang="en-US"/>
            </a:p>
          </p:txBody>
        </p:sp>
        <p:sp>
          <p:nvSpPr>
            <p:cNvPr id="273493" name="Line 2133"/>
            <p:cNvSpPr>
              <a:spLocks noChangeShapeType="1"/>
            </p:cNvSpPr>
            <p:nvPr/>
          </p:nvSpPr>
          <p:spPr bwMode="auto">
            <a:xfrm flipH="1">
              <a:off x="3186" y="2838"/>
              <a:ext cx="12" cy="12"/>
            </a:xfrm>
            <a:prstGeom prst="line">
              <a:avLst/>
            </a:prstGeom>
            <a:noFill/>
            <a:ln w="9525">
              <a:solidFill>
                <a:srgbClr val="3B9FB3"/>
              </a:solidFill>
              <a:miter lim="800000"/>
              <a:headEnd/>
              <a:tailEnd/>
            </a:ln>
          </p:spPr>
          <p:txBody>
            <a:bodyPr/>
            <a:lstStyle/>
            <a:p>
              <a:endParaRPr lang="en-US"/>
            </a:p>
          </p:txBody>
        </p:sp>
        <p:sp>
          <p:nvSpPr>
            <p:cNvPr id="273494" name="Line 2134"/>
            <p:cNvSpPr>
              <a:spLocks noChangeShapeType="1"/>
            </p:cNvSpPr>
            <p:nvPr/>
          </p:nvSpPr>
          <p:spPr bwMode="auto">
            <a:xfrm flipH="1">
              <a:off x="3175" y="2850"/>
              <a:ext cx="11" cy="13"/>
            </a:xfrm>
            <a:prstGeom prst="line">
              <a:avLst/>
            </a:prstGeom>
            <a:noFill/>
            <a:ln w="9525">
              <a:solidFill>
                <a:srgbClr val="3CA1B5"/>
              </a:solidFill>
              <a:miter lim="800000"/>
              <a:headEnd/>
              <a:tailEnd/>
            </a:ln>
          </p:spPr>
          <p:txBody>
            <a:bodyPr/>
            <a:lstStyle/>
            <a:p>
              <a:endParaRPr lang="en-US"/>
            </a:p>
          </p:txBody>
        </p:sp>
        <p:sp>
          <p:nvSpPr>
            <p:cNvPr id="273495" name="Line 2135"/>
            <p:cNvSpPr>
              <a:spLocks noChangeShapeType="1"/>
            </p:cNvSpPr>
            <p:nvPr/>
          </p:nvSpPr>
          <p:spPr bwMode="auto">
            <a:xfrm flipH="1">
              <a:off x="3165" y="2863"/>
              <a:ext cx="10" cy="13"/>
            </a:xfrm>
            <a:prstGeom prst="line">
              <a:avLst/>
            </a:prstGeom>
            <a:noFill/>
            <a:ln w="9525">
              <a:solidFill>
                <a:srgbClr val="3DA2B7"/>
              </a:solidFill>
              <a:miter lim="800000"/>
              <a:headEnd/>
              <a:tailEnd/>
            </a:ln>
          </p:spPr>
          <p:txBody>
            <a:bodyPr/>
            <a:lstStyle/>
            <a:p>
              <a:endParaRPr lang="en-US"/>
            </a:p>
          </p:txBody>
        </p:sp>
        <p:sp>
          <p:nvSpPr>
            <p:cNvPr id="273496" name="Line 2136"/>
            <p:cNvSpPr>
              <a:spLocks noChangeShapeType="1"/>
            </p:cNvSpPr>
            <p:nvPr/>
          </p:nvSpPr>
          <p:spPr bwMode="auto">
            <a:xfrm flipH="1">
              <a:off x="3156" y="2876"/>
              <a:ext cx="9" cy="13"/>
            </a:xfrm>
            <a:prstGeom prst="line">
              <a:avLst/>
            </a:prstGeom>
            <a:noFill/>
            <a:ln w="9525">
              <a:solidFill>
                <a:srgbClr val="3DA4B8"/>
              </a:solidFill>
              <a:miter lim="800000"/>
              <a:headEnd/>
              <a:tailEnd/>
            </a:ln>
          </p:spPr>
          <p:txBody>
            <a:bodyPr/>
            <a:lstStyle/>
            <a:p>
              <a:endParaRPr lang="en-US"/>
            </a:p>
          </p:txBody>
        </p:sp>
        <p:sp>
          <p:nvSpPr>
            <p:cNvPr id="273497" name="Line 2137"/>
            <p:cNvSpPr>
              <a:spLocks noChangeShapeType="1"/>
            </p:cNvSpPr>
            <p:nvPr/>
          </p:nvSpPr>
          <p:spPr bwMode="auto">
            <a:xfrm flipH="1">
              <a:off x="3148" y="2889"/>
              <a:ext cx="8" cy="14"/>
            </a:xfrm>
            <a:prstGeom prst="line">
              <a:avLst/>
            </a:prstGeom>
            <a:noFill/>
            <a:ln w="9525">
              <a:solidFill>
                <a:srgbClr val="3EA5BA"/>
              </a:solidFill>
              <a:miter lim="800000"/>
              <a:headEnd/>
              <a:tailEnd/>
            </a:ln>
          </p:spPr>
          <p:txBody>
            <a:bodyPr/>
            <a:lstStyle/>
            <a:p>
              <a:endParaRPr lang="en-US"/>
            </a:p>
          </p:txBody>
        </p:sp>
        <p:sp>
          <p:nvSpPr>
            <p:cNvPr id="273498" name="Line 2138"/>
            <p:cNvSpPr>
              <a:spLocks noChangeShapeType="1"/>
            </p:cNvSpPr>
            <p:nvPr/>
          </p:nvSpPr>
          <p:spPr bwMode="auto">
            <a:xfrm flipH="1">
              <a:off x="3141" y="2903"/>
              <a:ext cx="7" cy="14"/>
            </a:xfrm>
            <a:prstGeom prst="line">
              <a:avLst/>
            </a:prstGeom>
            <a:noFill/>
            <a:ln w="9525">
              <a:solidFill>
                <a:srgbClr val="3EA6BB"/>
              </a:solidFill>
              <a:miter lim="800000"/>
              <a:headEnd/>
              <a:tailEnd/>
            </a:ln>
          </p:spPr>
          <p:txBody>
            <a:bodyPr/>
            <a:lstStyle/>
            <a:p>
              <a:endParaRPr lang="en-US"/>
            </a:p>
          </p:txBody>
        </p:sp>
        <p:sp>
          <p:nvSpPr>
            <p:cNvPr id="273499" name="Line 2139"/>
            <p:cNvSpPr>
              <a:spLocks noChangeShapeType="1"/>
            </p:cNvSpPr>
            <p:nvPr/>
          </p:nvSpPr>
          <p:spPr bwMode="auto">
            <a:xfrm flipH="1">
              <a:off x="3134" y="2917"/>
              <a:ext cx="7" cy="15"/>
            </a:xfrm>
            <a:prstGeom prst="line">
              <a:avLst/>
            </a:prstGeom>
            <a:noFill/>
            <a:ln w="9525">
              <a:solidFill>
                <a:srgbClr val="3EA7BC"/>
              </a:solidFill>
              <a:miter lim="800000"/>
              <a:headEnd/>
              <a:tailEnd/>
            </a:ln>
          </p:spPr>
          <p:txBody>
            <a:bodyPr/>
            <a:lstStyle/>
            <a:p>
              <a:endParaRPr lang="en-US"/>
            </a:p>
          </p:txBody>
        </p:sp>
        <p:sp>
          <p:nvSpPr>
            <p:cNvPr id="273500" name="Line 2140"/>
            <p:cNvSpPr>
              <a:spLocks noChangeShapeType="1"/>
            </p:cNvSpPr>
            <p:nvPr/>
          </p:nvSpPr>
          <p:spPr bwMode="auto">
            <a:xfrm flipH="1">
              <a:off x="3129" y="2932"/>
              <a:ext cx="5" cy="14"/>
            </a:xfrm>
            <a:prstGeom prst="line">
              <a:avLst/>
            </a:prstGeom>
            <a:noFill/>
            <a:ln w="9525">
              <a:solidFill>
                <a:srgbClr val="3FA9BE"/>
              </a:solidFill>
              <a:miter lim="800000"/>
              <a:headEnd/>
              <a:tailEnd/>
            </a:ln>
          </p:spPr>
          <p:txBody>
            <a:bodyPr/>
            <a:lstStyle/>
            <a:p>
              <a:endParaRPr lang="en-US"/>
            </a:p>
          </p:txBody>
        </p:sp>
        <p:sp>
          <p:nvSpPr>
            <p:cNvPr id="273501" name="Line 2141"/>
            <p:cNvSpPr>
              <a:spLocks noChangeShapeType="1"/>
            </p:cNvSpPr>
            <p:nvPr/>
          </p:nvSpPr>
          <p:spPr bwMode="auto">
            <a:xfrm flipH="1">
              <a:off x="3125" y="2946"/>
              <a:ext cx="4" cy="15"/>
            </a:xfrm>
            <a:prstGeom prst="line">
              <a:avLst/>
            </a:prstGeom>
            <a:noFill/>
            <a:ln w="9525">
              <a:solidFill>
                <a:srgbClr val="3FA9BF"/>
              </a:solidFill>
              <a:miter lim="800000"/>
              <a:headEnd/>
              <a:tailEnd/>
            </a:ln>
          </p:spPr>
          <p:txBody>
            <a:bodyPr/>
            <a:lstStyle/>
            <a:p>
              <a:endParaRPr lang="en-US"/>
            </a:p>
          </p:txBody>
        </p:sp>
        <p:sp>
          <p:nvSpPr>
            <p:cNvPr id="273502" name="Line 2142"/>
            <p:cNvSpPr>
              <a:spLocks noChangeShapeType="1"/>
            </p:cNvSpPr>
            <p:nvPr/>
          </p:nvSpPr>
          <p:spPr bwMode="auto">
            <a:xfrm flipH="1">
              <a:off x="3123" y="2961"/>
              <a:ext cx="2" cy="15"/>
            </a:xfrm>
            <a:prstGeom prst="line">
              <a:avLst/>
            </a:prstGeom>
            <a:noFill/>
            <a:ln w="9525">
              <a:solidFill>
                <a:srgbClr val="3FAABF"/>
              </a:solidFill>
              <a:miter lim="800000"/>
              <a:headEnd/>
              <a:tailEnd/>
            </a:ln>
          </p:spPr>
          <p:txBody>
            <a:bodyPr/>
            <a:lstStyle/>
            <a:p>
              <a:endParaRPr lang="en-US"/>
            </a:p>
          </p:txBody>
        </p:sp>
        <p:sp>
          <p:nvSpPr>
            <p:cNvPr id="273503" name="Line 2143"/>
            <p:cNvSpPr>
              <a:spLocks noChangeShapeType="1"/>
            </p:cNvSpPr>
            <p:nvPr/>
          </p:nvSpPr>
          <p:spPr bwMode="auto">
            <a:xfrm flipH="1">
              <a:off x="3121" y="2976"/>
              <a:ext cx="2" cy="16"/>
            </a:xfrm>
            <a:prstGeom prst="line">
              <a:avLst/>
            </a:prstGeom>
            <a:noFill/>
            <a:ln w="9525">
              <a:solidFill>
                <a:srgbClr val="40ABC0"/>
              </a:solidFill>
              <a:miter lim="800000"/>
              <a:headEnd/>
              <a:tailEnd/>
            </a:ln>
          </p:spPr>
          <p:txBody>
            <a:bodyPr/>
            <a:lstStyle/>
            <a:p>
              <a:endParaRPr lang="en-US"/>
            </a:p>
          </p:txBody>
        </p:sp>
        <p:sp>
          <p:nvSpPr>
            <p:cNvPr id="273504" name="Line 2144"/>
            <p:cNvSpPr>
              <a:spLocks noChangeShapeType="1"/>
            </p:cNvSpPr>
            <p:nvPr/>
          </p:nvSpPr>
          <p:spPr bwMode="auto">
            <a:xfrm flipH="1">
              <a:off x="3120" y="2992"/>
              <a:ext cx="1" cy="15"/>
            </a:xfrm>
            <a:prstGeom prst="line">
              <a:avLst/>
            </a:prstGeom>
            <a:noFill/>
            <a:ln w="9525">
              <a:solidFill>
                <a:srgbClr val="40ABC0"/>
              </a:solidFill>
              <a:miter lim="800000"/>
              <a:headEnd/>
              <a:tailEnd/>
            </a:ln>
          </p:spPr>
          <p:txBody>
            <a:bodyPr/>
            <a:lstStyle/>
            <a:p>
              <a:endParaRPr lang="en-US"/>
            </a:p>
          </p:txBody>
        </p:sp>
        <p:sp>
          <p:nvSpPr>
            <p:cNvPr id="273505" name="Line 2145"/>
            <p:cNvSpPr>
              <a:spLocks noChangeShapeType="1"/>
            </p:cNvSpPr>
            <p:nvPr/>
          </p:nvSpPr>
          <p:spPr bwMode="auto">
            <a:xfrm>
              <a:off x="3120" y="3007"/>
              <a:ext cx="1" cy="16"/>
            </a:xfrm>
            <a:prstGeom prst="line">
              <a:avLst/>
            </a:prstGeom>
            <a:noFill/>
            <a:ln w="9525">
              <a:solidFill>
                <a:srgbClr val="40ABC0"/>
              </a:solidFill>
              <a:miter lim="800000"/>
              <a:headEnd/>
              <a:tailEnd/>
            </a:ln>
          </p:spPr>
          <p:txBody>
            <a:bodyPr/>
            <a:lstStyle/>
            <a:p>
              <a:endParaRPr lang="en-US"/>
            </a:p>
          </p:txBody>
        </p:sp>
        <p:sp>
          <p:nvSpPr>
            <p:cNvPr id="273506" name="Line 2146"/>
            <p:cNvSpPr>
              <a:spLocks noChangeShapeType="1"/>
            </p:cNvSpPr>
            <p:nvPr/>
          </p:nvSpPr>
          <p:spPr bwMode="auto">
            <a:xfrm>
              <a:off x="3121" y="3023"/>
              <a:ext cx="2" cy="15"/>
            </a:xfrm>
            <a:prstGeom prst="line">
              <a:avLst/>
            </a:prstGeom>
            <a:noFill/>
            <a:ln w="9525">
              <a:solidFill>
                <a:srgbClr val="40ABC0"/>
              </a:solidFill>
              <a:miter lim="800000"/>
              <a:headEnd/>
              <a:tailEnd/>
            </a:ln>
          </p:spPr>
          <p:txBody>
            <a:bodyPr/>
            <a:lstStyle/>
            <a:p>
              <a:endParaRPr lang="en-US"/>
            </a:p>
          </p:txBody>
        </p:sp>
        <p:sp>
          <p:nvSpPr>
            <p:cNvPr id="273507" name="Line 2147"/>
            <p:cNvSpPr>
              <a:spLocks noChangeShapeType="1"/>
            </p:cNvSpPr>
            <p:nvPr/>
          </p:nvSpPr>
          <p:spPr bwMode="auto">
            <a:xfrm>
              <a:off x="3123" y="3038"/>
              <a:ext cx="2" cy="16"/>
            </a:xfrm>
            <a:prstGeom prst="line">
              <a:avLst/>
            </a:prstGeom>
            <a:noFill/>
            <a:ln w="9525">
              <a:solidFill>
                <a:srgbClr val="3FAABF"/>
              </a:solidFill>
              <a:miter lim="800000"/>
              <a:headEnd/>
              <a:tailEnd/>
            </a:ln>
          </p:spPr>
          <p:txBody>
            <a:bodyPr/>
            <a:lstStyle/>
            <a:p>
              <a:endParaRPr lang="en-US"/>
            </a:p>
          </p:txBody>
        </p:sp>
        <p:sp>
          <p:nvSpPr>
            <p:cNvPr id="273508" name="Line 2148"/>
            <p:cNvSpPr>
              <a:spLocks noChangeShapeType="1"/>
            </p:cNvSpPr>
            <p:nvPr/>
          </p:nvSpPr>
          <p:spPr bwMode="auto">
            <a:xfrm>
              <a:off x="3125" y="3054"/>
              <a:ext cx="4" cy="15"/>
            </a:xfrm>
            <a:prstGeom prst="line">
              <a:avLst/>
            </a:prstGeom>
            <a:noFill/>
            <a:ln w="9525">
              <a:solidFill>
                <a:srgbClr val="3FA9BF"/>
              </a:solidFill>
              <a:miter lim="800000"/>
              <a:headEnd/>
              <a:tailEnd/>
            </a:ln>
          </p:spPr>
          <p:txBody>
            <a:bodyPr/>
            <a:lstStyle/>
            <a:p>
              <a:endParaRPr lang="en-US"/>
            </a:p>
          </p:txBody>
        </p:sp>
        <p:sp>
          <p:nvSpPr>
            <p:cNvPr id="273509" name="Line 2149"/>
            <p:cNvSpPr>
              <a:spLocks noChangeShapeType="1"/>
            </p:cNvSpPr>
            <p:nvPr/>
          </p:nvSpPr>
          <p:spPr bwMode="auto">
            <a:xfrm>
              <a:off x="3129" y="3069"/>
              <a:ext cx="5" cy="14"/>
            </a:xfrm>
            <a:prstGeom prst="line">
              <a:avLst/>
            </a:prstGeom>
            <a:noFill/>
            <a:ln w="9525">
              <a:solidFill>
                <a:srgbClr val="3FA9BE"/>
              </a:solidFill>
              <a:miter lim="800000"/>
              <a:headEnd/>
              <a:tailEnd/>
            </a:ln>
          </p:spPr>
          <p:txBody>
            <a:bodyPr/>
            <a:lstStyle/>
            <a:p>
              <a:endParaRPr lang="en-US"/>
            </a:p>
          </p:txBody>
        </p:sp>
        <p:sp>
          <p:nvSpPr>
            <p:cNvPr id="273510" name="Line 2150"/>
            <p:cNvSpPr>
              <a:spLocks noChangeShapeType="1"/>
            </p:cNvSpPr>
            <p:nvPr/>
          </p:nvSpPr>
          <p:spPr bwMode="auto">
            <a:xfrm>
              <a:off x="3134" y="3083"/>
              <a:ext cx="7" cy="15"/>
            </a:xfrm>
            <a:prstGeom prst="line">
              <a:avLst/>
            </a:prstGeom>
            <a:noFill/>
            <a:ln w="9525">
              <a:solidFill>
                <a:srgbClr val="3EA7BC"/>
              </a:solidFill>
              <a:miter lim="800000"/>
              <a:headEnd/>
              <a:tailEnd/>
            </a:ln>
          </p:spPr>
          <p:txBody>
            <a:bodyPr/>
            <a:lstStyle/>
            <a:p>
              <a:endParaRPr lang="en-US"/>
            </a:p>
          </p:txBody>
        </p:sp>
        <p:sp>
          <p:nvSpPr>
            <p:cNvPr id="273511" name="Line 2151"/>
            <p:cNvSpPr>
              <a:spLocks noChangeShapeType="1"/>
            </p:cNvSpPr>
            <p:nvPr/>
          </p:nvSpPr>
          <p:spPr bwMode="auto">
            <a:xfrm>
              <a:off x="3141" y="3098"/>
              <a:ext cx="7" cy="14"/>
            </a:xfrm>
            <a:prstGeom prst="line">
              <a:avLst/>
            </a:prstGeom>
            <a:noFill/>
            <a:ln w="9525">
              <a:solidFill>
                <a:srgbClr val="3EA6BB"/>
              </a:solidFill>
              <a:miter lim="800000"/>
              <a:headEnd/>
              <a:tailEnd/>
            </a:ln>
          </p:spPr>
          <p:txBody>
            <a:bodyPr/>
            <a:lstStyle/>
            <a:p>
              <a:endParaRPr lang="en-US"/>
            </a:p>
          </p:txBody>
        </p:sp>
        <p:sp>
          <p:nvSpPr>
            <p:cNvPr id="273512" name="Line 2152"/>
            <p:cNvSpPr>
              <a:spLocks noChangeShapeType="1"/>
            </p:cNvSpPr>
            <p:nvPr/>
          </p:nvSpPr>
          <p:spPr bwMode="auto">
            <a:xfrm>
              <a:off x="3148" y="3112"/>
              <a:ext cx="8" cy="14"/>
            </a:xfrm>
            <a:prstGeom prst="line">
              <a:avLst/>
            </a:prstGeom>
            <a:noFill/>
            <a:ln w="9525">
              <a:solidFill>
                <a:srgbClr val="3EA5BA"/>
              </a:solidFill>
              <a:miter lim="800000"/>
              <a:headEnd/>
              <a:tailEnd/>
            </a:ln>
          </p:spPr>
          <p:txBody>
            <a:bodyPr/>
            <a:lstStyle/>
            <a:p>
              <a:endParaRPr lang="en-US"/>
            </a:p>
          </p:txBody>
        </p:sp>
        <p:sp>
          <p:nvSpPr>
            <p:cNvPr id="273513" name="Line 2153"/>
            <p:cNvSpPr>
              <a:spLocks noChangeShapeType="1"/>
            </p:cNvSpPr>
            <p:nvPr/>
          </p:nvSpPr>
          <p:spPr bwMode="auto">
            <a:xfrm>
              <a:off x="3156" y="3126"/>
              <a:ext cx="9" cy="13"/>
            </a:xfrm>
            <a:prstGeom prst="line">
              <a:avLst/>
            </a:prstGeom>
            <a:noFill/>
            <a:ln w="9525">
              <a:solidFill>
                <a:srgbClr val="3DA4B8"/>
              </a:solidFill>
              <a:miter lim="800000"/>
              <a:headEnd/>
              <a:tailEnd/>
            </a:ln>
          </p:spPr>
          <p:txBody>
            <a:bodyPr/>
            <a:lstStyle/>
            <a:p>
              <a:endParaRPr lang="en-US"/>
            </a:p>
          </p:txBody>
        </p:sp>
        <p:sp>
          <p:nvSpPr>
            <p:cNvPr id="273514" name="Line 2154"/>
            <p:cNvSpPr>
              <a:spLocks noChangeShapeType="1"/>
            </p:cNvSpPr>
            <p:nvPr/>
          </p:nvSpPr>
          <p:spPr bwMode="auto">
            <a:xfrm>
              <a:off x="3165" y="3139"/>
              <a:ext cx="10" cy="13"/>
            </a:xfrm>
            <a:prstGeom prst="line">
              <a:avLst/>
            </a:prstGeom>
            <a:noFill/>
            <a:ln w="9525">
              <a:solidFill>
                <a:srgbClr val="3DA2B7"/>
              </a:solidFill>
              <a:miter lim="800000"/>
              <a:headEnd/>
              <a:tailEnd/>
            </a:ln>
          </p:spPr>
          <p:txBody>
            <a:bodyPr/>
            <a:lstStyle/>
            <a:p>
              <a:endParaRPr lang="en-US"/>
            </a:p>
          </p:txBody>
        </p:sp>
        <p:sp>
          <p:nvSpPr>
            <p:cNvPr id="273515" name="Line 2155"/>
            <p:cNvSpPr>
              <a:spLocks noChangeShapeType="1"/>
            </p:cNvSpPr>
            <p:nvPr/>
          </p:nvSpPr>
          <p:spPr bwMode="auto">
            <a:xfrm>
              <a:off x="3175" y="3152"/>
              <a:ext cx="11" cy="13"/>
            </a:xfrm>
            <a:prstGeom prst="line">
              <a:avLst/>
            </a:prstGeom>
            <a:noFill/>
            <a:ln w="9525">
              <a:solidFill>
                <a:srgbClr val="3CA1B5"/>
              </a:solidFill>
              <a:miter lim="800000"/>
              <a:headEnd/>
              <a:tailEnd/>
            </a:ln>
          </p:spPr>
          <p:txBody>
            <a:bodyPr/>
            <a:lstStyle/>
            <a:p>
              <a:endParaRPr lang="en-US"/>
            </a:p>
          </p:txBody>
        </p:sp>
        <p:sp>
          <p:nvSpPr>
            <p:cNvPr id="273516" name="Line 2156"/>
            <p:cNvSpPr>
              <a:spLocks noChangeShapeType="1"/>
            </p:cNvSpPr>
            <p:nvPr/>
          </p:nvSpPr>
          <p:spPr bwMode="auto">
            <a:xfrm>
              <a:off x="3186" y="3165"/>
              <a:ext cx="12" cy="12"/>
            </a:xfrm>
            <a:prstGeom prst="line">
              <a:avLst/>
            </a:prstGeom>
            <a:noFill/>
            <a:ln w="9525">
              <a:solidFill>
                <a:srgbClr val="3B9FB3"/>
              </a:solidFill>
              <a:miter lim="800000"/>
              <a:headEnd/>
              <a:tailEnd/>
            </a:ln>
          </p:spPr>
          <p:txBody>
            <a:bodyPr/>
            <a:lstStyle/>
            <a:p>
              <a:endParaRPr lang="en-US"/>
            </a:p>
          </p:txBody>
        </p:sp>
        <p:sp>
          <p:nvSpPr>
            <p:cNvPr id="273517" name="Line 2157"/>
            <p:cNvSpPr>
              <a:spLocks noChangeShapeType="1"/>
            </p:cNvSpPr>
            <p:nvPr/>
          </p:nvSpPr>
          <p:spPr bwMode="auto">
            <a:xfrm>
              <a:off x="3198" y="3177"/>
              <a:ext cx="13" cy="12"/>
            </a:xfrm>
            <a:prstGeom prst="line">
              <a:avLst/>
            </a:prstGeom>
            <a:noFill/>
            <a:ln w="9525">
              <a:solidFill>
                <a:srgbClr val="3B9EB2"/>
              </a:solidFill>
              <a:miter lim="800000"/>
              <a:headEnd/>
              <a:tailEnd/>
            </a:ln>
          </p:spPr>
          <p:txBody>
            <a:bodyPr/>
            <a:lstStyle/>
            <a:p>
              <a:endParaRPr lang="en-US"/>
            </a:p>
          </p:txBody>
        </p:sp>
        <p:sp>
          <p:nvSpPr>
            <p:cNvPr id="273518" name="Line 2158"/>
            <p:cNvSpPr>
              <a:spLocks noChangeShapeType="1"/>
            </p:cNvSpPr>
            <p:nvPr/>
          </p:nvSpPr>
          <p:spPr bwMode="auto">
            <a:xfrm>
              <a:off x="3211" y="3189"/>
              <a:ext cx="13" cy="12"/>
            </a:xfrm>
            <a:prstGeom prst="line">
              <a:avLst/>
            </a:prstGeom>
            <a:noFill/>
            <a:ln w="9525">
              <a:solidFill>
                <a:srgbClr val="3A9CB0"/>
              </a:solidFill>
              <a:miter lim="800000"/>
              <a:headEnd/>
              <a:tailEnd/>
            </a:ln>
          </p:spPr>
          <p:txBody>
            <a:bodyPr/>
            <a:lstStyle/>
            <a:p>
              <a:endParaRPr lang="en-US"/>
            </a:p>
          </p:txBody>
        </p:sp>
        <p:sp>
          <p:nvSpPr>
            <p:cNvPr id="273519" name="Line 2159"/>
            <p:cNvSpPr>
              <a:spLocks noChangeShapeType="1"/>
            </p:cNvSpPr>
            <p:nvPr/>
          </p:nvSpPr>
          <p:spPr bwMode="auto">
            <a:xfrm>
              <a:off x="3224" y="3201"/>
              <a:ext cx="15" cy="11"/>
            </a:xfrm>
            <a:prstGeom prst="line">
              <a:avLst/>
            </a:prstGeom>
            <a:noFill/>
            <a:ln w="9525">
              <a:solidFill>
                <a:srgbClr val="3A9BAE"/>
              </a:solidFill>
              <a:miter lim="800000"/>
              <a:headEnd/>
              <a:tailEnd/>
            </a:ln>
          </p:spPr>
          <p:txBody>
            <a:bodyPr/>
            <a:lstStyle/>
            <a:p>
              <a:endParaRPr lang="en-US"/>
            </a:p>
          </p:txBody>
        </p:sp>
        <p:sp>
          <p:nvSpPr>
            <p:cNvPr id="273520" name="Line 2160"/>
            <p:cNvSpPr>
              <a:spLocks noChangeShapeType="1"/>
            </p:cNvSpPr>
            <p:nvPr/>
          </p:nvSpPr>
          <p:spPr bwMode="auto">
            <a:xfrm>
              <a:off x="3239" y="3212"/>
              <a:ext cx="15" cy="10"/>
            </a:xfrm>
            <a:prstGeom prst="line">
              <a:avLst/>
            </a:prstGeom>
            <a:noFill/>
            <a:ln w="9525">
              <a:solidFill>
                <a:srgbClr val="3999AC"/>
              </a:solidFill>
              <a:miter lim="800000"/>
              <a:headEnd/>
              <a:tailEnd/>
            </a:ln>
          </p:spPr>
          <p:txBody>
            <a:bodyPr/>
            <a:lstStyle/>
            <a:p>
              <a:endParaRPr lang="en-US"/>
            </a:p>
          </p:txBody>
        </p:sp>
        <p:sp>
          <p:nvSpPr>
            <p:cNvPr id="273521" name="Line 2161"/>
            <p:cNvSpPr>
              <a:spLocks noChangeShapeType="1"/>
            </p:cNvSpPr>
            <p:nvPr/>
          </p:nvSpPr>
          <p:spPr bwMode="auto">
            <a:xfrm>
              <a:off x="3254" y="3222"/>
              <a:ext cx="16" cy="10"/>
            </a:xfrm>
            <a:prstGeom prst="line">
              <a:avLst/>
            </a:prstGeom>
            <a:noFill/>
            <a:ln w="9525">
              <a:solidFill>
                <a:srgbClr val="3998AB"/>
              </a:solidFill>
              <a:miter lim="800000"/>
              <a:headEnd/>
              <a:tailEnd/>
            </a:ln>
          </p:spPr>
          <p:txBody>
            <a:bodyPr/>
            <a:lstStyle/>
            <a:p>
              <a:endParaRPr lang="en-US"/>
            </a:p>
          </p:txBody>
        </p:sp>
        <p:sp>
          <p:nvSpPr>
            <p:cNvPr id="273522" name="Line 2162"/>
            <p:cNvSpPr>
              <a:spLocks noChangeShapeType="1"/>
            </p:cNvSpPr>
            <p:nvPr/>
          </p:nvSpPr>
          <p:spPr bwMode="auto">
            <a:xfrm>
              <a:off x="3270" y="3232"/>
              <a:ext cx="16" cy="10"/>
            </a:xfrm>
            <a:prstGeom prst="line">
              <a:avLst/>
            </a:prstGeom>
            <a:noFill/>
            <a:ln w="9525">
              <a:solidFill>
                <a:srgbClr val="3896A9"/>
              </a:solidFill>
              <a:miter lim="800000"/>
              <a:headEnd/>
              <a:tailEnd/>
            </a:ln>
          </p:spPr>
          <p:txBody>
            <a:bodyPr/>
            <a:lstStyle/>
            <a:p>
              <a:endParaRPr lang="en-US"/>
            </a:p>
          </p:txBody>
        </p:sp>
        <p:sp>
          <p:nvSpPr>
            <p:cNvPr id="273523" name="Line 2163"/>
            <p:cNvSpPr>
              <a:spLocks noChangeShapeType="1"/>
            </p:cNvSpPr>
            <p:nvPr/>
          </p:nvSpPr>
          <p:spPr bwMode="auto">
            <a:xfrm>
              <a:off x="3286" y="3242"/>
              <a:ext cx="17" cy="9"/>
            </a:xfrm>
            <a:prstGeom prst="line">
              <a:avLst/>
            </a:prstGeom>
            <a:noFill/>
            <a:ln w="9525">
              <a:solidFill>
                <a:srgbClr val="3795A7"/>
              </a:solidFill>
              <a:miter lim="800000"/>
              <a:headEnd/>
              <a:tailEnd/>
            </a:ln>
          </p:spPr>
          <p:txBody>
            <a:bodyPr/>
            <a:lstStyle/>
            <a:p>
              <a:endParaRPr lang="en-US"/>
            </a:p>
          </p:txBody>
        </p:sp>
        <p:sp>
          <p:nvSpPr>
            <p:cNvPr id="273524" name="Line 2164"/>
            <p:cNvSpPr>
              <a:spLocks noChangeShapeType="1"/>
            </p:cNvSpPr>
            <p:nvPr/>
          </p:nvSpPr>
          <p:spPr bwMode="auto">
            <a:xfrm>
              <a:off x="3303" y="3251"/>
              <a:ext cx="18" cy="8"/>
            </a:xfrm>
            <a:prstGeom prst="line">
              <a:avLst/>
            </a:prstGeom>
            <a:noFill/>
            <a:ln w="9525">
              <a:solidFill>
                <a:srgbClr val="3793A6"/>
              </a:solidFill>
              <a:miter lim="800000"/>
              <a:headEnd/>
              <a:tailEnd/>
            </a:ln>
          </p:spPr>
          <p:txBody>
            <a:bodyPr/>
            <a:lstStyle/>
            <a:p>
              <a:endParaRPr lang="en-US"/>
            </a:p>
          </p:txBody>
        </p:sp>
        <p:sp>
          <p:nvSpPr>
            <p:cNvPr id="273525" name="Line 2165"/>
            <p:cNvSpPr>
              <a:spLocks noChangeShapeType="1"/>
            </p:cNvSpPr>
            <p:nvPr/>
          </p:nvSpPr>
          <p:spPr bwMode="auto">
            <a:xfrm>
              <a:off x="3321" y="3259"/>
              <a:ext cx="19" cy="8"/>
            </a:xfrm>
            <a:prstGeom prst="line">
              <a:avLst/>
            </a:prstGeom>
            <a:noFill/>
            <a:ln w="9525">
              <a:solidFill>
                <a:srgbClr val="3692A4"/>
              </a:solidFill>
              <a:miter lim="800000"/>
              <a:headEnd/>
              <a:tailEnd/>
            </a:ln>
          </p:spPr>
          <p:txBody>
            <a:bodyPr/>
            <a:lstStyle/>
            <a:p>
              <a:endParaRPr lang="en-US"/>
            </a:p>
          </p:txBody>
        </p:sp>
        <p:sp>
          <p:nvSpPr>
            <p:cNvPr id="273526" name="Line 2166"/>
            <p:cNvSpPr>
              <a:spLocks noChangeShapeType="1"/>
            </p:cNvSpPr>
            <p:nvPr/>
          </p:nvSpPr>
          <p:spPr bwMode="auto">
            <a:xfrm>
              <a:off x="3340" y="3267"/>
              <a:ext cx="19" cy="8"/>
            </a:xfrm>
            <a:prstGeom prst="line">
              <a:avLst/>
            </a:prstGeom>
            <a:noFill/>
            <a:ln w="9525">
              <a:solidFill>
                <a:srgbClr val="3690A2"/>
              </a:solidFill>
              <a:miter lim="800000"/>
              <a:headEnd/>
              <a:tailEnd/>
            </a:ln>
          </p:spPr>
          <p:txBody>
            <a:bodyPr/>
            <a:lstStyle/>
            <a:p>
              <a:endParaRPr lang="en-US"/>
            </a:p>
          </p:txBody>
        </p:sp>
        <p:sp>
          <p:nvSpPr>
            <p:cNvPr id="273527" name="Line 2167"/>
            <p:cNvSpPr>
              <a:spLocks noChangeShapeType="1"/>
            </p:cNvSpPr>
            <p:nvPr/>
          </p:nvSpPr>
          <p:spPr bwMode="auto">
            <a:xfrm>
              <a:off x="3359" y="3275"/>
              <a:ext cx="19" cy="6"/>
            </a:xfrm>
            <a:prstGeom prst="line">
              <a:avLst/>
            </a:prstGeom>
            <a:noFill/>
            <a:ln w="9525">
              <a:solidFill>
                <a:srgbClr val="358FA1"/>
              </a:solidFill>
              <a:miter lim="800000"/>
              <a:headEnd/>
              <a:tailEnd/>
            </a:ln>
          </p:spPr>
          <p:txBody>
            <a:bodyPr/>
            <a:lstStyle/>
            <a:p>
              <a:endParaRPr lang="en-US"/>
            </a:p>
          </p:txBody>
        </p:sp>
        <p:sp>
          <p:nvSpPr>
            <p:cNvPr id="273528" name="Line 2168"/>
            <p:cNvSpPr>
              <a:spLocks noChangeShapeType="1"/>
            </p:cNvSpPr>
            <p:nvPr/>
          </p:nvSpPr>
          <p:spPr bwMode="auto">
            <a:xfrm>
              <a:off x="3378" y="3281"/>
              <a:ext cx="21" cy="6"/>
            </a:xfrm>
            <a:prstGeom prst="line">
              <a:avLst/>
            </a:prstGeom>
            <a:noFill/>
            <a:ln w="9525">
              <a:solidFill>
                <a:srgbClr val="358D9F"/>
              </a:solidFill>
              <a:miter lim="800000"/>
              <a:headEnd/>
              <a:tailEnd/>
            </a:ln>
          </p:spPr>
          <p:txBody>
            <a:bodyPr/>
            <a:lstStyle/>
            <a:p>
              <a:endParaRPr lang="en-US"/>
            </a:p>
          </p:txBody>
        </p:sp>
        <p:sp>
          <p:nvSpPr>
            <p:cNvPr id="273529" name="Line 2169"/>
            <p:cNvSpPr>
              <a:spLocks noChangeShapeType="1"/>
            </p:cNvSpPr>
            <p:nvPr/>
          </p:nvSpPr>
          <p:spPr bwMode="auto">
            <a:xfrm>
              <a:off x="3399" y="3287"/>
              <a:ext cx="20" cy="6"/>
            </a:xfrm>
            <a:prstGeom prst="line">
              <a:avLst/>
            </a:prstGeom>
            <a:noFill/>
            <a:ln w="9525">
              <a:solidFill>
                <a:srgbClr val="348C9E"/>
              </a:solidFill>
              <a:miter lim="800000"/>
              <a:headEnd/>
              <a:tailEnd/>
            </a:ln>
          </p:spPr>
          <p:txBody>
            <a:bodyPr/>
            <a:lstStyle/>
            <a:p>
              <a:endParaRPr lang="en-US"/>
            </a:p>
          </p:txBody>
        </p:sp>
        <p:sp>
          <p:nvSpPr>
            <p:cNvPr id="273530" name="Line 2170"/>
            <p:cNvSpPr>
              <a:spLocks noChangeShapeType="1"/>
            </p:cNvSpPr>
            <p:nvPr/>
          </p:nvSpPr>
          <p:spPr bwMode="auto">
            <a:xfrm>
              <a:off x="3419" y="3293"/>
              <a:ext cx="22" cy="5"/>
            </a:xfrm>
            <a:prstGeom prst="line">
              <a:avLst/>
            </a:prstGeom>
            <a:noFill/>
            <a:ln w="9525">
              <a:solidFill>
                <a:srgbClr val="348B9C"/>
              </a:solidFill>
              <a:miter lim="800000"/>
              <a:headEnd/>
              <a:tailEnd/>
            </a:ln>
          </p:spPr>
          <p:txBody>
            <a:bodyPr/>
            <a:lstStyle/>
            <a:p>
              <a:endParaRPr lang="en-US"/>
            </a:p>
          </p:txBody>
        </p:sp>
        <p:sp>
          <p:nvSpPr>
            <p:cNvPr id="273531" name="Line 2171"/>
            <p:cNvSpPr>
              <a:spLocks noChangeShapeType="1"/>
            </p:cNvSpPr>
            <p:nvPr/>
          </p:nvSpPr>
          <p:spPr bwMode="auto">
            <a:xfrm>
              <a:off x="3441" y="3298"/>
              <a:ext cx="21" cy="4"/>
            </a:xfrm>
            <a:prstGeom prst="line">
              <a:avLst/>
            </a:prstGeom>
            <a:noFill/>
            <a:ln w="9525">
              <a:solidFill>
                <a:srgbClr val="348A9C"/>
              </a:solidFill>
              <a:miter lim="800000"/>
              <a:headEnd/>
              <a:tailEnd/>
            </a:ln>
          </p:spPr>
          <p:txBody>
            <a:bodyPr/>
            <a:lstStyle/>
            <a:p>
              <a:endParaRPr lang="en-US"/>
            </a:p>
          </p:txBody>
        </p:sp>
        <p:sp>
          <p:nvSpPr>
            <p:cNvPr id="273532" name="Line 2172"/>
            <p:cNvSpPr>
              <a:spLocks noChangeShapeType="1"/>
            </p:cNvSpPr>
            <p:nvPr/>
          </p:nvSpPr>
          <p:spPr bwMode="auto">
            <a:xfrm>
              <a:off x="3462" y="3302"/>
              <a:ext cx="22" cy="3"/>
            </a:xfrm>
            <a:prstGeom prst="line">
              <a:avLst/>
            </a:prstGeom>
            <a:noFill/>
            <a:ln w="9525">
              <a:solidFill>
                <a:srgbClr val="348C9D"/>
              </a:solidFill>
              <a:miter lim="800000"/>
              <a:headEnd/>
              <a:tailEnd/>
            </a:ln>
          </p:spPr>
          <p:txBody>
            <a:bodyPr/>
            <a:lstStyle/>
            <a:p>
              <a:endParaRPr lang="en-US"/>
            </a:p>
          </p:txBody>
        </p:sp>
        <p:sp>
          <p:nvSpPr>
            <p:cNvPr id="273533" name="Line 2173"/>
            <p:cNvSpPr>
              <a:spLocks noChangeShapeType="1"/>
            </p:cNvSpPr>
            <p:nvPr/>
          </p:nvSpPr>
          <p:spPr bwMode="auto">
            <a:xfrm>
              <a:off x="3484" y="3305"/>
              <a:ext cx="23" cy="3"/>
            </a:xfrm>
            <a:prstGeom prst="line">
              <a:avLst/>
            </a:prstGeom>
            <a:noFill/>
            <a:ln w="9525">
              <a:solidFill>
                <a:srgbClr val="358D9F"/>
              </a:solidFill>
              <a:miter lim="800000"/>
              <a:headEnd/>
              <a:tailEnd/>
            </a:ln>
          </p:spPr>
          <p:txBody>
            <a:bodyPr/>
            <a:lstStyle/>
            <a:p>
              <a:endParaRPr lang="en-US"/>
            </a:p>
          </p:txBody>
        </p:sp>
        <p:sp>
          <p:nvSpPr>
            <p:cNvPr id="273534" name="Line 2174"/>
            <p:cNvSpPr>
              <a:spLocks noChangeShapeType="1"/>
            </p:cNvSpPr>
            <p:nvPr/>
          </p:nvSpPr>
          <p:spPr bwMode="auto">
            <a:xfrm>
              <a:off x="3507" y="3308"/>
              <a:ext cx="23" cy="2"/>
            </a:xfrm>
            <a:prstGeom prst="line">
              <a:avLst/>
            </a:prstGeom>
            <a:noFill/>
            <a:ln w="9525">
              <a:solidFill>
                <a:srgbClr val="358FA0"/>
              </a:solidFill>
              <a:miter lim="800000"/>
              <a:headEnd/>
              <a:tailEnd/>
            </a:ln>
          </p:spPr>
          <p:txBody>
            <a:bodyPr/>
            <a:lstStyle/>
            <a:p>
              <a:endParaRPr lang="en-US"/>
            </a:p>
          </p:txBody>
        </p:sp>
        <p:sp>
          <p:nvSpPr>
            <p:cNvPr id="273535" name="Line 2175"/>
            <p:cNvSpPr>
              <a:spLocks noChangeShapeType="1"/>
            </p:cNvSpPr>
            <p:nvPr/>
          </p:nvSpPr>
          <p:spPr bwMode="auto">
            <a:xfrm>
              <a:off x="3530" y="3310"/>
              <a:ext cx="23" cy="1"/>
            </a:xfrm>
            <a:prstGeom prst="line">
              <a:avLst/>
            </a:prstGeom>
            <a:noFill/>
            <a:ln w="9525">
              <a:solidFill>
                <a:srgbClr val="3690A2"/>
              </a:solidFill>
              <a:miter lim="800000"/>
              <a:headEnd/>
              <a:tailEnd/>
            </a:ln>
          </p:spPr>
          <p:txBody>
            <a:bodyPr/>
            <a:lstStyle/>
            <a:p>
              <a:endParaRPr lang="en-US"/>
            </a:p>
          </p:txBody>
        </p:sp>
        <p:sp>
          <p:nvSpPr>
            <p:cNvPr id="273536" name="Line 2176"/>
            <p:cNvSpPr>
              <a:spLocks noChangeShapeType="1"/>
            </p:cNvSpPr>
            <p:nvPr/>
          </p:nvSpPr>
          <p:spPr bwMode="auto">
            <a:xfrm>
              <a:off x="3553" y="3311"/>
              <a:ext cx="23" cy="1"/>
            </a:xfrm>
            <a:prstGeom prst="line">
              <a:avLst/>
            </a:prstGeom>
            <a:noFill/>
            <a:ln w="9525">
              <a:solidFill>
                <a:srgbClr val="3691A4"/>
              </a:solidFill>
              <a:miter lim="800000"/>
              <a:headEnd/>
              <a:tailEnd/>
            </a:ln>
          </p:spPr>
          <p:txBody>
            <a:bodyPr/>
            <a:lstStyle/>
            <a:p>
              <a:endParaRPr lang="en-US"/>
            </a:p>
          </p:txBody>
        </p:sp>
        <p:sp>
          <p:nvSpPr>
            <p:cNvPr id="273537" name="Line 2177"/>
            <p:cNvSpPr>
              <a:spLocks noChangeShapeType="1"/>
            </p:cNvSpPr>
            <p:nvPr/>
          </p:nvSpPr>
          <p:spPr bwMode="auto">
            <a:xfrm>
              <a:off x="3576" y="3311"/>
              <a:ext cx="24" cy="1"/>
            </a:xfrm>
            <a:prstGeom prst="line">
              <a:avLst/>
            </a:prstGeom>
            <a:noFill/>
            <a:ln w="9525">
              <a:solidFill>
                <a:srgbClr val="3793A5"/>
              </a:solidFill>
              <a:miter lim="800000"/>
              <a:headEnd/>
              <a:tailEnd/>
            </a:ln>
          </p:spPr>
          <p:txBody>
            <a:bodyPr/>
            <a:lstStyle/>
            <a:p>
              <a:endParaRPr lang="en-US"/>
            </a:p>
          </p:txBody>
        </p:sp>
        <p:sp>
          <p:nvSpPr>
            <p:cNvPr id="273538" name="Line 2178"/>
            <p:cNvSpPr>
              <a:spLocks noChangeShapeType="1"/>
            </p:cNvSpPr>
            <p:nvPr/>
          </p:nvSpPr>
          <p:spPr bwMode="auto">
            <a:xfrm flipV="1">
              <a:off x="3600" y="3310"/>
              <a:ext cx="23" cy="1"/>
            </a:xfrm>
            <a:prstGeom prst="line">
              <a:avLst/>
            </a:prstGeom>
            <a:noFill/>
            <a:ln w="9525">
              <a:solidFill>
                <a:srgbClr val="3794A7"/>
              </a:solidFill>
              <a:miter lim="800000"/>
              <a:headEnd/>
              <a:tailEnd/>
            </a:ln>
          </p:spPr>
          <p:txBody>
            <a:bodyPr/>
            <a:lstStyle/>
            <a:p>
              <a:endParaRPr lang="en-US"/>
            </a:p>
          </p:txBody>
        </p:sp>
        <p:sp>
          <p:nvSpPr>
            <p:cNvPr id="273539" name="Line 2179"/>
            <p:cNvSpPr>
              <a:spLocks noChangeShapeType="1"/>
            </p:cNvSpPr>
            <p:nvPr/>
          </p:nvSpPr>
          <p:spPr bwMode="auto">
            <a:xfrm flipV="1">
              <a:off x="3623" y="3308"/>
              <a:ext cx="23" cy="2"/>
            </a:xfrm>
            <a:prstGeom prst="line">
              <a:avLst/>
            </a:prstGeom>
            <a:noFill/>
            <a:ln w="9525">
              <a:solidFill>
                <a:srgbClr val="3896A8"/>
              </a:solidFill>
              <a:miter lim="800000"/>
              <a:headEnd/>
              <a:tailEnd/>
            </a:ln>
          </p:spPr>
          <p:txBody>
            <a:bodyPr/>
            <a:lstStyle/>
            <a:p>
              <a:endParaRPr lang="en-US"/>
            </a:p>
          </p:txBody>
        </p:sp>
        <p:sp>
          <p:nvSpPr>
            <p:cNvPr id="273540" name="Line 2180"/>
            <p:cNvSpPr>
              <a:spLocks noChangeShapeType="1"/>
            </p:cNvSpPr>
            <p:nvPr/>
          </p:nvSpPr>
          <p:spPr bwMode="auto">
            <a:xfrm flipV="1">
              <a:off x="3646" y="3305"/>
              <a:ext cx="22" cy="3"/>
            </a:xfrm>
            <a:prstGeom prst="line">
              <a:avLst/>
            </a:prstGeom>
            <a:noFill/>
            <a:ln w="9525">
              <a:solidFill>
                <a:srgbClr val="3897AA"/>
              </a:solidFill>
              <a:miter lim="800000"/>
              <a:headEnd/>
              <a:tailEnd/>
            </a:ln>
          </p:spPr>
          <p:txBody>
            <a:bodyPr/>
            <a:lstStyle/>
            <a:p>
              <a:endParaRPr lang="en-US"/>
            </a:p>
          </p:txBody>
        </p:sp>
        <p:sp>
          <p:nvSpPr>
            <p:cNvPr id="273541" name="Line 2181"/>
            <p:cNvSpPr>
              <a:spLocks noChangeShapeType="1"/>
            </p:cNvSpPr>
            <p:nvPr/>
          </p:nvSpPr>
          <p:spPr bwMode="auto">
            <a:xfrm flipV="1">
              <a:off x="3668" y="3302"/>
              <a:ext cx="22" cy="3"/>
            </a:xfrm>
            <a:prstGeom prst="line">
              <a:avLst/>
            </a:prstGeom>
            <a:noFill/>
            <a:ln w="9525">
              <a:solidFill>
                <a:srgbClr val="3998AB"/>
              </a:solidFill>
              <a:miter lim="800000"/>
              <a:headEnd/>
              <a:tailEnd/>
            </a:ln>
          </p:spPr>
          <p:txBody>
            <a:bodyPr/>
            <a:lstStyle/>
            <a:p>
              <a:endParaRPr lang="en-US"/>
            </a:p>
          </p:txBody>
        </p:sp>
        <p:sp>
          <p:nvSpPr>
            <p:cNvPr id="273542" name="Line 2182"/>
            <p:cNvSpPr>
              <a:spLocks noChangeShapeType="1"/>
            </p:cNvSpPr>
            <p:nvPr/>
          </p:nvSpPr>
          <p:spPr bwMode="auto">
            <a:xfrm flipV="1">
              <a:off x="3690" y="3298"/>
              <a:ext cx="22" cy="4"/>
            </a:xfrm>
            <a:prstGeom prst="line">
              <a:avLst/>
            </a:prstGeom>
            <a:noFill/>
            <a:ln w="9525">
              <a:solidFill>
                <a:srgbClr val="399AAD"/>
              </a:solidFill>
              <a:miter lim="800000"/>
              <a:headEnd/>
              <a:tailEnd/>
            </a:ln>
          </p:spPr>
          <p:txBody>
            <a:bodyPr/>
            <a:lstStyle/>
            <a:p>
              <a:endParaRPr lang="en-US"/>
            </a:p>
          </p:txBody>
        </p:sp>
        <p:sp>
          <p:nvSpPr>
            <p:cNvPr id="273543" name="Line 2183"/>
            <p:cNvSpPr>
              <a:spLocks noChangeShapeType="1"/>
            </p:cNvSpPr>
            <p:nvPr/>
          </p:nvSpPr>
          <p:spPr bwMode="auto">
            <a:xfrm flipV="1">
              <a:off x="3712" y="3293"/>
              <a:ext cx="21" cy="5"/>
            </a:xfrm>
            <a:prstGeom prst="line">
              <a:avLst/>
            </a:prstGeom>
            <a:noFill/>
            <a:ln w="9525">
              <a:solidFill>
                <a:srgbClr val="3A9BAF"/>
              </a:solidFill>
              <a:miter lim="800000"/>
              <a:headEnd/>
              <a:tailEnd/>
            </a:ln>
          </p:spPr>
          <p:txBody>
            <a:bodyPr/>
            <a:lstStyle/>
            <a:p>
              <a:endParaRPr lang="en-US"/>
            </a:p>
          </p:txBody>
        </p:sp>
        <p:sp>
          <p:nvSpPr>
            <p:cNvPr id="273544" name="Line 2184"/>
            <p:cNvSpPr>
              <a:spLocks noChangeShapeType="1"/>
            </p:cNvSpPr>
            <p:nvPr/>
          </p:nvSpPr>
          <p:spPr bwMode="auto">
            <a:xfrm flipV="1">
              <a:off x="3733" y="3287"/>
              <a:ext cx="21" cy="6"/>
            </a:xfrm>
            <a:prstGeom prst="line">
              <a:avLst/>
            </a:prstGeom>
            <a:noFill/>
            <a:ln w="9525">
              <a:solidFill>
                <a:srgbClr val="3A9DB0"/>
              </a:solidFill>
              <a:miter lim="800000"/>
              <a:headEnd/>
              <a:tailEnd/>
            </a:ln>
          </p:spPr>
          <p:txBody>
            <a:bodyPr/>
            <a:lstStyle/>
            <a:p>
              <a:endParaRPr lang="en-US"/>
            </a:p>
          </p:txBody>
        </p:sp>
        <p:sp>
          <p:nvSpPr>
            <p:cNvPr id="273545" name="Line 2185"/>
            <p:cNvSpPr>
              <a:spLocks noChangeShapeType="1"/>
            </p:cNvSpPr>
            <p:nvPr/>
          </p:nvSpPr>
          <p:spPr bwMode="auto">
            <a:xfrm flipV="1">
              <a:off x="3754" y="3281"/>
              <a:ext cx="20" cy="6"/>
            </a:xfrm>
            <a:prstGeom prst="line">
              <a:avLst/>
            </a:prstGeom>
            <a:noFill/>
            <a:ln w="9525">
              <a:solidFill>
                <a:srgbClr val="3B9EB2"/>
              </a:solidFill>
              <a:miter lim="800000"/>
              <a:headEnd/>
              <a:tailEnd/>
            </a:ln>
          </p:spPr>
          <p:txBody>
            <a:bodyPr/>
            <a:lstStyle/>
            <a:p>
              <a:endParaRPr lang="en-US"/>
            </a:p>
          </p:txBody>
        </p:sp>
        <p:sp>
          <p:nvSpPr>
            <p:cNvPr id="273546" name="Line 2186"/>
            <p:cNvSpPr>
              <a:spLocks noChangeShapeType="1"/>
            </p:cNvSpPr>
            <p:nvPr/>
          </p:nvSpPr>
          <p:spPr bwMode="auto">
            <a:xfrm flipV="1">
              <a:off x="3774" y="3275"/>
              <a:ext cx="20" cy="6"/>
            </a:xfrm>
            <a:prstGeom prst="line">
              <a:avLst/>
            </a:prstGeom>
            <a:noFill/>
            <a:ln w="9525">
              <a:solidFill>
                <a:srgbClr val="3B9FB3"/>
              </a:solidFill>
              <a:miter lim="800000"/>
              <a:headEnd/>
              <a:tailEnd/>
            </a:ln>
          </p:spPr>
          <p:txBody>
            <a:bodyPr/>
            <a:lstStyle/>
            <a:p>
              <a:endParaRPr lang="en-US"/>
            </a:p>
          </p:txBody>
        </p:sp>
        <p:sp>
          <p:nvSpPr>
            <p:cNvPr id="273547" name="Line 2187"/>
            <p:cNvSpPr>
              <a:spLocks noChangeShapeType="1"/>
            </p:cNvSpPr>
            <p:nvPr/>
          </p:nvSpPr>
          <p:spPr bwMode="auto">
            <a:xfrm flipV="1">
              <a:off x="3794" y="3267"/>
              <a:ext cx="19" cy="8"/>
            </a:xfrm>
            <a:prstGeom prst="line">
              <a:avLst/>
            </a:prstGeom>
            <a:noFill/>
            <a:ln w="9525">
              <a:solidFill>
                <a:srgbClr val="3CA1B5"/>
              </a:solidFill>
              <a:miter lim="800000"/>
              <a:headEnd/>
              <a:tailEnd/>
            </a:ln>
          </p:spPr>
          <p:txBody>
            <a:bodyPr/>
            <a:lstStyle/>
            <a:p>
              <a:endParaRPr lang="en-US"/>
            </a:p>
          </p:txBody>
        </p:sp>
        <p:sp>
          <p:nvSpPr>
            <p:cNvPr id="273548" name="Line 2188"/>
            <p:cNvSpPr>
              <a:spLocks noChangeShapeType="1"/>
            </p:cNvSpPr>
            <p:nvPr/>
          </p:nvSpPr>
          <p:spPr bwMode="auto">
            <a:xfrm flipV="1">
              <a:off x="3813" y="3259"/>
              <a:ext cx="18" cy="8"/>
            </a:xfrm>
            <a:prstGeom prst="line">
              <a:avLst/>
            </a:prstGeom>
            <a:noFill/>
            <a:ln w="9525">
              <a:solidFill>
                <a:srgbClr val="3DA2B7"/>
              </a:solidFill>
              <a:miter lim="800000"/>
              <a:headEnd/>
              <a:tailEnd/>
            </a:ln>
          </p:spPr>
          <p:txBody>
            <a:bodyPr/>
            <a:lstStyle/>
            <a:p>
              <a:endParaRPr lang="en-US"/>
            </a:p>
          </p:txBody>
        </p:sp>
        <p:sp>
          <p:nvSpPr>
            <p:cNvPr id="273549" name="Line 2189"/>
            <p:cNvSpPr>
              <a:spLocks noChangeShapeType="1"/>
            </p:cNvSpPr>
            <p:nvPr/>
          </p:nvSpPr>
          <p:spPr bwMode="auto">
            <a:xfrm flipV="1">
              <a:off x="3831" y="3251"/>
              <a:ext cx="18" cy="8"/>
            </a:xfrm>
            <a:prstGeom prst="line">
              <a:avLst/>
            </a:prstGeom>
            <a:noFill/>
            <a:ln w="9525">
              <a:solidFill>
                <a:srgbClr val="3DA4B8"/>
              </a:solidFill>
              <a:miter lim="800000"/>
              <a:headEnd/>
              <a:tailEnd/>
            </a:ln>
          </p:spPr>
          <p:txBody>
            <a:bodyPr/>
            <a:lstStyle/>
            <a:p>
              <a:endParaRPr lang="en-US"/>
            </a:p>
          </p:txBody>
        </p:sp>
        <p:sp>
          <p:nvSpPr>
            <p:cNvPr id="273550" name="Line 2190"/>
            <p:cNvSpPr>
              <a:spLocks noChangeShapeType="1"/>
            </p:cNvSpPr>
            <p:nvPr/>
          </p:nvSpPr>
          <p:spPr bwMode="auto">
            <a:xfrm flipV="1">
              <a:off x="3849" y="3242"/>
              <a:ext cx="17" cy="9"/>
            </a:xfrm>
            <a:prstGeom prst="line">
              <a:avLst/>
            </a:prstGeom>
            <a:noFill/>
            <a:ln w="9525">
              <a:solidFill>
                <a:srgbClr val="3EA5BA"/>
              </a:solidFill>
              <a:miter lim="800000"/>
              <a:headEnd/>
              <a:tailEnd/>
            </a:ln>
          </p:spPr>
          <p:txBody>
            <a:bodyPr/>
            <a:lstStyle/>
            <a:p>
              <a:endParaRPr lang="en-US"/>
            </a:p>
          </p:txBody>
        </p:sp>
        <p:sp>
          <p:nvSpPr>
            <p:cNvPr id="273551" name="Line 2191"/>
            <p:cNvSpPr>
              <a:spLocks noChangeShapeType="1"/>
            </p:cNvSpPr>
            <p:nvPr/>
          </p:nvSpPr>
          <p:spPr bwMode="auto">
            <a:xfrm flipV="1">
              <a:off x="3866" y="3232"/>
              <a:ext cx="17" cy="10"/>
            </a:xfrm>
            <a:prstGeom prst="line">
              <a:avLst/>
            </a:prstGeom>
            <a:noFill/>
            <a:ln w="9525">
              <a:solidFill>
                <a:srgbClr val="3EA7BC"/>
              </a:solidFill>
              <a:miter lim="800000"/>
              <a:headEnd/>
              <a:tailEnd/>
            </a:ln>
          </p:spPr>
          <p:txBody>
            <a:bodyPr/>
            <a:lstStyle/>
            <a:p>
              <a:endParaRPr lang="en-US"/>
            </a:p>
          </p:txBody>
        </p:sp>
        <p:sp>
          <p:nvSpPr>
            <p:cNvPr id="273552" name="Line 2192"/>
            <p:cNvSpPr>
              <a:spLocks noChangeShapeType="1"/>
            </p:cNvSpPr>
            <p:nvPr/>
          </p:nvSpPr>
          <p:spPr bwMode="auto">
            <a:xfrm flipV="1">
              <a:off x="3883" y="3222"/>
              <a:ext cx="16" cy="10"/>
            </a:xfrm>
            <a:prstGeom prst="line">
              <a:avLst/>
            </a:prstGeom>
            <a:noFill/>
            <a:ln w="9525">
              <a:solidFill>
                <a:srgbClr val="3FA8BD"/>
              </a:solidFill>
              <a:miter lim="800000"/>
              <a:headEnd/>
              <a:tailEnd/>
            </a:ln>
          </p:spPr>
          <p:txBody>
            <a:bodyPr/>
            <a:lstStyle/>
            <a:p>
              <a:endParaRPr lang="en-US"/>
            </a:p>
          </p:txBody>
        </p:sp>
        <p:sp>
          <p:nvSpPr>
            <p:cNvPr id="273553" name="Line 2193"/>
            <p:cNvSpPr>
              <a:spLocks noChangeShapeType="1"/>
            </p:cNvSpPr>
            <p:nvPr/>
          </p:nvSpPr>
          <p:spPr bwMode="auto">
            <a:xfrm flipV="1">
              <a:off x="3899" y="3212"/>
              <a:ext cx="15" cy="10"/>
            </a:xfrm>
            <a:prstGeom prst="line">
              <a:avLst/>
            </a:prstGeom>
            <a:noFill/>
            <a:ln w="9525">
              <a:solidFill>
                <a:srgbClr val="3FAABF"/>
              </a:solidFill>
              <a:miter lim="800000"/>
              <a:headEnd/>
              <a:tailEnd/>
            </a:ln>
          </p:spPr>
          <p:txBody>
            <a:bodyPr/>
            <a:lstStyle/>
            <a:p>
              <a:endParaRPr lang="en-US"/>
            </a:p>
          </p:txBody>
        </p:sp>
        <p:sp>
          <p:nvSpPr>
            <p:cNvPr id="273554" name="Line 2194"/>
            <p:cNvSpPr>
              <a:spLocks noChangeShapeType="1"/>
            </p:cNvSpPr>
            <p:nvPr/>
          </p:nvSpPr>
          <p:spPr bwMode="auto">
            <a:xfrm flipV="1">
              <a:off x="3914" y="3201"/>
              <a:ext cx="14" cy="11"/>
            </a:xfrm>
            <a:prstGeom prst="line">
              <a:avLst/>
            </a:prstGeom>
            <a:noFill/>
            <a:ln w="9525">
              <a:solidFill>
                <a:srgbClr val="40ABC1"/>
              </a:solidFill>
              <a:miter lim="800000"/>
              <a:headEnd/>
              <a:tailEnd/>
            </a:ln>
          </p:spPr>
          <p:txBody>
            <a:bodyPr/>
            <a:lstStyle/>
            <a:p>
              <a:endParaRPr lang="en-US"/>
            </a:p>
          </p:txBody>
        </p:sp>
        <p:sp>
          <p:nvSpPr>
            <p:cNvPr id="273555" name="Line 2195"/>
            <p:cNvSpPr>
              <a:spLocks noChangeShapeType="1"/>
            </p:cNvSpPr>
            <p:nvPr/>
          </p:nvSpPr>
          <p:spPr bwMode="auto">
            <a:xfrm flipV="1">
              <a:off x="3928" y="3189"/>
              <a:ext cx="14" cy="12"/>
            </a:xfrm>
            <a:prstGeom prst="line">
              <a:avLst/>
            </a:prstGeom>
            <a:noFill/>
            <a:ln w="9525">
              <a:solidFill>
                <a:srgbClr val="40ADC2"/>
              </a:solidFill>
              <a:miter lim="800000"/>
              <a:headEnd/>
              <a:tailEnd/>
            </a:ln>
          </p:spPr>
          <p:txBody>
            <a:bodyPr/>
            <a:lstStyle/>
            <a:p>
              <a:endParaRPr lang="en-US"/>
            </a:p>
          </p:txBody>
        </p:sp>
        <p:sp>
          <p:nvSpPr>
            <p:cNvPr id="273556" name="Line 2196"/>
            <p:cNvSpPr>
              <a:spLocks noChangeShapeType="1"/>
            </p:cNvSpPr>
            <p:nvPr/>
          </p:nvSpPr>
          <p:spPr bwMode="auto">
            <a:xfrm flipV="1">
              <a:off x="3942" y="3177"/>
              <a:ext cx="12" cy="12"/>
            </a:xfrm>
            <a:prstGeom prst="line">
              <a:avLst/>
            </a:prstGeom>
            <a:noFill/>
            <a:ln w="9525">
              <a:solidFill>
                <a:srgbClr val="41AEC4"/>
              </a:solidFill>
              <a:miter lim="800000"/>
              <a:headEnd/>
              <a:tailEnd/>
            </a:ln>
          </p:spPr>
          <p:txBody>
            <a:bodyPr/>
            <a:lstStyle/>
            <a:p>
              <a:endParaRPr lang="en-US"/>
            </a:p>
          </p:txBody>
        </p:sp>
        <p:sp>
          <p:nvSpPr>
            <p:cNvPr id="273557" name="Line 2197"/>
            <p:cNvSpPr>
              <a:spLocks noChangeShapeType="1"/>
            </p:cNvSpPr>
            <p:nvPr/>
          </p:nvSpPr>
          <p:spPr bwMode="auto">
            <a:xfrm flipV="1">
              <a:off x="3954" y="3165"/>
              <a:ext cx="12" cy="12"/>
            </a:xfrm>
            <a:prstGeom prst="line">
              <a:avLst/>
            </a:prstGeom>
            <a:noFill/>
            <a:ln w="9525">
              <a:solidFill>
                <a:srgbClr val="42B0C6"/>
              </a:solidFill>
              <a:miter lim="800000"/>
              <a:headEnd/>
              <a:tailEnd/>
            </a:ln>
          </p:spPr>
          <p:txBody>
            <a:bodyPr/>
            <a:lstStyle/>
            <a:p>
              <a:endParaRPr lang="en-US"/>
            </a:p>
          </p:txBody>
        </p:sp>
        <p:sp>
          <p:nvSpPr>
            <p:cNvPr id="273558" name="Line 2198"/>
            <p:cNvSpPr>
              <a:spLocks noChangeShapeType="1"/>
            </p:cNvSpPr>
            <p:nvPr/>
          </p:nvSpPr>
          <p:spPr bwMode="auto">
            <a:xfrm flipV="1">
              <a:off x="3966" y="3152"/>
              <a:ext cx="11" cy="13"/>
            </a:xfrm>
            <a:prstGeom prst="line">
              <a:avLst/>
            </a:prstGeom>
            <a:noFill/>
            <a:ln w="9525">
              <a:solidFill>
                <a:srgbClr val="42B1C7"/>
              </a:solidFill>
              <a:miter lim="800000"/>
              <a:headEnd/>
              <a:tailEnd/>
            </a:ln>
          </p:spPr>
          <p:txBody>
            <a:bodyPr/>
            <a:lstStyle/>
            <a:p>
              <a:endParaRPr lang="en-US"/>
            </a:p>
          </p:txBody>
        </p:sp>
        <p:sp>
          <p:nvSpPr>
            <p:cNvPr id="273559" name="Line 2199"/>
            <p:cNvSpPr>
              <a:spLocks noChangeShapeType="1"/>
            </p:cNvSpPr>
            <p:nvPr/>
          </p:nvSpPr>
          <p:spPr bwMode="auto">
            <a:xfrm flipV="1">
              <a:off x="3977" y="3139"/>
              <a:ext cx="10" cy="13"/>
            </a:xfrm>
            <a:prstGeom prst="line">
              <a:avLst/>
            </a:prstGeom>
            <a:noFill/>
            <a:ln w="9525">
              <a:solidFill>
                <a:srgbClr val="43B3C9"/>
              </a:solidFill>
              <a:miter lim="800000"/>
              <a:headEnd/>
              <a:tailEnd/>
            </a:ln>
          </p:spPr>
          <p:txBody>
            <a:bodyPr/>
            <a:lstStyle/>
            <a:p>
              <a:endParaRPr lang="en-US"/>
            </a:p>
          </p:txBody>
        </p:sp>
        <p:sp>
          <p:nvSpPr>
            <p:cNvPr id="273560" name="Line 2200"/>
            <p:cNvSpPr>
              <a:spLocks noChangeShapeType="1"/>
            </p:cNvSpPr>
            <p:nvPr/>
          </p:nvSpPr>
          <p:spPr bwMode="auto">
            <a:xfrm flipV="1">
              <a:off x="3987" y="3126"/>
              <a:ext cx="9" cy="13"/>
            </a:xfrm>
            <a:prstGeom prst="line">
              <a:avLst/>
            </a:prstGeom>
            <a:noFill/>
            <a:ln w="9525">
              <a:solidFill>
                <a:srgbClr val="43B4CB"/>
              </a:solidFill>
              <a:miter lim="800000"/>
              <a:headEnd/>
              <a:tailEnd/>
            </a:ln>
          </p:spPr>
          <p:txBody>
            <a:bodyPr/>
            <a:lstStyle/>
            <a:p>
              <a:endParaRPr lang="en-US"/>
            </a:p>
          </p:txBody>
        </p:sp>
        <p:sp>
          <p:nvSpPr>
            <p:cNvPr id="273561" name="Line 2201"/>
            <p:cNvSpPr>
              <a:spLocks noChangeShapeType="1"/>
            </p:cNvSpPr>
            <p:nvPr/>
          </p:nvSpPr>
          <p:spPr bwMode="auto">
            <a:xfrm flipV="1">
              <a:off x="3996" y="3112"/>
              <a:ext cx="9" cy="14"/>
            </a:xfrm>
            <a:prstGeom prst="line">
              <a:avLst/>
            </a:prstGeom>
            <a:noFill/>
            <a:ln w="9525">
              <a:solidFill>
                <a:srgbClr val="44B6CC"/>
              </a:solidFill>
              <a:miter lim="800000"/>
              <a:headEnd/>
              <a:tailEnd/>
            </a:ln>
          </p:spPr>
          <p:txBody>
            <a:bodyPr/>
            <a:lstStyle/>
            <a:p>
              <a:endParaRPr lang="en-US"/>
            </a:p>
          </p:txBody>
        </p:sp>
        <p:sp>
          <p:nvSpPr>
            <p:cNvPr id="273562" name="Line 2202"/>
            <p:cNvSpPr>
              <a:spLocks noChangeShapeType="1"/>
            </p:cNvSpPr>
            <p:nvPr/>
          </p:nvSpPr>
          <p:spPr bwMode="auto">
            <a:xfrm flipV="1">
              <a:off x="4005" y="3098"/>
              <a:ext cx="7" cy="14"/>
            </a:xfrm>
            <a:prstGeom prst="line">
              <a:avLst/>
            </a:prstGeom>
            <a:noFill/>
            <a:ln w="9525">
              <a:solidFill>
                <a:srgbClr val="44B7CE"/>
              </a:solidFill>
              <a:miter lim="800000"/>
              <a:headEnd/>
              <a:tailEnd/>
            </a:ln>
          </p:spPr>
          <p:txBody>
            <a:bodyPr/>
            <a:lstStyle/>
            <a:p>
              <a:endParaRPr lang="en-US"/>
            </a:p>
          </p:txBody>
        </p:sp>
        <p:sp>
          <p:nvSpPr>
            <p:cNvPr id="273563" name="Line 2203"/>
            <p:cNvSpPr>
              <a:spLocks noChangeShapeType="1"/>
            </p:cNvSpPr>
            <p:nvPr/>
          </p:nvSpPr>
          <p:spPr bwMode="auto">
            <a:xfrm flipV="1">
              <a:off x="4012" y="3083"/>
              <a:ext cx="6" cy="15"/>
            </a:xfrm>
            <a:prstGeom prst="line">
              <a:avLst/>
            </a:prstGeom>
            <a:noFill/>
            <a:ln w="9525">
              <a:solidFill>
                <a:srgbClr val="45B8CF"/>
              </a:solidFill>
              <a:miter lim="800000"/>
              <a:headEnd/>
              <a:tailEnd/>
            </a:ln>
          </p:spPr>
          <p:txBody>
            <a:bodyPr/>
            <a:lstStyle/>
            <a:p>
              <a:endParaRPr lang="en-US"/>
            </a:p>
          </p:txBody>
        </p:sp>
        <p:sp>
          <p:nvSpPr>
            <p:cNvPr id="273564" name="Line 2204"/>
            <p:cNvSpPr>
              <a:spLocks noChangeShapeType="1"/>
            </p:cNvSpPr>
            <p:nvPr/>
          </p:nvSpPr>
          <p:spPr bwMode="auto">
            <a:xfrm flipV="1">
              <a:off x="4018" y="3069"/>
              <a:ext cx="5" cy="14"/>
            </a:xfrm>
            <a:prstGeom prst="line">
              <a:avLst/>
            </a:prstGeom>
            <a:noFill/>
            <a:ln w="9525">
              <a:solidFill>
                <a:srgbClr val="45B9D0"/>
              </a:solidFill>
              <a:miter lim="800000"/>
              <a:headEnd/>
              <a:tailEnd/>
            </a:ln>
          </p:spPr>
          <p:txBody>
            <a:bodyPr/>
            <a:lstStyle/>
            <a:p>
              <a:endParaRPr lang="en-US"/>
            </a:p>
          </p:txBody>
        </p:sp>
        <p:sp>
          <p:nvSpPr>
            <p:cNvPr id="273565" name="Line 2205"/>
            <p:cNvSpPr>
              <a:spLocks noChangeShapeType="1"/>
            </p:cNvSpPr>
            <p:nvPr/>
          </p:nvSpPr>
          <p:spPr bwMode="auto">
            <a:xfrm flipV="1">
              <a:off x="4023" y="3054"/>
              <a:ext cx="4" cy="15"/>
            </a:xfrm>
            <a:prstGeom prst="line">
              <a:avLst/>
            </a:prstGeom>
            <a:noFill/>
            <a:ln w="9525">
              <a:solidFill>
                <a:srgbClr val="45BAD1"/>
              </a:solidFill>
              <a:miter lim="800000"/>
              <a:headEnd/>
              <a:tailEnd/>
            </a:ln>
          </p:spPr>
          <p:txBody>
            <a:bodyPr/>
            <a:lstStyle/>
            <a:p>
              <a:endParaRPr lang="en-US"/>
            </a:p>
          </p:txBody>
        </p:sp>
        <p:sp>
          <p:nvSpPr>
            <p:cNvPr id="273566" name="Line 2206"/>
            <p:cNvSpPr>
              <a:spLocks noChangeShapeType="1"/>
            </p:cNvSpPr>
            <p:nvPr/>
          </p:nvSpPr>
          <p:spPr bwMode="auto">
            <a:xfrm flipV="1">
              <a:off x="4027" y="3038"/>
              <a:ext cx="3" cy="16"/>
            </a:xfrm>
            <a:prstGeom prst="line">
              <a:avLst/>
            </a:prstGeom>
            <a:noFill/>
            <a:ln w="9525">
              <a:solidFill>
                <a:srgbClr val="46BBD2"/>
              </a:solidFill>
              <a:miter lim="800000"/>
              <a:headEnd/>
              <a:tailEnd/>
            </a:ln>
          </p:spPr>
          <p:txBody>
            <a:bodyPr/>
            <a:lstStyle/>
            <a:p>
              <a:endParaRPr lang="en-US"/>
            </a:p>
          </p:txBody>
        </p:sp>
        <p:sp>
          <p:nvSpPr>
            <p:cNvPr id="273567" name="Line 2207"/>
            <p:cNvSpPr>
              <a:spLocks noChangeShapeType="1"/>
            </p:cNvSpPr>
            <p:nvPr/>
          </p:nvSpPr>
          <p:spPr bwMode="auto">
            <a:xfrm flipV="1">
              <a:off x="4030" y="3023"/>
              <a:ext cx="2" cy="15"/>
            </a:xfrm>
            <a:prstGeom prst="line">
              <a:avLst/>
            </a:prstGeom>
            <a:noFill/>
            <a:ln w="9525">
              <a:solidFill>
                <a:srgbClr val="46BBD2"/>
              </a:solidFill>
              <a:miter lim="800000"/>
              <a:headEnd/>
              <a:tailEnd/>
            </a:ln>
          </p:spPr>
          <p:txBody>
            <a:bodyPr/>
            <a:lstStyle/>
            <a:p>
              <a:endParaRPr lang="en-US"/>
            </a:p>
          </p:txBody>
        </p:sp>
        <p:sp>
          <p:nvSpPr>
            <p:cNvPr id="273568" name="Line 2208"/>
            <p:cNvSpPr>
              <a:spLocks noChangeShapeType="1"/>
            </p:cNvSpPr>
            <p:nvPr/>
          </p:nvSpPr>
          <p:spPr bwMode="auto">
            <a:xfrm flipV="1">
              <a:off x="4032" y="3007"/>
              <a:ext cx="1" cy="16"/>
            </a:xfrm>
            <a:prstGeom prst="line">
              <a:avLst/>
            </a:prstGeom>
            <a:noFill/>
            <a:ln w="9525">
              <a:solidFill>
                <a:srgbClr val="46BBD3"/>
              </a:solidFill>
              <a:miter lim="800000"/>
              <a:headEnd/>
              <a:tailEnd/>
            </a:ln>
          </p:spPr>
          <p:txBody>
            <a:bodyPr/>
            <a:lstStyle/>
            <a:p>
              <a:endParaRPr lang="en-US"/>
            </a:p>
          </p:txBody>
        </p:sp>
        <p:sp>
          <p:nvSpPr>
            <p:cNvPr id="273569" name="Line 2209"/>
            <p:cNvSpPr>
              <a:spLocks noChangeShapeType="1"/>
            </p:cNvSpPr>
            <p:nvPr/>
          </p:nvSpPr>
          <p:spPr bwMode="auto">
            <a:xfrm flipV="1">
              <a:off x="4032" y="2992"/>
              <a:ext cx="1" cy="15"/>
            </a:xfrm>
            <a:prstGeom prst="line">
              <a:avLst/>
            </a:prstGeom>
            <a:noFill/>
            <a:ln w="9525">
              <a:solidFill>
                <a:srgbClr val="46BBD3"/>
              </a:solidFill>
              <a:miter lim="800000"/>
              <a:headEnd/>
              <a:tailEnd/>
            </a:ln>
          </p:spPr>
          <p:txBody>
            <a:bodyPr/>
            <a:lstStyle/>
            <a:p>
              <a:endParaRPr lang="en-US"/>
            </a:p>
          </p:txBody>
        </p:sp>
        <p:sp>
          <p:nvSpPr>
            <p:cNvPr id="273570" name="Line 2210"/>
            <p:cNvSpPr>
              <a:spLocks noChangeShapeType="1"/>
            </p:cNvSpPr>
            <p:nvPr/>
          </p:nvSpPr>
          <p:spPr bwMode="auto">
            <a:xfrm flipH="1" flipV="1">
              <a:off x="4030" y="2976"/>
              <a:ext cx="2" cy="16"/>
            </a:xfrm>
            <a:prstGeom prst="line">
              <a:avLst/>
            </a:prstGeom>
            <a:noFill/>
            <a:ln w="9525">
              <a:solidFill>
                <a:srgbClr val="46BBD2"/>
              </a:solidFill>
              <a:miter lim="800000"/>
              <a:headEnd/>
              <a:tailEnd/>
            </a:ln>
          </p:spPr>
          <p:txBody>
            <a:bodyPr/>
            <a:lstStyle/>
            <a:p>
              <a:endParaRPr lang="en-US"/>
            </a:p>
          </p:txBody>
        </p:sp>
        <p:sp>
          <p:nvSpPr>
            <p:cNvPr id="273571" name="Line 2211"/>
            <p:cNvSpPr>
              <a:spLocks noChangeShapeType="1"/>
            </p:cNvSpPr>
            <p:nvPr/>
          </p:nvSpPr>
          <p:spPr bwMode="auto">
            <a:xfrm flipH="1" flipV="1">
              <a:off x="4027" y="2961"/>
              <a:ext cx="3" cy="15"/>
            </a:xfrm>
            <a:prstGeom prst="line">
              <a:avLst/>
            </a:prstGeom>
            <a:noFill/>
            <a:ln w="9525">
              <a:solidFill>
                <a:srgbClr val="46BBD2"/>
              </a:solidFill>
              <a:miter lim="800000"/>
              <a:headEnd/>
              <a:tailEnd/>
            </a:ln>
          </p:spPr>
          <p:txBody>
            <a:bodyPr/>
            <a:lstStyle/>
            <a:p>
              <a:endParaRPr lang="en-US"/>
            </a:p>
          </p:txBody>
        </p:sp>
        <p:sp>
          <p:nvSpPr>
            <p:cNvPr id="273572" name="Line 2212"/>
            <p:cNvSpPr>
              <a:spLocks noChangeShapeType="1"/>
            </p:cNvSpPr>
            <p:nvPr/>
          </p:nvSpPr>
          <p:spPr bwMode="auto">
            <a:xfrm flipH="1" flipV="1">
              <a:off x="4023" y="2946"/>
              <a:ext cx="4" cy="15"/>
            </a:xfrm>
            <a:prstGeom prst="line">
              <a:avLst/>
            </a:prstGeom>
            <a:noFill/>
            <a:ln w="9525">
              <a:solidFill>
                <a:srgbClr val="45BAD1"/>
              </a:solidFill>
              <a:miter lim="800000"/>
              <a:headEnd/>
              <a:tailEnd/>
            </a:ln>
          </p:spPr>
          <p:txBody>
            <a:bodyPr/>
            <a:lstStyle/>
            <a:p>
              <a:endParaRPr lang="en-US"/>
            </a:p>
          </p:txBody>
        </p:sp>
        <p:sp>
          <p:nvSpPr>
            <p:cNvPr id="273573" name="Line 2213"/>
            <p:cNvSpPr>
              <a:spLocks noChangeShapeType="1"/>
            </p:cNvSpPr>
            <p:nvPr/>
          </p:nvSpPr>
          <p:spPr bwMode="auto">
            <a:xfrm flipH="1" flipV="1">
              <a:off x="4018" y="2932"/>
              <a:ext cx="5" cy="14"/>
            </a:xfrm>
            <a:prstGeom prst="line">
              <a:avLst/>
            </a:prstGeom>
            <a:noFill/>
            <a:ln w="9525">
              <a:solidFill>
                <a:srgbClr val="45B9D0"/>
              </a:solidFill>
              <a:miter lim="800000"/>
              <a:headEnd/>
              <a:tailEnd/>
            </a:ln>
          </p:spPr>
          <p:txBody>
            <a:bodyPr/>
            <a:lstStyle/>
            <a:p>
              <a:endParaRPr lang="en-US"/>
            </a:p>
          </p:txBody>
        </p:sp>
        <p:sp>
          <p:nvSpPr>
            <p:cNvPr id="273574" name="Line 2214"/>
            <p:cNvSpPr>
              <a:spLocks noChangeShapeType="1"/>
            </p:cNvSpPr>
            <p:nvPr/>
          </p:nvSpPr>
          <p:spPr bwMode="auto">
            <a:xfrm flipH="1" flipV="1">
              <a:off x="4012" y="2917"/>
              <a:ext cx="6" cy="15"/>
            </a:xfrm>
            <a:prstGeom prst="line">
              <a:avLst/>
            </a:prstGeom>
            <a:noFill/>
            <a:ln w="9525">
              <a:solidFill>
                <a:srgbClr val="45B8CF"/>
              </a:solidFill>
              <a:miter lim="800000"/>
              <a:headEnd/>
              <a:tailEnd/>
            </a:ln>
          </p:spPr>
          <p:txBody>
            <a:bodyPr/>
            <a:lstStyle/>
            <a:p>
              <a:endParaRPr lang="en-US"/>
            </a:p>
          </p:txBody>
        </p:sp>
        <p:sp>
          <p:nvSpPr>
            <p:cNvPr id="273575" name="Line 2215"/>
            <p:cNvSpPr>
              <a:spLocks noChangeShapeType="1"/>
            </p:cNvSpPr>
            <p:nvPr/>
          </p:nvSpPr>
          <p:spPr bwMode="auto">
            <a:xfrm flipH="1" flipV="1">
              <a:off x="4005" y="2903"/>
              <a:ext cx="7" cy="14"/>
            </a:xfrm>
            <a:prstGeom prst="line">
              <a:avLst/>
            </a:prstGeom>
            <a:noFill/>
            <a:ln w="9525">
              <a:solidFill>
                <a:srgbClr val="44B7CE"/>
              </a:solidFill>
              <a:miter lim="800000"/>
              <a:headEnd/>
              <a:tailEnd/>
            </a:ln>
          </p:spPr>
          <p:txBody>
            <a:bodyPr/>
            <a:lstStyle/>
            <a:p>
              <a:endParaRPr lang="en-US"/>
            </a:p>
          </p:txBody>
        </p:sp>
        <p:sp>
          <p:nvSpPr>
            <p:cNvPr id="273576" name="Line 2216"/>
            <p:cNvSpPr>
              <a:spLocks noChangeShapeType="1"/>
            </p:cNvSpPr>
            <p:nvPr/>
          </p:nvSpPr>
          <p:spPr bwMode="auto">
            <a:xfrm flipH="1" flipV="1">
              <a:off x="3996" y="2889"/>
              <a:ext cx="9" cy="14"/>
            </a:xfrm>
            <a:prstGeom prst="line">
              <a:avLst/>
            </a:prstGeom>
            <a:noFill/>
            <a:ln w="9525">
              <a:solidFill>
                <a:srgbClr val="44B6CC"/>
              </a:solidFill>
              <a:miter lim="800000"/>
              <a:headEnd/>
              <a:tailEnd/>
            </a:ln>
          </p:spPr>
          <p:txBody>
            <a:bodyPr/>
            <a:lstStyle/>
            <a:p>
              <a:endParaRPr lang="en-US"/>
            </a:p>
          </p:txBody>
        </p:sp>
        <p:sp>
          <p:nvSpPr>
            <p:cNvPr id="273577" name="Line 2217"/>
            <p:cNvSpPr>
              <a:spLocks noChangeShapeType="1"/>
            </p:cNvSpPr>
            <p:nvPr/>
          </p:nvSpPr>
          <p:spPr bwMode="auto">
            <a:xfrm flipH="1" flipV="1">
              <a:off x="3987" y="2876"/>
              <a:ext cx="9" cy="13"/>
            </a:xfrm>
            <a:prstGeom prst="line">
              <a:avLst/>
            </a:prstGeom>
            <a:noFill/>
            <a:ln w="9525">
              <a:solidFill>
                <a:srgbClr val="43B4CB"/>
              </a:solidFill>
              <a:miter lim="800000"/>
              <a:headEnd/>
              <a:tailEnd/>
            </a:ln>
          </p:spPr>
          <p:txBody>
            <a:bodyPr/>
            <a:lstStyle/>
            <a:p>
              <a:endParaRPr lang="en-US"/>
            </a:p>
          </p:txBody>
        </p:sp>
        <p:sp>
          <p:nvSpPr>
            <p:cNvPr id="273578" name="Line 2218"/>
            <p:cNvSpPr>
              <a:spLocks noChangeShapeType="1"/>
            </p:cNvSpPr>
            <p:nvPr/>
          </p:nvSpPr>
          <p:spPr bwMode="auto">
            <a:xfrm flipH="1" flipV="1">
              <a:off x="3977" y="2863"/>
              <a:ext cx="10" cy="13"/>
            </a:xfrm>
            <a:prstGeom prst="line">
              <a:avLst/>
            </a:prstGeom>
            <a:noFill/>
            <a:ln w="9525">
              <a:solidFill>
                <a:srgbClr val="43B3C9"/>
              </a:solidFill>
              <a:miter lim="800000"/>
              <a:headEnd/>
              <a:tailEnd/>
            </a:ln>
          </p:spPr>
          <p:txBody>
            <a:bodyPr/>
            <a:lstStyle/>
            <a:p>
              <a:endParaRPr lang="en-US"/>
            </a:p>
          </p:txBody>
        </p:sp>
        <p:sp>
          <p:nvSpPr>
            <p:cNvPr id="273579" name="Line 2219"/>
            <p:cNvSpPr>
              <a:spLocks noChangeShapeType="1"/>
            </p:cNvSpPr>
            <p:nvPr/>
          </p:nvSpPr>
          <p:spPr bwMode="auto">
            <a:xfrm flipH="1" flipV="1">
              <a:off x="3966" y="2850"/>
              <a:ext cx="11" cy="13"/>
            </a:xfrm>
            <a:prstGeom prst="line">
              <a:avLst/>
            </a:prstGeom>
            <a:noFill/>
            <a:ln w="9525">
              <a:solidFill>
                <a:srgbClr val="42B1C7"/>
              </a:solidFill>
              <a:miter lim="800000"/>
              <a:headEnd/>
              <a:tailEnd/>
            </a:ln>
          </p:spPr>
          <p:txBody>
            <a:bodyPr/>
            <a:lstStyle/>
            <a:p>
              <a:endParaRPr lang="en-US"/>
            </a:p>
          </p:txBody>
        </p:sp>
        <p:sp>
          <p:nvSpPr>
            <p:cNvPr id="273580" name="Line 2220"/>
            <p:cNvSpPr>
              <a:spLocks noChangeShapeType="1"/>
            </p:cNvSpPr>
            <p:nvPr/>
          </p:nvSpPr>
          <p:spPr bwMode="auto">
            <a:xfrm flipH="1" flipV="1">
              <a:off x="3954" y="2838"/>
              <a:ext cx="12" cy="12"/>
            </a:xfrm>
            <a:prstGeom prst="line">
              <a:avLst/>
            </a:prstGeom>
            <a:noFill/>
            <a:ln w="9525">
              <a:solidFill>
                <a:srgbClr val="42B0C6"/>
              </a:solidFill>
              <a:miter lim="800000"/>
              <a:headEnd/>
              <a:tailEnd/>
            </a:ln>
          </p:spPr>
          <p:txBody>
            <a:bodyPr/>
            <a:lstStyle/>
            <a:p>
              <a:endParaRPr lang="en-US"/>
            </a:p>
          </p:txBody>
        </p:sp>
        <p:sp>
          <p:nvSpPr>
            <p:cNvPr id="273581" name="Line 2221"/>
            <p:cNvSpPr>
              <a:spLocks noChangeShapeType="1"/>
            </p:cNvSpPr>
            <p:nvPr/>
          </p:nvSpPr>
          <p:spPr bwMode="auto">
            <a:xfrm flipH="1" flipV="1">
              <a:off x="3942" y="2826"/>
              <a:ext cx="12" cy="12"/>
            </a:xfrm>
            <a:prstGeom prst="line">
              <a:avLst/>
            </a:prstGeom>
            <a:noFill/>
            <a:ln w="9525">
              <a:solidFill>
                <a:srgbClr val="41AEC4"/>
              </a:solidFill>
              <a:miter lim="800000"/>
              <a:headEnd/>
              <a:tailEnd/>
            </a:ln>
          </p:spPr>
          <p:txBody>
            <a:bodyPr/>
            <a:lstStyle/>
            <a:p>
              <a:endParaRPr lang="en-US"/>
            </a:p>
          </p:txBody>
        </p:sp>
        <p:sp>
          <p:nvSpPr>
            <p:cNvPr id="273582" name="Line 2222"/>
            <p:cNvSpPr>
              <a:spLocks noChangeShapeType="1"/>
            </p:cNvSpPr>
            <p:nvPr/>
          </p:nvSpPr>
          <p:spPr bwMode="auto">
            <a:xfrm flipH="1" flipV="1">
              <a:off x="3928" y="2814"/>
              <a:ext cx="14" cy="12"/>
            </a:xfrm>
            <a:prstGeom prst="line">
              <a:avLst/>
            </a:prstGeom>
            <a:noFill/>
            <a:ln w="9525">
              <a:solidFill>
                <a:srgbClr val="40ADC2"/>
              </a:solidFill>
              <a:miter lim="800000"/>
              <a:headEnd/>
              <a:tailEnd/>
            </a:ln>
          </p:spPr>
          <p:txBody>
            <a:bodyPr/>
            <a:lstStyle/>
            <a:p>
              <a:endParaRPr lang="en-US"/>
            </a:p>
          </p:txBody>
        </p:sp>
        <p:sp>
          <p:nvSpPr>
            <p:cNvPr id="273583" name="Line 2223"/>
            <p:cNvSpPr>
              <a:spLocks noChangeShapeType="1"/>
            </p:cNvSpPr>
            <p:nvPr/>
          </p:nvSpPr>
          <p:spPr bwMode="auto">
            <a:xfrm flipH="1" flipV="1">
              <a:off x="3914" y="2803"/>
              <a:ext cx="14" cy="11"/>
            </a:xfrm>
            <a:prstGeom prst="line">
              <a:avLst/>
            </a:prstGeom>
            <a:noFill/>
            <a:ln w="9525">
              <a:solidFill>
                <a:srgbClr val="40ABC1"/>
              </a:solidFill>
              <a:miter lim="800000"/>
              <a:headEnd/>
              <a:tailEnd/>
            </a:ln>
          </p:spPr>
          <p:txBody>
            <a:bodyPr/>
            <a:lstStyle/>
            <a:p>
              <a:endParaRPr lang="en-US"/>
            </a:p>
          </p:txBody>
        </p:sp>
        <p:sp>
          <p:nvSpPr>
            <p:cNvPr id="273584" name="Line 2224"/>
            <p:cNvSpPr>
              <a:spLocks noChangeShapeType="1"/>
            </p:cNvSpPr>
            <p:nvPr/>
          </p:nvSpPr>
          <p:spPr bwMode="auto">
            <a:xfrm flipH="1" flipV="1">
              <a:off x="3899" y="2792"/>
              <a:ext cx="15" cy="11"/>
            </a:xfrm>
            <a:prstGeom prst="line">
              <a:avLst/>
            </a:prstGeom>
            <a:noFill/>
            <a:ln w="9525">
              <a:solidFill>
                <a:srgbClr val="3FAABF"/>
              </a:solidFill>
              <a:miter lim="800000"/>
              <a:headEnd/>
              <a:tailEnd/>
            </a:ln>
          </p:spPr>
          <p:txBody>
            <a:bodyPr/>
            <a:lstStyle/>
            <a:p>
              <a:endParaRPr lang="en-US"/>
            </a:p>
          </p:txBody>
        </p:sp>
        <p:sp>
          <p:nvSpPr>
            <p:cNvPr id="273585" name="Line 2225"/>
            <p:cNvSpPr>
              <a:spLocks noChangeShapeType="1"/>
            </p:cNvSpPr>
            <p:nvPr/>
          </p:nvSpPr>
          <p:spPr bwMode="auto">
            <a:xfrm flipH="1" flipV="1">
              <a:off x="3883" y="2782"/>
              <a:ext cx="16" cy="10"/>
            </a:xfrm>
            <a:prstGeom prst="line">
              <a:avLst/>
            </a:prstGeom>
            <a:noFill/>
            <a:ln w="9525">
              <a:solidFill>
                <a:srgbClr val="3FA8BD"/>
              </a:solidFill>
              <a:miter lim="800000"/>
              <a:headEnd/>
              <a:tailEnd/>
            </a:ln>
          </p:spPr>
          <p:txBody>
            <a:bodyPr/>
            <a:lstStyle/>
            <a:p>
              <a:endParaRPr lang="en-US"/>
            </a:p>
          </p:txBody>
        </p:sp>
        <p:sp>
          <p:nvSpPr>
            <p:cNvPr id="273586" name="Line 2226"/>
            <p:cNvSpPr>
              <a:spLocks noChangeShapeType="1"/>
            </p:cNvSpPr>
            <p:nvPr/>
          </p:nvSpPr>
          <p:spPr bwMode="auto">
            <a:xfrm flipH="1" flipV="1">
              <a:off x="3866" y="2773"/>
              <a:ext cx="17" cy="9"/>
            </a:xfrm>
            <a:prstGeom prst="line">
              <a:avLst/>
            </a:prstGeom>
            <a:noFill/>
            <a:ln w="9525">
              <a:solidFill>
                <a:srgbClr val="3EA7BC"/>
              </a:solidFill>
              <a:miter lim="800000"/>
              <a:headEnd/>
              <a:tailEnd/>
            </a:ln>
          </p:spPr>
          <p:txBody>
            <a:bodyPr/>
            <a:lstStyle/>
            <a:p>
              <a:endParaRPr lang="en-US"/>
            </a:p>
          </p:txBody>
        </p:sp>
        <p:sp>
          <p:nvSpPr>
            <p:cNvPr id="273587" name="Line 2227"/>
            <p:cNvSpPr>
              <a:spLocks noChangeShapeType="1"/>
            </p:cNvSpPr>
            <p:nvPr/>
          </p:nvSpPr>
          <p:spPr bwMode="auto">
            <a:xfrm flipH="1" flipV="1">
              <a:off x="3849" y="2764"/>
              <a:ext cx="17" cy="9"/>
            </a:xfrm>
            <a:prstGeom prst="line">
              <a:avLst/>
            </a:prstGeom>
            <a:noFill/>
            <a:ln w="9525">
              <a:solidFill>
                <a:srgbClr val="3EA5BA"/>
              </a:solidFill>
              <a:miter lim="800000"/>
              <a:headEnd/>
              <a:tailEnd/>
            </a:ln>
          </p:spPr>
          <p:txBody>
            <a:bodyPr/>
            <a:lstStyle/>
            <a:p>
              <a:endParaRPr lang="en-US"/>
            </a:p>
          </p:txBody>
        </p:sp>
        <p:sp>
          <p:nvSpPr>
            <p:cNvPr id="273588" name="Line 2228"/>
            <p:cNvSpPr>
              <a:spLocks noChangeShapeType="1"/>
            </p:cNvSpPr>
            <p:nvPr/>
          </p:nvSpPr>
          <p:spPr bwMode="auto">
            <a:xfrm flipH="1" flipV="1">
              <a:off x="3831" y="2755"/>
              <a:ext cx="18" cy="9"/>
            </a:xfrm>
            <a:prstGeom prst="line">
              <a:avLst/>
            </a:prstGeom>
            <a:noFill/>
            <a:ln w="9525">
              <a:solidFill>
                <a:srgbClr val="3DA4B8"/>
              </a:solidFill>
              <a:miter lim="800000"/>
              <a:headEnd/>
              <a:tailEnd/>
            </a:ln>
          </p:spPr>
          <p:txBody>
            <a:bodyPr/>
            <a:lstStyle/>
            <a:p>
              <a:endParaRPr lang="en-US"/>
            </a:p>
          </p:txBody>
        </p:sp>
        <p:sp>
          <p:nvSpPr>
            <p:cNvPr id="273589" name="Line 2229"/>
            <p:cNvSpPr>
              <a:spLocks noChangeShapeType="1"/>
            </p:cNvSpPr>
            <p:nvPr/>
          </p:nvSpPr>
          <p:spPr bwMode="auto">
            <a:xfrm flipH="1" flipV="1">
              <a:off x="3813" y="2747"/>
              <a:ext cx="18" cy="8"/>
            </a:xfrm>
            <a:prstGeom prst="line">
              <a:avLst/>
            </a:prstGeom>
            <a:noFill/>
            <a:ln w="9525">
              <a:solidFill>
                <a:srgbClr val="3DA2B7"/>
              </a:solidFill>
              <a:miter lim="800000"/>
              <a:headEnd/>
              <a:tailEnd/>
            </a:ln>
          </p:spPr>
          <p:txBody>
            <a:bodyPr/>
            <a:lstStyle/>
            <a:p>
              <a:endParaRPr lang="en-US"/>
            </a:p>
          </p:txBody>
        </p:sp>
        <p:sp>
          <p:nvSpPr>
            <p:cNvPr id="273590" name="Line 2230"/>
            <p:cNvSpPr>
              <a:spLocks noChangeShapeType="1"/>
            </p:cNvSpPr>
            <p:nvPr/>
          </p:nvSpPr>
          <p:spPr bwMode="auto">
            <a:xfrm flipH="1" flipV="1">
              <a:off x="3794" y="2740"/>
              <a:ext cx="19" cy="7"/>
            </a:xfrm>
            <a:prstGeom prst="line">
              <a:avLst/>
            </a:prstGeom>
            <a:noFill/>
            <a:ln w="9525">
              <a:solidFill>
                <a:srgbClr val="3CA1B5"/>
              </a:solidFill>
              <a:miter lim="800000"/>
              <a:headEnd/>
              <a:tailEnd/>
            </a:ln>
          </p:spPr>
          <p:txBody>
            <a:bodyPr/>
            <a:lstStyle/>
            <a:p>
              <a:endParaRPr lang="en-US"/>
            </a:p>
          </p:txBody>
        </p:sp>
        <p:sp>
          <p:nvSpPr>
            <p:cNvPr id="273591" name="Line 2231"/>
            <p:cNvSpPr>
              <a:spLocks noChangeShapeType="1"/>
            </p:cNvSpPr>
            <p:nvPr/>
          </p:nvSpPr>
          <p:spPr bwMode="auto">
            <a:xfrm flipH="1" flipV="1">
              <a:off x="3774" y="2733"/>
              <a:ext cx="20" cy="7"/>
            </a:xfrm>
            <a:prstGeom prst="line">
              <a:avLst/>
            </a:prstGeom>
            <a:noFill/>
            <a:ln w="9525">
              <a:solidFill>
                <a:srgbClr val="3B9FB3"/>
              </a:solidFill>
              <a:miter lim="800000"/>
              <a:headEnd/>
              <a:tailEnd/>
            </a:ln>
          </p:spPr>
          <p:txBody>
            <a:bodyPr/>
            <a:lstStyle/>
            <a:p>
              <a:endParaRPr lang="en-US"/>
            </a:p>
          </p:txBody>
        </p:sp>
        <p:sp>
          <p:nvSpPr>
            <p:cNvPr id="273592" name="Line 2232"/>
            <p:cNvSpPr>
              <a:spLocks noChangeShapeType="1"/>
            </p:cNvSpPr>
            <p:nvPr/>
          </p:nvSpPr>
          <p:spPr bwMode="auto">
            <a:xfrm flipH="1" flipV="1">
              <a:off x="3754" y="2727"/>
              <a:ext cx="20" cy="6"/>
            </a:xfrm>
            <a:prstGeom prst="line">
              <a:avLst/>
            </a:prstGeom>
            <a:noFill/>
            <a:ln w="9525">
              <a:solidFill>
                <a:srgbClr val="3B9EB2"/>
              </a:solidFill>
              <a:miter lim="800000"/>
              <a:headEnd/>
              <a:tailEnd/>
            </a:ln>
          </p:spPr>
          <p:txBody>
            <a:bodyPr/>
            <a:lstStyle/>
            <a:p>
              <a:endParaRPr lang="en-US"/>
            </a:p>
          </p:txBody>
        </p:sp>
        <p:sp>
          <p:nvSpPr>
            <p:cNvPr id="273593" name="Line 2233"/>
            <p:cNvSpPr>
              <a:spLocks noChangeShapeType="1"/>
            </p:cNvSpPr>
            <p:nvPr/>
          </p:nvSpPr>
          <p:spPr bwMode="auto">
            <a:xfrm flipH="1" flipV="1">
              <a:off x="3733" y="2722"/>
              <a:ext cx="21" cy="5"/>
            </a:xfrm>
            <a:prstGeom prst="line">
              <a:avLst/>
            </a:prstGeom>
            <a:noFill/>
            <a:ln w="9525">
              <a:solidFill>
                <a:srgbClr val="3A9DB0"/>
              </a:solidFill>
              <a:miter lim="800000"/>
              <a:headEnd/>
              <a:tailEnd/>
            </a:ln>
          </p:spPr>
          <p:txBody>
            <a:bodyPr/>
            <a:lstStyle/>
            <a:p>
              <a:endParaRPr lang="en-US"/>
            </a:p>
          </p:txBody>
        </p:sp>
        <p:sp>
          <p:nvSpPr>
            <p:cNvPr id="273594" name="Line 2234"/>
            <p:cNvSpPr>
              <a:spLocks noChangeShapeType="1"/>
            </p:cNvSpPr>
            <p:nvPr/>
          </p:nvSpPr>
          <p:spPr bwMode="auto">
            <a:xfrm flipH="1" flipV="1">
              <a:off x="3712" y="2717"/>
              <a:ext cx="21" cy="5"/>
            </a:xfrm>
            <a:prstGeom prst="line">
              <a:avLst/>
            </a:prstGeom>
            <a:noFill/>
            <a:ln w="9525">
              <a:solidFill>
                <a:srgbClr val="3A9BAF"/>
              </a:solidFill>
              <a:miter lim="800000"/>
              <a:headEnd/>
              <a:tailEnd/>
            </a:ln>
          </p:spPr>
          <p:txBody>
            <a:bodyPr/>
            <a:lstStyle/>
            <a:p>
              <a:endParaRPr lang="en-US"/>
            </a:p>
          </p:txBody>
        </p:sp>
        <p:sp>
          <p:nvSpPr>
            <p:cNvPr id="273595" name="Line 2235"/>
            <p:cNvSpPr>
              <a:spLocks noChangeShapeType="1"/>
            </p:cNvSpPr>
            <p:nvPr/>
          </p:nvSpPr>
          <p:spPr bwMode="auto">
            <a:xfrm flipH="1" flipV="1">
              <a:off x="3690" y="2713"/>
              <a:ext cx="22" cy="4"/>
            </a:xfrm>
            <a:prstGeom prst="line">
              <a:avLst/>
            </a:prstGeom>
            <a:noFill/>
            <a:ln w="9525">
              <a:solidFill>
                <a:srgbClr val="399AAD"/>
              </a:solidFill>
              <a:miter lim="800000"/>
              <a:headEnd/>
              <a:tailEnd/>
            </a:ln>
          </p:spPr>
          <p:txBody>
            <a:bodyPr/>
            <a:lstStyle/>
            <a:p>
              <a:endParaRPr lang="en-US"/>
            </a:p>
          </p:txBody>
        </p:sp>
        <p:sp>
          <p:nvSpPr>
            <p:cNvPr id="273596" name="Line 2236"/>
            <p:cNvSpPr>
              <a:spLocks noChangeShapeType="1"/>
            </p:cNvSpPr>
            <p:nvPr/>
          </p:nvSpPr>
          <p:spPr bwMode="auto">
            <a:xfrm flipH="1" flipV="1">
              <a:off x="3668" y="2710"/>
              <a:ext cx="22" cy="3"/>
            </a:xfrm>
            <a:prstGeom prst="line">
              <a:avLst/>
            </a:prstGeom>
            <a:noFill/>
            <a:ln w="9525">
              <a:solidFill>
                <a:srgbClr val="3998AB"/>
              </a:solidFill>
              <a:miter lim="800000"/>
              <a:headEnd/>
              <a:tailEnd/>
            </a:ln>
          </p:spPr>
          <p:txBody>
            <a:bodyPr/>
            <a:lstStyle/>
            <a:p>
              <a:endParaRPr lang="en-US"/>
            </a:p>
          </p:txBody>
        </p:sp>
        <p:sp>
          <p:nvSpPr>
            <p:cNvPr id="273597" name="Line 2237"/>
            <p:cNvSpPr>
              <a:spLocks noChangeShapeType="1"/>
            </p:cNvSpPr>
            <p:nvPr/>
          </p:nvSpPr>
          <p:spPr bwMode="auto">
            <a:xfrm flipH="1" flipV="1">
              <a:off x="3646" y="2707"/>
              <a:ext cx="22" cy="3"/>
            </a:xfrm>
            <a:prstGeom prst="line">
              <a:avLst/>
            </a:prstGeom>
            <a:noFill/>
            <a:ln w="9525">
              <a:solidFill>
                <a:srgbClr val="3897AA"/>
              </a:solidFill>
              <a:miter lim="800000"/>
              <a:headEnd/>
              <a:tailEnd/>
            </a:ln>
          </p:spPr>
          <p:txBody>
            <a:bodyPr/>
            <a:lstStyle/>
            <a:p>
              <a:endParaRPr lang="en-US"/>
            </a:p>
          </p:txBody>
        </p:sp>
        <p:sp>
          <p:nvSpPr>
            <p:cNvPr id="273598" name="Line 2238"/>
            <p:cNvSpPr>
              <a:spLocks noChangeShapeType="1"/>
            </p:cNvSpPr>
            <p:nvPr/>
          </p:nvSpPr>
          <p:spPr bwMode="auto">
            <a:xfrm flipH="1" flipV="1">
              <a:off x="3623" y="2705"/>
              <a:ext cx="23" cy="2"/>
            </a:xfrm>
            <a:prstGeom prst="line">
              <a:avLst/>
            </a:prstGeom>
            <a:noFill/>
            <a:ln w="9525">
              <a:solidFill>
                <a:srgbClr val="3896A8"/>
              </a:solidFill>
              <a:miter lim="800000"/>
              <a:headEnd/>
              <a:tailEnd/>
            </a:ln>
          </p:spPr>
          <p:txBody>
            <a:bodyPr/>
            <a:lstStyle/>
            <a:p>
              <a:endParaRPr lang="en-US"/>
            </a:p>
          </p:txBody>
        </p:sp>
        <p:sp>
          <p:nvSpPr>
            <p:cNvPr id="273599" name="Line 2239"/>
            <p:cNvSpPr>
              <a:spLocks noChangeShapeType="1"/>
            </p:cNvSpPr>
            <p:nvPr/>
          </p:nvSpPr>
          <p:spPr bwMode="auto">
            <a:xfrm flipH="1" flipV="1">
              <a:off x="3600" y="2704"/>
              <a:ext cx="23" cy="1"/>
            </a:xfrm>
            <a:prstGeom prst="line">
              <a:avLst/>
            </a:prstGeom>
            <a:noFill/>
            <a:ln w="9525">
              <a:solidFill>
                <a:srgbClr val="3794A7"/>
              </a:solidFill>
              <a:miter lim="800000"/>
              <a:headEnd/>
              <a:tailEnd/>
            </a:ln>
          </p:spPr>
          <p:txBody>
            <a:bodyPr/>
            <a:lstStyle/>
            <a:p>
              <a:endParaRPr lang="en-US"/>
            </a:p>
          </p:txBody>
        </p:sp>
        <p:sp>
          <p:nvSpPr>
            <p:cNvPr id="273600" name="Line 2240"/>
            <p:cNvSpPr>
              <a:spLocks noChangeShapeType="1"/>
            </p:cNvSpPr>
            <p:nvPr/>
          </p:nvSpPr>
          <p:spPr bwMode="auto">
            <a:xfrm flipH="1" flipV="1">
              <a:off x="3576" y="2703"/>
              <a:ext cx="24" cy="1"/>
            </a:xfrm>
            <a:prstGeom prst="line">
              <a:avLst/>
            </a:prstGeom>
            <a:noFill/>
            <a:ln w="9525">
              <a:solidFill>
                <a:srgbClr val="3793A5"/>
              </a:solidFill>
              <a:miter lim="800000"/>
              <a:headEnd/>
              <a:tailEnd/>
            </a:ln>
          </p:spPr>
          <p:txBody>
            <a:bodyPr/>
            <a:lstStyle/>
            <a:p>
              <a:endParaRPr lang="en-US"/>
            </a:p>
          </p:txBody>
        </p:sp>
      </p:grpSp>
      <p:sp>
        <p:nvSpPr>
          <p:cNvPr id="273602" name="Rectangle 2242"/>
          <p:cNvSpPr>
            <a:spLocks noChangeArrowheads="1"/>
          </p:cNvSpPr>
          <p:nvPr/>
        </p:nvSpPr>
        <p:spPr bwMode="auto">
          <a:xfrm>
            <a:off x="5253038" y="4502150"/>
            <a:ext cx="856004"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Satellite </a:t>
            </a:r>
            <a:endParaRPr lang="en-US" dirty="0">
              <a:effectLst>
                <a:outerShdw blurRad="38100" dist="38100" dir="2700000" algn="tl">
                  <a:srgbClr val="000000"/>
                </a:outerShdw>
              </a:effectLst>
            </a:endParaRPr>
          </a:p>
        </p:txBody>
      </p:sp>
      <p:sp>
        <p:nvSpPr>
          <p:cNvPr id="273603" name="Rectangle 2243"/>
          <p:cNvSpPr>
            <a:spLocks noChangeArrowheads="1"/>
          </p:cNvSpPr>
          <p:nvPr/>
        </p:nvSpPr>
        <p:spPr bwMode="auto">
          <a:xfrm>
            <a:off x="5095875" y="4791075"/>
            <a:ext cx="1175002"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Images, e.g.</a:t>
            </a:r>
            <a:endParaRPr lang="en-US" dirty="0">
              <a:effectLst>
                <a:outerShdw blurRad="38100" dist="38100" dir="2700000" algn="tl">
                  <a:srgbClr val="000000"/>
                </a:outerShdw>
              </a:effectLst>
            </a:endParaRPr>
          </a:p>
        </p:txBody>
      </p:sp>
      <p:grpSp>
        <p:nvGrpSpPr>
          <p:cNvPr id="16" name="Group 2628"/>
          <p:cNvGrpSpPr>
            <a:grpSpLocks/>
          </p:cNvGrpSpPr>
          <p:nvPr/>
        </p:nvGrpSpPr>
        <p:grpSpPr bwMode="auto">
          <a:xfrm>
            <a:off x="4832350" y="4367213"/>
            <a:ext cx="1576388" cy="1092200"/>
            <a:chOff x="3044" y="2751"/>
            <a:chExt cx="993" cy="688"/>
          </a:xfrm>
        </p:grpSpPr>
        <p:grpSp>
          <p:nvGrpSpPr>
            <p:cNvPr id="17" name="Group 2444"/>
            <p:cNvGrpSpPr>
              <a:grpSpLocks/>
            </p:cNvGrpSpPr>
            <p:nvPr/>
          </p:nvGrpSpPr>
          <p:grpSpPr bwMode="auto">
            <a:xfrm>
              <a:off x="3122" y="3145"/>
              <a:ext cx="894" cy="294"/>
              <a:chOff x="3122" y="3145"/>
              <a:chExt cx="894" cy="294"/>
            </a:xfrm>
          </p:grpSpPr>
          <p:sp>
            <p:nvSpPr>
              <p:cNvPr id="273604" name="Freeform 2244"/>
              <p:cNvSpPr>
                <a:spLocks/>
              </p:cNvSpPr>
              <p:nvPr/>
            </p:nvSpPr>
            <p:spPr bwMode="auto">
              <a:xfrm>
                <a:off x="3122" y="3225"/>
                <a:ext cx="93" cy="92"/>
              </a:xfrm>
              <a:custGeom>
                <a:avLst/>
                <a:gdLst/>
                <a:ahLst/>
                <a:cxnLst>
                  <a:cxn ang="0">
                    <a:pos x="0" y="0"/>
                  </a:cxn>
                  <a:cxn ang="0">
                    <a:pos x="13" y="12"/>
                  </a:cxn>
                  <a:cxn ang="0">
                    <a:pos x="93" y="92"/>
                  </a:cxn>
                  <a:cxn ang="0">
                    <a:pos x="81" y="80"/>
                  </a:cxn>
                  <a:cxn ang="0">
                    <a:pos x="0" y="0"/>
                  </a:cxn>
                </a:cxnLst>
                <a:rect l="0" t="0" r="r" b="b"/>
                <a:pathLst>
                  <a:path w="93" h="92">
                    <a:moveTo>
                      <a:pt x="0" y="0"/>
                    </a:moveTo>
                    <a:lnTo>
                      <a:pt x="13" y="12"/>
                    </a:lnTo>
                    <a:lnTo>
                      <a:pt x="93" y="92"/>
                    </a:lnTo>
                    <a:lnTo>
                      <a:pt x="81" y="80"/>
                    </a:lnTo>
                    <a:lnTo>
                      <a:pt x="0" y="0"/>
                    </a:lnTo>
                    <a:close/>
                  </a:path>
                </a:pathLst>
              </a:custGeom>
              <a:solidFill>
                <a:srgbClr val="51A3CB"/>
              </a:solidFill>
              <a:ln w="9525">
                <a:noFill/>
                <a:round/>
                <a:headEnd/>
                <a:tailEnd/>
              </a:ln>
            </p:spPr>
            <p:txBody>
              <a:bodyPr/>
              <a:lstStyle/>
              <a:p>
                <a:endParaRPr lang="en-US"/>
              </a:p>
            </p:txBody>
          </p:sp>
          <p:sp>
            <p:nvSpPr>
              <p:cNvPr id="273605" name="Line 2245"/>
              <p:cNvSpPr>
                <a:spLocks noChangeShapeType="1"/>
              </p:cNvSpPr>
              <p:nvPr/>
            </p:nvSpPr>
            <p:spPr bwMode="auto">
              <a:xfrm>
                <a:off x="3122" y="3225"/>
                <a:ext cx="81" cy="80"/>
              </a:xfrm>
              <a:prstGeom prst="line">
                <a:avLst/>
              </a:prstGeom>
              <a:noFill/>
              <a:ln w="1588">
                <a:solidFill>
                  <a:srgbClr val="51A3CB"/>
                </a:solidFill>
                <a:miter lim="800000"/>
                <a:headEnd/>
                <a:tailEnd/>
              </a:ln>
            </p:spPr>
            <p:txBody>
              <a:bodyPr/>
              <a:lstStyle/>
              <a:p>
                <a:endParaRPr lang="en-US"/>
              </a:p>
            </p:txBody>
          </p:sp>
          <p:sp>
            <p:nvSpPr>
              <p:cNvPr id="273606" name="Freeform 2246"/>
              <p:cNvSpPr>
                <a:spLocks/>
              </p:cNvSpPr>
              <p:nvPr/>
            </p:nvSpPr>
            <p:spPr bwMode="auto">
              <a:xfrm>
                <a:off x="3135" y="3237"/>
                <a:ext cx="94" cy="92"/>
              </a:xfrm>
              <a:custGeom>
                <a:avLst/>
                <a:gdLst/>
                <a:ahLst/>
                <a:cxnLst>
                  <a:cxn ang="0">
                    <a:pos x="0" y="0"/>
                  </a:cxn>
                  <a:cxn ang="0">
                    <a:pos x="13" y="11"/>
                  </a:cxn>
                  <a:cxn ang="0">
                    <a:pos x="94" y="92"/>
                  </a:cxn>
                  <a:cxn ang="0">
                    <a:pos x="80" y="80"/>
                  </a:cxn>
                  <a:cxn ang="0">
                    <a:pos x="0" y="0"/>
                  </a:cxn>
                </a:cxnLst>
                <a:rect l="0" t="0" r="r" b="b"/>
                <a:pathLst>
                  <a:path w="94" h="92">
                    <a:moveTo>
                      <a:pt x="0" y="0"/>
                    </a:moveTo>
                    <a:lnTo>
                      <a:pt x="13" y="11"/>
                    </a:lnTo>
                    <a:lnTo>
                      <a:pt x="94" y="92"/>
                    </a:lnTo>
                    <a:lnTo>
                      <a:pt x="80" y="80"/>
                    </a:lnTo>
                    <a:lnTo>
                      <a:pt x="0" y="0"/>
                    </a:lnTo>
                    <a:close/>
                  </a:path>
                </a:pathLst>
              </a:custGeom>
              <a:solidFill>
                <a:srgbClr val="50A0C8"/>
              </a:solidFill>
              <a:ln w="9525">
                <a:noFill/>
                <a:round/>
                <a:headEnd/>
                <a:tailEnd/>
              </a:ln>
            </p:spPr>
            <p:txBody>
              <a:bodyPr/>
              <a:lstStyle/>
              <a:p>
                <a:endParaRPr lang="en-US"/>
              </a:p>
            </p:txBody>
          </p:sp>
          <p:sp>
            <p:nvSpPr>
              <p:cNvPr id="273607" name="Line 2247"/>
              <p:cNvSpPr>
                <a:spLocks noChangeShapeType="1"/>
              </p:cNvSpPr>
              <p:nvPr/>
            </p:nvSpPr>
            <p:spPr bwMode="auto">
              <a:xfrm>
                <a:off x="3135" y="3237"/>
                <a:ext cx="80" cy="80"/>
              </a:xfrm>
              <a:prstGeom prst="line">
                <a:avLst/>
              </a:prstGeom>
              <a:noFill/>
              <a:ln w="1588">
                <a:solidFill>
                  <a:srgbClr val="50A0C8"/>
                </a:solidFill>
                <a:miter lim="800000"/>
                <a:headEnd/>
                <a:tailEnd/>
              </a:ln>
            </p:spPr>
            <p:txBody>
              <a:bodyPr/>
              <a:lstStyle/>
              <a:p>
                <a:endParaRPr lang="en-US"/>
              </a:p>
            </p:txBody>
          </p:sp>
          <p:sp>
            <p:nvSpPr>
              <p:cNvPr id="273608" name="Freeform 2248"/>
              <p:cNvSpPr>
                <a:spLocks/>
              </p:cNvSpPr>
              <p:nvPr/>
            </p:nvSpPr>
            <p:spPr bwMode="auto">
              <a:xfrm>
                <a:off x="3148" y="3248"/>
                <a:ext cx="95" cy="92"/>
              </a:xfrm>
              <a:custGeom>
                <a:avLst/>
                <a:gdLst/>
                <a:ahLst/>
                <a:cxnLst>
                  <a:cxn ang="0">
                    <a:pos x="0" y="0"/>
                  </a:cxn>
                  <a:cxn ang="0">
                    <a:pos x="15" y="11"/>
                  </a:cxn>
                  <a:cxn ang="0">
                    <a:pos x="95" y="92"/>
                  </a:cxn>
                  <a:cxn ang="0">
                    <a:pos x="81" y="81"/>
                  </a:cxn>
                  <a:cxn ang="0">
                    <a:pos x="0" y="0"/>
                  </a:cxn>
                </a:cxnLst>
                <a:rect l="0" t="0" r="r" b="b"/>
                <a:pathLst>
                  <a:path w="95" h="92">
                    <a:moveTo>
                      <a:pt x="0" y="0"/>
                    </a:moveTo>
                    <a:lnTo>
                      <a:pt x="15" y="11"/>
                    </a:lnTo>
                    <a:lnTo>
                      <a:pt x="95" y="92"/>
                    </a:lnTo>
                    <a:lnTo>
                      <a:pt x="81" y="81"/>
                    </a:lnTo>
                    <a:lnTo>
                      <a:pt x="0" y="0"/>
                    </a:lnTo>
                    <a:close/>
                  </a:path>
                </a:pathLst>
              </a:custGeom>
              <a:solidFill>
                <a:srgbClr val="4F9EC6"/>
              </a:solidFill>
              <a:ln w="9525">
                <a:noFill/>
                <a:round/>
                <a:headEnd/>
                <a:tailEnd/>
              </a:ln>
            </p:spPr>
            <p:txBody>
              <a:bodyPr/>
              <a:lstStyle/>
              <a:p>
                <a:endParaRPr lang="en-US"/>
              </a:p>
            </p:txBody>
          </p:sp>
          <p:sp>
            <p:nvSpPr>
              <p:cNvPr id="273609" name="Line 2249"/>
              <p:cNvSpPr>
                <a:spLocks noChangeShapeType="1"/>
              </p:cNvSpPr>
              <p:nvPr/>
            </p:nvSpPr>
            <p:spPr bwMode="auto">
              <a:xfrm>
                <a:off x="3148" y="3248"/>
                <a:ext cx="81" cy="81"/>
              </a:xfrm>
              <a:prstGeom prst="line">
                <a:avLst/>
              </a:prstGeom>
              <a:noFill/>
              <a:ln w="1588">
                <a:solidFill>
                  <a:srgbClr val="4F9EC6"/>
                </a:solidFill>
                <a:miter lim="800000"/>
                <a:headEnd/>
                <a:tailEnd/>
              </a:ln>
            </p:spPr>
            <p:txBody>
              <a:bodyPr/>
              <a:lstStyle/>
              <a:p>
                <a:endParaRPr lang="en-US"/>
              </a:p>
            </p:txBody>
          </p:sp>
          <p:sp>
            <p:nvSpPr>
              <p:cNvPr id="273610" name="Freeform 2250"/>
              <p:cNvSpPr>
                <a:spLocks/>
              </p:cNvSpPr>
              <p:nvPr/>
            </p:nvSpPr>
            <p:spPr bwMode="auto">
              <a:xfrm>
                <a:off x="3148" y="3248"/>
                <a:ext cx="88" cy="86"/>
              </a:xfrm>
              <a:custGeom>
                <a:avLst/>
                <a:gdLst/>
                <a:ahLst/>
                <a:cxnLst>
                  <a:cxn ang="0">
                    <a:pos x="0" y="0"/>
                  </a:cxn>
                  <a:cxn ang="0">
                    <a:pos x="7" y="6"/>
                  </a:cxn>
                  <a:cxn ang="0">
                    <a:pos x="88" y="86"/>
                  </a:cxn>
                  <a:cxn ang="0">
                    <a:pos x="81" y="81"/>
                  </a:cxn>
                  <a:cxn ang="0">
                    <a:pos x="0" y="0"/>
                  </a:cxn>
                </a:cxnLst>
                <a:rect l="0" t="0" r="r" b="b"/>
                <a:pathLst>
                  <a:path w="88" h="86">
                    <a:moveTo>
                      <a:pt x="0" y="0"/>
                    </a:moveTo>
                    <a:lnTo>
                      <a:pt x="7" y="6"/>
                    </a:lnTo>
                    <a:lnTo>
                      <a:pt x="88" y="86"/>
                    </a:lnTo>
                    <a:lnTo>
                      <a:pt x="81" y="81"/>
                    </a:lnTo>
                    <a:lnTo>
                      <a:pt x="0" y="0"/>
                    </a:lnTo>
                    <a:close/>
                  </a:path>
                </a:pathLst>
              </a:custGeom>
              <a:solidFill>
                <a:srgbClr val="4F9EC6"/>
              </a:solidFill>
              <a:ln w="9525">
                <a:noFill/>
                <a:round/>
                <a:headEnd/>
                <a:tailEnd/>
              </a:ln>
            </p:spPr>
            <p:txBody>
              <a:bodyPr/>
              <a:lstStyle/>
              <a:p>
                <a:endParaRPr lang="en-US"/>
              </a:p>
            </p:txBody>
          </p:sp>
          <p:sp>
            <p:nvSpPr>
              <p:cNvPr id="273611" name="Freeform 2251"/>
              <p:cNvSpPr>
                <a:spLocks/>
              </p:cNvSpPr>
              <p:nvPr/>
            </p:nvSpPr>
            <p:spPr bwMode="auto">
              <a:xfrm>
                <a:off x="3155" y="3254"/>
                <a:ext cx="88" cy="86"/>
              </a:xfrm>
              <a:custGeom>
                <a:avLst/>
                <a:gdLst/>
                <a:ahLst/>
                <a:cxnLst>
                  <a:cxn ang="0">
                    <a:pos x="0" y="0"/>
                  </a:cxn>
                  <a:cxn ang="0">
                    <a:pos x="8" y="5"/>
                  </a:cxn>
                  <a:cxn ang="0">
                    <a:pos x="88" y="86"/>
                  </a:cxn>
                  <a:cxn ang="0">
                    <a:pos x="81" y="80"/>
                  </a:cxn>
                  <a:cxn ang="0">
                    <a:pos x="0" y="0"/>
                  </a:cxn>
                </a:cxnLst>
                <a:rect l="0" t="0" r="r" b="b"/>
                <a:pathLst>
                  <a:path w="88" h="86">
                    <a:moveTo>
                      <a:pt x="0" y="0"/>
                    </a:moveTo>
                    <a:lnTo>
                      <a:pt x="8" y="5"/>
                    </a:lnTo>
                    <a:lnTo>
                      <a:pt x="88" y="86"/>
                    </a:lnTo>
                    <a:lnTo>
                      <a:pt x="81" y="80"/>
                    </a:lnTo>
                    <a:lnTo>
                      <a:pt x="0" y="0"/>
                    </a:lnTo>
                    <a:close/>
                  </a:path>
                </a:pathLst>
              </a:custGeom>
              <a:solidFill>
                <a:srgbClr val="4E9DC4"/>
              </a:solidFill>
              <a:ln w="9525">
                <a:noFill/>
                <a:round/>
                <a:headEnd/>
                <a:tailEnd/>
              </a:ln>
            </p:spPr>
            <p:txBody>
              <a:bodyPr/>
              <a:lstStyle/>
              <a:p>
                <a:endParaRPr lang="en-US"/>
              </a:p>
            </p:txBody>
          </p:sp>
          <p:sp>
            <p:nvSpPr>
              <p:cNvPr id="273612" name="Freeform 2252"/>
              <p:cNvSpPr>
                <a:spLocks/>
              </p:cNvSpPr>
              <p:nvPr/>
            </p:nvSpPr>
            <p:spPr bwMode="auto">
              <a:xfrm>
                <a:off x="3163" y="3259"/>
                <a:ext cx="95" cy="91"/>
              </a:xfrm>
              <a:custGeom>
                <a:avLst/>
                <a:gdLst/>
                <a:ahLst/>
                <a:cxnLst>
                  <a:cxn ang="0">
                    <a:pos x="0" y="0"/>
                  </a:cxn>
                  <a:cxn ang="0">
                    <a:pos x="15" y="11"/>
                  </a:cxn>
                  <a:cxn ang="0">
                    <a:pos x="95" y="91"/>
                  </a:cxn>
                  <a:cxn ang="0">
                    <a:pos x="80" y="81"/>
                  </a:cxn>
                  <a:cxn ang="0">
                    <a:pos x="0" y="0"/>
                  </a:cxn>
                </a:cxnLst>
                <a:rect l="0" t="0" r="r" b="b"/>
                <a:pathLst>
                  <a:path w="95" h="91">
                    <a:moveTo>
                      <a:pt x="0" y="0"/>
                    </a:moveTo>
                    <a:lnTo>
                      <a:pt x="15" y="11"/>
                    </a:lnTo>
                    <a:lnTo>
                      <a:pt x="95" y="91"/>
                    </a:lnTo>
                    <a:lnTo>
                      <a:pt x="80" y="81"/>
                    </a:lnTo>
                    <a:lnTo>
                      <a:pt x="0" y="0"/>
                    </a:lnTo>
                    <a:close/>
                  </a:path>
                </a:pathLst>
              </a:custGeom>
              <a:solidFill>
                <a:srgbClr val="4E9CC3"/>
              </a:solidFill>
              <a:ln w="9525">
                <a:noFill/>
                <a:round/>
                <a:headEnd/>
                <a:tailEnd/>
              </a:ln>
            </p:spPr>
            <p:txBody>
              <a:bodyPr/>
              <a:lstStyle/>
              <a:p>
                <a:endParaRPr lang="en-US"/>
              </a:p>
            </p:txBody>
          </p:sp>
          <p:sp>
            <p:nvSpPr>
              <p:cNvPr id="273613" name="Line 2253"/>
              <p:cNvSpPr>
                <a:spLocks noChangeShapeType="1"/>
              </p:cNvSpPr>
              <p:nvPr/>
            </p:nvSpPr>
            <p:spPr bwMode="auto">
              <a:xfrm>
                <a:off x="3163" y="3259"/>
                <a:ext cx="80" cy="81"/>
              </a:xfrm>
              <a:prstGeom prst="line">
                <a:avLst/>
              </a:prstGeom>
              <a:noFill/>
              <a:ln w="1588">
                <a:solidFill>
                  <a:srgbClr val="4E9CC3"/>
                </a:solidFill>
                <a:miter lim="800000"/>
                <a:headEnd/>
                <a:tailEnd/>
              </a:ln>
            </p:spPr>
            <p:txBody>
              <a:bodyPr/>
              <a:lstStyle/>
              <a:p>
                <a:endParaRPr lang="en-US"/>
              </a:p>
            </p:txBody>
          </p:sp>
          <p:sp>
            <p:nvSpPr>
              <p:cNvPr id="273614" name="Freeform 2254"/>
              <p:cNvSpPr>
                <a:spLocks/>
              </p:cNvSpPr>
              <p:nvPr/>
            </p:nvSpPr>
            <p:spPr bwMode="auto">
              <a:xfrm>
                <a:off x="3163" y="3259"/>
                <a:ext cx="88" cy="86"/>
              </a:xfrm>
              <a:custGeom>
                <a:avLst/>
                <a:gdLst/>
                <a:ahLst/>
                <a:cxnLst>
                  <a:cxn ang="0">
                    <a:pos x="0" y="0"/>
                  </a:cxn>
                  <a:cxn ang="0">
                    <a:pos x="7" y="5"/>
                  </a:cxn>
                  <a:cxn ang="0">
                    <a:pos x="88" y="86"/>
                  </a:cxn>
                  <a:cxn ang="0">
                    <a:pos x="80" y="81"/>
                  </a:cxn>
                  <a:cxn ang="0">
                    <a:pos x="0" y="0"/>
                  </a:cxn>
                </a:cxnLst>
                <a:rect l="0" t="0" r="r" b="b"/>
                <a:pathLst>
                  <a:path w="88" h="86">
                    <a:moveTo>
                      <a:pt x="0" y="0"/>
                    </a:moveTo>
                    <a:lnTo>
                      <a:pt x="7" y="5"/>
                    </a:lnTo>
                    <a:lnTo>
                      <a:pt x="88" y="86"/>
                    </a:lnTo>
                    <a:lnTo>
                      <a:pt x="80" y="81"/>
                    </a:lnTo>
                    <a:lnTo>
                      <a:pt x="0" y="0"/>
                    </a:lnTo>
                    <a:close/>
                  </a:path>
                </a:pathLst>
              </a:custGeom>
              <a:solidFill>
                <a:srgbClr val="4E9CC3"/>
              </a:solidFill>
              <a:ln w="9525">
                <a:noFill/>
                <a:round/>
                <a:headEnd/>
                <a:tailEnd/>
              </a:ln>
            </p:spPr>
            <p:txBody>
              <a:bodyPr/>
              <a:lstStyle/>
              <a:p>
                <a:endParaRPr lang="en-US"/>
              </a:p>
            </p:txBody>
          </p:sp>
          <p:sp>
            <p:nvSpPr>
              <p:cNvPr id="273615" name="Freeform 2255"/>
              <p:cNvSpPr>
                <a:spLocks/>
              </p:cNvSpPr>
              <p:nvPr/>
            </p:nvSpPr>
            <p:spPr bwMode="auto">
              <a:xfrm>
                <a:off x="3170" y="3264"/>
                <a:ext cx="88" cy="86"/>
              </a:xfrm>
              <a:custGeom>
                <a:avLst/>
                <a:gdLst/>
                <a:ahLst/>
                <a:cxnLst>
                  <a:cxn ang="0">
                    <a:pos x="0" y="0"/>
                  </a:cxn>
                  <a:cxn ang="0">
                    <a:pos x="8" y="6"/>
                  </a:cxn>
                  <a:cxn ang="0">
                    <a:pos x="88" y="86"/>
                  </a:cxn>
                  <a:cxn ang="0">
                    <a:pos x="81" y="81"/>
                  </a:cxn>
                  <a:cxn ang="0">
                    <a:pos x="0" y="0"/>
                  </a:cxn>
                </a:cxnLst>
                <a:rect l="0" t="0" r="r" b="b"/>
                <a:pathLst>
                  <a:path w="88" h="86">
                    <a:moveTo>
                      <a:pt x="0" y="0"/>
                    </a:moveTo>
                    <a:lnTo>
                      <a:pt x="8" y="6"/>
                    </a:lnTo>
                    <a:lnTo>
                      <a:pt x="88" y="86"/>
                    </a:lnTo>
                    <a:lnTo>
                      <a:pt x="81" y="81"/>
                    </a:lnTo>
                    <a:lnTo>
                      <a:pt x="0" y="0"/>
                    </a:lnTo>
                    <a:close/>
                  </a:path>
                </a:pathLst>
              </a:custGeom>
              <a:solidFill>
                <a:srgbClr val="4D9BC1"/>
              </a:solidFill>
              <a:ln w="9525">
                <a:noFill/>
                <a:round/>
                <a:headEnd/>
                <a:tailEnd/>
              </a:ln>
            </p:spPr>
            <p:txBody>
              <a:bodyPr/>
              <a:lstStyle/>
              <a:p>
                <a:endParaRPr lang="en-US"/>
              </a:p>
            </p:txBody>
          </p:sp>
          <p:sp>
            <p:nvSpPr>
              <p:cNvPr id="273616" name="Freeform 2256"/>
              <p:cNvSpPr>
                <a:spLocks/>
              </p:cNvSpPr>
              <p:nvPr/>
            </p:nvSpPr>
            <p:spPr bwMode="auto">
              <a:xfrm>
                <a:off x="3178" y="3270"/>
                <a:ext cx="96" cy="90"/>
              </a:xfrm>
              <a:custGeom>
                <a:avLst/>
                <a:gdLst/>
                <a:ahLst/>
                <a:cxnLst>
                  <a:cxn ang="0">
                    <a:pos x="0" y="0"/>
                  </a:cxn>
                  <a:cxn ang="0">
                    <a:pos x="16" y="10"/>
                  </a:cxn>
                  <a:cxn ang="0">
                    <a:pos x="96" y="90"/>
                  </a:cxn>
                  <a:cxn ang="0">
                    <a:pos x="80" y="80"/>
                  </a:cxn>
                  <a:cxn ang="0">
                    <a:pos x="0" y="0"/>
                  </a:cxn>
                </a:cxnLst>
                <a:rect l="0" t="0" r="r" b="b"/>
                <a:pathLst>
                  <a:path w="96" h="90">
                    <a:moveTo>
                      <a:pt x="0" y="0"/>
                    </a:moveTo>
                    <a:lnTo>
                      <a:pt x="16" y="10"/>
                    </a:lnTo>
                    <a:lnTo>
                      <a:pt x="96" y="90"/>
                    </a:lnTo>
                    <a:lnTo>
                      <a:pt x="80" y="80"/>
                    </a:lnTo>
                    <a:lnTo>
                      <a:pt x="0" y="0"/>
                    </a:lnTo>
                    <a:close/>
                  </a:path>
                </a:pathLst>
              </a:custGeom>
              <a:solidFill>
                <a:srgbClr val="4D9AC0"/>
              </a:solidFill>
              <a:ln w="9525">
                <a:noFill/>
                <a:round/>
                <a:headEnd/>
                <a:tailEnd/>
              </a:ln>
            </p:spPr>
            <p:txBody>
              <a:bodyPr/>
              <a:lstStyle/>
              <a:p>
                <a:endParaRPr lang="en-US"/>
              </a:p>
            </p:txBody>
          </p:sp>
          <p:sp>
            <p:nvSpPr>
              <p:cNvPr id="273617" name="Line 2257"/>
              <p:cNvSpPr>
                <a:spLocks noChangeShapeType="1"/>
              </p:cNvSpPr>
              <p:nvPr/>
            </p:nvSpPr>
            <p:spPr bwMode="auto">
              <a:xfrm>
                <a:off x="3178" y="3270"/>
                <a:ext cx="80" cy="80"/>
              </a:xfrm>
              <a:prstGeom prst="line">
                <a:avLst/>
              </a:prstGeom>
              <a:noFill/>
              <a:ln w="1588">
                <a:solidFill>
                  <a:srgbClr val="4D9AC0"/>
                </a:solidFill>
                <a:miter lim="800000"/>
                <a:headEnd/>
                <a:tailEnd/>
              </a:ln>
            </p:spPr>
            <p:txBody>
              <a:bodyPr/>
              <a:lstStyle/>
              <a:p>
                <a:endParaRPr lang="en-US"/>
              </a:p>
            </p:txBody>
          </p:sp>
          <p:sp>
            <p:nvSpPr>
              <p:cNvPr id="273618" name="Freeform 2258"/>
              <p:cNvSpPr>
                <a:spLocks/>
              </p:cNvSpPr>
              <p:nvPr/>
            </p:nvSpPr>
            <p:spPr bwMode="auto">
              <a:xfrm>
                <a:off x="3178" y="3270"/>
                <a:ext cx="88" cy="85"/>
              </a:xfrm>
              <a:custGeom>
                <a:avLst/>
                <a:gdLst/>
                <a:ahLst/>
                <a:cxnLst>
                  <a:cxn ang="0">
                    <a:pos x="0" y="0"/>
                  </a:cxn>
                  <a:cxn ang="0">
                    <a:pos x="8" y="5"/>
                  </a:cxn>
                  <a:cxn ang="0">
                    <a:pos x="88" y="85"/>
                  </a:cxn>
                  <a:cxn ang="0">
                    <a:pos x="80" y="80"/>
                  </a:cxn>
                  <a:cxn ang="0">
                    <a:pos x="0" y="0"/>
                  </a:cxn>
                </a:cxnLst>
                <a:rect l="0" t="0" r="r" b="b"/>
                <a:pathLst>
                  <a:path w="88" h="85">
                    <a:moveTo>
                      <a:pt x="0" y="0"/>
                    </a:moveTo>
                    <a:lnTo>
                      <a:pt x="8" y="5"/>
                    </a:lnTo>
                    <a:lnTo>
                      <a:pt x="88" y="85"/>
                    </a:lnTo>
                    <a:lnTo>
                      <a:pt x="80" y="80"/>
                    </a:lnTo>
                    <a:lnTo>
                      <a:pt x="0" y="0"/>
                    </a:lnTo>
                    <a:close/>
                  </a:path>
                </a:pathLst>
              </a:custGeom>
              <a:solidFill>
                <a:srgbClr val="4D9AC0"/>
              </a:solidFill>
              <a:ln w="9525">
                <a:noFill/>
                <a:round/>
                <a:headEnd/>
                <a:tailEnd/>
              </a:ln>
            </p:spPr>
            <p:txBody>
              <a:bodyPr/>
              <a:lstStyle/>
              <a:p>
                <a:endParaRPr lang="en-US"/>
              </a:p>
            </p:txBody>
          </p:sp>
          <p:sp>
            <p:nvSpPr>
              <p:cNvPr id="273619" name="Freeform 2259"/>
              <p:cNvSpPr>
                <a:spLocks/>
              </p:cNvSpPr>
              <p:nvPr/>
            </p:nvSpPr>
            <p:spPr bwMode="auto">
              <a:xfrm>
                <a:off x="3186" y="3275"/>
                <a:ext cx="88" cy="85"/>
              </a:xfrm>
              <a:custGeom>
                <a:avLst/>
                <a:gdLst/>
                <a:ahLst/>
                <a:cxnLst>
                  <a:cxn ang="0">
                    <a:pos x="0" y="0"/>
                  </a:cxn>
                  <a:cxn ang="0">
                    <a:pos x="8" y="5"/>
                  </a:cxn>
                  <a:cxn ang="0">
                    <a:pos x="88" y="85"/>
                  </a:cxn>
                  <a:cxn ang="0">
                    <a:pos x="80" y="80"/>
                  </a:cxn>
                  <a:cxn ang="0">
                    <a:pos x="0" y="0"/>
                  </a:cxn>
                </a:cxnLst>
                <a:rect l="0" t="0" r="r" b="b"/>
                <a:pathLst>
                  <a:path w="88" h="85">
                    <a:moveTo>
                      <a:pt x="0" y="0"/>
                    </a:moveTo>
                    <a:lnTo>
                      <a:pt x="8" y="5"/>
                    </a:lnTo>
                    <a:lnTo>
                      <a:pt x="88" y="85"/>
                    </a:lnTo>
                    <a:lnTo>
                      <a:pt x="80" y="80"/>
                    </a:lnTo>
                    <a:lnTo>
                      <a:pt x="0" y="0"/>
                    </a:lnTo>
                    <a:close/>
                  </a:path>
                </a:pathLst>
              </a:custGeom>
              <a:solidFill>
                <a:srgbClr val="4C99BF"/>
              </a:solidFill>
              <a:ln w="9525">
                <a:noFill/>
                <a:round/>
                <a:headEnd/>
                <a:tailEnd/>
              </a:ln>
            </p:spPr>
            <p:txBody>
              <a:bodyPr/>
              <a:lstStyle/>
              <a:p>
                <a:endParaRPr lang="en-US"/>
              </a:p>
            </p:txBody>
          </p:sp>
          <p:sp>
            <p:nvSpPr>
              <p:cNvPr id="273620" name="Freeform 2260"/>
              <p:cNvSpPr>
                <a:spLocks/>
              </p:cNvSpPr>
              <p:nvPr/>
            </p:nvSpPr>
            <p:spPr bwMode="auto">
              <a:xfrm>
                <a:off x="3194" y="3280"/>
                <a:ext cx="97" cy="90"/>
              </a:xfrm>
              <a:custGeom>
                <a:avLst/>
                <a:gdLst/>
                <a:ahLst/>
                <a:cxnLst>
                  <a:cxn ang="0">
                    <a:pos x="0" y="0"/>
                  </a:cxn>
                  <a:cxn ang="0">
                    <a:pos x="16" y="9"/>
                  </a:cxn>
                  <a:cxn ang="0">
                    <a:pos x="97" y="90"/>
                  </a:cxn>
                  <a:cxn ang="0">
                    <a:pos x="80" y="80"/>
                  </a:cxn>
                  <a:cxn ang="0">
                    <a:pos x="0" y="0"/>
                  </a:cxn>
                </a:cxnLst>
                <a:rect l="0" t="0" r="r" b="b"/>
                <a:pathLst>
                  <a:path w="97" h="90">
                    <a:moveTo>
                      <a:pt x="0" y="0"/>
                    </a:moveTo>
                    <a:lnTo>
                      <a:pt x="16" y="9"/>
                    </a:lnTo>
                    <a:lnTo>
                      <a:pt x="97" y="90"/>
                    </a:lnTo>
                    <a:lnTo>
                      <a:pt x="80" y="80"/>
                    </a:lnTo>
                    <a:lnTo>
                      <a:pt x="0" y="0"/>
                    </a:lnTo>
                    <a:close/>
                  </a:path>
                </a:pathLst>
              </a:custGeom>
              <a:solidFill>
                <a:srgbClr val="4C98BE"/>
              </a:solidFill>
              <a:ln w="9525">
                <a:noFill/>
                <a:round/>
                <a:headEnd/>
                <a:tailEnd/>
              </a:ln>
            </p:spPr>
            <p:txBody>
              <a:bodyPr/>
              <a:lstStyle/>
              <a:p>
                <a:endParaRPr lang="en-US"/>
              </a:p>
            </p:txBody>
          </p:sp>
          <p:sp>
            <p:nvSpPr>
              <p:cNvPr id="273621" name="Line 2261"/>
              <p:cNvSpPr>
                <a:spLocks noChangeShapeType="1"/>
              </p:cNvSpPr>
              <p:nvPr/>
            </p:nvSpPr>
            <p:spPr bwMode="auto">
              <a:xfrm>
                <a:off x="3194" y="3280"/>
                <a:ext cx="80" cy="80"/>
              </a:xfrm>
              <a:prstGeom prst="line">
                <a:avLst/>
              </a:prstGeom>
              <a:noFill/>
              <a:ln w="1588">
                <a:solidFill>
                  <a:srgbClr val="4C98BE"/>
                </a:solidFill>
                <a:miter lim="800000"/>
                <a:headEnd/>
                <a:tailEnd/>
              </a:ln>
            </p:spPr>
            <p:txBody>
              <a:bodyPr/>
              <a:lstStyle/>
              <a:p>
                <a:endParaRPr lang="en-US"/>
              </a:p>
            </p:txBody>
          </p:sp>
          <p:sp>
            <p:nvSpPr>
              <p:cNvPr id="273622" name="Freeform 2262"/>
              <p:cNvSpPr>
                <a:spLocks/>
              </p:cNvSpPr>
              <p:nvPr/>
            </p:nvSpPr>
            <p:spPr bwMode="auto">
              <a:xfrm>
                <a:off x="3194" y="3280"/>
                <a:ext cx="86" cy="84"/>
              </a:xfrm>
              <a:custGeom>
                <a:avLst/>
                <a:gdLst/>
                <a:ahLst/>
                <a:cxnLst>
                  <a:cxn ang="0">
                    <a:pos x="0" y="0"/>
                  </a:cxn>
                  <a:cxn ang="0">
                    <a:pos x="5" y="3"/>
                  </a:cxn>
                  <a:cxn ang="0">
                    <a:pos x="86" y="84"/>
                  </a:cxn>
                  <a:cxn ang="0">
                    <a:pos x="80" y="80"/>
                  </a:cxn>
                  <a:cxn ang="0">
                    <a:pos x="0" y="0"/>
                  </a:cxn>
                </a:cxnLst>
                <a:rect l="0" t="0" r="r" b="b"/>
                <a:pathLst>
                  <a:path w="86" h="84">
                    <a:moveTo>
                      <a:pt x="0" y="0"/>
                    </a:moveTo>
                    <a:lnTo>
                      <a:pt x="5" y="3"/>
                    </a:lnTo>
                    <a:lnTo>
                      <a:pt x="86" y="84"/>
                    </a:lnTo>
                    <a:lnTo>
                      <a:pt x="80" y="80"/>
                    </a:lnTo>
                    <a:lnTo>
                      <a:pt x="0" y="0"/>
                    </a:lnTo>
                    <a:close/>
                  </a:path>
                </a:pathLst>
              </a:custGeom>
              <a:solidFill>
                <a:srgbClr val="4C98BE"/>
              </a:solidFill>
              <a:ln w="9525">
                <a:noFill/>
                <a:round/>
                <a:headEnd/>
                <a:tailEnd/>
              </a:ln>
            </p:spPr>
            <p:txBody>
              <a:bodyPr/>
              <a:lstStyle/>
              <a:p>
                <a:endParaRPr lang="en-US"/>
              </a:p>
            </p:txBody>
          </p:sp>
          <p:sp>
            <p:nvSpPr>
              <p:cNvPr id="273623" name="Freeform 2263"/>
              <p:cNvSpPr>
                <a:spLocks/>
              </p:cNvSpPr>
              <p:nvPr/>
            </p:nvSpPr>
            <p:spPr bwMode="auto">
              <a:xfrm>
                <a:off x="3199" y="3283"/>
                <a:ext cx="86" cy="84"/>
              </a:xfrm>
              <a:custGeom>
                <a:avLst/>
                <a:gdLst/>
                <a:ahLst/>
                <a:cxnLst>
                  <a:cxn ang="0">
                    <a:pos x="0" y="0"/>
                  </a:cxn>
                  <a:cxn ang="0">
                    <a:pos x="6" y="3"/>
                  </a:cxn>
                  <a:cxn ang="0">
                    <a:pos x="86" y="84"/>
                  </a:cxn>
                  <a:cxn ang="0">
                    <a:pos x="81" y="81"/>
                  </a:cxn>
                  <a:cxn ang="0">
                    <a:pos x="0" y="0"/>
                  </a:cxn>
                </a:cxnLst>
                <a:rect l="0" t="0" r="r" b="b"/>
                <a:pathLst>
                  <a:path w="86" h="84">
                    <a:moveTo>
                      <a:pt x="0" y="0"/>
                    </a:moveTo>
                    <a:lnTo>
                      <a:pt x="6" y="3"/>
                    </a:lnTo>
                    <a:lnTo>
                      <a:pt x="86" y="84"/>
                    </a:lnTo>
                    <a:lnTo>
                      <a:pt x="81" y="81"/>
                    </a:lnTo>
                    <a:lnTo>
                      <a:pt x="0" y="0"/>
                    </a:lnTo>
                    <a:close/>
                  </a:path>
                </a:pathLst>
              </a:custGeom>
              <a:solidFill>
                <a:srgbClr val="4B97BD"/>
              </a:solidFill>
              <a:ln w="9525">
                <a:noFill/>
                <a:round/>
                <a:headEnd/>
                <a:tailEnd/>
              </a:ln>
            </p:spPr>
            <p:txBody>
              <a:bodyPr/>
              <a:lstStyle/>
              <a:p>
                <a:endParaRPr lang="en-US"/>
              </a:p>
            </p:txBody>
          </p:sp>
          <p:sp>
            <p:nvSpPr>
              <p:cNvPr id="273624" name="Freeform 2264"/>
              <p:cNvSpPr>
                <a:spLocks/>
              </p:cNvSpPr>
              <p:nvPr/>
            </p:nvSpPr>
            <p:spPr bwMode="auto">
              <a:xfrm>
                <a:off x="3205" y="3286"/>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A96BC"/>
              </a:solidFill>
              <a:ln w="9525">
                <a:noFill/>
                <a:round/>
                <a:headEnd/>
                <a:tailEnd/>
              </a:ln>
            </p:spPr>
            <p:txBody>
              <a:bodyPr/>
              <a:lstStyle/>
              <a:p>
                <a:endParaRPr lang="en-US"/>
              </a:p>
            </p:txBody>
          </p:sp>
          <p:sp>
            <p:nvSpPr>
              <p:cNvPr id="273625" name="Freeform 2265"/>
              <p:cNvSpPr>
                <a:spLocks/>
              </p:cNvSpPr>
              <p:nvPr/>
            </p:nvSpPr>
            <p:spPr bwMode="auto">
              <a:xfrm>
                <a:off x="3210" y="3289"/>
                <a:ext cx="98" cy="90"/>
              </a:xfrm>
              <a:custGeom>
                <a:avLst/>
                <a:gdLst/>
                <a:ahLst/>
                <a:cxnLst>
                  <a:cxn ang="0">
                    <a:pos x="0" y="0"/>
                  </a:cxn>
                  <a:cxn ang="0">
                    <a:pos x="17" y="9"/>
                  </a:cxn>
                  <a:cxn ang="0">
                    <a:pos x="98" y="90"/>
                  </a:cxn>
                  <a:cxn ang="0">
                    <a:pos x="81" y="81"/>
                  </a:cxn>
                  <a:cxn ang="0">
                    <a:pos x="0" y="0"/>
                  </a:cxn>
                </a:cxnLst>
                <a:rect l="0" t="0" r="r" b="b"/>
                <a:pathLst>
                  <a:path w="98" h="90">
                    <a:moveTo>
                      <a:pt x="0" y="0"/>
                    </a:moveTo>
                    <a:lnTo>
                      <a:pt x="17" y="9"/>
                    </a:lnTo>
                    <a:lnTo>
                      <a:pt x="98" y="90"/>
                    </a:lnTo>
                    <a:lnTo>
                      <a:pt x="81" y="81"/>
                    </a:lnTo>
                    <a:lnTo>
                      <a:pt x="0" y="0"/>
                    </a:lnTo>
                    <a:close/>
                  </a:path>
                </a:pathLst>
              </a:custGeom>
              <a:solidFill>
                <a:srgbClr val="4A95BB"/>
              </a:solidFill>
              <a:ln w="9525">
                <a:noFill/>
                <a:round/>
                <a:headEnd/>
                <a:tailEnd/>
              </a:ln>
            </p:spPr>
            <p:txBody>
              <a:bodyPr/>
              <a:lstStyle/>
              <a:p>
                <a:endParaRPr lang="en-US"/>
              </a:p>
            </p:txBody>
          </p:sp>
          <p:sp>
            <p:nvSpPr>
              <p:cNvPr id="273626" name="Line 2266"/>
              <p:cNvSpPr>
                <a:spLocks noChangeShapeType="1"/>
              </p:cNvSpPr>
              <p:nvPr/>
            </p:nvSpPr>
            <p:spPr bwMode="auto">
              <a:xfrm>
                <a:off x="3210" y="3289"/>
                <a:ext cx="81" cy="81"/>
              </a:xfrm>
              <a:prstGeom prst="line">
                <a:avLst/>
              </a:prstGeom>
              <a:noFill/>
              <a:ln w="1588">
                <a:solidFill>
                  <a:srgbClr val="4A95BB"/>
                </a:solidFill>
                <a:miter lim="800000"/>
                <a:headEnd/>
                <a:tailEnd/>
              </a:ln>
            </p:spPr>
            <p:txBody>
              <a:bodyPr/>
              <a:lstStyle/>
              <a:p>
                <a:endParaRPr lang="en-US"/>
              </a:p>
            </p:txBody>
          </p:sp>
          <p:sp>
            <p:nvSpPr>
              <p:cNvPr id="273627" name="Freeform 2267"/>
              <p:cNvSpPr>
                <a:spLocks/>
              </p:cNvSpPr>
              <p:nvPr/>
            </p:nvSpPr>
            <p:spPr bwMode="auto">
              <a:xfrm>
                <a:off x="3210" y="3289"/>
                <a:ext cx="86" cy="84"/>
              </a:xfrm>
              <a:custGeom>
                <a:avLst/>
                <a:gdLst/>
                <a:ahLst/>
                <a:cxnLst>
                  <a:cxn ang="0">
                    <a:pos x="0" y="0"/>
                  </a:cxn>
                  <a:cxn ang="0">
                    <a:pos x="6" y="3"/>
                  </a:cxn>
                  <a:cxn ang="0">
                    <a:pos x="86" y="84"/>
                  </a:cxn>
                  <a:cxn ang="0">
                    <a:pos x="81" y="81"/>
                  </a:cxn>
                  <a:cxn ang="0">
                    <a:pos x="0" y="0"/>
                  </a:cxn>
                </a:cxnLst>
                <a:rect l="0" t="0" r="r" b="b"/>
                <a:pathLst>
                  <a:path w="86" h="84">
                    <a:moveTo>
                      <a:pt x="0" y="0"/>
                    </a:moveTo>
                    <a:lnTo>
                      <a:pt x="6" y="3"/>
                    </a:lnTo>
                    <a:lnTo>
                      <a:pt x="86" y="84"/>
                    </a:lnTo>
                    <a:lnTo>
                      <a:pt x="81" y="81"/>
                    </a:lnTo>
                    <a:lnTo>
                      <a:pt x="0" y="0"/>
                    </a:lnTo>
                    <a:close/>
                  </a:path>
                </a:pathLst>
              </a:custGeom>
              <a:solidFill>
                <a:srgbClr val="4A95BB"/>
              </a:solidFill>
              <a:ln w="9525">
                <a:noFill/>
                <a:round/>
                <a:headEnd/>
                <a:tailEnd/>
              </a:ln>
            </p:spPr>
            <p:txBody>
              <a:bodyPr/>
              <a:lstStyle/>
              <a:p>
                <a:endParaRPr lang="en-US"/>
              </a:p>
            </p:txBody>
          </p:sp>
          <p:sp>
            <p:nvSpPr>
              <p:cNvPr id="273628" name="Freeform 2268"/>
              <p:cNvSpPr>
                <a:spLocks/>
              </p:cNvSpPr>
              <p:nvPr/>
            </p:nvSpPr>
            <p:spPr bwMode="auto">
              <a:xfrm>
                <a:off x="3216" y="3292"/>
                <a:ext cx="86" cy="84"/>
              </a:xfrm>
              <a:custGeom>
                <a:avLst/>
                <a:gdLst/>
                <a:ahLst/>
                <a:cxnLst>
                  <a:cxn ang="0">
                    <a:pos x="0" y="0"/>
                  </a:cxn>
                  <a:cxn ang="0">
                    <a:pos x="6" y="3"/>
                  </a:cxn>
                  <a:cxn ang="0">
                    <a:pos x="86" y="84"/>
                  </a:cxn>
                  <a:cxn ang="0">
                    <a:pos x="80" y="81"/>
                  </a:cxn>
                  <a:cxn ang="0">
                    <a:pos x="0" y="0"/>
                  </a:cxn>
                </a:cxnLst>
                <a:rect l="0" t="0" r="r" b="b"/>
                <a:pathLst>
                  <a:path w="86" h="84">
                    <a:moveTo>
                      <a:pt x="0" y="0"/>
                    </a:moveTo>
                    <a:lnTo>
                      <a:pt x="6" y="3"/>
                    </a:lnTo>
                    <a:lnTo>
                      <a:pt x="86" y="84"/>
                    </a:lnTo>
                    <a:lnTo>
                      <a:pt x="80" y="81"/>
                    </a:lnTo>
                    <a:lnTo>
                      <a:pt x="0" y="0"/>
                    </a:lnTo>
                    <a:close/>
                  </a:path>
                </a:pathLst>
              </a:custGeom>
              <a:solidFill>
                <a:srgbClr val="4994BA"/>
              </a:solidFill>
              <a:ln w="9525">
                <a:noFill/>
                <a:round/>
                <a:headEnd/>
                <a:tailEnd/>
              </a:ln>
            </p:spPr>
            <p:txBody>
              <a:bodyPr/>
              <a:lstStyle/>
              <a:p>
                <a:endParaRPr lang="en-US"/>
              </a:p>
            </p:txBody>
          </p:sp>
          <p:sp>
            <p:nvSpPr>
              <p:cNvPr id="273629" name="Freeform 2269"/>
              <p:cNvSpPr>
                <a:spLocks/>
              </p:cNvSpPr>
              <p:nvPr/>
            </p:nvSpPr>
            <p:spPr bwMode="auto">
              <a:xfrm>
                <a:off x="3222" y="3295"/>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3B9"/>
              </a:solidFill>
              <a:ln w="9525">
                <a:noFill/>
                <a:round/>
                <a:headEnd/>
                <a:tailEnd/>
              </a:ln>
            </p:spPr>
            <p:txBody>
              <a:bodyPr/>
              <a:lstStyle/>
              <a:p>
                <a:endParaRPr lang="en-US"/>
              </a:p>
            </p:txBody>
          </p:sp>
          <p:sp>
            <p:nvSpPr>
              <p:cNvPr id="273630" name="Freeform 2270"/>
              <p:cNvSpPr>
                <a:spLocks/>
              </p:cNvSpPr>
              <p:nvPr/>
            </p:nvSpPr>
            <p:spPr bwMode="auto">
              <a:xfrm>
                <a:off x="3227" y="3298"/>
                <a:ext cx="99" cy="89"/>
              </a:xfrm>
              <a:custGeom>
                <a:avLst/>
                <a:gdLst/>
                <a:ahLst/>
                <a:cxnLst>
                  <a:cxn ang="0">
                    <a:pos x="0" y="0"/>
                  </a:cxn>
                  <a:cxn ang="0">
                    <a:pos x="18" y="9"/>
                  </a:cxn>
                  <a:cxn ang="0">
                    <a:pos x="99" y="89"/>
                  </a:cxn>
                  <a:cxn ang="0">
                    <a:pos x="81" y="81"/>
                  </a:cxn>
                  <a:cxn ang="0">
                    <a:pos x="0" y="0"/>
                  </a:cxn>
                </a:cxnLst>
                <a:rect l="0" t="0" r="r" b="b"/>
                <a:pathLst>
                  <a:path w="99" h="89">
                    <a:moveTo>
                      <a:pt x="0" y="0"/>
                    </a:moveTo>
                    <a:lnTo>
                      <a:pt x="18" y="9"/>
                    </a:lnTo>
                    <a:lnTo>
                      <a:pt x="99" y="89"/>
                    </a:lnTo>
                    <a:lnTo>
                      <a:pt x="81" y="81"/>
                    </a:lnTo>
                    <a:lnTo>
                      <a:pt x="0" y="0"/>
                    </a:lnTo>
                    <a:close/>
                  </a:path>
                </a:pathLst>
              </a:custGeom>
              <a:solidFill>
                <a:srgbClr val="4993B8"/>
              </a:solidFill>
              <a:ln w="9525">
                <a:noFill/>
                <a:round/>
                <a:headEnd/>
                <a:tailEnd/>
              </a:ln>
            </p:spPr>
            <p:txBody>
              <a:bodyPr/>
              <a:lstStyle/>
              <a:p>
                <a:endParaRPr lang="en-US"/>
              </a:p>
            </p:txBody>
          </p:sp>
          <p:sp>
            <p:nvSpPr>
              <p:cNvPr id="273631" name="Line 2271"/>
              <p:cNvSpPr>
                <a:spLocks noChangeShapeType="1"/>
              </p:cNvSpPr>
              <p:nvPr/>
            </p:nvSpPr>
            <p:spPr bwMode="auto">
              <a:xfrm>
                <a:off x="3227" y="3298"/>
                <a:ext cx="81" cy="81"/>
              </a:xfrm>
              <a:prstGeom prst="line">
                <a:avLst/>
              </a:prstGeom>
              <a:noFill/>
              <a:ln w="1588">
                <a:solidFill>
                  <a:srgbClr val="4993B8"/>
                </a:solidFill>
                <a:miter lim="800000"/>
                <a:headEnd/>
                <a:tailEnd/>
              </a:ln>
            </p:spPr>
            <p:txBody>
              <a:bodyPr/>
              <a:lstStyle/>
              <a:p>
                <a:endParaRPr lang="en-US"/>
              </a:p>
            </p:txBody>
          </p:sp>
          <p:sp>
            <p:nvSpPr>
              <p:cNvPr id="273632" name="Freeform 2272"/>
              <p:cNvSpPr>
                <a:spLocks/>
              </p:cNvSpPr>
              <p:nvPr/>
            </p:nvSpPr>
            <p:spPr bwMode="auto">
              <a:xfrm>
                <a:off x="3227" y="3298"/>
                <a:ext cx="90" cy="85"/>
              </a:xfrm>
              <a:custGeom>
                <a:avLst/>
                <a:gdLst/>
                <a:ahLst/>
                <a:cxnLst>
                  <a:cxn ang="0">
                    <a:pos x="0" y="0"/>
                  </a:cxn>
                  <a:cxn ang="0">
                    <a:pos x="9" y="5"/>
                  </a:cxn>
                  <a:cxn ang="0">
                    <a:pos x="90" y="85"/>
                  </a:cxn>
                  <a:cxn ang="0">
                    <a:pos x="81" y="81"/>
                  </a:cxn>
                  <a:cxn ang="0">
                    <a:pos x="0" y="0"/>
                  </a:cxn>
                </a:cxnLst>
                <a:rect l="0" t="0" r="r" b="b"/>
                <a:pathLst>
                  <a:path w="90" h="85">
                    <a:moveTo>
                      <a:pt x="0" y="0"/>
                    </a:moveTo>
                    <a:lnTo>
                      <a:pt x="9" y="5"/>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3633" name="Freeform 2273"/>
              <p:cNvSpPr>
                <a:spLocks/>
              </p:cNvSpPr>
              <p:nvPr/>
            </p:nvSpPr>
            <p:spPr bwMode="auto">
              <a:xfrm>
                <a:off x="3236" y="3303"/>
                <a:ext cx="90" cy="84"/>
              </a:xfrm>
              <a:custGeom>
                <a:avLst/>
                <a:gdLst/>
                <a:ahLst/>
                <a:cxnLst>
                  <a:cxn ang="0">
                    <a:pos x="0" y="0"/>
                  </a:cxn>
                  <a:cxn ang="0">
                    <a:pos x="9" y="4"/>
                  </a:cxn>
                  <a:cxn ang="0">
                    <a:pos x="90" y="84"/>
                  </a:cxn>
                  <a:cxn ang="0">
                    <a:pos x="81" y="80"/>
                  </a:cxn>
                  <a:cxn ang="0">
                    <a:pos x="0" y="0"/>
                  </a:cxn>
                </a:cxnLst>
                <a:rect l="0" t="0" r="r" b="b"/>
                <a:pathLst>
                  <a:path w="90" h="84">
                    <a:moveTo>
                      <a:pt x="0" y="0"/>
                    </a:moveTo>
                    <a:lnTo>
                      <a:pt x="9" y="4"/>
                    </a:lnTo>
                    <a:lnTo>
                      <a:pt x="90" y="84"/>
                    </a:lnTo>
                    <a:lnTo>
                      <a:pt x="81" y="80"/>
                    </a:lnTo>
                    <a:lnTo>
                      <a:pt x="0" y="0"/>
                    </a:lnTo>
                    <a:close/>
                  </a:path>
                </a:pathLst>
              </a:custGeom>
              <a:solidFill>
                <a:srgbClr val="4892B7"/>
              </a:solidFill>
              <a:ln w="9525">
                <a:noFill/>
                <a:round/>
                <a:headEnd/>
                <a:tailEnd/>
              </a:ln>
            </p:spPr>
            <p:txBody>
              <a:bodyPr/>
              <a:lstStyle/>
              <a:p>
                <a:endParaRPr lang="en-US"/>
              </a:p>
            </p:txBody>
          </p:sp>
          <p:sp>
            <p:nvSpPr>
              <p:cNvPr id="273634" name="Freeform 2274"/>
              <p:cNvSpPr>
                <a:spLocks/>
              </p:cNvSpPr>
              <p:nvPr/>
            </p:nvSpPr>
            <p:spPr bwMode="auto">
              <a:xfrm>
                <a:off x="3245" y="3307"/>
                <a:ext cx="99" cy="88"/>
              </a:xfrm>
              <a:custGeom>
                <a:avLst/>
                <a:gdLst/>
                <a:ahLst/>
                <a:cxnLst>
                  <a:cxn ang="0">
                    <a:pos x="0" y="0"/>
                  </a:cxn>
                  <a:cxn ang="0">
                    <a:pos x="19" y="8"/>
                  </a:cxn>
                  <a:cxn ang="0">
                    <a:pos x="99" y="88"/>
                  </a:cxn>
                  <a:cxn ang="0">
                    <a:pos x="81" y="80"/>
                  </a:cxn>
                  <a:cxn ang="0">
                    <a:pos x="0" y="0"/>
                  </a:cxn>
                </a:cxnLst>
                <a:rect l="0" t="0" r="r" b="b"/>
                <a:pathLst>
                  <a:path w="99" h="88">
                    <a:moveTo>
                      <a:pt x="0" y="0"/>
                    </a:moveTo>
                    <a:lnTo>
                      <a:pt x="19" y="8"/>
                    </a:lnTo>
                    <a:lnTo>
                      <a:pt x="99" y="88"/>
                    </a:lnTo>
                    <a:lnTo>
                      <a:pt x="81" y="80"/>
                    </a:lnTo>
                    <a:lnTo>
                      <a:pt x="0" y="0"/>
                    </a:lnTo>
                    <a:close/>
                  </a:path>
                </a:pathLst>
              </a:custGeom>
              <a:solidFill>
                <a:srgbClr val="4891B6"/>
              </a:solidFill>
              <a:ln w="9525">
                <a:noFill/>
                <a:round/>
                <a:headEnd/>
                <a:tailEnd/>
              </a:ln>
            </p:spPr>
            <p:txBody>
              <a:bodyPr/>
              <a:lstStyle/>
              <a:p>
                <a:endParaRPr lang="en-US"/>
              </a:p>
            </p:txBody>
          </p:sp>
          <p:sp>
            <p:nvSpPr>
              <p:cNvPr id="273635" name="Line 2275"/>
              <p:cNvSpPr>
                <a:spLocks noChangeShapeType="1"/>
              </p:cNvSpPr>
              <p:nvPr/>
            </p:nvSpPr>
            <p:spPr bwMode="auto">
              <a:xfrm>
                <a:off x="3245" y="3307"/>
                <a:ext cx="81" cy="80"/>
              </a:xfrm>
              <a:prstGeom prst="line">
                <a:avLst/>
              </a:prstGeom>
              <a:noFill/>
              <a:ln w="1588">
                <a:solidFill>
                  <a:srgbClr val="4891B6"/>
                </a:solidFill>
                <a:miter lim="800000"/>
                <a:headEnd/>
                <a:tailEnd/>
              </a:ln>
            </p:spPr>
            <p:txBody>
              <a:bodyPr/>
              <a:lstStyle/>
              <a:p>
                <a:endParaRPr lang="en-US"/>
              </a:p>
            </p:txBody>
          </p:sp>
          <p:sp>
            <p:nvSpPr>
              <p:cNvPr id="273636" name="Freeform 2276"/>
              <p:cNvSpPr>
                <a:spLocks/>
              </p:cNvSpPr>
              <p:nvPr/>
            </p:nvSpPr>
            <p:spPr bwMode="auto">
              <a:xfrm>
                <a:off x="3245" y="3307"/>
                <a:ext cx="87" cy="83"/>
              </a:xfrm>
              <a:custGeom>
                <a:avLst/>
                <a:gdLst/>
                <a:ahLst/>
                <a:cxnLst>
                  <a:cxn ang="0">
                    <a:pos x="0" y="0"/>
                  </a:cxn>
                  <a:cxn ang="0">
                    <a:pos x="6" y="3"/>
                  </a:cxn>
                  <a:cxn ang="0">
                    <a:pos x="87" y="83"/>
                  </a:cxn>
                  <a:cxn ang="0">
                    <a:pos x="81" y="80"/>
                  </a:cxn>
                  <a:cxn ang="0">
                    <a:pos x="0" y="0"/>
                  </a:cxn>
                </a:cxnLst>
                <a:rect l="0" t="0" r="r" b="b"/>
                <a:pathLst>
                  <a:path w="87" h="83">
                    <a:moveTo>
                      <a:pt x="0" y="0"/>
                    </a:moveTo>
                    <a:lnTo>
                      <a:pt x="6" y="3"/>
                    </a:lnTo>
                    <a:lnTo>
                      <a:pt x="87" y="83"/>
                    </a:lnTo>
                    <a:lnTo>
                      <a:pt x="81" y="80"/>
                    </a:lnTo>
                    <a:lnTo>
                      <a:pt x="0" y="0"/>
                    </a:lnTo>
                    <a:close/>
                  </a:path>
                </a:pathLst>
              </a:custGeom>
              <a:solidFill>
                <a:srgbClr val="4891B6"/>
              </a:solidFill>
              <a:ln w="9525">
                <a:noFill/>
                <a:round/>
                <a:headEnd/>
                <a:tailEnd/>
              </a:ln>
            </p:spPr>
            <p:txBody>
              <a:bodyPr/>
              <a:lstStyle/>
              <a:p>
                <a:endParaRPr lang="en-US"/>
              </a:p>
            </p:txBody>
          </p:sp>
          <p:sp>
            <p:nvSpPr>
              <p:cNvPr id="273637" name="Freeform 2277"/>
              <p:cNvSpPr>
                <a:spLocks/>
              </p:cNvSpPr>
              <p:nvPr/>
            </p:nvSpPr>
            <p:spPr bwMode="auto">
              <a:xfrm>
                <a:off x="3251" y="3310"/>
                <a:ext cx="87" cy="83"/>
              </a:xfrm>
              <a:custGeom>
                <a:avLst/>
                <a:gdLst/>
                <a:ahLst/>
                <a:cxnLst>
                  <a:cxn ang="0">
                    <a:pos x="0" y="0"/>
                  </a:cxn>
                  <a:cxn ang="0">
                    <a:pos x="6" y="2"/>
                  </a:cxn>
                  <a:cxn ang="0">
                    <a:pos x="87" y="83"/>
                  </a:cxn>
                  <a:cxn ang="0">
                    <a:pos x="81" y="80"/>
                  </a:cxn>
                  <a:cxn ang="0">
                    <a:pos x="0" y="0"/>
                  </a:cxn>
                </a:cxnLst>
                <a:rect l="0" t="0" r="r" b="b"/>
                <a:pathLst>
                  <a:path w="87" h="83">
                    <a:moveTo>
                      <a:pt x="0" y="0"/>
                    </a:moveTo>
                    <a:lnTo>
                      <a:pt x="6" y="2"/>
                    </a:lnTo>
                    <a:lnTo>
                      <a:pt x="87" y="83"/>
                    </a:lnTo>
                    <a:lnTo>
                      <a:pt x="81" y="80"/>
                    </a:lnTo>
                    <a:lnTo>
                      <a:pt x="0" y="0"/>
                    </a:lnTo>
                    <a:close/>
                  </a:path>
                </a:pathLst>
              </a:custGeom>
              <a:solidFill>
                <a:srgbClr val="4790B5"/>
              </a:solidFill>
              <a:ln w="9525">
                <a:noFill/>
                <a:round/>
                <a:headEnd/>
                <a:tailEnd/>
              </a:ln>
            </p:spPr>
            <p:txBody>
              <a:bodyPr/>
              <a:lstStyle/>
              <a:p>
                <a:endParaRPr lang="en-US"/>
              </a:p>
            </p:txBody>
          </p:sp>
          <p:sp>
            <p:nvSpPr>
              <p:cNvPr id="273638" name="Freeform 2278"/>
              <p:cNvSpPr>
                <a:spLocks/>
              </p:cNvSpPr>
              <p:nvPr/>
            </p:nvSpPr>
            <p:spPr bwMode="auto">
              <a:xfrm>
                <a:off x="3257" y="3312"/>
                <a:ext cx="87" cy="83"/>
              </a:xfrm>
              <a:custGeom>
                <a:avLst/>
                <a:gdLst/>
                <a:ahLst/>
                <a:cxnLst>
                  <a:cxn ang="0">
                    <a:pos x="0" y="0"/>
                  </a:cxn>
                  <a:cxn ang="0">
                    <a:pos x="7" y="3"/>
                  </a:cxn>
                  <a:cxn ang="0">
                    <a:pos x="87" y="83"/>
                  </a:cxn>
                  <a:cxn ang="0">
                    <a:pos x="81" y="81"/>
                  </a:cxn>
                  <a:cxn ang="0">
                    <a:pos x="0" y="0"/>
                  </a:cxn>
                </a:cxnLst>
                <a:rect l="0" t="0" r="r" b="b"/>
                <a:pathLst>
                  <a:path w="87" h="83">
                    <a:moveTo>
                      <a:pt x="0" y="0"/>
                    </a:moveTo>
                    <a:lnTo>
                      <a:pt x="7" y="3"/>
                    </a:lnTo>
                    <a:lnTo>
                      <a:pt x="87" y="83"/>
                    </a:lnTo>
                    <a:lnTo>
                      <a:pt x="81" y="81"/>
                    </a:lnTo>
                    <a:lnTo>
                      <a:pt x="0" y="0"/>
                    </a:lnTo>
                    <a:close/>
                  </a:path>
                </a:pathLst>
              </a:custGeom>
              <a:solidFill>
                <a:srgbClr val="478FB4"/>
              </a:solidFill>
              <a:ln w="9525">
                <a:noFill/>
                <a:round/>
                <a:headEnd/>
                <a:tailEnd/>
              </a:ln>
            </p:spPr>
            <p:txBody>
              <a:bodyPr/>
              <a:lstStyle/>
              <a:p>
                <a:endParaRPr lang="en-US"/>
              </a:p>
            </p:txBody>
          </p:sp>
          <p:sp>
            <p:nvSpPr>
              <p:cNvPr id="273639" name="Freeform 2279"/>
              <p:cNvSpPr>
                <a:spLocks/>
              </p:cNvSpPr>
              <p:nvPr/>
            </p:nvSpPr>
            <p:spPr bwMode="auto">
              <a:xfrm>
                <a:off x="3264" y="3315"/>
                <a:ext cx="99" cy="88"/>
              </a:xfrm>
              <a:custGeom>
                <a:avLst/>
                <a:gdLst/>
                <a:ahLst/>
                <a:cxnLst>
                  <a:cxn ang="0">
                    <a:pos x="0" y="0"/>
                  </a:cxn>
                  <a:cxn ang="0">
                    <a:pos x="19" y="7"/>
                  </a:cxn>
                  <a:cxn ang="0">
                    <a:pos x="99" y="88"/>
                  </a:cxn>
                  <a:cxn ang="0">
                    <a:pos x="80" y="80"/>
                  </a:cxn>
                  <a:cxn ang="0">
                    <a:pos x="0" y="0"/>
                  </a:cxn>
                </a:cxnLst>
                <a:rect l="0" t="0" r="r" b="b"/>
                <a:pathLst>
                  <a:path w="99" h="88">
                    <a:moveTo>
                      <a:pt x="0" y="0"/>
                    </a:moveTo>
                    <a:lnTo>
                      <a:pt x="19" y="7"/>
                    </a:lnTo>
                    <a:lnTo>
                      <a:pt x="99" y="88"/>
                    </a:lnTo>
                    <a:lnTo>
                      <a:pt x="80" y="80"/>
                    </a:lnTo>
                    <a:lnTo>
                      <a:pt x="0" y="0"/>
                    </a:lnTo>
                    <a:close/>
                  </a:path>
                </a:pathLst>
              </a:custGeom>
              <a:solidFill>
                <a:srgbClr val="478FB3"/>
              </a:solidFill>
              <a:ln w="9525">
                <a:noFill/>
                <a:round/>
                <a:headEnd/>
                <a:tailEnd/>
              </a:ln>
            </p:spPr>
            <p:txBody>
              <a:bodyPr/>
              <a:lstStyle/>
              <a:p>
                <a:endParaRPr lang="en-US"/>
              </a:p>
            </p:txBody>
          </p:sp>
          <p:sp>
            <p:nvSpPr>
              <p:cNvPr id="273640" name="Line 2280"/>
              <p:cNvSpPr>
                <a:spLocks noChangeShapeType="1"/>
              </p:cNvSpPr>
              <p:nvPr/>
            </p:nvSpPr>
            <p:spPr bwMode="auto">
              <a:xfrm>
                <a:off x="3264" y="3315"/>
                <a:ext cx="80" cy="80"/>
              </a:xfrm>
              <a:prstGeom prst="line">
                <a:avLst/>
              </a:prstGeom>
              <a:noFill/>
              <a:ln w="1588">
                <a:solidFill>
                  <a:srgbClr val="478FB3"/>
                </a:solidFill>
                <a:miter lim="800000"/>
                <a:headEnd/>
                <a:tailEnd/>
              </a:ln>
            </p:spPr>
            <p:txBody>
              <a:bodyPr/>
              <a:lstStyle/>
              <a:p>
                <a:endParaRPr lang="en-US"/>
              </a:p>
            </p:txBody>
          </p:sp>
          <p:sp>
            <p:nvSpPr>
              <p:cNvPr id="273641" name="Freeform 2281"/>
              <p:cNvSpPr>
                <a:spLocks/>
              </p:cNvSpPr>
              <p:nvPr/>
            </p:nvSpPr>
            <p:spPr bwMode="auto">
              <a:xfrm>
                <a:off x="3264" y="3315"/>
                <a:ext cx="90" cy="84"/>
              </a:xfrm>
              <a:custGeom>
                <a:avLst/>
                <a:gdLst/>
                <a:ahLst/>
                <a:cxnLst>
                  <a:cxn ang="0">
                    <a:pos x="0" y="0"/>
                  </a:cxn>
                  <a:cxn ang="0">
                    <a:pos x="9" y="3"/>
                  </a:cxn>
                  <a:cxn ang="0">
                    <a:pos x="90" y="84"/>
                  </a:cxn>
                  <a:cxn ang="0">
                    <a:pos x="80" y="80"/>
                  </a:cxn>
                  <a:cxn ang="0">
                    <a:pos x="0" y="0"/>
                  </a:cxn>
                </a:cxnLst>
                <a:rect l="0" t="0" r="r" b="b"/>
                <a:pathLst>
                  <a:path w="90" h="84">
                    <a:moveTo>
                      <a:pt x="0" y="0"/>
                    </a:moveTo>
                    <a:lnTo>
                      <a:pt x="9" y="3"/>
                    </a:lnTo>
                    <a:lnTo>
                      <a:pt x="90" y="84"/>
                    </a:lnTo>
                    <a:lnTo>
                      <a:pt x="80" y="80"/>
                    </a:lnTo>
                    <a:lnTo>
                      <a:pt x="0" y="0"/>
                    </a:lnTo>
                    <a:close/>
                  </a:path>
                </a:pathLst>
              </a:custGeom>
              <a:solidFill>
                <a:srgbClr val="478FB3"/>
              </a:solidFill>
              <a:ln w="9525">
                <a:noFill/>
                <a:round/>
                <a:headEnd/>
                <a:tailEnd/>
              </a:ln>
            </p:spPr>
            <p:txBody>
              <a:bodyPr/>
              <a:lstStyle/>
              <a:p>
                <a:endParaRPr lang="en-US"/>
              </a:p>
            </p:txBody>
          </p:sp>
          <p:sp>
            <p:nvSpPr>
              <p:cNvPr id="273642" name="Freeform 2282"/>
              <p:cNvSpPr>
                <a:spLocks/>
              </p:cNvSpPr>
              <p:nvPr/>
            </p:nvSpPr>
            <p:spPr bwMode="auto">
              <a:xfrm>
                <a:off x="3273" y="3318"/>
                <a:ext cx="90" cy="85"/>
              </a:xfrm>
              <a:custGeom>
                <a:avLst/>
                <a:gdLst/>
                <a:ahLst/>
                <a:cxnLst>
                  <a:cxn ang="0">
                    <a:pos x="0" y="0"/>
                  </a:cxn>
                  <a:cxn ang="0">
                    <a:pos x="10" y="4"/>
                  </a:cxn>
                  <a:cxn ang="0">
                    <a:pos x="90" y="85"/>
                  </a:cxn>
                  <a:cxn ang="0">
                    <a:pos x="81" y="81"/>
                  </a:cxn>
                  <a:cxn ang="0">
                    <a:pos x="0" y="0"/>
                  </a:cxn>
                </a:cxnLst>
                <a:rect l="0" t="0" r="r" b="b"/>
                <a:pathLst>
                  <a:path w="90" h="85">
                    <a:moveTo>
                      <a:pt x="0" y="0"/>
                    </a:moveTo>
                    <a:lnTo>
                      <a:pt x="10" y="4"/>
                    </a:lnTo>
                    <a:lnTo>
                      <a:pt x="90" y="85"/>
                    </a:lnTo>
                    <a:lnTo>
                      <a:pt x="81" y="81"/>
                    </a:lnTo>
                    <a:lnTo>
                      <a:pt x="0" y="0"/>
                    </a:lnTo>
                    <a:close/>
                  </a:path>
                </a:pathLst>
              </a:custGeom>
              <a:solidFill>
                <a:srgbClr val="468EB2"/>
              </a:solidFill>
              <a:ln w="9525">
                <a:noFill/>
                <a:round/>
                <a:headEnd/>
                <a:tailEnd/>
              </a:ln>
            </p:spPr>
            <p:txBody>
              <a:bodyPr/>
              <a:lstStyle/>
              <a:p>
                <a:endParaRPr lang="en-US"/>
              </a:p>
            </p:txBody>
          </p:sp>
          <p:sp>
            <p:nvSpPr>
              <p:cNvPr id="273643" name="Freeform 2283"/>
              <p:cNvSpPr>
                <a:spLocks/>
              </p:cNvSpPr>
              <p:nvPr/>
            </p:nvSpPr>
            <p:spPr bwMode="auto">
              <a:xfrm>
                <a:off x="3283" y="3322"/>
                <a:ext cx="100" cy="87"/>
              </a:xfrm>
              <a:custGeom>
                <a:avLst/>
                <a:gdLst/>
                <a:ahLst/>
                <a:cxnLst>
                  <a:cxn ang="0">
                    <a:pos x="0" y="0"/>
                  </a:cxn>
                  <a:cxn ang="0">
                    <a:pos x="19" y="7"/>
                  </a:cxn>
                  <a:cxn ang="0">
                    <a:pos x="100" y="87"/>
                  </a:cxn>
                  <a:cxn ang="0">
                    <a:pos x="80" y="81"/>
                  </a:cxn>
                  <a:cxn ang="0">
                    <a:pos x="0" y="0"/>
                  </a:cxn>
                </a:cxnLst>
                <a:rect l="0" t="0" r="r" b="b"/>
                <a:pathLst>
                  <a:path w="100" h="87">
                    <a:moveTo>
                      <a:pt x="0" y="0"/>
                    </a:moveTo>
                    <a:lnTo>
                      <a:pt x="19" y="7"/>
                    </a:lnTo>
                    <a:lnTo>
                      <a:pt x="100" y="87"/>
                    </a:lnTo>
                    <a:lnTo>
                      <a:pt x="80" y="81"/>
                    </a:lnTo>
                    <a:lnTo>
                      <a:pt x="0" y="0"/>
                    </a:lnTo>
                    <a:close/>
                  </a:path>
                </a:pathLst>
              </a:custGeom>
              <a:solidFill>
                <a:srgbClr val="468DB1"/>
              </a:solidFill>
              <a:ln w="9525">
                <a:noFill/>
                <a:round/>
                <a:headEnd/>
                <a:tailEnd/>
              </a:ln>
            </p:spPr>
            <p:txBody>
              <a:bodyPr/>
              <a:lstStyle/>
              <a:p>
                <a:endParaRPr lang="en-US"/>
              </a:p>
            </p:txBody>
          </p:sp>
          <p:sp>
            <p:nvSpPr>
              <p:cNvPr id="273644" name="Line 2284"/>
              <p:cNvSpPr>
                <a:spLocks noChangeShapeType="1"/>
              </p:cNvSpPr>
              <p:nvPr/>
            </p:nvSpPr>
            <p:spPr bwMode="auto">
              <a:xfrm>
                <a:off x="3283" y="3322"/>
                <a:ext cx="80" cy="81"/>
              </a:xfrm>
              <a:prstGeom prst="line">
                <a:avLst/>
              </a:prstGeom>
              <a:noFill/>
              <a:ln w="1588">
                <a:solidFill>
                  <a:srgbClr val="468DB1"/>
                </a:solidFill>
                <a:miter lim="800000"/>
                <a:headEnd/>
                <a:tailEnd/>
              </a:ln>
            </p:spPr>
            <p:txBody>
              <a:bodyPr/>
              <a:lstStyle/>
              <a:p>
                <a:endParaRPr lang="en-US"/>
              </a:p>
            </p:txBody>
          </p:sp>
          <p:sp>
            <p:nvSpPr>
              <p:cNvPr id="273645" name="Freeform 2285"/>
              <p:cNvSpPr>
                <a:spLocks/>
              </p:cNvSpPr>
              <p:nvPr/>
            </p:nvSpPr>
            <p:spPr bwMode="auto">
              <a:xfrm>
                <a:off x="3283" y="3322"/>
                <a:ext cx="87" cy="83"/>
              </a:xfrm>
              <a:custGeom>
                <a:avLst/>
                <a:gdLst/>
                <a:ahLst/>
                <a:cxnLst>
                  <a:cxn ang="0">
                    <a:pos x="0" y="0"/>
                  </a:cxn>
                  <a:cxn ang="0">
                    <a:pos x="6" y="2"/>
                  </a:cxn>
                  <a:cxn ang="0">
                    <a:pos x="87" y="83"/>
                  </a:cxn>
                  <a:cxn ang="0">
                    <a:pos x="80" y="81"/>
                  </a:cxn>
                  <a:cxn ang="0">
                    <a:pos x="0" y="0"/>
                  </a:cxn>
                </a:cxnLst>
                <a:rect l="0" t="0" r="r" b="b"/>
                <a:pathLst>
                  <a:path w="87" h="83">
                    <a:moveTo>
                      <a:pt x="0" y="0"/>
                    </a:moveTo>
                    <a:lnTo>
                      <a:pt x="6" y="2"/>
                    </a:lnTo>
                    <a:lnTo>
                      <a:pt x="87" y="83"/>
                    </a:lnTo>
                    <a:lnTo>
                      <a:pt x="80" y="81"/>
                    </a:lnTo>
                    <a:lnTo>
                      <a:pt x="0" y="0"/>
                    </a:lnTo>
                    <a:close/>
                  </a:path>
                </a:pathLst>
              </a:custGeom>
              <a:solidFill>
                <a:srgbClr val="468DB1"/>
              </a:solidFill>
              <a:ln w="9525">
                <a:noFill/>
                <a:round/>
                <a:headEnd/>
                <a:tailEnd/>
              </a:ln>
            </p:spPr>
            <p:txBody>
              <a:bodyPr/>
              <a:lstStyle/>
              <a:p>
                <a:endParaRPr lang="en-US"/>
              </a:p>
            </p:txBody>
          </p:sp>
          <p:sp>
            <p:nvSpPr>
              <p:cNvPr id="273646" name="Freeform 2286"/>
              <p:cNvSpPr>
                <a:spLocks/>
              </p:cNvSpPr>
              <p:nvPr/>
            </p:nvSpPr>
            <p:spPr bwMode="auto">
              <a:xfrm>
                <a:off x="3289" y="3324"/>
                <a:ext cx="88" cy="83"/>
              </a:xfrm>
              <a:custGeom>
                <a:avLst/>
                <a:gdLst/>
                <a:ahLst/>
                <a:cxnLst>
                  <a:cxn ang="0">
                    <a:pos x="0" y="0"/>
                  </a:cxn>
                  <a:cxn ang="0">
                    <a:pos x="7" y="3"/>
                  </a:cxn>
                  <a:cxn ang="0">
                    <a:pos x="88" y="83"/>
                  </a:cxn>
                  <a:cxn ang="0">
                    <a:pos x="81" y="81"/>
                  </a:cxn>
                  <a:cxn ang="0">
                    <a:pos x="0" y="0"/>
                  </a:cxn>
                </a:cxnLst>
                <a:rect l="0" t="0" r="r" b="b"/>
                <a:pathLst>
                  <a:path w="88" h="83">
                    <a:moveTo>
                      <a:pt x="0" y="0"/>
                    </a:moveTo>
                    <a:lnTo>
                      <a:pt x="7" y="3"/>
                    </a:lnTo>
                    <a:lnTo>
                      <a:pt x="88" y="83"/>
                    </a:lnTo>
                    <a:lnTo>
                      <a:pt x="81" y="81"/>
                    </a:lnTo>
                    <a:lnTo>
                      <a:pt x="0" y="0"/>
                    </a:lnTo>
                    <a:close/>
                  </a:path>
                </a:pathLst>
              </a:custGeom>
              <a:solidFill>
                <a:srgbClr val="458CB0"/>
              </a:solidFill>
              <a:ln w="9525">
                <a:noFill/>
                <a:round/>
                <a:headEnd/>
                <a:tailEnd/>
              </a:ln>
            </p:spPr>
            <p:txBody>
              <a:bodyPr/>
              <a:lstStyle/>
              <a:p>
                <a:endParaRPr lang="en-US"/>
              </a:p>
            </p:txBody>
          </p:sp>
          <p:sp>
            <p:nvSpPr>
              <p:cNvPr id="273647" name="Freeform 2287"/>
              <p:cNvSpPr>
                <a:spLocks/>
              </p:cNvSpPr>
              <p:nvPr/>
            </p:nvSpPr>
            <p:spPr bwMode="auto">
              <a:xfrm>
                <a:off x="3296" y="3327"/>
                <a:ext cx="87" cy="82"/>
              </a:xfrm>
              <a:custGeom>
                <a:avLst/>
                <a:gdLst/>
                <a:ahLst/>
                <a:cxnLst>
                  <a:cxn ang="0">
                    <a:pos x="0" y="0"/>
                  </a:cxn>
                  <a:cxn ang="0">
                    <a:pos x="6" y="2"/>
                  </a:cxn>
                  <a:cxn ang="0">
                    <a:pos x="87" y="82"/>
                  </a:cxn>
                  <a:cxn ang="0">
                    <a:pos x="81" y="80"/>
                  </a:cxn>
                  <a:cxn ang="0">
                    <a:pos x="0" y="0"/>
                  </a:cxn>
                </a:cxnLst>
                <a:rect l="0" t="0" r="r" b="b"/>
                <a:pathLst>
                  <a:path w="87" h="82">
                    <a:moveTo>
                      <a:pt x="0" y="0"/>
                    </a:moveTo>
                    <a:lnTo>
                      <a:pt x="6" y="2"/>
                    </a:lnTo>
                    <a:lnTo>
                      <a:pt x="87" y="82"/>
                    </a:lnTo>
                    <a:lnTo>
                      <a:pt x="81" y="80"/>
                    </a:lnTo>
                    <a:lnTo>
                      <a:pt x="0" y="0"/>
                    </a:lnTo>
                    <a:close/>
                  </a:path>
                </a:pathLst>
              </a:custGeom>
              <a:solidFill>
                <a:srgbClr val="458BAF"/>
              </a:solidFill>
              <a:ln w="9525">
                <a:noFill/>
                <a:round/>
                <a:headEnd/>
                <a:tailEnd/>
              </a:ln>
            </p:spPr>
            <p:txBody>
              <a:bodyPr/>
              <a:lstStyle/>
              <a:p>
                <a:endParaRPr lang="en-US"/>
              </a:p>
            </p:txBody>
          </p:sp>
          <p:sp>
            <p:nvSpPr>
              <p:cNvPr id="273648" name="Freeform 2288"/>
              <p:cNvSpPr>
                <a:spLocks/>
              </p:cNvSpPr>
              <p:nvPr/>
            </p:nvSpPr>
            <p:spPr bwMode="auto">
              <a:xfrm>
                <a:off x="3302" y="3329"/>
                <a:ext cx="101" cy="87"/>
              </a:xfrm>
              <a:custGeom>
                <a:avLst/>
                <a:gdLst/>
                <a:ahLst/>
                <a:cxnLst>
                  <a:cxn ang="0">
                    <a:pos x="0" y="0"/>
                  </a:cxn>
                  <a:cxn ang="0">
                    <a:pos x="21" y="6"/>
                  </a:cxn>
                  <a:cxn ang="0">
                    <a:pos x="101" y="87"/>
                  </a:cxn>
                  <a:cxn ang="0">
                    <a:pos x="81" y="80"/>
                  </a:cxn>
                  <a:cxn ang="0">
                    <a:pos x="0" y="0"/>
                  </a:cxn>
                </a:cxnLst>
                <a:rect l="0" t="0" r="r" b="b"/>
                <a:pathLst>
                  <a:path w="101" h="87">
                    <a:moveTo>
                      <a:pt x="0" y="0"/>
                    </a:moveTo>
                    <a:lnTo>
                      <a:pt x="21" y="6"/>
                    </a:lnTo>
                    <a:lnTo>
                      <a:pt x="101" y="87"/>
                    </a:lnTo>
                    <a:lnTo>
                      <a:pt x="81" y="80"/>
                    </a:lnTo>
                    <a:lnTo>
                      <a:pt x="0" y="0"/>
                    </a:lnTo>
                    <a:close/>
                  </a:path>
                </a:pathLst>
              </a:custGeom>
              <a:solidFill>
                <a:srgbClr val="458BAE"/>
              </a:solidFill>
              <a:ln w="9525">
                <a:noFill/>
                <a:round/>
                <a:headEnd/>
                <a:tailEnd/>
              </a:ln>
            </p:spPr>
            <p:txBody>
              <a:bodyPr/>
              <a:lstStyle/>
              <a:p>
                <a:endParaRPr lang="en-US"/>
              </a:p>
            </p:txBody>
          </p:sp>
          <p:sp>
            <p:nvSpPr>
              <p:cNvPr id="273649" name="Line 2289"/>
              <p:cNvSpPr>
                <a:spLocks noChangeShapeType="1"/>
              </p:cNvSpPr>
              <p:nvPr/>
            </p:nvSpPr>
            <p:spPr bwMode="auto">
              <a:xfrm>
                <a:off x="3302" y="3329"/>
                <a:ext cx="81" cy="80"/>
              </a:xfrm>
              <a:prstGeom prst="line">
                <a:avLst/>
              </a:prstGeom>
              <a:noFill/>
              <a:ln w="1588">
                <a:solidFill>
                  <a:srgbClr val="458BAE"/>
                </a:solidFill>
                <a:miter lim="800000"/>
                <a:headEnd/>
                <a:tailEnd/>
              </a:ln>
            </p:spPr>
            <p:txBody>
              <a:bodyPr/>
              <a:lstStyle/>
              <a:p>
                <a:endParaRPr lang="en-US"/>
              </a:p>
            </p:txBody>
          </p:sp>
          <p:sp>
            <p:nvSpPr>
              <p:cNvPr id="273650" name="Freeform 2290"/>
              <p:cNvSpPr>
                <a:spLocks/>
              </p:cNvSpPr>
              <p:nvPr/>
            </p:nvSpPr>
            <p:spPr bwMode="auto">
              <a:xfrm>
                <a:off x="3302" y="3329"/>
                <a:ext cx="91" cy="83"/>
              </a:xfrm>
              <a:custGeom>
                <a:avLst/>
                <a:gdLst/>
                <a:ahLst/>
                <a:cxnLst>
                  <a:cxn ang="0">
                    <a:pos x="0" y="0"/>
                  </a:cxn>
                  <a:cxn ang="0">
                    <a:pos x="11" y="3"/>
                  </a:cxn>
                  <a:cxn ang="0">
                    <a:pos x="91" y="83"/>
                  </a:cxn>
                  <a:cxn ang="0">
                    <a:pos x="81" y="80"/>
                  </a:cxn>
                  <a:cxn ang="0">
                    <a:pos x="0" y="0"/>
                  </a:cxn>
                </a:cxnLst>
                <a:rect l="0" t="0" r="r" b="b"/>
                <a:pathLst>
                  <a:path w="91" h="83">
                    <a:moveTo>
                      <a:pt x="0" y="0"/>
                    </a:moveTo>
                    <a:lnTo>
                      <a:pt x="11" y="3"/>
                    </a:lnTo>
                    <a:lnTo>
                      <a:pt x="91" y="83"/>
                    </a:lnTo>
                    <a:lnTo>
                      <a:pt x="81" y="80"/>
                    </a:lnTo>
                    <a:lnTo>
                      <a:pt x="0" y="0"/>
                    </a:lnTo>
                    <a:close/>
                  </a:path>
                </a:pathLst>
              </a:custGeom>
              <a:solidFill>
                <a:srgbClr val="458BAE"/>
              </a:solidFill>
              <a:ln w="9525">
                <a:noFill/>
                <a:round/>
                <a:headEnd/>
                <a:tailEnd/>
              </a:ln>
            </p:spPr>
            <p:txBody>
              <a:bodyPr/>
              <a:lstStyle/>
              <a:p>
                <a:endParaRPr lang="en-US"/>
              </a:p>
            </p:txBody>
          </p:sp>
          <p:sp>
            <p:nvSpPr>
              <p:cNvPr id="273651" name="Freeform 2291"/>
              <p:cNvSpPr>
                <a:spLocks/>
              </p:cNvSpPr>
              <p:nvPr/>
            </p:nvSpPr>
            <p:spPr bwMode="auto">
              <a:xfrm>
                <a:off x="3313" y="3332"/>
                <a:ext cx="90" cy="84"/>
              </a:xfrm>
              <a:custGeom>
                <a:avLst/>
                <a:gdLst/>
                <a:ahLst/>
                <a:cxnLst>
                  <a:cxn ang="0">
                    <a:pos x="0" y="0"/>
                  </a:cxn>
                  <a:cxn ang="0">
                    <a:pos x="10" y="3"/>
                  </a:cxn>
                  <a:cxn ang="0">
                    <a:pos x="90" y="84"/>
                  </a:cxn>
                  <a:cxn ang="0">
                    <a:pos x="80" y="80"/>
                  </a:cxn>
                  <a:cxn ang="0">
                    <a:pos x="0" y="0"/>
                  </a:cxn>
                </a:cxnLst>
                <a:rect l="0" t="0" r="r" b="b"/>
                <a:pathLst>
                  <a:path w="90" h="84">
                    <a:moveTo>
                      <a:pt x="0" y="0"/>
                    </a:moveTo>
                    <a:lnTo>
                      <a:pt x="10" y="3"/>
                    </a:lnTo>
                    <a:lnTo>
                      <a:pt x="90" y="84"/>
                    </a:lnTo>
                    <a:lnTo>
                      <a:pt x="80" y="80"/>
                    </a:lnTo>
                    <a:lnTo>
                      <a:pt x="0" y="0"/>
                    </a:lnTo>
                    <a:close/>
                  </a:path>
                </a:pathLst>
              </a:custGeom>
              <a:solidFill>
                <a:srgbClr val="448AAD"/>
              </a:solidFill>
              <a:ln w="9525">
                <a:noFill/>
                <a:round/>
                <a:headEnd/>
                <a:tailEnd/>
              </a:ln>
            </p:spPr>
            <p:txBody>
              <a:bodyPr/>
              <a:lstStyle/>
              <a:p>
                <a:endParaRPr lang="en-US"/>
              </a:p>
            </p:txBody>
          </p:sp>
          <p:sp>
            <p:nvSpPr>
              <p:cNvPr id="273652" name="Freeform 2292"/>
              <p:cNvSpPr>
                <a:spLocks/>
              </p:cNvSpPr>
              <p:nvPr/>
            </p:nvSpPr>
            <p:spPr bwMode="auto">
              <a:xfrm>
                <a:off x="3323" y="3335"/>
                <a:ext cx="101" cy="86"/>
              </a:xfrm>
              <a:custGeom>
                <a:avLst/>
                <a:gdLst/>
                <a:ahLst/>
                <a:cxnLst>
                  <a:cxn ang="0">
                    <a:pos x="0" y="0"/>
                  </a:cxn>
                  <a:cxn ang="0">
                    <a:pos x="20" y="5"/>
                  </a:cxn>
                  <a:cxn ang="0">
                    <a:pos x="101" y="86"/>
                  </a:cxn>
                  <a:cxn ang="0">
                    <a:pos x="80" y="81"/>
                  </a:cxn>
                  <a:cxn ang="0">
                    <a:pos x="0" y="0"/>
                  </a:cxn>
                </a:cxnLst>
                <a:rect l="0" t="0" r="r" b="b"/>
                <a:pathLst>
                  <a:path w="101" h="86">
                    <a:moveTo>
                      <a:pt x="0" y="0"/>
                    </a:moveTo>
                    <a:lnTo>
                      <a:pt x="20" y="5"/>
                    </a:lnTo>
                    <a:lnTo>
                      <a:pt x="101" y="86"/>
                    </a:lnTo>
                    <a:lnTo>
                      <a:pt x="80" y="81"/>
                    </a:lnTo>
                    <a:lnTo>
                      <a:pt x="0" y="0"/>
                    </a:lnTo>
                    <a:close/>
                  </a:path>
                </a:pathLst>
              </a:custGeom>
              <a:solidFill>
                <a:srgbClr val="4489AC"/>
              </a:solidFill>
              <a:ln w="9525">
                <a:noFill/>
                <a:round/>
                <a:headEnd/>
                <a:tailEnd/>
              </a:ln>
            </p:spPr>
            <p:txBody>
              <a:bodyPr/>
              <a:lstStyle/>
              <a:p>
                <a:endParaRPr lang="en-US"/>
              </a:p>
            </p:txBody>
          </p:sp>
          <p:sp>
            <p:nvSpPr>
              <p:cNvPr id="273653" name="Line 2293"/>
              <p:cNvSpPr>
                <a:spLocks noChangeShapeType="1"/>
              </p:cNvSpPr>
              <p:nvPr/>
            </p:nvSpPr>
            <p:spPr bwMode="auto">
              <a:xfrm>
                <a:off x="3323" y="3335"/>
                <a:ext cx="80" cy="81"/>
              </a:xfrm>
              <a:prstGeom prst="line">
                <a:avLst/>
              </a:prstGeom>
              <a:noFill/>
              <a:ln w="1588">
                <a:solidFill>
                  <a:srgbClr val="4489AC"/>
                </a:solidFill>
                <a:miter lim="800000"/>
                <a:headEnd/>
                <a:tailEnd/>
              </a:ln>
            </p:spPr>
            <p:txBody>
              <a:bodyPr/>
              <a:lstStyle/>
              <a:p>
                <a:endParaRPr lang="en-US"/>
              </a:p>
            </p:txBody>
          </p:sp>
          <p:sp>
            <p:nvSpPr>
              <p:cNvPr id="273654" name="Freeform 2294"/>
              <p:cNvSpPr>
                <a:spLocks/>
              </p:cNvSpPr>
              <p:nvPr/>
            </p:nvSpPr>
            <p:spPr bwMode="auto">
              <a:xfrm>
                <a:off x="3323" y="3335"/>
                <a:ext cx="87" cy="82"/>
              </a:xfrm>
              <a:custGeom>
                <a:avLst/>
                <a:gdLst/>
                <a:ahLst/>
                <a:cxnLst>
                  <a:cxn ang="0">
                    <a:pos x="0" y="0"/>
                  </a:cxn>
                  <a:cxn ang="0">
                    <a:pos x="7" y="2"/>
                  </a:cxn>
                  <a:cxn ang="0">
                    <a:pos x="87" y="82"/>
                  </a:cxn>
                  <a:cxn ang="0">
                    <a:pos x="80" y="81"/>
                  </a:cxn>
                  <a:cxn ang="0">
                    <a:pos x="0" y="0"/>
                  </a:cxn>
                </a:cxnLst>
                <a:rect l="0" t="0" r="r" b="b"/>
                <a:pathLst>
                  <a:path w="87" h="82">
                    <a:moveTo>
                      <a:pt x="0" y="0"/>
                    </a:moveTo>
                    <a:lnTo>
                      <a:pt x="7" y="2"/>
                    </a:lnTo>
                    <a:lnTo>
                      <a:pt x="87" y="82"/>
                    </a:lnTo>
                    <a:lnTo>
                      <a:pt x="80" y="81"/>
                    </a:lnTo>
                    <a:lnTo>
                      <a:pt x="0" y="0"/>
                    </a:lnTo>
                    <a:close/>
                  </a:path>
                </a:pathLst>
              </a:custGeom>
              <a:solidFill>
                <a:srgbClr val="4489AC"/>
              </a:solidFill>
              <a:ln w="9525">
                <a:noFill/>
                <a:round/>
                <a:headEnd/>
                <a:tailEnd/>
              </a:ln>
            </p:spPr>
            <p:txBody>
              <a:bodyPr/>
              <a:lstStyle/>
              <a:p>
                <a:endParaRPr lang="en-US"/>
              </a:p>
            </p:txBody>
          </p:sp>
          <p:sp>
            <p:nvSpPr>
              <p:cNvPr id="273655" name="Freeform 2295"/>
              <p:cNvSpPr>
                <a:spLocks/>
              </p:cNvSpPr>
              <p:nvPr/>
            </p:nvSpPr>
            <p:spPr bwMode="auto">
              <a:xfrm>
                <a:off x="3330" y="3337"/>
                <a:ext cx="87" cy="82"/>
              </a:xfrm>
              <a:custGeom>
                <a:avLst/>
                <a:gdLst/>
                <a:ahLst/>
                <a:cxnLst>
                  <a:cxn ang="0">
                    <a:pos x="0" y="0"/>
                  </a:cxn>
                  <a:cxn ang="0">
                    <a:pos x="6" y="2"/>
                  </a:cxn>
                  <a:cxn ang="0">
                    <a:pos x="87" y="82"/>
                  </a:cxn>
                  <a:cxn ang="0">
                    <a:pos x="80" y="80"/>
                  </a:cxn>
                  <a:cxn ang="0">
                    <a:pos x="0" y="0"/>
                  </a:cxn>
                </a:cxnLst>
                <a:rect l="0" t="0" r="r" b="b"/>
                <a:pathLst>
                  <a:path w="87" h="82">
                    <a:moveTo>
                      <a:pt x="0" y="0"/>
                    </a:moveTo>
                    <a:lnTo>
                      <a:pt x="6" y="2"/>
                    </a:lnTo>
                    <a:lnTo>
                      <a:pt x="87" y="82"/>
                    </a:lnTo>
                    <a:lnTo>
                      <a:pt x="80" y="80"/>
                    </a:lnTo>
                    <a:lnTo>
                      <a:pt x="0" y="0"/>
                    </a:lnTo>
                    <a:close/>
                  </a:path>
                </a:pathLst>
              </a:custGeom>
              <a:solidFill>
                <a:srgbClr val="4388AB"/>
              </a:solidFill>
              <a:ln w="9525">
                <a:noFill/>
                <a:round/>
                <a:headEnd/>
                <a:tailEnd/>
              </a:ln>
            </p:spPr>
            <p:txBody>
              <a:bodyPr/>
              <a:lstStyle/>
              <a:p>
                <a:endParaRPr lang="en-US"/>
              </a:p>
            </p:txBody>
          </p:sp>
          <p:sp>
            <p:nvSpPr>
              <p:cNvPr id="273656" name="Freeform 2296"/>
              <p:cNvSpPr>
                <a:spLocks/>
              </p:cNvSpPr>
              <p:nvPr/>
            </p:nvSpPr>
            <p:spPr bwMode="auto">
              <a:xfrm>
                <a:off x="3336" y="3339"/>
                <a:ext cx="88" cy="82"/>
              </a:xfrm>
              <a:custGeom>
                <a:avLst/>
                <a:gdLst/>
                <a:ahLst/>
                <a:cxnLst>
                  <a:cxn ang="0">
                    <a:pos x="0" y="0"/>
                  </a:cxn>
                  <a:cxn ang="0">
                    <a:pos x="7" y="1"/>
                  </a:cxn>
                  <a:cxn ang="0">
                    <a:pos x="88" y="82"/>
                  </a:cxn>
                  <a:cxn ang="0">
                    <a:pos x="81" y="80"/>
                  </a:cxn>
                  <a:cxn ang="0">
                    <a:pos x="0" y="0"/>
                  </a:cxn>
                </a:cxnLst>
                <a:rect l="0" t="0" r="r" b="b"/>
                <a:pathLst>
                  <a:path w="88" h="82">
                    <a:moveTo>
                      <a:pt x="0" y="0"/>
                    </a:moveTo>
                    <a:lnTo>
                      <a:pt x="7" y="1"/>
                    </a:lnTo>
                    <a:lnTo>
                      <a:pt x="88" y="82"/>
                    </a:lnTo>
                    <a:lnTo>
                      <a:pt x="81" y="80"/>
                    </a:lnTo>
                    <a:lnTo>
                      <a:pt x="0" y="0"/>
                    </a:lnTo>
                    <a:close/>
                  </a:path>
                </a:pathLst>
              </a:custGeom>
              <a:solidFill>
                <a:srgbClr val="4387AA"/>
              </a:solidFill>
              <a:ln w="9525">
                <a:noFill/>
                <a:round/>
                <a:headEnd/>
                <a:tailEnd/>
              </a:ln>
            </p:spPr>
            <p:txBody>
              <a:bodyPr/>
              <a:lstStyle/>
              <a:p>
                <a:endParaRPr lang="en-US"/>
              </a:p>
            </p:txBody>
          </p:sp>
          <p:sp>
            <p:nvSpPr>
              <p:cNvPr id="273657" name="Freeform 2297"/>
              <p:cNvSpPr>
                <a:spLocks/>
              </p:cNvSpPr>
              <p:nvPr/>
            </p:nvSpPr>
            <p:spPr bwMode="auto">
              <a:xfrm>
                <a:off x="3343" y="3340"/>
                <a:ext cx="102" cy="86"/>
              </a:xfrm>
              <a:custGeom>
                <a:avLst/>
                <a:gdLst/>
                <a:ahLst/>
                <a:cxnLst>
                  <a:cxn ang="0">
                    <a:pos x="0" y="0"/>
                  </a:cxn>
                  <a:cxn ang="0">
                    <a:pos x="22" y="5"/>
                  </a:cxn>
                  <a:cxn ang="0">
                    <a:pos x="102" y="86"/>
                  </a:cxn>
                  <a:cxn ang="0">
                    <a:pos x="81" y="81"/>
                  </a:cxn>
                  <a:cxn ang="0">
                    <a:pos x="0" y="0"/>
                  </a:cxn>
                </a:cxnLst>
                <a:rect l="0" t="0" r="r" b="b"/>
                <a:pathLst>
                  <a:path w="102" h="86">
                    <a:moveTo>
                      <a:pt x="0" y="0"/>
                    </a:moveTo>
                    <a:lnTo>
                      <a:pt x="22" y="5"/>
                    </a:lnTo>
                    <a:lnTo>
                      <a:pt x="102" y="86"/>
                    </a:lnTo>
                    <a:lnTo>
                      <a:pt x="81" y="81"/>
                    </a:lnTo>
                    <a:lnTo>
                      <a:pt x="0" y="0"/>
                    </a:lnTo>
                    <a:close/>
                  </a:path>
                </a:pathLst>
              </a:custGeom>
              <a:solidFill>
                <a:srgbClr val="4387A9"/>
              </a:solidFill>
              <a:ln w="9525">
                <a:noFill/>
                <a:round/>
                <a:headEnd/>
                <a:tailEnd/>
              </a:ln>
            </p:spPr>
            <p:txBody>
              <a:bodyPr/>
              <a:lstStyle/>
              <a:p>
                <a:endParaRPr lang="en-US"/>
              </a:p>
            </p:txBody>
          </p:sp>
          <p:sp>
            <p:nvSpPr>
              <p:cNvPr id="273658" name="Line 2298"/>
              <p:cNvSpPr>
                <a:spLocks noChangeShapeType="1"/>
              </p:cNvSpPr>
              <p:nvPr/>
            </p:nvSpPr>
            <p:spPr bwMode="auto">
              <a:xfrm>
                <a:off x="3343" y="3340"/>
                <a:ext cx="81" cy="81"/>
              </a:xfrm>
              <a:prstGeom prst="line">
                <a:avLst/>
              </a:prstGeom>
              <a:noFill/>
              <a:ln w="1588">
                <a:solidFill>
                  <a:srgbClr val="4387A9"/>
                </a:solidFill>
                <a:miter lim="800000"/>
                <a:headEnd/>
                <a:tailEnd/>
              </a:ln>
            </p:spPr>
            <p:txBody>
              <a:bodyPr/>
              <a:lstStyle/>
              <a:p>
                <a:endParaRPr lang="en-US"/>
              </a:p>
            </p:txBody>
          </p:sp>
          <p:sp>
            <p:nvSpPr>
              <p:cNvPr id="273659" name="Freeform 2299"/>
              <p:cNvSpPr>
                <a:spLocks/>
              </p:cNvSpPr>
              <p:nvPr/>
            </p:nvSpPr>
            <p:spPr bwMode="auto">
              <a:xfrm>
                <a:off x="3343" y="3340"/>
                <a:ext cx="92" cy="83"/>
              </a:xfrm>
              <a:custGeom>
                <a:avLst/>
                <a:gdLst/>
                <a:ahLst/>
                <a:cxnLst>
                  <a:cxn ang="0">
                    <a:pos x="0" y="0"/>
                  </a:cxn>
                  <a:cxn ang="0">
                    <a:pos x="11" y="3"/>
                  </a:cxn>
                  <a:cxn ang="0">
                    <a:pos x="92" y="83"/>
                  </a:cxn>
                  <a:cxn ang="0">
                    <a:pos x="81" y="81"/>
                  </a:cxn>
                  <a:cxn ang="0">
                    <a:pos x="0" y="0"/>
                  </a:cxn>
                </a:cxnLst>
                <a:rect l="0" t="0" r="r" b="b"/>
                <a:pathLst>
                  <a:path w="92" h="83">
                    <a:moveTo>
                      <a:pt x="0" y="0"/>
                    </a:moveTo>
                    <a:lnTo>
                      <a:pt x="11" y="3"/>
                    </a:lnTo>
                    <a:lnTo>
                      <a:pt x="92" y="83"/>
                    </a:lnTo>
                    <a:lnTo>
                      <a:pt x="81" y="81"/>
                    </a:lnTo>
                    <a:lnTo>
                      <a:pt x="0" y="0"/>
                    </a:lnTo>
                    <a:close/>
                  </a:path>
                </a:pathLst>
              </a:custGeom>
              <a:solidFill>
                <a:srgbClr val="4387A9"/>
              </a:solidFill>
              <a:ln w="9525">
                <a:noFill/>
                <a:round/>
                <a:headEnd/>
                <a:tailEnd/>
              </a:ln>
            </p:spPr>
            <p:txBody>
              <a:bodyPr/>
              <a:lstStyle/>
              <a:p>
                <a:endParaRPr lang="en-US"/>
              </a:p>
            </p:txBody>
          </p:sp>
          <p:sp>
            <p:nvSpPr>
              <p:cNvPr id="273660" name="Freeform 2300"/>
              <p:cNvSpPr>
                <a:spLocks/>
              </p:cNvSpPr>
              <p:nvPr/>
            </p:nvSpPr>
            <p:spPr bwMode="auto">
              <a:xfrm>
                <a:off x="3354" y="3343"/>
                <a:ext cx="91" cy="83"/>
              </a:xfrm>
              <a:custGeom>
                <a:avLst/>
                <a:gdLst/>
                <a:ahLst/>
                <a:cxnLst>
                  <a:cxn ang="0">
                    <a:pos x="0" y="0"/>
                  </a:cxn>
                  <a:cxn ang="0">
                    <a:pos x="11" y="2"/>
                  </a:cxn>
                  <a:cxn ang="0">
                    <a:pos x="91" y="83"/>
                  </a:cxn>
                  <a:cxn ang="0">
                    <a:pos x="81" y="80"/>
                  </a:cxn>
                  <a:cxn ang="0">
                    <a:pos x="0" y="0"/>
                  </a:cxn>
                </a:cxnLst>
                <a:rect l="0" t="0" r="r" b="b"/>
                <a:pathLst>
                  <a:path w="91" h="83">
                    <a:moveTo>
                      <a:pt x="0" y="0"/>
                    </a:moveTo>
                    <a:lnTo>
                      <a:pt x="11" y="2"/>
                    </a:lnTo>
                    <a:lnTo>
                      <a:pt x="91" y="83"/>
                    </a:lnTo>
                    <a:lnTo>
                      <a:pt x="81" y="80"/>
                    </a:lnTo>
                    <a:lnTo>
                      <a:pt x="0" y="0"/>
                    </a:lnTo>
                    <a:close/>
                  </a:path>
                </a:pathLst>
              </a:custGeom>
              <a:solidFill>
                <a:srgbClr val="4286A8"/>
              </a:solidFill>
              <a:ln w="9525">
                <a:noFill/>
                <a:round/>
                <a:headEnd/>
                <a:tailEnd/>
              </a:ln>
            </p:spPr>
            <p:txBody>
              <a:bodyPr/>
              <a:lstStyle/>
              <a:p>
                <a:endParaRPr lang="en-US"/>
              </a:p>
            </p:txBody>
          </p:sp>
          <p:sp>
            <p:nvSpPr>
              <p:cNvPr id="273661" name="Freeform 2301"/>
              <p:cNvSpPr>
                <a:spLocks/>
              </p:cNvSpPr>
              <p:nvPr/>
            </p:nvSpPr>
            <p:spPr bwMode="auto">
              <a:xfrm>
                <a:off x="3365" y="3345"/>
                <a:ext cx="102" cy="85"/>
              </a:xfrm>
              <a:custGeom>
                <a:avLst/>
                <a:gdLst/>
                <a:ahLst/>
                <a:cxnLst>
                  <a:cxn ang="0">
                    <a:pos x="0" y="0"/>
                  </a:cxn>
                  <a:cxn ang="0">
                    <a:pos x="21" y="4"/>
                  </a:cxn>
                  <a:cxn ang="0">
                    <a:pos x="102" y="85"/>
                  </a:cxn>
                  <a:cxn ang="0">
                    <a:pos x="80" y="81"/>
                  </a:cxn>
                  <a:cxn ang="0">
                    <a:pos x="0" y="0"/>
                  </a:cxn>
                </a:cxnLst>
                <a:rect l="0" t="0" r="r" b="b"/>
                <a:pathLst>
                  <a:path w="102" h="85">
                    <a:moveTo>
                      <a:pt x="0" y="0"/>
                    </a:moveTo>
                    <a:lnTo>
                      <a:pt x="21" y="4"/>
                    </a:lnTo>
                    <a:lnTo>
                      <a:pt x="102" y="85"/>
                    </a:lnTo>
                    <a:lnTo>
                      <a:pt x="80" y="81"/>
                    </a:lnTo>
                    <a:lnTo>
                      <a:pt x="0" y="0"/>
                    </a:lnTo>
                    <a:close/>
                  </a:path>
                </a:pathLst>
              </a:custGeom>
              <a:solidFill>
                <a:srgbClr val="4285A7"/>
              </a:solidFill>
              <a:ln w="9525">
                <a:noFill/>
                <a:round/>
                <a:headEnd/>
                <a:tailEnd/>
              </a:ln>
            </p:spPr>
            <p:txBody>
              <a:bodyPr/>
              <a:lstStyle/>
              <a:p>
                <a:endParaRPr lang="en-US"/>
              </a:p>
            </p:txBody>
          </p:sp>
          <p:sp>
            <p:nvSpPr>
              <p:cNvPr id="273662" name="Line 2302"/>
              <p:cNvSpPr>
                <a:spLocks noChangeShapeType="1"/>
              </p:cNvSpPr>
              <p:nvPr/>
            </p:nvSpPr>
            <p:spPr bwMode="auto">
              <a:xfrm>
                <a:off x="3365" y="3345"/>
                <a:ext cx="80" cy="81"/>
              </a:xfrm>
              <a:prstGeom prst="line">
                <a:avLst/>
              </a:prstGeom>
              <a:noFill/>
              <a:ln w="1588">
                <a:solidFill>
                  <a:srgbClr val="4285A7"/>
                </a:solidFill>
                <a:miter lim="800000"/>
                <a:headEnd/>
                <a:tailEnd/>
              </a:ln>
            </p:spPr>
            <p:txBody>
              <a:bodyPr/>
              <a:lstStyle/>
              <a:p>
                <a:endParaRPr lang="en-US"/>
              </a:p>
            </p:txBody>
          </p:sp>
          <p:sp>
            <p:nvSpPr>
              <p:cNvPr id="273663" name="Freeform 2303"/>
              <p:cNvSpPr>
                <a:spLocks/>
              </p:cNvSpPr>
              <p:nvPr/>
            </p:nvSpPr>
            <p:spPr bwMode="auto">
              <a:xfrm>
                <a:off x="3365" y="3345"/>
                <a:ext cx="87" cy="82"/>
              </a:xfrm>
              <a:custGeom>
                <a:avLst/>
                <a:gdLst/>
                <a:ahLst/>
                <a:cxnLst>
                  <a:cxn ang="0">
                    <a:pos x="0" y="0"/>
                  </a:cxn>
                  <a:cxn ang="0">
                    <a:pos x="7" y="2"/>
                  </a:cxn>
                  <a:cxn ang="0">
                    <a:pos x="87" y="82"/>
                  </a:cxn>
                  <a:cxn ang="0">
                    <a:pos x="80" y="81"/>
                  </a:cxn>
                  <a:cxn ang="0">
                    <a:pos x="0" y="0"/>
                  </a:cxn>
                </a:cxnLst>
                <a:rect l="0" t="0" r="r" b="b"/>
                <a:pathLst>
                  <a:path w="87" h="82">
                    <a:moveTo>
                      <a:pt x="0" y="0"/>
                    </a:moveTo>
                    <a:lnTo>
                      <a:pt x="7" y="2"/>
                    </a:lnTo>
                    <a:lnTo>
                      <a:pt x="87" y="82"/>
                    </a:lnTo>
                    <a:lnTo>
                      <a:pt x="80" y="81"/>
                    </a:lnTo>
                    <a:lnTo>
                      <a:pt x="0" y="0"/>
                    </a:lnTo>
                    <a:close/>
                  </a:path>
                </a:pathLst>
              </a:custGeom>
              <a:solidFill>
                <a:srgbClr val="4285A7"/>
              </a:solidFill>
              <a:ln w="9525">
                <a:noFill/>
                <a:round/>
                <a:headEnd/>
                <a:tailEnd/>
              </a:ln>
            </p:spPr>
            <p:txBody>
              <a:bodyPr/>
              <a:lstStyle/>
              <a:p>
                <a:endParaRPr lang="en-US"/>
              </a:p>
            </p:txBody>
          </p:sp>
          <p:sp>
            <p:nvSpPr>
              <p:cNvPr id="273664" name="Freeform 2304"/>
              <p:cNvSpPr>
                <a:spLocks/>
              </p:cNvSpPr>
              <p:nvPr/>
            </p:nvSpPr>
            <p:spPr bwMode="auto">
              <a:xfrm>
                <a:off x="3372" y="3347"/>
                <a:ext cx="88" cy="81"/>
              </a:xfrm>
              <a:custGeom>
                <a:avLst/>
                <a:gdLst/>
                <a:ahLst/>
                <a:cxnLst>
                  <a:cxn ang="0">
                    <a:pos x="0" y="0"/>
                  </a:cxn>
                  <a:cxn ang="0">
                    <a:pos x="7" y="1"/>
                  </a:cxn>
                  <a:cxn ang="0">
                    <a:pos x="88" y="81"/>
                  </a:cxn>
                  <a:cxn ang="0">
                    <a:pos x="80" y="80"/>
                  </a:cxn>
                  <a:cxn ang="0">
                    <a:pos x="0" y="0"/>
                  </a:cxn>
                </a:cxnLst>
                <a:rect l="0" t="0" r="r" b="b"/>
                <a:pathLst>
                  <a:path w="88" h="81">
                    <a:moveTo>
                      <a:pt x="0" y="0"/>
                    </a:moveTo>
                    <a:lnTo>
                      <a:pt x="7" y="1"/>
                    </a:lnTo>
                    <a:lnTo>
                      <a:pt x="88" y="81"/>
                    </a:lnTo>
                    <a:lnTo>
                      <a:pt x="80" y="80"/>
                    </a:lnTo>
                    <a:lnTo>
                      <a:pt x="0" y="0"/>
                    </a:lnTo>
                    <a:close/>
                  </a:path>
                </a:pathLst>
              </a:custGeom>
              <a:solidFill>
                <a:srgbClr val="4184A6"/>
              </a:solidFill>
              <a:ln w="9525">
                <a:noFill/>
                <a:round/>
                <a:headEnd/>
                <a:tailEnd/>
              </a:ln>
            </p:spPr>
            <p:txBody>
              <a:bodyPr/>
              <a:lstStyle/>
              <a:p>
                <a:endParaRPr lang="en-US"/>
              </a:p>
            </p:txBody>
          </p:sp>
          <p:sp>
            <p:nvSpPr>
              <p:cNvPr id="273665" name="Freeform 2305"/>
              <p:cNvSpPr>
                <a:spLocks/>
              </p:cNvSpPr>
              <p:nvPr/>
            </p:nvSpPr>
            <p:spPr bwMode="auto">
              <a:xfrm>
                <a:off x="3379" y="3348"/>
                <a:ext cx="88" cy="82"/>
              </a:xfrm>
              <a:custGeom>
                <a:avLst/>
                <a:gdLst/>
                <a:ahLst/>
                <a:cxnLst>
                  <a:cxn ang="0">
                    <a:pos x="0" y="0"/>
                  </a:cxn>
                  <a:cxn ang="0">
                    <a:pos x="7" y="1"/>
                  </a:cxn>
                  <a:cxn ang="0">
                    <a:pos x="88" y="82"/>
                  </a:cxn>
                  <a:cxn ang="0">
                    <a:pos x="81" y="80"/>
                  </a:cxn>
                  <a:cxn ang="0">
                    <a:pos x="0" y="0"/>
                  </a:cxn>
                </a:cxnLst>
                <a:rect l="0" t="0" r="r" b="b"/>
                <a:pathLst>
                  <a:path w="88" h="82">
                    <a:moveTo>
                      <a:pt x="0" y="0"/>
                    </a:moveTo>
                    <a:lnTo>
                      <a:pt x="7" y="1"/>
                    </a:lnTo>
                    <a:lnTo>
                      <a:pt x="88" y="82"/>
                    </a:lnTo>
                    <a:lnTo>
                      <a:pt x="81" y="80"/>
                    </a:lnTo>
                    <a:lnTo>
                      <a:pt x="0" y="0"/>
                    </a:lnTo>
                    <a:close/>
                  </a:path>
                </a:pathLst>
              </a:custGeom>
              <a:solidFill>
                <a:srgbClr val="4183A5"/>
              </a:solidFill>
              <a:ln w="9525">
                <a:noFill/>
                <a:round/>
                <a:headEnd/>
                <a:tailEnd/>
              </a:ln>
            </p:spPr>
            <p:txBody>
              <a:bodyPr/>
              <a:lstStyle/>
              <a:p>
                <a:endParaRPr lang="en-US"/>
              </a:p>
            </p:txBody>
          </p:sp>
          <p:sp>
            <p:nvSpPr>
              <p:cNvPr id="273666" name="Freeform 2306"/>
              <p:cNvSpPr>
                <a:spLocks/>
              </p:cNvSpPr>
              <p:nvPr/>
            </p:nvSpPr>
            <p:spPr bwMode="auto">
              <a:xfrm>
                <a:off x="3386" y="3349"/>
                <a:ext cx="103" cy="84"/>
              </a:xfrm>
              <a:custGeom>
                <a:avLst/>
                <a:gdLst/>
                <a:ahLst/>
                <a:cxnLst>
                  <a:cxn ang="0">
                    <a:pos x="0" y="0"/>
                  </a:cxn>
                  <a:cxn ang="0">
                    <a:pos x="22" y="4"/>
                  </a:cxn>
                  <a:cxn ang="0">
                    <a:pos x="103" y="84"/>
                  </a:cxn>
                  <a:cxn ang="0">
                    <a:pos x="81" y="81"/>
                  </a:cxn>
                  <a:cxn ang="0">
                    <a:pos x="0" y="0"/>
                  </a:cxn>
                </a:cxnLst>
                <a:rect l="0" t="0" r="r" b="b"/>
                <a:pathLst>
                  <a:path w="103" h="84">
                    <a:moveTo>
                      <a:pt x="0" y="0"/>
                    </a:moveTo>
                    <a:lnTo>
                      <a:pt x="22" y="4"/>
                    </a:lnTo>
                    <a:lnTo>
                      <a:pt x="103" y="84"/>
                    </a:lnTo>
                    <a:lnTo>
                      <a:pt x="81" y="81"/>
                    </a:lnTo>
                    <a:lnTo>
                      <a:pt x="0" y="0"/>
                    </a:lnTo>
                    <a:close/>
                  </a:path>
                </a:pathLst>
              </a:custGeom>
              <a:solidFill>
                <a:srgbClr val="4183A4"/>
              </a:solidFill>
              <a:ln w="9525">
                <a:noFill/>
                <a:round/>
                <a:headEnd/>
                <a:tailEnd/>
              </a:ln>
            </p:spPr>
            <p:txBody>
              <a:bodyPr/>
              <a:lstStyle/>
              <a:p>
                <a:endParaRPr lang="en-US"/>
              </a:p>
            </p:txBody>
          </p:sp>
          <p:sp>
            <p:nvSpPr>
              <p:cNvPr id="273667" name="Line 2307"/>
              <p:cNvSpPr>
                <a:spLocks noChangeShapeType="1"/>
              </p:cNvSpPr>
              <p:nvPr/>
            </p:nvSpPr>
            <p:spPr bwMode="auto">
              <a:xfrm>
                <a:off x="3386" y="3349"/>
                <a:ext cx="81" cy="81"/>
              </a:xfrm>
              <a:prstGeom prst="line">
                <a:avLst/>
              </a:prstGeom>
              <a:noFill/>
              <a:ln w="1588">
                <a:solidFill>
                  <a:srgbClr val="4183A4"/>
                </a:solidFill>
                <a:miter lim="800000"/>
                <a:headEnd/>
                <a:tailEnd/>
              </a:ln>
            </p:spPr>
            <p:txBody>
              <a:bodyPr/>
              <a:lstStyle/>
              <a:p>
                <a:endParaRPr lang="en-US"/>
              </a:p>
            </p:txBody>
          </p:sp>
          <p:sp>
            <p:nvSpPr>
              <p:cNvPr id="273668" name="Freeform 2308"/>
              <p:cNvSpPr>
                <a:spLocks/>
              </p:cNvSpPr>
              <p:nvPr/>
            </p:nvSpPr>
            <p:spPr bwMode="auto">
              <a:xfrm>
                <a:off x="3386" y="3349"/>
                <a:ext cx="92" cy="82"/>
              </a:xfrm>
              <a:custGeom>
                <a:avLst/>
                <a:gdLst/>
                <a:ahLst/>
                <a:cxnLst>
                  <a:cxn ang="0">
                    <a:pos x="0" y="0"/>
                  </a:cxn>
                  <a:cxn ang="0">
                    <a:pos x="11" y="2"/>
                  </a:cxn>
                  <a:cxn ang="0">
                    <a:pos x="92" y="82"/>
                  </a:cxn>
                  <a:cxn ang="0">
                    <a:pos x="81" y="81"/>
                  </a:cxn>
                  <a:cxn ang="0">
                    <a:pos x="0" y="0"/>
                  </a:cxn>
                </a:cxnLst>
                <a:rect l="0" t="0" r="r" b="b"/>
                <a:pathLst>
                  <a:path w="92" h="82">
                    <a:moveTo>
                      <a:pt x="0" y="0"/>
                    </a:moveTo>
                    <a:lnTo>
                      <a:pt x="11" y="2"/>
                    </a:lnTo>
                    <a:lnTo>
                      <a:pt x="92" y="82"/>
                    </a:lnTo>
                    <a:lnTo>
                      <a:pt x="81" y="81"/>
                    </a:lnTo>
                    <a:lnTo>
                      <a:pt x="0" y="0"/>
                    </a:lnTo>
                    <a:close/>
                  </a:path>
                </a:pathLst>
              </a:custGeom>
              <a:solidFill>
                <a:srgbClr val="4183A4"/>
              </a:solidFill>
              <a:ln w="9525">
                <a:noFill/>
                <a:round/>
                <a:headEnd/>
                <a:tailEnd/>
              </a:ln>
            </p:spPr>
            <p:txBody>
              <a:bodyPr/>
              <a:lstStyle/>
              <a:p>
                <a:endParaRPr lang="en-US"/>
              </a:p>
            </p:txBody>
          </p:sp>
          <p:sp>
            <p:nvSpPr>
              <p:cNvPr id="273669" name="Freeform 2309"/>
              <p:cNvSpPr>
                <a:spLocks/>
              </p:cNvSpPr>
              <p:nvPr/>
            </p:nvSpPr>
            <p:spPr bwMode="auto">
              <a:xfrm>
                <a:off x="3397" y="3351"/>
                <a:ext cx="92" cy="82"/>
              </a:xfrm>
              <a:custGeom>
                <a:avLst/>
                <a:gdLst/>
                <a:ahLst/>
                <a:cxnLst>
                  <a:cxn ang="0">
                    <a:pos x="0" y="0"/>
                  </a:cxn>
                  <a:cxn ang="0">
                    <a:pos x="11" y="2"/>
                  </a:cxn>
                  <a:cxn ang="0">
                    <a:pos x="92" y="82"/>
                  </a:cxn>
                  <a:cxn ang="0">
                    <a:pos x="81" y="80"/>
                  </a:cxn>
                  <a:cxn ang="0">
                    <a:pos x="0" y="0"/>
                  </a:cxn>
                </a:cxnLst>
                <a:rect l="0" t="0" r="r" b="b"/>
                <a:pathLst>
                  <a:path w="92" h="82">
                    <a:moveTo>
                      <a:pt x="0" y="0"/>
                    </a:moveTo>
                    <a:lnTo>
                      <a:pt x="11" y="2"/>
                    </a:lnTo>
                    <a:lnTo>
                      <a:pt x="92" y="82"/>
                    </a:lnTo>
                    <a:lnTo>
                      <a:pt x="81" y="80"/>
                    </a:lnTo>
                    <a:lnTo>
                      <a:pt x="0" y="0"/>
                    </a:lnTo>
                    <a:close/>
                  </a:path>
                </a:pathLst>
              </a:custGeom>
              <a:solidFill>
                <a:srgbClr val="4082A3"/>
              </a:solidFill>
              <a:ln w="9525">
                <a:noFill/>
                <a:round/>
                <a:headEnd/>
                <a:tailEnd/>
              </a:ln>
            </p:spPr>
            <p:txBody>
              <a:bodyPr/>
              <a:lstStyle/>
              <a:p>
                <a:endParaRPr lang="en-US"/>
              </a:p>
            </p:txBody>
          </p:sp>
          <p:sp>
            <p:nvSpPr>
              <p:cNvPr id="273670" name="Freeform 2310"/>
              <p:cNvSpPr>
                <a:spLocks/>
              </p:cNvSpPr>
              <p:nvPr/>
            </p:nvSpPr>
            <p:spPr bwMode="auto">
              <a:xfrm>
                <a:off x="3408" y="3353"/>
                <a:ext cx="103" cy="83"/>
              </a:xfrm>
              <a:custGeom>
                <a:avLst/>
                <a:gdLst/>
                <a:ahLst/>
                <a:cxnLst>
                  <a:cxn ang="0">
                    <a:pos x="0" y="0"/>
                  </a:cxn>
                  <a:cxn ang="0">
                    <a:pos x="23" y="2"/>
                  </a:cxn>
                  <a:cxn ang="0">
                    <a:pos x="103" y="83"/>
                  </a:cxn>
                  <a:cxn ang="0">
                    <a:pos x="81" y="80"/>
                  </a:cxn>
                  <a:cxn ang="0">
                    <a:pos x="0" y="0"/>
                  </a:cxn>
                </a:cxnLst>
                <a:rect l="0" t="0" r="r" b="b"/>
                <a:pathLst>
                  <a:path w="103" h="83">
                    <a:moveTo>
                      <a:pt x="0" y="0"/>
                    </a:moveTo>
                    <a:lnTo>
                      <a:pt x="23" y="2"/>
                    </a:lnTo>
                    <a:lnTo>
                      <a:pt x="103" y="83"/>
                    </a:lnTo>
                    <a:lnTo>
                      <a:pt x="81" y="80"/>
                    </a:lnTo>
                    <a:lnTo>
                      <a:pt x="0" y="0"/>
                    </a:lnTo>
                    <a:close/>
                  </a:path>
                </a:pathLst>
              </a:custGeom>
              <a:solidFill>
                <a:srgbClr val="4081A2"/>
              </a:solidFill>
              <a:ln w="9525">
                <a:noFill/>
                <a:round/>
                <a:headEnd/>
                <a:tailEnd/>
              </a:ln>
            </p:spPr>
            <p:txBody>
              <a:bodyPr/>
              <a:lstStyle/>
              <a:p>
                <a:endParaRPr lang="en-US"/>
              </a:p>
            </p:txBody>
          </p:sp>
          <p:sp>
            <p:nvSpPr>
              <p:cNvPr id="273671" name="Line 2311"/>
              <p:cNvSpPr>
                <a:spLocks noChangeShapeType="1"/>
              </p:cNvSpPr>
              <p:nvPr/>
            </p:nvSpPr>
            <p:spPr bwMode="auto">
              <a:xfrm>
                <a:off x="3408" y="3353"/>
                <a:ext cx="81" cy="80"/>
              </a:xfrm>
              <a:prstGeom prst="line">
                <a:avLst/>
              </a:prstGeom>
              <a:noFill/>
              <a:ln w="1588">
                <a:solidFill>
                  <a:srgbClr val="4081A2"/>
                </a:solidFill>
                <a:miter lim="800000"/>
                <a:headEnd/>
                <a:tailEnd/>
              </a:ln>
            </p:spPr>
            <p:txBody>
              <a:bodyPr/>
              <a:lstStyle/>
              <a:p>
                <a:endParaRPr lang="en-US"/>
              </a:p>
            </p:txBody>
          </p:sp>
          <p:sp>
            <p:nvSpPr>
              <p:cNvPr id="273672" name="Freeform 2312"/>
              <p:cNvSpPr>
                <a:spLocks/>
              </p:cNvSpPr>
              <p:nvPr/>
            </p:nvSpPr>
            <p:spPr bwMode="auto">
              <a:xfrm>
                <a:off x="3408" y="3353"/>
                <a:ext cx="88" cy="81"/>
              </a:xfrm>
              <a:custGeom>
                <a:avLst/>
                <a:gdLst/>
                <a:ahLst/>
                <a:cxnLst>
                  <a:cxn ang="0">
                    <a:pos x="0" y="0"/>
                  </a:cxn>
                  <a:cxn ang="0">
                    <a:pos x="8" y="1"/>
                  </a:cxn>
                  <a:cxn ang="0">
                    <a:pos x="88" y="81"/>
                  </a:cxn>
                  <a:cxn ang="0">
                    <a:pos x="81" y="80"/>
                  </a:cxn>
                  <a:cxn ang="0">
                    <a:pos x="0" y="0"/>
                  </a:cxn>
                </a:cxnLst>
                <a:rect l="0" t="0" r="r" b="b"/>
                <a:pathLst>
                  <a:path w="88" h="81">
                    <a:moveTo>
                      <a:pt x="0" y="0"/>
                    </a:moveTo>
                    <a:lnTo>
                      <a:pt x="8" y="1"/>
                    </a:lnTo>
                    <a:lnTo>
                      <a:pt x="88" y="81"/>
                    </a:lnTo>
                    <a:lnTo>
                      <a:pt x="81" y="80"/>
                    </a:lnTo>
                    <a:lnTo>
                      <a:pt x="0" y="0"/>
                    </a:lnTo>
                    <a:close/>
                  </a:path>
                </a:pathLst>
              </a:custGeom>
              <a:solidFill>
                <a:srgbClr val="4081A2"/>
              </a:solidFill>
              <a:ln w="9525">
                <a:noFill/>
                <a:round/>
                <a:headEnd/>
                <a:tailEnd/>
              </a:ln>
            </p:spPr>
            <p:txBody>
              <a:bodyPr/>
              <a:lstStyle/>
              <a:p>
                <a:endParaRPr lang="en-US"/>
              </a:p>
            </p:txBody>
          </p:sp>
          <p:sp>
            <p:nvSpPr>
              <p:cNvPr id="273673" name="Freeform 2313"/>
              <p:cNvSpPr>
                <a:spLocks/>
              </p:cNvSpPr>
              <p:nvPr/>
            </p:nvSpPr>
            <p:spPr bwMode="auto">
              <a:xfrm>
                <a:off x="3416" y="3354"/>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F80A1"/>
              </a:solidFill>
              <a:ln w="9525">
                <a:noFill/>
                <a:round/>
                <a:headEnd/>
                <a:tailEnd/>
              </a:ln>
            </p:spPr>
            <p:txBody>
              <a:bodyPr/>
              <a:lstStyle/>
              <a:p>
                <a:endParaRPr lang="en-US"/>
              </a:p>
            </p:txBody>
          </p:sp>
          <p:sp>
            <p:nvSpPr>
              <p:cNvPr id="273674" name="Freeform 2314"/>
              <p:cNvSpPr>
                <a:spLocks/>
              </p:cNvSpPr>
              <p:nvPr/>
            </p:nvSpPr>
            <p:spPr bwMode="auto">
              <a:xfrm>
                <a:off x="3423" y="3354"/>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3F7FA0"/>
              </a:solidFill>
              <a:ln w="9525">
                <a:noFill/>
                <a:round/>
                <a:headEnd/>
                <a:tailEnd/>
              </a:ln>
            </p:spPr>
            <p:txBody>
              <a:bodyPr/>
              <a:lstStyle/>
              <a:p>
                <a:endParaRPr lang="en-US"/>
              </a:p>
            </p:txBody>
          </p:sp>
          <p:sp>
            <p:nvSpPr>
              <p:cNvPr id="273675" name="Freeform 2315"/>
              <p:cNvSpPr>
                <a:spLocks/>
              </p:cNvSpPr>
              <p:nvPr/>
            </p:nvSpPr>
            <p:spPr bwMode="auto">
              <a:xfrm>
                <a:off x="3431" y="3355"/>
                <a:ext cx="103" cy="83"/>
              </a:xfrm>
              <a:custGeom>
                <a:avLst/>
                <a:gdLst/>
                <a:ahLst/>
                <a:cxnLst>
                  <a:cxn ang="0">
                    <a:pos x="0" y="0"/>
                  </a:cxn>
                  <a:cxn ang="0">
                    <a:pos x="23" y="2"/>
                  </a:cxn>
                  <a:cxn ang="0">
                    <a:pos x="103" y="83"/>
                  </a:cxn>
                  <a:cxn ang="0">
                    <a:pos x="80" y="81"/>
                  </a:cxn>
                  <a:cxn ang="0">
                    <a:pos x="0" y="0"/>
                  </a:cxn>
                </a:cxnLst>
                <a:rect l="0" t="0" r="r" b="b"/>
                <a:pathLst>
                  <a:path w="103" h="83">
                    <a:moveTo>
                      <a:pt x="0" y="0"/>
                    </a:moveTo>
                    <a:lnTo>
                      <a:pt x="23" y="2"/>
                    </a:lnTo>
                    <a:lnTo>
                      <a:pt x="103" y="83"/>
                    </a:lnTo>
                    <a:lnTo>
                      <a:pt x="80" y="81"/>
                    </a:lnTo>
                    <a:lnTo>
                      <a:pt x="0" y="0"/>
                    </a:lnTo>
                    <a:close/>
                  </a:path>
                </a:pathLst>
              </a:custGeom>
              <a:solidFill>
                <a:srgbClr val="3F7F9F"/>
              </a:solidFill>
              <a:ln w="9525">
                <a:noFill/>
                <a:round/>
                <a:headEnd/>
                <a:tailEnd/>
              </a:ln>
            </p:spPr>
            <p:txBody>
              <a:bodyPr/>
              <a:lstStyle/>
              <a:p>
                <a:endParaRPr lang="en-US"/>
              </a:p>
            </p:txBody>
          </p:sp>
          <p:sp>
            <p:nvSpPr>
              <p:cNvPr id="273676" name="Line 2316"/>
              <p:cNvSpPr>
                <a:spLocks noChangeShapeType="1"/>
              </p:cNvSpPr>
              <p:nvPr/>
            </p:nvSpPr>
            <p:spPr bwMode="auto">
              <a:xfrm>
                <a:off x="3431" y="3355"/>
                <a:ext cx="80" cy="81"/>
              </a:xfrm>
              <a:prstGeom prst="line">
                <a:avLst/>
              </a:prstGeom>
              <a:noFill/>
              <a:ln w="1588">
                <a:solidFill>
                  <a:srgbClr val="3F7F9F"/>
                </a:solidFill>
                <a:miter lim="800000"/>
                <a:headEnd/>
                <a:tailEnd/>
              </a:ln>
            </p:spPr>
            <p:txBody>
              <a:bodyPr/>
              <a:lstStyle/>
              <a:p>
                <a:endParaRPr lang="en-US"/>
              </a:p>
            </p:txBody>
          </p:sp>
          <p:sp>
            <p:nvSpPr>
              <p:cNvPr id="273677" name="Freeform 2317"/>
              <p:cNvSpPr>
                <a:spLocks/>
              </p:cNvSpPr>
              <p:nvPr/>
            </p:nvSpPr>
            <p:spPr bwMode="auto">
              <a:xfrm>
                <a:off x="3431" y="3355"/>
                <a:ext cx="92" cy="82"/>
              </a:xfrm>
              <a:custGeom>
                <a:avLst/>
                <a:gdLst/>
                <a:ahLst/>
                <a:cxnLst>
                  <a:cxn ang="0">
                    <a:pos x="0" y="0"/>
                  </a:cxn>
                  <a:cxn ang="0">
                    <a:pos x="11" y="1"/>
                  </a:cxn>
                  <a:cxn ang="0">
                    <a:pos x="92" y="82"/>
                  </a:cxn>
                  <a:cxn ang="0">
                    <a:pos x="80" y="81"/>
                  </a:cxn>
                  <a:cxn ang="0">
                    <a:pos x="0" y="0"/>
                  </a:cxn>
                </a:cxnLst>
                <a:rect l="0" t="0" r="r" b="b"/>
                <a:pathLst>
                  <a:path w="92" h="82">
                    <a:moveTo>
                      <a:pt x="0" y="0"/>
                    </a:moveTo>
                    <a:lnTo>
                      <a:pt x="11" y="1"/>
                    </a:lnTo>
                    <a:lnTo>
                      <a:pt x="92" y="82"/>
                    </a:lnTo>
                    <a:lnTo>
                      <a:pt x="80" y="81"/>
                    </a:lnTo>
                    <a:lnTo>
                      <a:pt x="0" y="0"/>
                    </a:lnTo>
                    <a:close/>
                  </a:path>
                </a:pathLst>
              </a:custGeom>
              <a:solidFill>
                <a:srgbClr val="3F7F9F"/>
              </a:solidFill>
              <a:ln w="9525">
                <a:noFill/>
                <a:round/>
                <a:headEnd/>
                <a:tailEnd/>
              </a:ln>
            </p:spPr>
            <p:txBody>
              <a:bodyPr/>
              <a:lstStyle/>
              <a:p>
                <a:endParaRPr lang="en-US"/>
              </a:p>
            </p:txBody>
          </p:sp>
          <p:sp>
            <p:nvSpPr>
              <p:cNvPr id="273678" name="Freeform 2318"/>
              <p:cNvSpPr>
                <a:spLocks/>
              </p:cNvSpPr>
              <p:nvPr/>
            </p:nvSpPr>
            <p:spPr bwMode="auto">
              <a:xfrm>
                <a:off x="3442" y="3356"/>
                <a:ext cx="92" cy="82"/>
              </a:xfrm>
              <a:custGeom>
                <a:avLst/>
                <a:gdLst/>
                <a:ahLst/>
                <a:cxnLst>
                  <a:cxn ang="0">
                    <a:pos x="0" y="0"/>
                  </a:cxn>
                  <a:cxn ang="0">
                    <a:pos x="12" y="1"/>
                  </a:cxn>
                  <a:cxn ang="0">
                    <a:pos x="92" y="82"/>
                  </a:cxn>
                  <a:cxn ang="0">
                    <a:pos x="81" y="81"/>
                  </a:cxn>
                  <a:cxn ang="0">
                    <a:pos x="0" y="0"/>
                  </a:cxn>
                </a:cxnLst>
                <a:rect l="0" t="0" r="r" b="b"/>
                <a:pathLst>
                  <a:path w="92" h="82">
                    <a:moveTo>
                      <a:pt x="0" y="0"/>
                    </a:moveTo>
                    <a:lnTo>
                      <a:pt x="12" y="1"/>
                    </a:lnTo>
                    <a:lnTo>
                      <a:pt x="92" y="82"/>
                    </a:lnTo>
                    <a:lnTo>
                      <a:pt x="81" y="81"/>
                    </a:lnTo>
                    <a:lnTo>
                      <a:pt x="0" y="0"/>
                    </a:lnTo>
                    <a:close/>
                  </a:path>
                </a:pathLst>
              </a:custGeom>
              <a:solidFill>
                <a:srgbClr val="3E7E9E"/>
              </a:solidFill>
              <a:ln w="9525">
                <a:noFill/>
                <a:round/>
                <a:headEnd/>
                <a:tailEnd/>
              </a:ln>
            </p:spPr>
            <p:txBody>
              <a:bodyPr/>
              <a:lstStyle/>
              <a:p>
                <a:endParaRPr lang="en-US"/>
              </a:p>
            </p:txBody>
          </p:sp>
          <p:sp>
            <p:nvSpPr>
              <p:cNvPr id="273679" name="Freeform 2319"/>
              <p:cNvSpPr>
                <a:spLocks/>
              </p:cNvSpPr>
              <p:nvPr/>
            </p:nvSpPr>
            <p:spPr bwMode="auto">
              <a:xfrm>
                <a:off x="3454" y="3357"/>
                <a:ext cx="103" cy="82"/>
              </a:xfrm>
              <a:custGeom>
                <a:avLst/>
                <a:gdLst/>
                <a:ahLst/>
                <a:cxnLst>
                  <a:cxn ang="0">
                    <a:pos x="0" y="0"/>
                  </a:cxn>
                  <a:cxn ang="0">
                    <a:pos x="23" y="1"/>
                  </a:cxn>
                  <a:cxn ang="0">
                    <a:pos x="103" y="82"/>
                  </a:cxn>
                  <a:cxn ang="0">
                    <a:pos x="80" y="81"/>
                  </a:cxn>
                  <a:cxn ang="0">
                    <a:pos x="0" y="0"/>
                  </a:cxn>
                </a:cxnLst>
                <a:rect l="0" t="0" r="r" b="b"/>
                <a:pathLst>
                  <a:path w="103" h="82">
                    <a:moveTo>
                      <a:pt x="0" y="0"/>
                    </a:moveTo>
                    <a:lnTo>
                      <a:pt x="23" y="1"/>
                    </a:lnTo>
                    <a:lnTo>
                      <a:pt x="103" y="82"/>
                    </a:lnTo>
                    <a:lnTo>
                      <a:pt x="80" y="81"/>
                    </a:lnTo>
                    <a:lnTo>
                      <a:pt x="0" y="0"/>
                    </a:lnTo>
                    <a:close/>
                  </a:path>
                </a:pathLst>
              </a:custGeom>
              <a:solidFill>
                <a:srgbClr val="3E7D9D"/>
              </a:solidFill>
              <a:ln w="9525">
                <a:noFill/>
                <a:round/>
                <a:headEnd/>
                <a:tailEnd/>
              </a:ln>
            </p:spPr>
            <p:txBody>
              <a:bodyPr/>
              <a:lstStyle/>
              <a:p>
                <a:endParaRPr lang="en-US"/>
              </a:p>
            </p:txBody>
          </p:sp>
          <p:sp>
            <p:nvSpPr>
              <p:cNvPr id="273680" name="Line 2320"/>
              <p:cNvSpPr>
                <a:spLocks noChangeShapeType="1"/>
              </p:cNvSpPr>
              <p:nvPr/>
            </p:nvSpPr>
            <p:spPr bwMode="auto">
              <a:xfrm>
                <a:off x="3454" y="3357"/>
                <a:ext cx="80" cy="81"/>
              </a:xfrm>
              <a:prstGeom prst="line">
                <a:avLst/>
              </a:prstGeom>
              <a:noFill/>
              <a:ln w="1588">
                <a:solidFill>
                  <a:srgbClr val="3E7D9D"/>
                </a:solidFill>
                <a:miter lim="800000"/>
                <a:headEnd/>
                <a:tailEnd/>
              </a:ln>
            </p:spPr>
            <p:txBody>
              <a:bodyPr/>
              <a:lstStyle/>
              <a:p>
                <a:endParaRPr lang="en-US"/>
              </a:p>
            </p:txBody>
          </p:sp>
          <p:sp>
            <p:nvSpPr>
              <p:cNvPr id="273681" name="Freeform 2321"/>
              <p:cNvSpPr>
                <a:spLocks/>
              </p:cNvSpPr>
              <p:nvPr/>
            </p:nvSpPr>
            <p:spPr bwMode="auto">
              <a:xfrm>
                <a:off x="3454" y="3357"/>
                <a:ext cx="88" cy="81"/>
              </a:xfrm>
              <a:custGeom>
                <a:avLst/>
                <a:gdLst/>
                <a:ahLst/>
                <a:cxnLst>
                  <a:cxn ang="0">
                    <a:pos x="0" y="0"/>
                  </a:cxn>
                  <a:cxn ang="0">
                    <a:pos x="7" y="1"/>
                  </a:cxn>
                  <a:cxn ang="0">
                    <a:pos x="88" y="81"/>
                  </a:cxn>
                  <a:cxn ang="0">
                    <a:pos x="80" y="81"/>
                  </a:cxn>
                  <a:cxn ang="0">
                    <a:pos x="0" y="0"/>
                  </a:cxn>
                </a:cxnLst>
                <a:rect l="0" t="0" r="r" b="b"/>
                <a:pathLst>
                  <a:path w="88" h="81">
                    <a:moveTo>
                      <a:pt x="0" y="0"/>
                    </a:moveTo>
                    <a:lnTo>
                      <a:pt x="7" y="1"/>
                    </a:lnTo>
                    <a:lnTo>
                      <a:pt x="88" y="81"/>
                    </a:lnTo>
                    <a:lnTo>
                      <a:pt x="80" y="81"/>
                    </a:lnTo>
                    <a:lnTo>
                      <a:pt x="0" y="0"/>
                    </a:lnTo>
                    <a:close/>
                  </a:path>
                </a:pathLst>
              </a:custGeom>
              <a:solidFill>
                <a:srgbClr val="3E7D9D"/>
              </a:solidFill>
              <a:ln w="9525">
                <a:noFill/>
                <a:round/>
                <a:headEnd/>
                <a:tailEnd/>
              </a:ln>
            </p:spPr>
            <p:txBody>
              <a:bodyPr/>
              <a:lstStyle/>
              <a:p>
                <a:endParaRPr lang="en-US"/>
              </a:p>
            </p:txBody>
          </p:sp>
          <p:sp>
            <p:nvSpPr>
              <p:cNvPr id="273682" name="Freeform 2322"/>
              <p:cNvSpPr>
                <a:spLocks/>
              </p:cNvSpPr>
              <p:nvPr/>
            </p:nvSpPr>
            <p:spPr bwMode="auto">
              <a:xfrm>
                <a:off x="3461" y="3358"/>
                <a:ext cx="89" cy="81"/>
              </a:xfrm>
              <a:custGeom>
                <a:avLst/>
                <a:gdLst/>
                <a:ahLst/>
                <a:cxnLst>
                  <a:cxn ang="0">
                    <a:pos x="0" y="0"/>
                  </a:cxn>
                  <a:cxn ang="0">
                    <a:pos x="8" y="0"/>
                  </a:cxn>
                  <a:cxn ang="0">
                    <a:pos x="89" y="81"/>
                  </a:cxn>
                  <a:cxn ang="0">
                    <a:pos x="81" y="80"/>
                  </a:cxn>
                  <a:cxn ang="0">
                    <a:pos x="0" y="0"/>
                  </a:cxn>
                </a:cxnLst>
                <a:rect l="0" t="0" r="r" b="b"/>
                <a:pathLst>
                  <a:path w="89" h="81">
                    <a:moveTo>
                      <a:pt x="0" y="0"/>
                    </a:moveTo>
                    <a:lnTo>
                      <a:pt x="8" y="0"/>
                    </a:lnTo>
                    <a:lnTo>
                      <a:pt x="89" y="81"/>
                    </a:lnTo>
                    <a:lnTo>
                      <a:pt x="81" y="80"/>
                    </a:lnTo>
                    <a:lnTo>
                      <a:pt x="0" y="0"/>
                    </a:lnTo>
                    <a:close/>
                  </a:path>
                </a:pathLst>
              </a:custGeom>
              <a:solidFill>
                <a:srgbClr val="3D7C9C"/>
              </a:solidFill>
              <a:ln w="9525">
                <a:noFill/>
                <a:round/>
                <a:headEnd/>
                <a:tailEnd/>
              </a:ln>
            </p:spPr>
            <p:txBody>
              <a:bodyPr/>
              <a:lstStyle/>
              <a:p>
                <a:endParaRPr lang="en-US"/>
              </a:p>
            </p:txBody>
          </p:sp>
          <p:sp>
            <p:nvSpPr>
              <p:cNvPr id="273683" name="Freeform 2323"/>
              <p:cNvSpPr>
                <a:spLocks/>
              </p:cNvSpPr>
              <p:nvPr/>
            </p:nvSpPr>
            <p:spPr bwMode="auto">
              <a:xfrm>
                <a:off x="3469" y="3358"/>
                <a:ext cx="88" cy="81"/>
              </a:xfrm>
              <a:custGeom>
                <a:avLst/>
                <a:gdLst/>
                <a:ahLst/>
                <a:cxnLst>
                  <a:cxn ang="0">
                    <a:pos x="0" y="0"/>
                  </a:cxn>
                  <a:cxn ang="0">
                    <a:pos x="8" y="0"/>
                  </a:cxn>
                  <a:cxn ang="0">
                    <a:pos x="88" y="81"/>
                  </a:cxn>
                  <a:cxn ang="0">
                    <a:pos x="81" y="81"/>
                  </a:cxn>
                  <a:cxn ang="0">
                    <a:pos x="0" y="0"/>
                  </a:cxn>
                </a:cxnLst>
                <a:rect l="0" t="0" r="r" b="b"/>
                <a:pathLst>
                  <a:path w="88" h="81">
                    <a:moveTo>
                      <a:pt x="0" y="0"/>
                    </a:moveTo>
                    <a:lnTo>
                      <a:pt x="8" y="0"/>
                    </a:lnTo>
                    <a:lnTo>
                      <a:pt x="88" y="81"/>
                    </a:lnTo>
                    <a:lnTo>
                      <a:pt x="81" y="81"/>
                    </a:lnTo>
                    <a:lnTo>
                      <a:pt x="0" y="0"/>
                    </a:lnTo>
                    <a:close/>
                  </a:path>
                </a:pathLst>
              </a:custGeom>
              <a:solidFill>
                <a:srgbClr val="3D7B9B"/>
              </a:solidFill>
              <a:ln w="9525">
                <a:noFill/>
                <a:round/>
                <a:headEnd/>
                <a:tailEnd/>
              </a:ln>
            </p:spPr>
            <p:txBody>
              <a:bodyPr/>
              <a:lstStyle/>
              <a:p>
                <a:endParaRPr lang="en-US"/>
              </a:p>
            </p:txBody>
          </p:sp>
          <p:sp>
            <p:nvSpPr>
              <p:cNvPr id="273684" name="Freeform 2324"/>
              <p:cNvSpPr>
                <a:spLocks/>
              </p:cNvSpPr>
              <p:nvPr/>
            </p:nvSpPr>
            <p:spPr bwMode="auto">
              <a:xfrm>
                <a:off x="3477" y="3358"/>
                <a:ext cx="104" cy="81"/>
              </a:xfrm>
              <a:custGeom>
                <a:avLst/>
                <a:gdLst/>
                <a:ahLst/>
                <a:cxnLst>
                  <a:cxn ang="0">
                    <a:pos x="0" y="0"/>
                  </a:cxn>
                  <a:cxn ang="0">
                    <a:pos x="23" y="1"/>
                  </a:cxn>
                  <a:cxn ang="0">
                    <a:pos x="104" y="81"/>
                  </a:cxn>
                  <a:cxn ang="0">
                    <a:pos x="80" y="81"/>
                  </a:cxn>
                  <a:cxn ang="0">
                    <a:pos x="0" y="0"/>
                  </a:cxn>
                </a:cxnLst>
                <a:rect l="0" t="0" r="r" b="b"/>
                <a:pathLst>
                  <a:path w="104" h="81">
                    <a:moveTo>
                      <a:pt x="0" y="0"/>
                    </a:moveTo>
                    <a:lnTo>
                      <a:pt x="23" y="1"/>
                    </a:lnTo>
                    <a:lnTo>
                      <a:pt x="104" y="81"/>
                    </a:lnTo>
                    <a:lnTo>
                      <a:pt x="80" y="81"/>
                    </a:lnTo>
                    <a:lnTo>
                      <a:pt x="0" y="0"/>
                    </a:lnTo>
                    <a:close/>
                  </a:path>
                </a:pathLst>
              </a:custGeom>
              <a:solidFill>
                <a:srgbClr val="3D7B9A"/>
              </a:solidFill>
              <a:ln w="9525">
                <a:noFill/>
                <a:round/>
                <a:headEnd/>
                <a:tailEnd/>
              </a:ln>
            </p:spPr>
            <p:txBody>
              <a:bodyPr/>
              <a:lstStyle/>
              <a:p>
                <a:endParaRPr lang="en-US"/>
              </a:p>
            </p:txBody>
          </p:sp>
          <p:sp>
            <p:nvSpPr>
              <p:cNvPr id="273685" name="Line 2325"/>
              <p:cNvSpPr>
                <a:spLocks noChangeShapeType="1"/>
              </p:cNvSpPr>
              <p:nvPr/>
            </p:nvSpPr>
            <p:spPr bwMode="auto">
              <a:xfrm>
                <a:off x="3477" y="3358"/>
                <a:ext cx="80" cy="81"/>
              </a:xfrm>
              <a:prstGeom prst="line">
                <a:avLst/>
              </a:prstGeom>
              <a:noFill/>
              <a:ln w="1588">
                <a:solidFill>
                  <a:srgbClr val="3D7B9A"/>
                </a:solidFill>
                <a:miter lim="800000"/>
                <a:headEnd/>
                <a:tailEnd/>
              </a:ln>
            </p:spPr>
            <p:txBody>
              <a:bodyPr/>
              <a:lstStyle/>
              <a:p>
                <a:endParaRPr lang="en-US"/>
              </a:p>
            </p:txBody>
          </p:sp>
          <p:sp>
            <p:nvSpPr>
              <p:cNvPr id="273686" name="Freeform 2326"/>
              <p:cNvSpPr>
                <a:spLocks/>
              </p:cNvSpPr>
              <p:nvPr/>
            </p:nvSpPr>
            <p:spPr bwMode="auto">
              <a:xfrm>
                <a:off x="3477" y="3358"/>
                <a:ext cx="92" cy="81"/>
              </a:xfrm>
              <a:custGeom>
                <a:avLst/>
                <a:gdLst/>
                <a:ahLst/>
                <a:cxnLst>
                  <a:cxn ang="0">
                    <a:pos x="0" y="0"/>
                  </a:cxn>
                  <a:cxn ang="0">
                    <a:pos x="12" y="1"/>
                  </a:cxn>
                  <a:cxn ang="0">
                    <a:pos x="92" y="81"/>
                  </a:cxn>
                  <a:cxn ang="0">
                    <a:pos x="80" y="81"/>
                  </a:cxn>
                  <a:cxn ang="0">
                    <a:pos x="0" y="0"/>
                  </a:cxn>
                </a:cxnLst>
                <a:rect l="0" t="0" r="r" b="b"/>
                <a:pathLst>
                  <a:path w="92" h="81">
                    <a:moveTo>
                      <a:pt x="0" y="0"/>
                    </a:moveTo>
                    <a:lnTo>
                      <a:pt x="12" y="1"/>
                    </a:lnTo>
                    <a:lnTo>
                      <a:pt x="92" y="81"/>
                    </a:lnTo>
                    <a:lnTo>
                      <a:pt x="80" y="81"/>
                    </a:lnTo>
                    <a:lnTo>
                      <a:pt x="0" y="0"/>
                    </a:lnTo>
                    <a:close/>
                  </a:path>
                </a:pathLst>
              </a:custGeom>
              <a:solidFill>
                <a:srgbClr val="3D7B9A"/>
              </a:solidFill>
              <a:ln w="9525">
                <a:noFill/>
                <a:round/>
                <a:headEnd/>
                <a:tailEnd/>
              </a:ln>
            </p:spPr>
            <p:txBody>
              <a:bodyPr/>
              <a:lstStyle/>
              <a:p>
                <a:endParaRPr lang="en-US"/>
              </a:p>
            </p:txBody>
          </p:sp>
          <p:sp>
            <p:nvSpPr>
              <p:cNvPr id="273687" name="Freeform 2327"/>
              <p:cNvSpPr>
                <a:spLocks/>
              </p:cNvSpPr>
              <p:nvPr/>
            </p:nvSpPr>
            <p:spPr bwMode="auto">
              <a:xfrm>
                <a:off x="3489" y="3359"/>
                <a:ext cx="92" cy="80"/>
              </a:xfrm>
              <a:custGeom>
                <a:avLst/>
                <a:gdLst/>
                <a:ahLst/>
                <a:cxnLst>
                  <a:cxn ang="0">
                    <a:pos x="0" y="0"/>
                  </a:cxn>
                  <a:cxn ang="0">
                    <a:pos x="11" y="0"/>
                  </a:cxn>
                  <a:cxn ang="0">
                    <a:pos x="92" y="80"/>
                  </a:cxn>
                  <a:cxn ang="0">
                    <a:pos x="80" y="80"/>
                  </a:cxn>
                  <a:cxn ang="0">
                    <a:pos x="0" y="0"/>
                  </a:cxn>
                </a:cxnLst>
                <a:rect l="0" t="0" r="r" b="b"/>
                <a:pathLst>
                  <a:path w="92" h="80">
                    <a:moveTo>
                      <a:pt x="0" y="0"/>
                    </a:moveTo>
                    <a:lnTo>
                      <a:pt x="11" y="0"/>
                    </a:lnTo>
                    <a:lnTo>
                      <a:pt x="92" y="80"/>
                    </a:lnTo>
                    <a:lnTo>
                      <a:pt x="80" y="80"/>
                    </a:lnTo>
                    <a:lnTo>
                      <a:pt x="0" y="0"/>
                    </a:lnTo>
                    <a:close/>
                  </a:path>
                </a:pathLst>
              </a:custGeom>
              <a:solidFill>
                <a:srgbClr val="3C7A99"/>
              </a:solidFill>
              <a:ln w="9525">
                <a:noFill/>
                <a:round/>
                <a:headEnd/>
                <a:tailEnd/>
              </a:ln>
            </p:spPr>
            <p:txBody>
              <a:bodyPr/>
              <a:lstStyle/>
              <a:p>
                <a:endParaRPr lang="en-US"/>
              </a:p>
            </p:txBody>
          </p:sp>
          <p:sp>
            <p:nvSpPr>
              <p:cNvPr id="273688" name="Freeform 2328"/>
              <p:cNvSpPr>
                <a:spLocks/>
              </p:cNvSpPr>
              <p:nvPr/>
            </p:nvSpPr>
            <p:spPr bwMode="auto">
              <a:xfrm>
                <a:off x="3500" y="3358"/>
                <a:ext cx="104" cy="81"/>
              </a:xfrm>
              <a:custGeom>
                <a:avLst/>
                <a:gdLst/>
                <a:ahLst/>
                <a:cxnLst>
                  <a:cxn ang="0">
                    <a:pos x="0" y="1"/>
                  </a:cxn>
                  <a:cxn ang="0">
                    <a:pos x="24" y="0"/>
                  </a:cxn>
                  <a:cxn ang="0">
                    <a:pos x="104" y="81"/>
                  </a:cxn>
                  <a:cxn ang="0">
                    <a:pos x="81" y="81"/>
                  </a:cxn>
                  <a:cxn ang="0">
                    <a:pos x="0" y="1"/>
                  </a:cxn>
                </a:cxnLst>
                <a:rect l="0" t="0" r="r" b="b"/>
                <a:pathLst>
                  <a:path w="104" h="81">
                    <a:moveTo>
                      <a:pt x="0" y="1"/>
                    </a:moveTo>
                    <a:lnTo>
                      <a:pt x="24" y="0"/>
                    </a:lnTo>
                    <a:lnTo>
                      <a:pt x="104" y="81"/>
                    </a:lnTo>
                    <a:lnTo>
                      <a:pt x="81" y="81"/>
                    </a:lnTo>
                    <a:lnTo>
                      <a:pt x="0" y="1"/>
                    </a:lnTo>
                    <a:close/>
                  </a:path>
                </a:pathLst>
              </a:custGeom>
              <a:solidFill>
                <a:srgbClr val="3C7998"/>
              </a:solidFill>
              <a:ln w="9525">
                <a:noFill/>
                <a:round/>
                <a:headEnd/>
                <a:tailEnd/>
              </a:ln>
            </p:spPr>
            <p:txBody>
              <a:bodyPr/>
              <a:lstStyle/>
              <a:p>
                <a:endParaRPr lang="en-US"/>
              </a:p>
            </p:txBody>
          </p:sp>
          <p:sp>
            <p:nvSpPr>
              <p:cNvPr id="273689" name="Line 2329"/>
              <p:cNvSpPr>
                <a:spLocks noChangeShapeType="1"/>
              </p:cNvSpPr>
              <p:nvPr/>
            </p:nvSpPr>
            <p:spPr bwMode="auto">
              <a:xfrm>
                <a:off x="3500" y="3359"/>
                <a:ext cx="81" cy="80"/>
              </a:xfrm>
              <a:prstGeom prst="line">
                <a:avLst/>
              </a:prstGeom>
              <a:noFill/>
              <a:ln w="1588">
                <a:solidFill>
                  <a:srgbClr val="3C7998"/>
                </a:solidFill>
                <a:miter lim="800000"/>
                <a:headEnd/>
                <a:tailEnd/>
              </a:ln>
            </p:spPr>
            <p:txBody>
              <a:bodyPr/>
              <a:lstStyle/>
              <a:p>
                <a:endParaRPr lang="en-US"/>
              </a:p>
            </p:txBody>
          </p:sp>
          <p:sp>
            <p:nvSpPr>
              <p:cNvPr id="273690" name="Freeform 2330"/>
              <p:cNvSpPr>
                <a:spLocks/>
              </p:cNvSpPr>
              <p:nvPr/>
            </p:nvSpPr>
            <p:spPr bwMode="auto">
              <a:xfrm>
                <a:off x="3500" y="3359"/>
                <a:ext cx="92" cy="80"/>
              </a:xfrm>
              <a:custGeom>
                <a:avLst/>
                <a:gdLst/>
                <a:ahLst/>
                <a:cxnLst>
                  <a:cxn ang="0">
                    <a:pos x="0" y="0"/>
                  </a:cxn>
                  <a:cxn ang="0">
                    <a:pos x="12" y="0"/>
                  </a:cxn>
                  <a:cxn ang="0">
                    <a:pos x="92" y="80"/>
                  </a:cxn>
                  <a:cxn ang="0">
                    <a:pos x="81" y="80"/>
                  </a:cxn>
                  <a:cxn ang="0">
                    <a:pos x="0" y="0"/>
                  </a:cxn>
                </a:cxnLst>
                <a:rect l="0" t="0" r="r" b="b"/>
                <a:pathLst>
                  <a:path w="92" h="80">
                    <a:moveTo>
                      <a:pt x="0" y="0"/>
                    </a:moveTo>
                    <a:lnTo>
                      <a:pt x="12" y="0"/>
                    </a:lnTo>
                    <a:lnTo>
                      <a:pt x="92" y="80"/>
                    </a:lnTo>
                    <a:lnTo>
                      <a:pt x="81" y="80"/>
                    </a:lnTo>
                    <a:lnTo>
                      <a:pt x="0" y="0"/>
                    </a:lnTo>
                    <a:close/>
                  </a:path>
                </a:pathLst>
              </a:custGeom>
              <a:solidFill>
                <a:srgbClr val="3C7998"/>
              </a:solidFill>
              <a:ln w="9525">
                <a:noFill/>
                <a:round/>
                <a:headEnd/>
                <a:tailEnd/>
              </a:ln>
            </p:spPr>
            <p:txBody>
              <a:bodyPr/>
              <a:lstStyle/>
              <a:p>
                <a:endParaRPr lang="en-US"/>
              </a:p>
            </p:txBody>
          </p:sp>
          <p:sp>
            <p:nvSpPr>
              <p:cNvPr id="273691" name="Freeform 2331"/>
              <p:cNvSpPr>
                <a:spLocks/>
              </p:cNvSpPr>
              <p:nvPr/>
            </p:nvSpPr>
            <p:spPr bwMode="auto">
              <a:xfrm>
                <a:off x="3512" y="3358"/>
                <a:ext cx="92" cy="81"/>
              </a:xfrm>
              <a:custGeom>
                <a:avLst/>
                <a:gdLst/>
                <a:ahLst/>
                <a:cxnLst>
                  <a:cxn ang="0">
                    <a:pos x="0" y="1"/>
                  </a:cxn>
                  <a:cxn ang="0">
                    <a:pos x="12" y="0"/>
                  </a:cxn>
                  <a:cxn ang="0">
                    <a:pos x="92" y="81"/>
                  </a:cxn>
                  <a:cxn ang="0">
                    <a:pos x="80" y="81"/>
                  </a:cxn>
                  <a:cxn ang="0">
                    <a:pos x="0" y="1"/>
                  </a:cxn>
                </a:cxnLst>
                <a:rect l="0" t="0" r="r" b="b"/>
                <a:pathLst>
                  <a:path w="92" h="81">
                    <a:moveTo>
                      <a:pt x="0" y="1"/>
                    </a:moveTo>
                    <a:lnTo>
                      <a:pt x="12" y="0"/>
                    </a:lnTo>
                    <a:lnTo>
                      <a:pt x="92" y="81"/>
                    </a:lnTo>
                    <a:lnTo>
                      <a:pt x="80" y="81"/>
                    </a:lnTo>
                    <a:lnTo>
                      <a:pt x="0" y="1"/>
                    </a:lnTo>
                    <a:close/>
                  </a:path>
                </a:pathLst>
              </a:custGeom>
              <a:solidFill>
                <a:srgbClr val="3C7A99"/>
              </a:solidFill>
              <a:ln w="9525">
                <a:noFill/>
                <a:round/>
                <a:headEnd/>
                <a:tailEnd/>
              </a:ln>
            </p:spPr>
            <p:txBody>
              <a:bodyPr/>
              <a:lstStyle/>
              <a:p>
                <a:endParaRPr lang="en-US"/>
              </a:p>
            </p:txBody>
          </p:sp>
          <p:sp>
            <p:nvSpPr>
              <p:cNvPr id="273692" name="Freeform 2332"/>
              <p:cNvSpPr>
                <a:spLocks/>
              </p:cNvSpPr>
              <p:nvPr/>
            </p:nvSpPr>
            <p:spPr bwMode="auto">
              <a:xfrm>
                <a:off x="3524" y="3357"/>
                <a:ext cx="103" cy="82"/>
              </a:xfrm>
              <a:custGeom>
                <a:avLst/>
                <a:gdLst/>
                <a:ahLst/>
                <a:cxnLst>
                  <a:cxn ang="0">
                    <a:pos x="0" y="1"/>
                  </a:cxn>
                  <a:cxn ang="0">
                    <a:pos x="23" y="0"/>
                  </a:cxn>
                  <a:cxn ang="0">
                    <a:pos x="103" y="81"/>
                  </a:cxn>
                  <a:cxn ang="0">
                    <a:pos x="80" y="82"/>
                  </a:cxn>
                  <a:cxn ang="0">
                    <a:pos x="0" y="1"/>
                  </a:cxn>
                </a:cxnLst>
                <a:rect l="0" t="0" r="r" b="b"/>
                <a:pathLst>
                  <a:path w="103" h="82">
                    <a:moveTo>
                      <a:pt x="0" y="1"/>
                    </a:moveTo>
                    <a:lnTo>
                      <a:pt x="23" y="0"/>
                    </a:lnTo>
                    <a:lnTo>
                      <a:pt x="103" y="81"/>
                    </a:lnTo>
                    <a:lnTo>
                      <a:pt x="80" y="82"/>
                    </a:lnTo>
                    <a:lnTo>
                      <a:pt x="0" y="1"/>
                    </a:lnTo>
                    <a:close/>
                  </a:path>
                </a:pathLst>
              </a:custGeom>
              <a:solidFill>
                <a:srgbClr val="3D7B9A"/>
              </a:solidFill>
              <a:ln w="9525">
                <a:noFill/>
                <a:round/>
                <a:headEnd/>
                <a:tailEnd/>
              </a:ln>
            </p:spPr>
            <p:txBody>
              <a:bodyPr/>
              <a:lstStyle/>
              <a:p>
                <a:endParaRPr lang="en-US"/>
              </a:p>
            </p:txBody>
          </p:sp>
          <p:sp>
            <p:nvSpPr>
              <p:cNvPr id="273693" name="Line 2333"/>
              <p:cNvSpPr>
                <a:spLocks noChangeShapeType="1"/>
              </p:cNvSpPr>
              <p:nvPr/>
            </p:nvSpPr>
            <p:spPr bwMode="auto">
              <a:xfrm>
                <a:off x="3524" y="3358"/>
                <a:ext cx="80" cy="81"/>
              </a:xfrm>
              <a:prstGeom prst="line">
                <a:avLst/>
              </a:prstGeom>
              <a:noFill/>
              <a:ln w="1588">
                <a:solidFill>
                  <a:srgbClr val="3D7B9A"/>
                </a:solidFill>
                <a:miter lim="800000"/>
                <a:headEnd/>
                <a:tailEnd/>
              </a:ln>
            </p:spPr>
            <p:txBody>
              <a:bodyPr/>
              <a:lstStyle/>
              <a:p>
                <a:endParaRPr lang="en-US"/>
              </a:p>
            </p:txBody>
          </p:sp>
          <p:sp>
            <p:nvSpPr>
              <p:cNvPr id="273694" name="Freeform 2334"/>
              <p:cNvSpPr>
                <a:spLocks/>
              </p:cNvSpPr>
              <p:nvPr/>
            </p:nvSpPr>
            <p:spPr bwMode="auto">
              <a:xfrm>
                <a:off x="3524" y="3358"/>
                <a:ext cx="88" cy="81"/>
              </a:xfrm>
              <a:custGeom>
                <a:avLst/>
                <a:gdLst/>
                <a:ahLst/>
                <a:cxnLst>
                  <a:cxn ang="0">
                    <a:pos x="0" y="0"/>
                  </a:cxn>
                  <a:cxn ang="0">
                    <a:pos x="7" y="0"/>
                  </a:cxn>
                  <a:cxn ang="0">
                    <a:pos x="88" y="81"/>
                  </a:cxn>
                  <a:cxn ang="0">
                    <a:pos x="80" y="81"/>
                  </a:cxn>
                  <a:cxn ang="0">
                    <a:pos x="0" y="0"/>
                  </a:cxn>
                </a:cxnLst>
                <a:rect l="0" t="0" r="r" b="b"/>
                <a:pathLst>
                  <a:path w="88" h="81">
                    <a:moveTo>
                      <a:pt x="0" y="0"/>
                    </a:moveTo>
                    <a:lnTo>
                      <a:pt x="7" y="0"/>
                    </a:lnTo>
                    <a:lnTo>
                      <a:pt x="88" y="81"/>
                    </a:lnTo>
                    <a:lnTo>
                      <a:pt x="80" y="81"/>
                    </a:lnTo>
                    <a:lnTo>
                      <a:pt x="0" y="0"/>
                    </a:lnTo>
                    <a:close/>
                  </a:path>
                </a:pathLst>
              </a:custGeom>
              <a:solidFill>
                <a:srgbClr val="3D7B9A"/>
              </a:solidFill>
              <a:ln w="9525">
                <a:noFill/>
                <a:round/>
                <a:headEnd/>
                <a:tailEnd/>
              </a:ln>
            </p:spPr>
            <p:txBody>
              <a:bodyPr/>
              <a:lstStyle/>
              <a:p>
                <a:endParaRPr lang="en-US"/>
              </a:p>
            </p:txBody>
          </p:sp>
          <p:sp>
            <p:nvSpPr>
              <p:cNvPr id="273695" name="Freeform 2335"/>
              <p:cNvSpPr>
                <a:spLocks/>
              </p:cNvSpPr>
              <p:nvPr/>
            </p:nvSpPr>
            <p:spPr bwMode="auto">
              <a:xfrm>
                <a:off x="3531" y="3358"/>
                <a:ext cx="89" cy="81"/>
              </a:xfrm>
              <a:custGeom>
                <a:avLst/>
                <a:gdLst/>
                <a:ahLst/>
                <a:cxnLst>
                  <a:cxn ang="0">
                    <a:pos x="0" y="0"/>
                  </a:cxn>
                  <a:cxn ang="0">
                    <a:pos x="8" y="0"/>
                  </a:cxn>
                  <a:cxn ang="0">
                    <a:pos x="89" y="80"/>
                  </a:cxn>
                  <a:cxn ang="0">
                    <a:pos x="81" y="81"/>
                  </a:cxn>
                  <a:cxn ang="0">
                    <a:pos x="0" y="0"/>
                  </a:cxn>
                </a:cxnLst>
                <a:rect l="0" t="0" r="r" b="b"/>
                <a:pathLst>
                  <a:path w="89" h="81">
                    <a:moveTo>
                      <a:pt x="0" y="0"/>
                    </a:moveTo>
                    <a:lnTo>
                      <a:pt x="8" y="0"/>
                    </a:lnTo>
                    <a:lnTo>
                      <a:pt x="89" y="80"/>
                    </a:lnTo>
                    <a:lnTo>
                      <a:pt x="81" y="81"/>
                    </a:lnTo>
                    <a:lnTo>
                      <a:pt x="0" y="0"/>
                    </a:lnTo>
                    <a:close/>
                  </a:path>
                </a:pathLst>
              </a:custGeom>
              <a:solidFill>
                <a:srgbClr val="3D7B9B"/>
              </a:solidFill>
              <a:ln w="9525">
                <a:noFill/>
                <a:round/>
                <a:headEnd/>
                <a:tailEnd/>
              </a:ln>
            </p:spPr>
            <p:txBody>
              <a:bodyPr/>
              <a:lstStyle/>
              <a:p>
                <a:endParaRPr lang="en-US"/>
              </a:p>
            </p:txBody>
          </p:sp>
          <p:sp>
            <p:nvSpPr>
              <p:cNvPr id="273696" name="Freeform 2336"/>
              <p:cNvSpPr>
                <a:spLocks/>
              </p:cNvSpPr>
              <p:nvPr/>
            </p:nvSpPr>
            <p:spPr bwMode="auto">
              <a:xfrm>
                <a:off x="3539" y="3357"/>
                <a:ext cx="88" cy="81"/>
              </a:xfrm>
              <a:custGeom>
                <a:avLst/>
                <a:gdLst/>
                <a:ahLst/>
                <a:cxnLst>
                  <a:cxn ang="0">
                    <a:pos x="0" y="1"/>
                  </a:cxn>
                  <a:cxn ang="0">
                    <a:pos x="8" y="0"/>
                  </a:cxn>
                  <a:cxn ang="0">
                    <a:pos x="88" y="81"/>
                  </a:cxn>
                  <a:cxn ang="0">
                    <a:pos x="81" y="81"/>
                  </a:cxn>
                  <a:cxn ang="0">
                    <a:pos x="0" y="1"/>
                  </a:cxn>
                </a:cxnLst>
                <a:rect l="0" t="0" r="r" b="b"/>
                <a:pathLst>
                  <a:path w="88" h="81">
                    <a:moveTo>
                      <a:pt x="0" y="1"/>
                    </a:moveTo>
                    <a:lnTo>
                      <a:pt x="8" y="0"/>
                    </a:lnTo>
                    <a:lnTo>
                      <a:pt x="88" y="81"/>
                    </a:lnTo>
                    <a:lnTo>
                      <a:pt x="81" y="81"/>
                    </a:lnTo>
                    <a:lnTo>
                      <a:pt x="0" y="1"/>
                    </a:lnTo>
                    <a:close/>
                  </a:path>
                </a:pathLst>
              </a:custGeom>
              <a:solidFill>
                <a:srgbClr val="3D7C9C"/>
              </a:solidFill>
              <a:ln w="9525">
                <a:noFill/>
                <a:round/>
                <a:headEnd/>
                <a:tailEnd/>
              </a:ln>
            </p:spPr>
            <p:txBody>
              <a:bodyPr/>
              <a:lstStyle/>
              <a:p>
                <a:endParaRPr lang="en-US"/>
              </a:p>
            </p:txBody>
          </p:sp>
          <p:sp>
            <p:nvSpPr>
              <p:cNvPr id="273697" name="Freeform 2337"/>
              <p:cNvSpPr>
                <a:spLocks/>
              </p:cNvSpPr>
              <p:nvPr/>
            </p:nvSpPr>
            <p:spPr bwMode="auto">
              <a:xfrm>
                <a:off x="3547" y="3355"/>
                <a:ext cx="103" cy="83"/>
              </a:xfrm>
              <a:custGeom>
                <a:avLst/>
                <a:gdLst/>
                <a:ahLst/>
                <a:cxnLst>
                  <a:cxn ang="0">
                    <a:pos x="0" y="2"/>
                  </a:cxn>
                  <a:cxn ang="0">
                    <a:pos x="23" y="0"/>
                  </a:cxn>
                  <a:cxn ang="0">
                    <a:pos x="103" y="81"/>
                  </a:cxn>
                  <a:cxn ang="0">
                    <a:pos x="80" y="83"/>
                  </a:cxn>
                  <a:cxn ang="0">
                    <a:pos x="0" y="2"/>
                  </a:cxn>
                </a:cxnLst>
                <a:rect l="0" t="0" r="r" b="b"/>
                <a:pathLst>
                  <a:path w="103" h="83">
                    <a:moveTo>
                      <a:pt x="0" y="2"/>
                    </a:moveTo>
                    <a:lnTo>
                      <a:pt x="23" y="0"/>
                    </a:lnTo>
                    <a:lnTo>
                      <a:pt x="103" y="81"/>
                    </a:lnTo>
                    <a:lnTo>
                      <a:pt x="80" y="83"/>
                    </a:lnTo>
                    <a:lnTo>
                      <a:pt x="0" y="2"/>
                    </a:lnTo>
                    <a:close/>
                  </a:path>
                </a:pathLst>
              </a:custGeom>
              <a:solidFill>
                <a:srgbClr val="3E7D9D"/>
              </a:solidFill>
              <a:ln w="9525">
                <a:noFill/>
                <a:round/>
                <a:headEnd/>
                <a:tailEnd/>
              </a:ln>
            </p:spPr>
            <p:txBody>
              <a:bodyPr/>
              <a:lstStyle/>
              <a:p>
                <a:endParaRPr lang="en-US"/>
              </a:p>
            </p:txBody>
          </p:sp>
          <p:sp>
            <p:nvSpPr>
              <p:cNvPr id="273698" name="Line 2338"/>
              <p:cNvSpPr>
                <a:spLocks noChangeShapeType="1"/>
              </p:cNvSpPr>
              <p:nvPr/>
            </p:nvSpPr>
            <p:spPr bwMode="auto">
              <a:xfrm>
                <a:off x="3547" y="3357"/>
                <a:ext cx="80" cy="81"/>
              </a:xfrm>
              <a:prstGeom prst="line">
                <a:avLst/>
              </a:prstGeom>
              <a:noFill/>
              <a:ln w="1588">
                <a:solidFill>
                  <a:srgbClr val="3E7D9D"/>
                </a:solidFill>
                <a:miter lim="800000"/>
                <a:headEnd/>
                <a:tailEnd/>
              </a:ln>
            </p:spPr>
            <p:txBody>
              <a:bodyPr/>
              <a:lstStyle/>
              <a:p>
                <a:endParaRPr lang="en-US"/>
              </a:p>
            </p:txBody>
          </p:sp>
          <p:sp>
            <p:nvSpPr>
              <p:cNvPr id="273699" name="Freeform 2339"/>
              <p:cNvSpPr>
                <a:spLocks/>
              </p:cNvSpPr>
              <p:nvPr/>
            </p:nvSpPr>
            <p:spPr bwMode="auto">
              <a:xfrm>
                <a:off x="3547" y="3356"/>
                <a:ext cx="92" cy="82"/>
              </a:xfrm>
              <a:custGeom>
                <a:avLst/>
                <a:gdLst/>
                <a:ahLst/>
                <a:cxnLst>
                  <a:cxn ang="0">
                    <a:pos x="0" y="1"/>
                  </a:cxn>
                  <a:cxn ang="0">
                    <a:pos x="11" y="0"/>
                  </a:cxn>
                  <a:cxn ang="0">
                    <a:pos x="92" y="81"/>
                  </a:cxn>
                  <a:cxn ang="0">
                    <a:pos x="80" y="82"/>
                  </a:cxn>
                  <a:cxn ang="0">
                    <a:pos x="0" y="1"/>
                  </a:cxn>
                </a:cxnLst>
                <a:rect l="0" t="0" r="r" b="b"/>
                <a:pathLst>
                  <a:path w="92" h="82">
                    <a:moveTo>
                      <a:pt x="0" y="1"/>
                    </a:moveTo>
                    <a:lnTo>
                      <a:pt x="11" y="0"/>
                    </a:lnTo>
                    <a:lnTo>
                      <a:pt x="92" y="81"/>
                    </a:lnTo>
                    <a:lnTo>
                      <a:pt x="80" y="82"/>
                    </a:lnTo>
                    <a:lnTo>
                      <a:pt x="0" y="1"/>
                    </a:lnTo>
                    <a:close/>
                  </a:path>
                </a:pathLst>
              </a:custGeom>
              <a:solidFill>
                <a:srgbClr val="3E7D9D"/>
              </a:solidFill>
              <a:ln w="9525">
                <a:noFill/>
                <a:round/>
                <a:headEnd/>
                <a:tailEnd/>
              </a:ln>
            </p:spPr>
            <p:txBody>
              <a:bodyPr/>
              <a:lstStyle/>
              <a:p>
                <a:endParaRPr lang="en-US"/>
              </a:p>
            </p:txBody>
          </p:sp>
          <p:sp>
            <p:nvSpPr>
              <p:cNvPr id="273700" name="Freeform 2340"/>
              <p:cNvSpPr>
                <a:spLocks/>
              </p:cNvSpPr>
              <p:nvPr/>
            </p:nvSpPr>
            <p:spPr bwMode="auto">
              <a:xfrm>
                <a:off x="3558" y="3355"/>
                <a:ext cx="92" cy="82"/>
              </a:xfrm>
              <a:custGeom>
                <a:avLst/>
                <a:gdLst/>
                <a:ahLst/>
                <a:cxnLst>
                  <a:cxn ang="0">
                    <a:pos x="0" y="1"/>
                  </a:cxn>
                  <a:cxn ang="0">
                    <a:pos x="12" y="0"/>
                  </a:cxn>
                  <a:cxn ang="0">
                    <a:pos x="92" y="81"/>
                  </a:cxn>
                  <a:cxn ang="0">
                    <a:pos x="81" y="82"/>
                  </a:cxn>
                  <a:cxn ang="0">
                    <a:pos x="0" y="1"/>
                  </a:cxn>
                </a:cxnLst>
                <a:rect l="0" t="0" r="r" b="b"/>
                <a:pathLst>
                  <a:path w="92" h="82">
                    <a:moveTo>
                      <a:pt x="0" y="1"/>
                    </a:moveTo>
                    <a:lnTo>
                      <a:pt x="12" y="0"/>
                    </a:lnTo>
                    <a:lnTo>
                      <a:pt x="92" y="81"/>
                    </a:lnTo>
                    <a:lnTo>
                      <a:pt x="81" y="82"/>
                    </a:lnTo>
                    <a:lnTo>
                      <a:pt x="0" y="1"/>
                    </a:lnTo>
                    <a:close/>
                  </a:path>
                </a:pathLst>
              </a:custGeom>
              <a:solidFill>
                <a:srgbClr val="3E7E9E"/>
              </a:solidFill>
              <a:ln w="9525">
                <a:noFill/>
                <a:round/>
                <a:headEnd/>
                <a:tailEnd/>
              </a:ln>
            </p:spPr>
            <p:txBody>
              <a:bodyPr/>
              <a:lstStyle/>
              <a:p>
                <a:endParaRPr lang="en-US"/>
              </a:p>
            </p:txBody>
          </p:sp>
          <p:sp>
            <p:nvSpPr>
              <p:cNvPr id="273701" name="Freeform 2341"/>
              <p:cNvSpPr>
                <a:spLocks/>
              </p:cNvSpPr>
              <p:nvPr/>
            </p:nvSpPr>
            <p:spPr bwMode="auto">
              <a:xfrm>
                <a:off x="3570" y="3353"/>
                <a:ext cx="103" cy="83"/>
              </a:xfrm>
              <a:custGeom>
                <a:avLst/>
                <a:gdLst/>
                <a:ahLst/>
                <a:cxnLst>
                  <a:cxn ang="0">
                    <a:pos x="0" y="2"/>
                  </a:cxn>
                  <a:cxn ang="0">
                    <a:pos x="22" y="0"/>
                  </a:cxn>
                  <a:cxn ang="0">
                    <a:pos x="103" y="80"/>
                  </a:cxn>
                  <a:cxn ang="0">
                    <a:pos x="80" y="83"/>
                  </a:cxn>
                  <a:cxn ang="0">
                    <a:pos x="0" y="2"/>
                  </a:cxn>
                </a:cxnLst>
                <a:rect l="0" t="0" r="r" b="b"/>
                <a:pathLst>
                  <a:path w="103" h="83">
                    <a:moveTo>
                      <a:pt x="0" y="2"/>
                    </a:moveTo>
                    <a:lnTo>
                      <a:pt x="22" y="0"/>
                    </a:lnTo>
                    <a:lnTo>
                      <a:pt x="103" y="80"/>
                    </a:lnTo>
                    <a:lnTo>
                      <a:pt x="80" y="83"/>
                    </a:lnTo>
                    <a:lnTo>
                      <a:pt x="0" y="2"/>
                    </a:lnTo>
                    <a:close/>
                  </a:path>
                </a:pathLst>
              </a:custGeom>
              <a:solidFill>
                <a:srgbClr val="3F7F9F"/>
              </a:solidFill>
              <a:ln w="9525">
                <a:noFill/>
                <a:round/>
                <a:headEnd/>
                <a:tailEnd/>
              </a:ln>
            </p:spPr>
            <p:txBody>
              <a:bodyPr/>
              <a:lstStyle/>
              <a:p>
                <a:endParaRPr lang="en-US"/>
              </a:p>
            </p:txBody>
          </p:sp>
          <p:sp>
            <p:nvSpPr>
              <p:cNvPr id="273702" name="Line 2342"/>
              <p:cNvSpPr>
                <a:spLocks noChangeShapeType="1"/>
              </p:cNvSpPr>
              <p:nvPr/>
            </p:nvSpPr>
            <p:spPr bwMode="auto">
              <a:xfrm>
                <a:off x="3570" y="3355"/>
                <a:ext cx="80" cy="81"/>
              </a:xfrm>
              <a:prstGeom prst="line">
                <a:avLst/>
              </a:prstGeom>
              <a:noFill/>
              <a:ln w="1588">
                <a:solidFill>
                  <a:srgbClr val="3F7F9F"/>
                </a:solidFill>
                <a:miter lim="800000"/>
                <a:headEnd/>
                <a:tailEnd/>
              </a:ln>
            </p:spPr>
            <p:txBody>
              <a:bodyPr/>
              <a:lstStyle/>
              <a:p>
                <a:endParaRPr lang="en-US"/>
              </a:p>
            </p:txBody>
          </p:sp>
          <p:sp>
            <p:nvSpPr>
              <p:cNvPr id="273703" name="Freeform 2343"/>
              <p:cNvSpPr>
                <a:spLocks/>
              </p:cNvSpPr>
              <p:nvPr/>
            </p:nvSpPr>
            <p:spPr bwMode="auto">
              <a:xfrm>
                <a:off x="3570" y="3354"/>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F7F9F"/>
              </a:solidFill>
              <a:ln w="9525">
                <a:noFill/>
                <a:round/>
                <a:headEnd/>
                <a:tailEnd/>
              </a:ln>
            </p:spPr>
            <p:txBody>
              <a:bodyPr/>
              <a:lstStyle/>
              <a:p>
                <a:endParaRPr lang="en-US"/>
              </a:p>
            </p:txBody>
          </p:sp>
          <p:sp>
            <p:nvSpPr>
              <p:cNvPr id="273704" name="Freeform 2344"/>
              <p:cNvSpPr>
                <a:spLocks/>
              </p:cNvSpPr>
              <p:nvPr/>
            </p:nvSpPr>
            <p:spPr bwMode="auto">
              <a:xfrm>
                <a:off x="3577" y="3354"/>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F7FA0"/>
              </a:solidFill>
              <a:ln w="9525">
                <a:noFill/>
                <a:round/>
                <a:headEnd/>
                <a:tailEnd/>
              </a:ln>
            </p:spPr>
            <p:txBody>
              <a:bodyPr/>
              <a:lstStyle/>
              <a:p>
                <a:endParaRPr lang="en-US"/>
              </a:p>
            </p:txBody>
          </p:sp>
          <p:sp>
            <p:nvSpPr>
              <p:cNvPr id="273705" name="Freeform 2345"/>
              <p:cNvSpPr>
                <a:spLocks/>
              </p:cNvSpPr>
              <p:nvPr/>
            </p:nvSpPr>
            <p:spPr bwMode="auto">
              <a:xfrm>
                <a:off x="3585" y="3353"/>
                <a:ext cx="88" cy="81"/>
              </a:xfrm>
              <a:custGeom>
                <a:avLst/>
                <a:gdLst/>
                <a:ahLst/>
                <a:cxnLst>
                  <a:cxn ang="0">
                    <a:pos x="0" y="1"/>
                  </a:cxn>
                  <a:cxn ang="0">
                    <a:pos x="7" y="0"/>
                  </a:cxn>
                  <a:cxn ang="0">
                    <a:pos x="88" y="80"/>
                  </a:cxn>
                  <a:cxn ang="0">
                    <a:pos x="80" y="81"/>
                  </a:cxn>
                  <a:cxn ang="0">
                    <a:pos x="0" y="1"/>
                  </a:cxn>
                </a:cxnLst>
                <a:rect l="0" t="0" r="r" b="b"/>
                <a:pathLst>
                  <a:path w="88" h="81">
                    <a:moveTo>
                      <a:pt x="0" y="1"/>
                    </a:moveTo>
                    <a:lnTo>
                      <a:pt x="7" y="0"/>
                    </a:lnTo>
                    <a:lnTo>
                      <a:pt x="88" y="80"/>
                    </a:lnTo>
                    <a:lnTo>
                      <a:pt x="80" y="81"/>
                    </a:lnTo>
                    <a:lnTo>
                      <a:pt x="0" y="1"/>
                    </a:lnTo>
                    <a:close/>
                  </a:path>
                </a:pathLst>
              </a:custGeom>
              <a:solidFill>
                <a:srgbClr val="3F80A1"/>
              </a:solidFill>
              <a:ln w="9525">
                <a:noFill/>
                <a:round/>
                <a:headEnd/>
                <a:tailEnd/>
              </a:ln>
            </p:spPr>
            <p:txBody>
              <a:bodyPr/>
              <a:lstStyle/>
              <a:p>
                <a:endParaRPr lang="en-US"/>
              </a:p>
            </p:txBody>
          </p:sp>
          <p:sp>
            <p:nvSpPr>
              <p:cNvPr id="273706" name="Freeform 2346"/>
              <p:cNvSpPr>
                <a:spLocks/>
              </p:cNvSpPr>
              <p:nvPr/>
            </p:nvSpPr>
            <p:spPr bwMode="auto">
              <a:xfrm>
                <a:off x="3592" y="3349"/>
                <a:ext cx="103" cy="84"/>
              </a:xfrm>
              <a:custGeom>
                <a:avLst/>
                <a:gdLst/>
                <a:ahLst/>
                <a:cxnLst>
                  <a:cxn ang="0">
                    <a:pos x="0" y="4"/>
                  </a:cxn>
                  <a:cxn ang="0">
                    <a:pos x="22" y="0"/>
                  </a:cxn>
                  <a:cxn ang="0">
                    <a:pos x="103" y="81"/>
                  </a:cxn>
                  <a:cxn ang="0">
                    <a:pos x="81" y="84"/>
                  </a:cxn>
                  <a:cxn ang="0">
                    <a:pos x="0" y="4"/>
                  </a:cxn>
                </a:cxnLst>
                <a:rect l="0" t="0" r="r" b="b"/>
                <a:pathLst>
                  <a:path w="103" h="84">
                    <a:moveTo>
                      <a:pt x="0" y="4"/>
                    </a:moveTo>
                    <a:lnTo>
                      <a:pt x="22" y="0"/>
                    </a:lnTo>
                    <a:lnTo>
                      <a:pt x="103" y="81"/>
                    </a:lnTo>
                    <a:lnTo>
                      <a:pt x="81" y="84"/>
                    </a:lnTo>
                    <a:lnTo>
                      <a:pt x="0" y="4"/>
                    </a:lnTo>
                    <a:close/>
                  </a:path>
                </a:pathLst>
              </a:custGeom>
              <a:solidFill>
                <a:srgbClr val="4081A2"/>
              </a:solidFill>
              <a:ln w="9525">
                <a:noFill/>
                <a:round/>
                <a:headEnd/>
                <a:tailEnd/>
              </a:ln>
            </p:spPr>
            <p:txBody>
              <a:bodyPr/>
              <a:lstStyle/>
              <a:p>
                <a:endParaRPr lang="en-US"/>
              </a:p>
            </p:txBody>
          </p:sp>
          <p:sp>
            <p:nvSpPr>
              <p:cNvPr id="273707" name="Line 2347"/>
              <p:cNvSpPr>
                <a:spLocks noChangeShapeType="1"/>
              </p:cNvSpPr>
              <p:nvPr/>
            </p:nvSpPr>
            <p:spPr bwMode="auto">
              <a:xfrm>
                <a:off x="3592" y="3353"/>
                <a:ext cx="81" cy="80"/>
              </a:xfrm>
              <a:prstGeom prst="line">
                <a:avLst/>
              </a:prstGeom>
              <a:noFill/>
              <a:ln w="1588">
                <a:solidFill>
                  <a:srgbClr val="4081A2"/>
                </a:solidFill>
                <a:miter lim="800000"/>
                <a:headEnd/>
                <a:tailEnd/>
              </a:ln>
            </p:spPr>
            <p:txBody>
              <a:bodyPr/>
              <a:lstStyle/>
              <a:p>
                <a:endParaRPr lang="en-US"/>
              </a:p>
            </p:txBody>
          </p:sp>
          <p:sp>
            <p:nvSpPr>
              <p:cNvPr id="273708" name="Freeform 2348"/>
              <p:cNvSpPr>
                <a:spLocks/>
              </p:cNvSpPr>
              <p:nvPr/>
            </p:nvSpPr>
            <p:spPr bwMode="auto">
              <a:xfrm>
                <a:off x="3592" y="3351"/>
                <a:ext cx="92" cy="82"/>
              </a:xfrm>
              <a:custGeom>
                <a:avLst/>
                <a:gdLst/>
                <a:ahLst/>
                <a:cxnLst>
                  <a:cxn ang="0">
                    <a:pos x="0" y="2"/>
                  </a:cxn>
                  <a:cxn ang="0">
                    <a:pos x="11" y="0"/>
                  </a:cxn>
                  <a:cxn ang="0">
                    <a:pos x="92" y="80"/>
                  </a:cxn>
                  <a:cxn ang="0">
                    <a:pos x="81" y="82"/>
                  </a:cxn>
                  <a:cxn ang="0">
                    <a:pos x="0" y="2"/>
                  </a:cxn>
                </a:cxnLst>
                <a:rect l="0" t="0" r="r" b="b"/>
                <a:pathLst>
                  <a:path w="92" h="82">
                    <a:moveTo>
                      <a:pt x="0" y="2"/>
                    </a:moveTo>
                    <a:lnTo>
                      <a:pt x="11" y="0"/>
                    </a:lnTo>
                    <a:lnTo>
                      <a:pt x="92" y="80"/>
                    </a:lnTo>
                    <a:lnTo>
                      <a:pt x="81" y="82"/>
                    </a:lnTo>
                    <a:lnTo>
                      <a:pt x="0" y="2"/>
                    </a:lnTo>
                    <a:close/>
                  </a:path>
                </a:pathLst>
              </a:custGeom>
              <a:solidFill>
                <a:srgbClr val="4081A2"/>
              </a:solidFill>
              <a:ln w="9525">
                <a:noFill/>
                <a:round/>
                <a:headEnd/>
                <a:tailEnd/>
              </a:ln>
            </p:spPr>
            <p:txBody>
              <a:bodyPr/>
              <a:lstStyle/>
              <a:p>
                <a:endParaRPr lang="en-US"/>
              </a:p>
            </p:txBody>
          </p:sp>
          <p:sp>
            <p:nvSpPr>
              <p:cNvPr id="273709" name="Freeform 2349"/>
              <p:cNvSpPr>
                <a:spLocks/>
              </p:cNvSpPr>
              <p:nvPr/>
            </p:nvSpPr>
            <p:spPr bwMode="auto">
              <a:xfrm>
                <a:off x="3603" y="3349"/>
                <a:ext cx="92" cy="82"/>
              </a:xfrm>
              <a:custGeom>
                <a:avLst/>
                <a:gdLst/>
                <a:ahLst/>
                <a:cxnLst>
                  <a:cxn ang="0">
                    <a:pos x="0" y="2"/>
                  </a:cxn>
                  <a:cxn ang="0">
                    <a:pos x="11" y="0"/>
                  </a:cxn>
                  <a:cxn ang="0">
                    <a:pos x="92" y="81"/>
                  </a:cxn>
                  <a:cxn ang="0">
                    <a:pos x="81" y="82"/>
                  </a:cxn>
                  <a:cxn ang="0">
                    <a:pos x="0" y="2"/>
                  </a:cxn>
                </a:cxnLst>
                <a:rect l="0" t="0" r="r" b="b"/>
                <a:pathLst>
                  <a:path w="92" h="82">
                    <a:moveTo>
                      <a:pt x="0" y="2"/>
                    </a:moveTo>
                    <a:lnTo>
                      <a:pt x="11" y="0"/>
                    </a:lnTo>
                    <a:lnTo>
                      <a:pt x="92" y="81"/>
                    </a:lnTo>
                    <a:lnTo>
                      <a:pt x="81" y="82"/>
                    </a:lnTo>
                    <a:lnTo>
                      <a:pt x="0" y="2"/>
                    </a:lnTo>
                    <a:close/>
                  </a:path>
                </a:pathLst>
              </a:custGeom>
              <a:solidFill>
                <a:srgbClr val="4082A3"/>
              </a:solidFill>
              <a:ln w="9525">
                <a:noFill/>
                <a:round/>
                <a:headEnd/>
                <a:tailEnd/>
              </a:ln>
            </p:spPr>
            <p:txBody>
              <a:bodyPr/>
              <a:lstStyle/>
              <a:p>
                <a:endParaRPr lang="en-US"/>
              </a:p>
            </p:txBody>
          </p:sp>
          <p:sp>
            <p:nvSpPr>
              <p:cNvPr id="273710" name="Freeform 2350"/>
              <p:cNvSpPr>
                <a:spLocks/>
              </p:cNvSpPr>
              <p:nvPr/>
            </p:nvSpPr>
            <p:spPr bwMode="auto">
              <a:xfrm>
                <a:off x="3614" y="3345"/>
                <a:ext cx="102" cy="85"/>
              </a:xfrm>
              <a:custGeom>
                <a:avLst/>
                <a:gdLst/>
                <a:ahLst/>
                <a:cxnLst>
                  <a:cxn ang="0">
                    <a:pos x="0" y="4"/>
                  </a:cxn>
                  <a:cxn ang="0">
                    <a:pos x="22" y="0"/>
                  </a:cxn>
                  <a:cxn ang="0">
                    <a:pos x="102" y="81"/>
                  </a:cxn>
                  <a:cxn ang="0">
                    <a:pos x="81" y="85"/>
                  </a:cxn>
                  <a:cxn ang="0">
                    <a:pos x="0" y="4"/>
                  </a:cxn>
                </a:cxnLst>
                <a:rect l="0" t="0" r="r" b="b"/>
                <a:pathLst>
                  <a:path w="102" h="85">
                    <a:moveTo>
                      <a:pt x="0" y="4"/>
                    </a:moveTo>
                    <a:lnTo>
                      <a:pt x="22" y="0"/>
                    </a:lnTo>
                    <a:lnTo>
                      <a:pt x="102" y="81"/>
                    </a:lnTo>
                    <a:lnTo>
                      <a:pt x="81" y="85"/>
                    </a:lnTo>
                    <a:lnTo>
                      <a:pt x="0" y="4"/>
                    </a:lnTo>
                    <a:close/>
                  </a:path>
                </a:pathLst>
              </a:custGeom>
              <a:solidFill>
                <a:srgbClr val="4183A4"/>
              </a:solidFill>
              <a:ln w="9525">
                <a:noFill/>
                <a:round/>
                <a:headEnd/>
                <a:tailEnd/>
              </a:ln>
            </p:spPr>
            <p:txBody>
              <a:bodyPr/>
              <a:lstStyle/>
              <a:p>
                <a:endParaRPr lang="en-US"/>
              </a:p>
            </p:txBody>
          </p:sp>
          <p:sp>
            <p:nvSpPr>
              <p:cNvPr id="273711" name="Line 2351"/>
              <p:cNvSpPr>
                <a:spLocks noChangeShapeType="1"/>
              </p:cNvSpPr>
              <p:nvPr/>
            </p:nvSpPr>
            <p:spPr bwMode="auto">
              <a:xfrm>
                <a:off x="3614" y="3349"/>
                <a:ext cx="81" cy="81"/>
              </a:xfrm>
              <a:prstGeom prst="line">
                <a:avLst/>
              </a:prstGeom>
              <a:noFill/>
              <a:ln w="1588">
                <a:solidFill>
                  <a:srgbClr val="4183A4"/>
                </a:solidFill>
                <a:miter lim="800000"/>
                <a:headEnd/>
                <a:tailEnd/>
              </a:ln>
            </p:spPr>
            <p:txBody>
              <a:bodyPr/>
              <a:lstStyle/>
              <a:p>
                <a:endParaRPr lang="en-US"/>
              </a:p>
            </p:txBody>
          </p:sp>
          <p:sp>
            <p:nvSpPr>
              <p:cNvPr id="273712" name="Freeform 2352"/>
              <p:cNvSpPr>
                <a:spLocks/>
              </p:cNvSpPr>
              <p:nvPr/>
            </p:nvSpPr>
            <p:spPr bwMode="auto">
              <a:xfrm>
                <a:off x="3614" y="3348"/>
                <a:ext cx="88" cy="82"/>
              </a:xfrm>
              <a:custGeom>
                <a:avLst/>
                <a:gdLst/>
                <a:ahLst/>
                <a:cxnLst>
                  <a:cxn ang="0">
                    <a:pos x="0" y="1"/>
                  </a:cxn>
                  <a:cxn ang="0">
                    <a:pos x="7" y="0"/>
                  </a:cxn>
                  <a:cxn ang="0">
                    <a:pos x="88" y="80"/>
                  </a:cxn>
                  <a:cxn ang="0">
                    <a:pos x="81" y="82"/>
                  </a:cxn>
                  <a:cxn ang="0">
                    <a:pos x="0" y="1"/>
                  </a:cxn>
                </a:cxnLst>
                <a:rect l="0" t="0" r="r" b="b"/>
                <a:pathLst>
                  <a:path w="88" h="82">
                    <a:moveTo>
                      <a:pt x="0" y="1"/>
                    </a:moveTo>
                    <a:lnTo>
                      <a:pt x="7" y="0"/>
                    </a:lnTo>
                    <a:lnTo>
                      <a:pt x="88" y="80"/>
                    </a:lnTo>
                    <a:lnTo>
                      <a:pt x="81" y="82"/>
                    </a:lnTo>
                    <a:lnTo>
                      <a:pt x="0" y="1"/>
                    </a:lnTo>
                    <a:close/>
                  </a:path>
                </a:pathLst>
              </a:custGeom>
              <a:solidFill>
                <a:srgbClr val="4183A4"/>
              </a:solidFill>
              <a:ln w="9525">
                <a:noFill/>
                <a:round/>
                <a:headEnd/>
                <a:tailEnd/>
              </a:ln>
            </p:spPr>
            <p:txBody>
              <a:bodyPr/>
              <a:lstStyle/>
              <a:p>
                <a:endParaRPr lang="en-US"/>
              </a:p>
            </p:txBody>
          </p:sp>
          <p:sp>
            <p:nvSpPr>
              <p:cNvPr id="273713" name="Freeform 2353"/>
              <p:cNvSpPr>
                <a:spLocks/>
              </p:cNvSpPr>
              <p:nvPr/>
            </p:nvSpPr>
            <p:spPr bwMode="auto">
              <a:xfrm>
                <a:off x="3621" y="3347"/>
                <a:ext cx="88" cy="81"/>
              </a:xfrm>
              <a:custGeom>
                <a:avLst/>
                <a:gdLst/>
                <a:ahLst/>
                <a:cxnLst>
                  <a:cxn ang="0">
                    <a:pos x="0" y="1"/>
                  </a:cxn>
                  <a:cxn ang="0">
                    <a:pos x="8" y="0"/>
                  </a:cxn>
                  <a:cxn ang="0">
                    <a:pos x="88" y="80"/>
                  </a:cxn>
                  <a:cxn ang="0">
                    <a:pos x="81" y="81"/>
                  </a:cxn>
                  <a:cxn ang="0">
                    <a:pos x="0" y="1"/>
                  </a:cxn>
                </a:cxnLst>
                <a:rect l="0" t="0" r="r" b="b"/>
                <a:pathLst>
                  <a:path w="88" h="81">
                    <a:moveTo>
                      <a:pt x="0" y="1"/>
                    </a:moveTo>
                    <a:lnTo>
                      <a:pt x="8" y="0"/>
                    </a:lnTo>
                    <a:lnTo>
                      <a:pt x="88" y="80"/>
                    </a:lnTo>
                    <a:lnTo>
                      <a:pt x="81" y="81"/>
                    </a:lnTo>
                    <a:lnTo>
                      <a:pt x="0" y="1"/>
                    </a:lnTo>
                    <a:close/>
                  </a:path>
                </a:pathLst>
              </a:custGeom>
              <a:solidFill>
                <a:srgbClr val="4183A5"/>
              </a:solidFill>
              <a:ln w="9525">
                <a:noFill/>
                <a:round/>
                <a:headEnd/>
                <a:tailEnd/>
              </a:ln>
            </p:spPr>
            <p:txBody>
              <a:bodyPr/>
              <a:lstStyle/>
              <a:p>
                <a:endParaRPr lang="en-US"/>
              </a:p>
            </p:txBody>
          </p:sp>
          <p:sp>
            <p:nvSpPr>
              <p:cNvPr id="273714" name="Freeform 2354"/>
              <p:cNvSpPr>
                <a:spLocks/>
              </p:cNvSpPr>
              <p:nvPr/>
            </p:nvSpPr>
            <p:spPr bwMode="auto">
              <a:xfrm>
                <a:off x="3629" y="3345"/>
                <a:ext cx="87" cy="82"/>
              </a:xfrm>
              <a:custGeom>
                <a:avLst/>
                <a:gdLst/>
                <a:ahLst/>
                <a:cxnLst>
                  <a:cxn ang="0">
                    <a:pos x="0" y="2"/>
                  </a:cxn>
                  <a:cxn ang="0">
                    <a:pos x="7" y="0"/>
                  </a:cxn>
                  <a:cxn ang="0">
                    <a:pos x="87" y="81"/>
                  </a:cxn>
                  <a:cxn ang="0">
                    <a:pos x="80" y="82"/>
                  </a:cxn>
                  <a:cxn ang="0">
                    <a:pos x="0" y="2"/>
                  </a:cxn>
                </a:cxnLst>
                <a:rect l="0" t="0" r="r" b="b"/>
                <a:pathLst>
                  <a:path w="87" h="82">
                    <a:moveTo>
                      <a:pt x="0" y="2"/>
                    </a:moveTo>
                    <a:lnTo>
                      <a:pt x="7" y="0"/>
                    </a:lnTo>
                    <a:lnTo>
                      <a:pt x="87" y="81"/>
                    </a:lnTo>
                    <a:lnTo>
                      <a:pt x="80" y="82"/>
                    </a:lnTo>
                    <a:lnTo>
                      <a:pt x="0" y="2"/>
                    </a:lnTo>
                    <a:close/>
                  </a:path>
                </a:pathLst>
              </a:custGeom>
              <a:solidFill>
                <a:srgbClr val="4184A6"/>
              </a:solidFill>
              <a:ln w="9525">
                <a:noFill/>
                <a:round/>
                <a:headEnd/>
                <a:tailEnd/>
              </a:ln>
            </p:spPr>
            <p:txBody>
              <a:bodyPr/>
              <a:lstStyle/>
              <a:p>
                <a:endParaRPr lang="en-US"/>
              </a:p>
            </p:txBody>
          </p:sp>
          <p:sp>
            <p:nvSpPr>
              <p:cNvPr id="273715" name="Freeform 2355"/>
              <p:cNvSpPr>
                <a:spLocks/>
              </p:cNvSpPr>
              <p:nvPr/>
            </p:nvSpPr>
            <p:spPr bwMode="auto">
              <a:xfrm>
                <a:off x="3636" y="3340"/>
                <a:ext cx="102" cy="86"/>
              </a:xfrm>
              <a:custGeom>
                <a:avLst/>
                <a:gdLst/>
                <a:ahLst/>
                <a:cxnLst>
                  <a:cxn ang="0">
                    <a:pos x="0" y="5"/>
                  </a:cxn>
                  <a:cxn ang="0">
                    <a:pos x="21" y="0"/>
                  </a:cxn>
                  <a:cxn ang="0">
                    <a:pos x="102" y="81"/>
                  </a:cxn>
                  <a:cxn ang="0">
                    <a:pos x="80" y="86"/>
                  </a:cxn>
                  <a:cxn ang="0">
                    <a:pos x="0" y="5"/>
                  </a:cxn>
                </a:cxnLst>
                <a:rect l="0" t="0" r="r" b="b"/>
                <a:pathLst>
                  <a:path w="102" h="86">
                    <a:moveTo>
                      <a:pt x="0" y="5"/>
                    </a:moveTo>
                    <a:lnTo>
                      <a:pt x="21" y="0"/>
                    </a:lnTo>
                    <a:lnTo>
                      <a:pt x="102" y="81"/>
                    </a:lnTo>
                    <a:lnTo>
                      <a:pt x="80" y="86"/>
                    </a:lnTo>
                    <a:lnTo>
                      <a:pt x="0" y="5"/>
                    </a:lnTo>
                    <a:close/>
                  </a:path>
                </a:pathLst>
              </a:custGeom>
              <a:solidFill>
                <a:srgbClr val="4285A7"/>
              </a:solidFill>
              <a:ln w="9525">
                <a:noFill/>
                <a:round/>
                <a:headEnd/>
                <a:tailEnd/>
              </a:ln>
            </p:spPr>
            <p:txBody>
              <a:bodyPr/>
              <a:lstStyle/>
              <a:p>
                <a:endParaRPr lang="en-US"/>
              </a:p>
            </p:txBody>
          </p:sp>
          <p:sp>
            <p:nvSpPr>
              <p:cNvPr id="273716" name="Line 2356"/>
              <p:cNvSpPr>
                <a:spLocks noChangeShapeType="1"/>
              </p:cNvSpPr>
              <p:nvPr/>
            </p:nvSpPr>
            <p:spPr bwMode="auto">
              <a:xfrm>
                <a:off x="3636" y="3345"/>
                <a:ext cx="80" cy="81"/>
              </a:xfrm>
              <a:prstGeom prst="line">
                <a:avLst/>
              </a:prstGeom>
              <a:noFill/>
              <a:ln w="1588">
                <a:solidFill>
                  <a:srgbClr val="4285A7"/>
                </a:solidFill>
                <a:miter lim="800000"/>
                <a:headEnd/>
                <a:tailEnd/>
              </a:ln>
            </p:spPr>
            <p:txBody>
              <a:bodyPr/>
              <a:lstStyle/>
              <a:p>
                <a:endParaRPr lang="en-US"/>
              </a:p>
            </p:txBody>
          </p:sp>
          <p:sp>
            <p:nvSpPr>
              <p:cNvPr id="273717" name="Freeform 2357"/>
              <p:cNvSpPr>
                <a:spLocks/>
              </p:cNvSpPr>
              <p:nvPr/>
            </p:nvSpPr>
            <p:spPr bwMode="auto">
              <a:xfrm>
                <a:off x="3636" y="3343"/>
                <a:ext cx="91" cy="83"/>
              </a:xfrm>
              <a:custGeom>
                <a:avLst/>
                <a:gdLst/>
                <a:ahLst/>
                <a:cxnLst>
                  <a:cxn ang="0">
                    <a:pos x="0" y="2"/>
                  </a:cxn>
                  <a:cxn ang="0">
                    <a:pos x="10" y="0"/>
                  </a:cxn>
                  <a:cxn ang="0">
                    <a:pos x="91" y="80"/>
                  </a:cxn>
                  <a:cxn ang="0">
                    <a:pos x="80" y="83"/>
                  </a:cxn>
                  <a:cxn ang="0">
                    <a:pos x="0" y="2"/>
                  </a:cxn>
                </a:cxnLst>
                <a:rect l="0" t="0" r="r" b="b"/>
                <a:pathLst>
                  <a:path w="91" h="83">
                    <a:moveTo>
                      <a:pt x="0" y="2"/>
                    </a:moveTo>
                    <a:lnTo>
                      <a:pt x="10" y="0"/>
                    </a:lnTo>
                    <a:lnTo>
                      <a:pt x="91" y="80"/>
                    </a:lnTo>
                    <a:lnTo>
                      <a:pt x="80" y="83"/>
                    </a:lnTo>
                    <a:lnTo>
                      <a:pt x="0" y="2"/>
                    </a:lnTo>
                    <a:close/>
                  </a:path>
                </a:pathLst>
              </a:custGeom>
              <a:solidFill>
                <a:srgbClr val="4285A7"/>
              </a:solidFill>
              <a:ln w="9525">
                <a:noFill/>
                <a:round/>
                <a:headEnd/>
                <a:tailEnd/>
              </a:ln>
            </p:spPr>
            <p:txBody>
              <a:bodyPr/>
              <a:lstStyle/>
              <a:p>
                <a:endParaRPr lang="en-US"/>
              </a:p>
            </p:txBody>
          </p:sp>
          <p:sp>
            <p:nvSpPr>
              <p:cNvPr id="273718" name="Freeform 2358"/>
              <p:cNvSpPr>
                <a:spLocks/>
              </p:cNvSpPr>
              <p:nvPr/>
            </p:nvSpPr>
            <p:spPr bwMode="auto">
              <a:xfrm>
                <a:off x="3646" y="3340"/>
                <a:ext cx="92" cy="83"/>
              </a:xfrm>
              <a:custGeom>
                <a:avLst/>
                <a:gdLst/>
                <a:ahLst/>
                <a:cxnLst>
                  <a:cxn ang="0">
                    <a:pos x="0" y="3"/>
                  </a:cxn>
                  <a:cxn ang="0">
                    <a:pos x="11" y="0"/>
                  </a:cxn>
                  <a:cxn ang="0">
                    <a:pos x="92" y="81"/>
                  </a:cxn>
                  <a:cxn ang="0">
                    <a:pos x="81" y="83"/>
                  </a:cxn>
                  <a:cxn ang="0">
                    <a:pos x="0" y="3"/>
                  </a:cxn>
                </a:cxnLst>
                <a:rect l="0" t="0" r="r" b="b"/>
                <a:pathLst>
                  <a:path w="92" h="83">
                    <a:moveTo>
                      <a:pt x="0" y="3"/>
                    </a:moveTo>
                    <a:lnTo>
                      <a:pt x="11" y="0"/>
                    </a:lnTo>
                    <a:lnTo>
                      <a:pt x="92" y="81"/>
                    </a:lnTo>
                    <a:lnTo>
                      <a:pt x="81" y="83"/>
                    </a:lnTo>
                    <a:lnTo>
                      <a:pt x="0" y="3"/>
                    </a:lnTo>
                    <a:close/>
                  </a:path>
                </a:pathLst>
              </a:custGeom>
              <a:solidFill>
                <a:srgbClr val="4286A8"/>
              </a:solidFill>
              <a:ln w="9525">
                <a:noFill/>
                <a:round/>
                <a:headEnd/>
                <a:tailEnd/>
              </a:ln>
            </p:spPr>
            <p:txBody>
              <a:bodyPr/>
              <a:lstStyle/>
              <a:p>
                <a:endParaRPr lang="en-US"/>
              </a:p>
            </p:txBody>
          </p:sp>
          <p:sp>
            <p:nvSpPr>
              <p:cNvPr id="273719" name="Freeform 2359"/>
              <p:cNvSpPr>
                <a:spLocks/>
              </p:cNvSpPr>
              <p:nvPr/>
            </p:nvSpPr>
            <p:spPr bwMode="auto">
              <a:xfrm>
                <a:off x="3657" y="3335"/>
                <a:ext cx="101" cy="86"/>
              </a:xfrm>
              <a:custGeom>
                <a:avLst/>
                <a:gdLst/>
                <a:ahLst/>
                <a:cxnLst>
                  <a:cxn ang="0">
                    <a:pos x="0" y="5"/>
                  </a:cxn>
                  <a:cxn ang="0">
                    <a:pos x="21" y="0"/>
                  </a:cxn>
                  <a:cxn ang="0">
                    <a:pos x="101" y="81"/>
                  </a:cxn>
                  <a:cxn ang="0">
                    <a:pos x="81" y="86"/>
                  </a:cxn>
                  <a:cxn ang="0">
                    <a:pos x="0" y="5"/>
                  </a:cxn>
                </a:cxnLst>
                <a:rect l="0" t="0" r="r" b="b"/>
                <a:pathLst>
                  <a:path w="101" h="86">
                    <a:moveTo>
                      <a:pt x="0" y="5"/>
                    </a:moveTo>
                    <a:lnTo>
                      <a:pt x="21" y="0"/>
                    </a:lnTo>
                    <a:lnTo>
                      <a:pt x="101" y="81"/>
                    </a:lnTo>
                    <a:lnTo>
                      <a:pt x="81" y="86"/>
                    </a:lnTo>
                    <a:lnTo>
                      <a:pt x="0" y="5"/>
                    </a:lnTo>
                    <a:close/>
                  </a:path>
                </a:pathLst>
              </a:custGeom>
              <a:solidFill>
                <a:srgbClr val="4387A9"/>
              </a:solidFill>
              <a:ln w="9525">
                <a:noFill/>
                <a:round/>
                <a:headEnd/>
                <a:tailEnd/>
              </a:ln>
            </p:spPr>
            <p:txBody>
              <a:bodyPr/>
              <a:lstStyle/>
              <a:p>
                <a:endParaRPr lang="en-US"/>
              </a:p>
            </p:txBody>
          </p:sp>
          <p:sp>
            <p:nvSpPr>
              <p:cNvPr id="273720" name="Line 2360"/>
              <p:cNvSpPr>
                <a:spLocks noChangeShapeType="1"/>
              </p:cNvSpPr>
              <p:nvPr/>
            </p:nvSpPr>
            <p:spPr bwMode="auto">
              <a:xfrm>
                <a:off x="3657" y="3340"/>
                <a:ext cx="81" cy="81"/>
              </a:xfrm>
              <a:prstGeom prst="line">
                <a:avLst/>
              </a:prstGeom>
              <a:noFill/>
              <a:ln w="1588">
                <a:solidFill>
                  <a:srgbClr val="4387A9"/>
                </a:solidFill>
                <a:miter lim="800000"/>
                <a:headEnd/>
                <a:tailEnd/>
              </a:ln>
            </p:spPr>
            <p:txBody>
              <a:bodyPr/>
              <a:lstStyle/>
              <a:p>
                <a:endParaRPr lang="en-US"/>
              </a:p>
            </p:txBody>
          </p:sp>
          <p:sp>
            <p:nvSpPr>
              <p:cNvPr id="273721" name="Freeform 2361"/>
              <p:cNvSpPr>
                <a:spLocks/>
              </p:cNvSpPr>
              <p:nvPr/>
            </p:nvSpPr>
            <p:spPr bwMode="auto">
              <a:xfrm>
                <a:off x="3657" y="3339"/>
                <a:ext cx="87" cy="82"/>
              </a:xfrm>
              <a:custGeom>
                <a:avLst/>
                <a:gdLst/>
                <a:ahLst/>
                <a:cxnLst>
                  <a:cxn ang="0">
                    <a:pos x="0" y="1"/>
                  </a:cxn>
                  <a:cxn ang="0">
                    <a:pos x="7" y="0"/>
                  </a:cxn>
                  <a:cxn ang="0">
                    <a:pos x="87" y="80"/>
                  </a:cxn>
                  <a:cxn ang="0">
                    <a:pos x="81" y="82"/>
                  </a:cxn>
                  <a:cxn ang="0">
                    <a:pos x="0" y="1"/>
                  </a:cxn>
                </a:cxnLst>
                <a:rect l="0" t="0" r="r" b="b"/>
                <a:pathLst>
                  <a:path w="87" h="82">
                    <a:moveTo>
                      <a:pt x="0" y="1"/>
                    </a:moveTo>
                    <a:lnTo>
                      <a:pt x="7" y="0"/>
                    </a:lnTo>
                    <a:lnTo>
                      <a:pt x="87" y="80"/>
                    </a:lnTo>
                    <a:lnTo>
                      <a:pt x="81" y="82"/>
                    </a:lnTo>
                    <a:lnTo>
                      <a:pt x="0" y="1"/>
                    </a:lnTo>
                    <a:close/>
                  </a:path>
                </a:pathLst>
              </a:custGeom>
              <a:solidFill>
                <a:srgbClr val="4387A9"/>
              </a:solidFill>
              <a:ln w="9525">
                <a:noFill/>
                <a:round/>
                <a:headEnd/>
                <a:tailEnd/>
              </a:ln>
            </p:spPr>
            <p:txBody>
              <a:bodyPr/>
              <a:lstStyle/>
              <a:p>
                <a:endParaRPr lang="en-US"/>
              </a:p>
            </p:txBody>
          </p:sp>
          <p:sp>
            <p:nvSpPr>
              <p:cNvPr id="273722" name="Freeform 2362"/>
              <p:cNvSpPr>
                <a:spLocks/>
              </p:cNvSpPr>
              <p:nvPr/>
            </p:nvSpPr>
            <p:spPr bwMode="auto">
              <a:xfrm>
                <a:off x="3664" y="3337"/>
                <a:ext cx="88" cy="82"/>
              </a:xfrm>
              <a:custGeom>
                <a:avLst/>
                <a:gdLst/>
                <a:ahLst/>
                <a:cxnLst>
                  <a:cxn ang="0">
                    <a:pos x="0" y="2"/>
                  </a:cxn>
                  <a:cxn ang="0">
                    <a:pos x="7" y="0"/>
                  </a:cxn>
                  <a:cxn ang="0">
                    <a:pos x="88" y="80"/>
                  </a:cxn>
                  <a:cxn ang="0">
                    <a:pos x="80" y="82"/>
                  </a:cxn>
                  <a:cxn ang="0">
                    <a:pos x="0" y="2"/>
                  </a:cxn>
                </a:cxnLst>
                <a:rect l="0" t="0" r="r" b="b"/>
                <a:pathLst>
                  <a:path w="88" h="82">
                    <a:moveTo>
                      <a:pt x="0" y="2"/>
                    </a:moveTo>
                    <a:lnTo>
                      <a:pt x="7" y="0"/>
                    </a:lnTo>
                    <a:lnTo>
                      <a:pt x="88" y="80"/>
                    </a:lnTo>
                    <a:lnTo>
                      <a:pt x="80" y="82"/>
                    </a:lnTo>
                    <a:lnTo>
                      <a:pt x="0" y="2"/>
                    </a:lnTo>
                    <a:close/>
                  </a:path>
                </a:pathLst>
              </a:custGeom>
              <a:solidFill>
                <a:srgbClr val="4387AA"/>
              </a:solidFill>
              <a:ln w="9525">
                <a:noFill/>
                <a:round/>
                <a:headEnd/>
                <a:tailEnd/>
              </a:ln>
            </p:spPr>
            <p:txBody>
              <a:bodyPr/>
              <a:lstStyle/>
              <a:p>
                <a:endParaRPr lang="en-US"/>
              </a:p>
            </p:txBody>
          </p:sp>
          <p:sp>
            <p:nvSpPr>
              <p:cNvPr id="273723" name="Freeform 2363"/>
              <p:cNvSpPr>
                <a:spLocks/>
              </p:cNvSpPr>
              <p:nvPr/>
            </p:nvSpPr>
            <p:spPr bwMode="auto">
              <a:xfrm>
                <a:off x="3671" y="3335"/>
                <a:ext cx="87" cy="82"/>
              </a:xfrm>
              <a:custGeom>
                <a:avLst/>
                <a:gdLst/>
                <a:ahLst/>
                <a:cxnLst>
                  <a:cxn ang="0">
                    <a:pos x="0" y="2"/>
                  </a:cxn>
                  <a:cxn ang="0">
                    <a:pos x="7" y="0"/>
                  </a:cxn>
                  <a:cxn ang="0">
                    <a:pos x="87" y="81"/>
                  </a:cxn>
                  <a:cxn ang="0">
                    <a:pos x="81" y="82"/>
                  </a:cxn>
                  <a:cxn ang="0">
                    <a:pos x="0" y="2"/>
                  </a:cxn>
                </a:cxnLst>
                <a:rect l="0" t="0" r="r" b="b"/>
                <a:pathLst>
                  <a:path w="87" h="82">
                    <a:moveTo>
                      <a:pt x="0" y="2"/>
                    </a:moveTo>
                    <a:lnTo>
                      <a:pt x="7" y="0"/>
                    </a:lnTo>
                    <a:lnTo>
                      <a:pt x="87" y="81"/>
                    </a:lnTo>
                    <a:lnTo>
                      <a:pt x="81" y="82"/>
                    </a:lnTo>
                    <a:lnTo>
                      <a:pt x="0" y="2"/>
                    </a:lnTo>
                    <a:close/>
                  </a:path>
                </a:pathLst>
              </a:custGeom>
              <a:solidFill>
                <a:srgbClr val="4388AB"/>
              </a:solidFill>
              <a:ln w="9525">
                <a:noFill/>
                <a:round/>
                <a:headEnd/>
                <a:tailEnd/>
              </a:ln>
            </p:spPr>
            <p:txBody>
              <a:bodyPr/>
              <a:lstStyle/>
              <a:p>
                <a:endParaRPr lang="en-US"/>
              </a:p>
            </p:txBody>
          </p:sp>
          <p:sp>
            <p:nvSpPr>
              <p:cNvPr id="273724" name="Freeform 2364"/>
              <p:cNvSpPr>
                <a:spLocks/>
              </p:cNvSpPr>
              <p:nvPr/>
            </p:nvSpPr>
            <p:spPr bwMode="auto">
              <a:xfrm>
                <a:off x="3678" y="3329"/>
                <a:ext cx="101" cy="87"/>
              </a:xfrm>
              <a:custGeom>
                <a:avLst/>
                <a:gdLst/>
                <a:ahLst/>
                <a:cxnLst>
                  <a:cxn ang="0">
                    <a:pos x="0" y="6"/>
                  </a:cxn>
                  <a:cxn ang="0">
                    <a:pos x="20" y="0"/>
                  </a:cxn>
                  <a:cxn ang="0">
                    <a:pos x="101" y="80"/>
                  </a:cxn>
                  <a:cxn ang="0">
                    <a:pos x="80" y="87"/>
                  </a:cxn>
                  <a:cxn ang="0">
                    <a:pos x="0" y="6"/>
                  </a:cxn>
                </a:cxnLst>
                <a:rect l="0" t="0" r="r" b="b"/>
                <a:pathLst>
                  <a:path w="101" h="87">
                    <a:moveTo>
                      <a:pt x="0" y="6"/>
                    </a:moveTo>
                    <a:lnTo>
                      <a:pt x="20" y="0"/>
                    </a:lnTo>
                    <a:lnTo>
                      <a:pt x="101" y="80"/>
                    </a:lnTo>
                    <a:lnTo>
                      <a:pt x="80" y="87"/>
                    </a:lnTo>
                    <a:lnTo>
                      <a:pt x="0" y="6"/>
                    </a:lnTo>
                    <a:close/>
                  </a:path>
                </a:pathLst>
              </a:custGeom>
              <a:solidFill>
                <a:srgbClr val="4489AC"/>
              </a:solidFill>
              <a:ln w="9525">
                <a:noFill/>
                <a:round/>
                <a:headEnd/>
                <a:tailEnd/>
              </a:ln>
            </p:spPr>
            <p:txBody>
              <a:bodyPr/>
              <a:lstStyle/>
              <a:p>
                <a:endParaRPr lang="en-US"/>
              </a:p>
            </p:txBody>
          </p:sp>
          <p:sp>
            <p:nvSpPr>
              <p:cNvPr id="273725" name="Line 2365"/>
              <p:cNvSpPr>
                <a:spLocks noChangeShapeType="1"/>
              </p:cNvSpPr>
              <p:nvPr/>
            </p:nvSpPr>
            <p:spPr bwMode="auto">
              <a:xfrm>
                <a:off x="3678" y="3335"/>
                <a:ext cx="80" cy="81"/>
              </a:xfrm>
              <a:prstGeom prst="line">
                <a:avLst/>
              </a:prstGeom>
              <a:noFill/>
              <a:ln w="1588">
                <a:solidFill>
                  <a:srgbClr val="4489AC"/>
                </a:solidFill>
                <a:miter lim="800000"/>
                <a:headEnd/>
                <a:tailEnd/>
              </a:ln>
            </p:spPr>
            <p:txBody>
              <a:bodyPr/>
              <a:lstStyle/>
              <a:p>
                <a:endParaRPr lang="en-US"/>
              </a:p>
            </p:txBody>
          </p:sp>
          <p:sp>
            <p:nvSpPr>
              <p:cNvPr id="273726" name="Freeform 2366"/>
              <p:cNvSpPr>
                <a:spLocks/>
              </p:cNvSpPr>
              <p:nvPr/>
            </p:nvSpPr>
            <p:spPr bwMode="auto">
              <a:xfrm>
                <a:off x="3678" y="3332"/>
                <a:ext cx="90" cy="84"/>
              </a:xfrm>
              <a:custGeom>
                <a:avLst/>
                <a:gdLst/>
                <a:ahLst/>
                <a:cxnLst>
                  <a:cxn ang="0">
                    <a:pos x="0" y="3"/>
                  </a:cxn>
                  <a:cxn ang="0">
                    <a:pos x="10" y="0"/>
                  </a:cxn>
                  <a:cxn ang="0">
                    <a:pos x="90" y="80"/>
                  </a:cxn>
                  <a:cxn ang="0">
                    <a:pos x="80" y="84"/>
                  </a:cxn>
                  <a:cxn ang="0">
                    <a:pos x="0" y="3"/>
                  </a:cxn>
                </a:cxnLst>
                <a:rect l="0" t="0" r="r" b="b"/>
                <a:pathLst>
                  <a:path w="90" h="84">
                    <a:moveTo>
                      <a:pt x="0" y="3"/>
                    </a:moveTo>
                    <a:lnTo>
                      <a:pt x="10" y="0"/>
                    </a:lnTo>
                    <a:lnTo>
                      <a:pt x="90" y="80"/>
                    </a:lnTo>
                    <a:lnTo>
                      <a:pt x="80" y="84"/>
                    </a:lnTo>
                    <a:lnTo>
                      <a:pt x="0" y="3"/>
                    </a:lnTo>
                    <a:close/>
                  </a:path>
                </a:pathLst>
              </a:custGeom>
              <a:solidFill>
                <a:srgbClr val="4489AC"/>
              </a:solidFill>
              <a:ln w="9525">
                <a:noFill/>
                <a:round/>
                <a:headEnd/>
                <a:tailEnd/>
              </a:ln>
            </p:spPr>
            <p:txBody>
              <a:bodyPr/>
              <a:lstStyle/>
              <a:p>
                <a:endParaRPr lang="en-US"/>
              </a:p>
            </p:txBody>
          </p:sp>
          <p:sp>
            <p:nvSpPr>
              <p:cNvPr id="273727" name="Freeform 2367"/>
              <p:cNvSpPr>
                <a:spLocks/>
              </p:cNvSpPr>
              <p:nvPr/>
            </p:nvSpPr>
            <p:spPr bwMode="auto">
              <a:xfrm>
                <a:off x="3688" y="3329"/>
                <a:ext cx="91" cy="83"/>
              </a:xfrm>
              <a:custGeom>
                <a:avLst/>
                <a:gdLst/>
                <a:ahLst/>
                <a:cxnLst>
                  <a:cxn ang="0">
                    <a:pos x="0" y="3"/>
                  </a:cxn>
                  <a:cxn ang="0">
                    <a:pos x="10" y="0"/>
                  </a:cxn>
                  <a:cxn ang="0">
                    <a:pos x="91" y="80"/>
                  </a:cxn>
                  <a:cxn ang="0">
                    <a:pos x="80" y="83"/>
                  </a:cxn>
                  <a:cxn ang="0">
                    <a:pos x="0" y="3"/>
                  </a:cxn>
                </a:cxnLst>
                <a:rect l="0" t="0" r="r" b="b"/>
                <a:pathLst>
                  <a:path w="91" h="83">
                    <a:moveTo>
                      <a:pt x="0" y="3"/>
                    </a:moveTo>
                    <a:lnTo>
                      <a:pt x="10" y="0"/>
                    </a:lnTo>
                    <a:lnTo>
                      <a:pt x="91" y="80"/>
                    </a:lnTo>
                    <a:lnTo>
                      <a:pt x="80" y="83"/>
                    </a:lnTo>
                    <a:lnTo>
                      <a:pt x="0" y="3"/>
                    </a:lnTo>
                    <a:close/>
                  </a:path>
                </a:pathLst>
              </a:custGeom>
              <a:solidFill>
                <a:srgbClr val="448AAD"/>
              </a:solidFill>
              <a:ln w="9525">
                <a:noFill/>
                <a:round/>
                <a:headEnd/>
                <a:tailEnd/>
              </a:ln>
            </p:spPr>
            <p:txBody>
              <a:bodyPr/>
              <a:lstStyle/>
              <a:p>
                <a:endParaRPr lang="en-US"/>
              </a:p>
            </p:txBody>
          </p:sp>
          <p:sp>
            <p:nvSpPr>
              <p:cNvPr id="273728" name="Freeform 2368"/>
              <p:cNvSpPr>
                <a:spLocks/>
              </p:cNvSpPr>
              <p:nvPr/>
            </p:nvSpPr>
            <p:spPr bwMode="auto">
              <a:xfrm>
                <a:off x="3698" y="3322"/>
                <a:ext cx="100" cy="87"/>
              </a:xfrm>
              <a:custGeom>
                <a:avLst/>
                <a:gdLst/>
                <a:ahLst/>
                <a:cxnLst>
                  <a:cxn ang="0">
                    <a:pos x="0" y="7"/>
                  </a:cxn>
                  <a:cxn ang="0">
                    <a:pos x="20" y="0"/>
                  </a:cxn>
                  <a:cxn ang="0">
                    <a:pos x="100" y="81"/>
                  </a:cxn>
                  <a:cxn ang="0">
                    <a:pos x="81" y="87"/>
                  </a:cxn>
                  <a:cxn ang="0">
                    <a:pos x="0" y="7"/>
                  </a:cxn>
                </a:cxnLst>
                <a:rect l="0" t="0" r="r" b="b"/>
                <a:pathLst>
                  <a:path w="100" h="87">
                    <a:moveTo>
                      <a:pt x="0" y="7"/>
                    </a:moveTo>
                    <a:lnTo>
                      <a:pt x="20" y="0"/>
                    </a:lnTo>
                    <a:lnTo>
                      <a:pt x="100" y="81"/>
                    </a:lnTo>
                    <a:lnTo>
                      <a:pt x="81" y="87"/>
                    </a:lnTo>
                    <a:lnTo>
                      <a:pt x="0" y="7"/>
                    </a:lnTo>
                    <a:close/>
                  </a:path>
                </a:pathLst>
              </a:custGeom>
              <a:solidFill>
                <a:srgbClr val="458BAE"/>
              </a:solidFill>
              <a:ln w="9525">
                <a:noFill/>
                <a:round/>
                <a:headEnd/>
                <a:tailEnd/>
              </a:ln>
            </p:spPr>
            <p:txBody>
              <a:bodyPr/>
              <a:lstStyle/>
              <a:p>
                <a:endParaRPr lang="en-US"/>
              </a:p>
            </p:txBody>
          </p:sp>
          <p:sp>
            <p:nvSpPr>
              <p:cNvPr id="273729" name="Line 2369"/>
              <p:cNvSpPr>
                <a:spLocks noChangeShapeType="1"/>
              </p:cNvSpPr>
              <p:nvPr/>
            </p:nvSpPr>
            <p:spPr bwMode="auto">
              <a:xfrm>
                <a:off x="3698" y="3329"/>
                <a:ext cx="81" cy="80"/>
              </a:xfrm>
              <a:prstGeom prst="line">
                <a:avLst/>
              </a:prstGeom>
              <a:noFill/>
              <a:ln w="1588">
                <a:solidFill>
                  <a:srgbClr val="458BAE"/>
                </a:solidFill>
                <a:miter lim="800000"/>
                <a:headEnd/>
                <a:tailEnd/>
              </a:ln>
            </p:spPr>
            <p:txBody>
              <a:bodyPr/>
              <a:lstStyle/>
              <a:p>
                <a:endParaRPr lang="en-US"/>
              </a:p>
            </p:txBody>
          </p:sp>
          <p:sp>
            <p:nvSpPr>
              <p:cNvPr id="273730" name="Freeform 2370"/>
              <p:cNvSpPr>
                <a:spLocks/>
              </p:cNvSpPr>
              <p:nvPr/>
            </p:nvSpPr>
            <p:spPr bwMode="auto">
              <a:xfrm>
                <a:off x="3698" y="3327"/>
                <a:ext cx="87" cy="82"/>
              </a:xfrm>
              <a:custGeom>
                <a:avLst/>
                <a:gdLst/>
                <a:ahLst/>
                <a:cxnLst>
                  <a:cxn ang="0">
                    <a:pos x="0" y="2"/>
                  </a:cxn>
                  <a:cxn ang="0">
                    <a:pos x="6" y="0"/>
                  </a:cxn>
                  <a:cxn ang="0">
                    <a:pos x="87" y="80"/>
                  </a:cxn>
                  <a:cxn ang="0">
                    <a:pos x="81" y="82"/>
                  </a:cxn>
                  <a:cxn ang="0">
                    <a:pos x="0" y="2"/>
                  </a:cxn>
                </a:cxnLst>
                <a:rect l="0" t="0" r="r" b="b"/>
                <a:pathLst>
                  <a:path w="87" h="82">
                    <a:moveTo>
                      <a:pt x="0" y="2"/>
                    </a:moveTo>
                    <a:lnTo>
                      <a:pt x="6" y="0"/>
                    </a:lnTo>
                    <a:lnTo>
                      <a:pt x="87" y="80"/>
                    </a:lnTo>
                    <a:lnTo>
                      <a:pt x="81" y="82"/>
                    </a:lnTo>
                    <a:lnTo>
                      <a:pt x="0" y="2"/>
                    </a:lnTo>
                    <a:close/>
                  </a:path>
                </a:pathLst>
              </a:custGeom>
              <a:solidFill>
                <a:srgbClr val="458BAE"/>
              </a:solidFill>
              <a:ln w="9525">
                <a:noFill/>
                <a:round/>
                <a:headEnd/>
                <a:tailEnd/>
              </a:ln>
            </p:spPr>
            <p:txBody>
              <a:bodyPr/>
              <a:lstStyle/>
              <a:p>
                <a:endParaRPr lang="en-US"/>
              </a:p>
            </p:txBody>
          </p:sp>
          <p:sp>
            <p:nvSpPr>
              <p:cNvPr id="273731" name="Freeform 2371"/>
              <p:cNvSpPr>
                <a:spLocks/>
              </p:cNvSpPr>
              <p:nvPr/>
            </p:nvSpPr>
            <p:spPr bwMode="auto">
              <a:xfrm>
                <a:off x="3704" y="3324"/>
                <a:ext cx="88" cy="83"/>
              </a:xfrm>
              <a:custGeom>
                <a:avLst/>
                <a:gdLst/>
                <a:ahLst/>
                <a:cxnLst>
                  <a:cxn ang="0">
                    <a:pos x="0" y="3"/>
                  </a:cxn>
                  <a:cxn ang="0">
                    <a:pos x="7" y="0"/>
                  </a:cxn>
                  <a:cxn ang="0">
                    <a:pos x="88" y="81"/>
                  </a:cxn>
                  <a:cxn ang="0">
                    <a:pos x="81" y="83"/>
                  </a:cxn>
                  <a:cxn ang="0">
                    <a:pos x="0" y="3"/>
                  </a:cxn>
                </a:cxnLst>
                <a:rect l="0" t="0" r="r" b="b"/>
                <a:pathLst>
                  <a:path w="88" h="83">
                    <a:moveTo>
                      <a:pt x="0" y="3"/>
                    </a:moveTo>
                    <a:lnTo>
                      <a:pt x="7" y="0"/>
                    </a:lnTo>
                    <a:lnTo>
                      <a:pt x="88" y="81"/>
                    </a:lnTo>
                    <a:lnTo>
                      <a:pt x="81" y="83"/>
                    </a:lnTo>
                    <a:lnTo>
                      <a:pt x="0" y="3"/>
                    </a:lnTo>
                    <a:close/>
                  </a:path>
                </a:pathLst>
              </a:custGeom>
              <a:solidFill>
                <a:srgbClr val="458BAF"/>
              </a:solidFill>
              <a:ln w="9525">
                <a:noFill/>
                <a:round/>
                <a:headEnd/>
                <a:tailEnd/>
              </a:ln>
            </p:spPr>
            <p:txBody>
              <a:bodyPr/>
              <a:lstStyle/>
              <a:p>
                <a:endParaRPr lang="en-US"/>
              </a:p>
            </p:txBody>
          </p:sp>
          <p:sp>
            <p:nvSpPr>
              <p:cNvPr id="273732" name="Freeform 2372"/>
              <p:cNvSpPr>
                <a:spLocks/>
              </p:cNvSpPr>
              <p:nvPr/>
            </p:nvSpPr>
            <p:spPr bwMode="auto">
              <a:xfrm>
                <a:off x="3711" y="3322"/>
                <a:ext cx="87" cy="83"/>
              </a:xfrm>
              <a:custGeom>
                <a:avLst/>
                <a:gdLst/>
                <a:ahLst/>
                <a:cxnLst>
                  <a:cxn ang="0">
                    <a:pos x="0" y="2"/>
                  </a:cxn>
                  <a:cxn ang="0">
                    <a:pos x="7" y="0"/>
                  </a:cxn>
                  <a:cxn ang="0">
                    <a:pos x="87" y="81"/>
                  </a:cxn>
                  <a:cxn ang="0">
                    <a:pos x="81" y="83"/>
                  </a:cxn>
                  <a:cxn ang="0">
                    <a:pos x="0" y="2"/>
                  </a:cxn>
                </a:cxnLst>
                <a:rect l="0" t="0" r="r" b="b"/>
                <a:pathLst>
                  <a:path w="87" h="83">
                    <a:moveTo>
                      <a:pt x="0" y="2"/>
                    </a:moveTo>
                    <a:lnTo>
                      <a:pt x="7" y="0"/>
                    </a:lnTo>
                    <a:lnTo>
                      <a:pt x="87" y="81"/>
                    </a:lnTo>
                    <a:lnTo>
                      <a:pt x="81" y="83"/>
                    </a:lnTo>
                    <a:lnTo>
                      <a:pt x="0" y="2"/>
                    </a:lnTo>
                    <a:close/>
                  </a:path>
                </a:pathLst>
              </a:custGeom>
              <a:solidFill>
                <a:srgbClr val="458CB0"/>
              </a:solidFill>
              <a:ln w="9525">
                <a:noFill/>
                <a:round/>
                <a:headEnd/>
                <a:tailEnd/>
              </a:ln>
            </p:spPr>
            <p:txBody>
              <a:bodyPr/>
              <a:lstStyle/>
              <a:p>
                <a:endParaRPr lang="en-US"/>
              </a:p>
            </p:txBody>
          </p:sp>
          <p:sp>
            <p:nvSpPr>
              <p:cNvPr id="273733" name="Freeform 2373"/>
              <p:cNvSpPr>
                <a:spLocks/>
              </p:cNvSpPr>
              <p:nvPr/>
            </p:nvSpPr>
            <p:spPr bwMode="auto">
              <a:xfrm>
                <a:off x="3718" y="3315"/>
                <a:ext cx="99" cy="88"/>
              </a:xfrm>
              <a:custGeom>
                <a:avLst/>
                <a:gdLst/>
                <a:ahLst/>
                <a:cxnLst>
                  <a:cxn ang="0">
                    <a:pos x="0" y="7"/>
                  </a:cxn>
                  <a:cxn ang="0">
                    <a:pos x="19" y="0"/>
                  </a:cxn>
                  <a:cxn ang="0">
                    <a:pos x="99" y="80"/>
                  </a:cxn>
                  <a:cxn ang="0">
                    <a:pos x="80" y="88"/>
                  </a:cxn>
                  <a:cxn ang="0">
                    <a:pos x="0" y="7"/>
                  </a:cxn>
                </a:cxnLst>
                <a:rect l="0" t="0" r="r" b="b"/>
                <a:pathLst>
                  <a:path w="99" h="88">
                    <a:moveTo>
                      <a:pt x="0" y="7"/>
                    </a:moveTo>
                    <a:lnTo>
                      <a:pt x="19" y="0"/>
                    </a:lnTo>
                    <a:lnTo>
                      <a:pt x="99" y="80"/>
                    </a:lnTo>
                    <a:lnTo>
                      <a:pt x="80" y="88"/>
                    </a:lnTo>
                    <a:lnTo>
                      <a:pt x="0" y="7"/>
                    </a:lnTo>
                    <a:close/>
                  </a:path>
                </a:pathLst>
              </a:custGeom>
              <a:solidFill>
                <a:srgbClr val="468DB1"/>
              </a:solidFill>
              <a:ln w="9525">
                <a:noFill/>
                <a:round/>
                <a:headEnd/>
                <a:tailEnd/>
              </a:ln>
            </p:spPr>
            <p:txBody>
              <a:bodyPr/>
              <a:lstStyle/>
              <a:p>
                <a:endParaRPr lang="en-US"/>
              </a:p>
            </p:txBody>
          </p:sp>
          <p:sp>
            <p:nvSpPr>
              <p:cNvPr id="273734" name="Line 2374"/>
              <p:cNvSpPr>
                <a:spLocks noChangeShapeType="1"/>
              </p:cNvSpPr>
              <p:nvPr/>
            </p:nvSpPr>
            <p:spPr bwMode="auto">
              <a:xfrm>
                <a:off x="3718" y="3322"/>
                <a:ext cx="80" cy="81"/>
              </a:xfrm>
              <a:prstGeom prst="line">
                <a:avLst/>
              </a:prstGeom>
              <a:noFill/>
              <a:ln w="1588">
                <a:solidFill>
                  <a:srgbClr val="468DB1"/>
                </a:solidFill>
                <a:miter lim="800000"/>
                <a:headEnd/>
                <a:tailEnd/>
              </a:ln>
            </p:spPr>
            <p:txBody>
              <a:bodyPr/>
              <a:lstStyle/>
              <a:p>
                <a:endParaRPr lang="en-US"/>
              </a:p>
            </p:txBody>
          </p:sp>
          <p:sp>
            <p:nvSpPr>
              <p:cNvPr id="273735" name="Freeform 2375"/>
              <p:cNvSpPr>
                <a:spLocks/>
              </p:cNvSpPr>
              <p:nvPr/>
            </p:nvSpPr>
            <p:spPr bwMode="auto">
              <a:xfrm>
                <a:off x="3718" y="3318"/>
                <a:ext cx="90" cy="85"/>
              </a:xfrm>
              <a:custGeom>
                <a:avLst/>
                <a:gdLst/>
                <a:ahLst/>
                <a:cxnLst>
                  <a:cxn ang="0">
                    <a:pos x="0" y="4"/>
                  </a:cxn>
                  <a:cxn ang="0">
                    <a:pos x="9" y="0"/>
                  </a:cxn>
                  <a:cxn ang="0">
                    <a:pos x="90" y="81"/>
                  </a:cxn>
                  <a:cxn ang="0">
                    <a:pos x="80" y="85"/>
                  </a:cxn>
                  <a:cxn ang="0">
                    <a:pos x="0" y="4"/>
                  </a:cxn>
                </a:cxnLst>
                <a:rect l="0" t="0" r="r" b="b"/>
                <a:pathLst>
                  <a:path w="90" h="85">
                    <a:moveTo>
                      <a:pt x="0" y="4"/>
                    </a:moveTo>
                    <a:lnTo>
                      <a:pt x="9" y="0"/>
                    </a:lnTo>
                    <a:lnTo>
                      <a:pt x="90" y="81"/>
                    </a:lnTo>
                    <a:lnTo>
                      <a:pt x="80" y="85"/>
                    </a:lnTo>
                    <a:lnTo>
                      <a:pt x="0" y="4"/>
                    </a:lnTo>
                    <a:close/>
                  </a:path>
                </a:pathLst>
              </a:custGeom>
              <a:solidFill>
                <a:srgbClr val="468DB1"/>
              </a:solidFill>
              <a:ln w="9525">
                <a:noFill/>
                <a:round/>
                <a:headEnd/>
                <a:tailEnd/>
              </a:ln>
            </p:spPr>
            <p:txBody>
              <a:bodyPr/>
              <a:lstStyle/>
              <a:p>
                <a:endParaRPr lang="en-US"/>
              </a:p>
            </p:txBody>
          </p:sp>
          <p:sp>
            <p:nvSpPr>
              <p:cNvPr id="273736" name="Freeform 2376"/>
              <p:cNvSpPr>
                <a:spLocks/>
              </p:cNvSpPr>
              <p:nvPr/>
            </p:nvSpPr>
            <p:spPr bwMode="auto">
              <a:xfrm>
                <a:off x="3727" y="3315"/>
                <a:ext cx="90" cy="84"/>
              </a:xfrm>
              <a:custGeom>
                <a:avLst/>
                <a:gdLst/>
                <a:ahLst/>
                <a:cxnLst>
                  <a:cxn ang="0">
                    <a:pos x="0" y="3"/>
                  </a:cxn>
                  <a:cxn ang="0">
                    <a:pos x="10" y="0"/>
                  </a:cxn>
                  <a:cxn ang="0">
                    <a:pos x="90" y="80"/>
                  </a:cxn>
                  <a:cxn ang="0">
                    <a:pos x="81" y="84"/>
                  </a:cxn>
                  <a:cxn ang="0">
                    <a:pos x="0" y="3"/>
                  </a:cxn>
                </a:cxnLst>
                <a:rect l="0" t="0" r="r" b="b"/>
                <a:pathLst>
                  <a:path w="90" h="84">
                    <a:moveTo>
                      <a:pt x="0" y="3"/>
                    </a:moveTo>
                    <a:lnTo>
                      <a:pt x="10" y="0"/>
                    </a:lnTo>
                    <a:lnTo>
                      <a:pt x="90" y="80"/>
                    </a:lnTo>
                    <a:lnTo>
                      <a:pt x="81" y="84"/>
                    </a:lnTo>
                    <a:lnTo>
                      <a:pt x="0" y="3"/>
                    </a:lnTo>
                    <a:close/>
                  </a:path>
                </a:pathLst>
              </a:custGeom>
              <a:solidFill>
                <a:srgbClr val="468EB2"/>
              </a:solidFill>
              <a:ln w="9525">
                <a:noFill/>
                <a:round/>
                <a:headEnd/>
                <a:tailEnd/>
              </a:ln>
            </p:spPr>
            <p:txBody>
              <a:bodyPr/>
              <a:lstStyle/>
              <a:p>
                <a:endParaRPr lang="en-US"/>
              </a:p>
            </p:txBody>
          </p:sp>
          <p:sp>
            <p:nvSpPr>
              <p:cNvPr id="273737" name="Freeform 2377"/>
              <p:cNvSpPr>
                <a:spLocks/>
              </p:cNvSpPr>
              <p:nvPr/>
            </p:nvSpPr>
            <p:spPr bwMode="auto">
              <a:xfrm>
                <a:off x="3737" y="3307"/>
                <a:ext cx="99" cy="88"/>
              </a:xfrm>
              <a:custGeom>
                <a:avLst/>
                <a:gdLst/>
                <a:ahLst/>
                <a:cxnLst>
                  <a:cxn ang="0">
                    <a:pos x="0" y="8"/>
                  </a:cxn>
                  <a:cxn ang="0">
                    <a:pos x="18" y="0"/>
                  </a:cxn>
                  <a:cxn ang="0">
                    <a:pos x="99" y="80"/>
                  </a:cxn>
                  <a:cxn ang="0">
                    <a:pos x="80" y="88"/>
                  </a:cxn>
                  <a:cxn ang="0">
                    <a:pos x="0" y="8"/>
                  </a:cxn>
                </a:cxnLst>
                <a:rect l="0" t="0" r="r" b="b"/>
                <a:pathLst>
                  <a:path w="99" h="88">
                    <a:moveTo>
                      <a:pt x="0" y="8"/>
                    </a:moveTo>
                    <a:lnTo>
                      <a:pt x="18" y="0"/>
                    </a:lnTo>
                    <a:lnTo>
                      <a:pt x="99" y="80"/>
                    </a:lnTo>
                    <a:lnTo>
                      <a:pt x="80" y="88"/>
                    </a:lnTo>
                    <a:lnTo>
                      <a:pt x="0" y="8"/>
                    </a:lnTo>
                    <a:close/>
                  </a:path>
                </a:pathLst>
              </a:custGeom>
              <a:solidFill>
                <a:srgbClr val="478FB3"/>
              </a:solidFill>
              <a:ln w="9525">
                <a:noFill/>
                <a:round/>
                <a:headEnd/>
                <a:tailEnd/>
              </a:ln>
            </p:spPr>
            <p:txBody>
              <a:bodyPr/>
              <a:lstStyle/>
              <a:p>
                <a:endParaRPr lang="en-US"/>
              </a:p>
            </p:txBody>
          </p:sp>
          <p:sp>
            <p:nvSpPr>
              <p:cNvPr id="273738" name="Line 2378"/>
              <p:cNvSpPr>
                <a:spLocks noChangeShapeType="1"/>
              </p:cNvSpPr>
              <p:nvPr/>
            </p:nvSpPr>
            <p:spPr bwMode="auto">
              <a:xfrm>
                <a:off x="3737" y="3315"/>
                <a:ext cx="80" cy="80"/>
              </a:xfrm>
              <a:prstGeom prst="line">
                <a:avLst/>
              </a:prstGeom>
              <a:noFill/>
              <a:ln w="1588">
                <a:solidFill>
                  <a:srgbClr val="478FB3"/>
                </a:solidFill>
                <a:miter lim="800000"/>
                <a:headEnd/>
                <a:tailEnd/>
              </a:ln>
            </p:spPr>
            <p:txBody>
              <a:bodyPr/>
              <a:lstStyle/>
              <a:p>
                <a:endParaRPr lang="en-US"/>
              </a:p>
            </p:txBody>
          </p:sp>
          <p:sp>
            <p:nvSpPr>
              <p:cNvPr id="273739" name="Freeform 2379"/>
              <p:cNvSpPr>
                <a:spLocks/>
              </p:cNvSpPr>
              <p:nvPr/>
            </p:nvSpPr>
            <p:spPr bwMode="auto">
              <a:xfrm>
                <a:off x="3737" y="3312"/>
                <a:ext cx="87" cy="83"/>
              </a:xfrm>
              <a:custGeom>
                <a:avLst/>
                <a:gdLst/>
                <a:ahLst/>
                <a:cxnLst>
                  <a:cxn ang="0">
                    <a:pos x="0" y="3"/>
                  </a:cxn>
                  <a:cxn ang="0">
                    <a:pos x="6" y="0"/>
                  </a:cxn>
                  <a:cxn ang="0">
                    <a:pos x="87" y="81"/>
                  </a:cxn>
                  <a:cxn ang="0">
                    <a:pos x="80" y="83"/>
                  </a:cxn>
                  <a:cxn ang="0">
                    <a:pos x="0" y="3"/>
                  </a:cxn>
                </a:cxnLst>
                <a:rect l="0" t="0" r="r" b="b"/>
                <a:pathLst>
                  <a:path w="87" h="83">
                    <a:moveTo>
                      <a:pt x="0" y="3"/>
                    </a:moveTo>
                    <a:lnTo>
                      <a:pt x="6" y="0"/>
                    </a:lnTo>
                    <a:lnTo>
                      <a:pt x="87" y="81"/>
                    </a:lnTo>
                    <a:lnTo>
                      <a:pt x="80" y="83"/>
                    </a:lnTo>
                    <a:lnTo>
                      <a:pt x="0" y="3"/>
                    </a:lnTo>
                    <a:close/>
                  </a:path>
                </a:pathLst>
              </a:custGeom>
              <a:solidFill>
                <a:srgbClr val="478FB3"/>
              </a:solidFill>
              <a:ln w="9525">
                <a:noFill/>
                <a:round/>
                <a:headEnd/>
                <a:tailEnd/>
              </a:ln>
            </p:spPr>
            <p:txBody>
              <a:bodyPr/>
              <a:lstStyle/>
              <a:p>
                <a:endParaRPr lang="en-US"/>
              </a:p>
            </p:txBody>
          </p:sp>
          <p:sp>
            <p:nvSpPr>
              <p:cNvPr id="273740" name="Freeform 2380"/>
              <p:cNvSpPr>
                <a:spLocks/>
              </p:cNvSpPr>
              <p:nvPr/>
            </p:nvSpPr>
            <p:spPr bwMode="auto">
              <a:xfrm>
                <a:off x="3743" y="3310"/>
                <a:ext cx="87" cy="83"/>
              </a:xfrm>
              <a:custGeom>
                <a:avLst/>
                <a:gdLst/>
                <a:ahLst/>
                <a:cxnLst>
                  <a:cxn ang="0">
                    <a:pos x="0" y="2"/>
                  </a:cxn>
                  <a:cxn ang="0">
                    <a:pos x="6" y="0"/>
                  </a:cxn>
                  <a:cxn ang="0">
                    <a:pos x="87" y="80"/>
                  </a:cxn>
                  <a:cxn ang="0">
                    <a:pos x="81" y="83"/>
                  </a:cxn>
                  <a:cxn ang="0">
                    <a:pos x="0" y="2"/>
                  </a:cxn>
                </a:cxnLst>
                <a:rect l="0" t="0" r="r" b="b"/>
                <a:pathLst>
                  <a:path w="87" h="83">
                    <a:moveTo>
                      <a:pt x="0" y="2"/>
                    </a:moveTo>
                    <a:lnTo>
                      <a:pt x="6" y="0"/>
                    </a:lnTo>
                    <a:lnTo>
                      <a:pt x="87" y="80"/>
                    </a:lnTo>
                    <a:lnTo>
                      <a:pt x="81" y="83"/>
                    </a:lnTo>
                    <a:lnTo>
                      <a:pt x="0" y="2"/>
                    </a:lnTo>
                    <a:close/>
                  </a:path>
                </a:pathLst>
              </a:custGeom>
              <a:solidFill>
                <a:srgbClr val="478FB4"/>
              </a:solidFill>
              <a:ln w="9525">
                <a:noFill/>
                <a:round/>
                <a:headEnd/>
                <a:tailEnd/>
              </a:ln>
            </p:spPr>
            <p:txBody>
              <a:bodyPr/>
              <a:lstStyle/>
              <a:p>
                <a:endParaRPr lang="en-US"/>
              </a:p>
            </p:txBody>
          </p:sp>
          <p:sp>
            <p:nvSpPr>
              <p:cNvPr id="273741" name="Freeform 2381"/>
              <p:cNvSpPr>
                <a:spLocks/>
              </p:cNvSpPr>
              <p:nvPr/>
            </p:nvSpPr>
            <p:spPr bwMode="auto">
              <a:xfrm>
                <a:off x="3749" y="3307"/>
                <a:ext cx="87" cy="83"/>
              </a:xfrm>
              <a:custGeom>
                <a:avLst/>
                <a:gdLst/>
                <a:ahLst/>
                <a:cxnLst>
                  <a:cxn ang="0">
                    <a:pos x="0" y="3"/>
                  </a:cxn>
                  <a:cxn ang="0">
                    <a:pos x="6" y="0"/>
                  </a:cxn>
                  <a:cxn ang="0">
                    <a:pos x="87" y="80"/>
                  </a:cxn>
                  <a:cxn ang="0">
                    <a:pos x="81" y="83"/>
                  </a:cxn>
                  <a:cxn ang="0">
                    <a:pos x="0" y="3"/>
                  </a:cxn>
                </a:cxnLst>
                <a:rect l="0" t="0" r="r" b="b"/>
                <a:pathLst>
                  <a:path w="87" h="83">
                    <a:moveTo>
                      <a:pt x="0" y="3"/>
                    </a:moveTo>
                    <a:lnTo>
                      <a:pt x="6" y="0"/>
                    </a:lnTo>
                    <a:lnTo>
                      <a:pt x="87" y="80"/>
                    </a:lnTo>
                    <a:lnTo>
                      <a:pt x="81" y="83"/>
                    </a:lnTo>
                    <a:lnTo>
                      <a:pt x="0" y="3"/>
                    </a:lnTo>
                    <a:close/>
                  </a:path>
                </a:pathLst>
              </a:custGeom>
              <a:solidFill>
                <a:srgbClr val="4790B5"/>
              </a:solidFill>
              <a:ln w="9525">
                <a:noFill/>
                <a:round/>
                <a:headEnd/>
                <a:tailEnd/>
              </a:ln>
            </p:spPr>
            <p:txBody>
              <a:bodyPr/>
              <a:lstStyle/>
              <a:p>
                <a:endParaRPr lang="en-US"/>
              </a:p>
            </p:txBody>
          </p:sp>
          <p:sp>
            <p:nvSpPr>
              <p:cNvPr id="273742" name="Freeform 2382"/>
              <p:cNvSpPr>
                <a:spLocks/>
              </p:cNvSpPr>
              <p:nvPr/>
            </p:nvSpPr>
            <p:spPr bwMode="auto">
              <a:xfrm>
                <a:off x="3755" y="3298"/>
                <a:ext cx="99" cy="89"/>
              </a:xfrm>
              <a:custGeom>
                <a:avLst/>
                <a:gdLst/>
                <a:ahLst/>
                <a:cxnLst>
                  <a:cxn ang="0">
                    <a:pos x="0" y="9"/>
                  </a:cxn>
                  <a:cxn ang="0">
                    <a:pos x="18" y="0"/>
                  </a:cxn>
                  <a:cxn ang="0">
                    <a:pos x="99" y="81"/>
                  </a:cxn>
                  <a:cxn ang="0">
                    <a:pos x="81" y="89"/>
                  </a:cxn>
                  <a:cxn ang="0">
                    <a:pos x="0" y="9"/>
                  </a:cxn>
                </a:cxnLst>
                <a:rect l="0" t="0" r="r" b="b"/>
                <a:pathLst>
                  <a:path w="99" h="89">
                    <a:moveTo>
                      <a:pt x="0" y="9"/>
                    </a:moveTo>
                    <a:lnTo>
                      <a:pt x="18" y="0"/>
                    </a:lnTo>
                    <a:lnTo>
                      <a:pt x="99" y="81"/>
                    </a:lnTo>
                    <a:lnTo>
                      <a:pt x="81" y="89"/>
                    </a:lnTo>
                    <a:lnTo>
                      <a:pt x="0" y="9"/>
                    </a:lnTo>
                    <a:close/>
                  </a:path>
                </a:pathLst>
              </a:custGeom>
              <a:solidFill>
                <a:srgbClr val="4891B6"/>
              </a:solidFill>
              <a:ln w="9525">
                <a:noFill/>
                <a:round/>
                <a:headEnd/>
                <a:tailEnd/>
              </a:ln>
            </p:spPr>
            <p:txBody>
              <a:bodyPr/>
              <a:lstStyle/>
              <a:p>
                <a:endParaRPr lang="en-US"/>
              </a:p>
            </p:txBody>
          </p:sp>
          <p:sp>
            <p:nvSpPr>
              <p:cNvPr id="273743" name="Line 2383"/>
              <p:cNvSpPr>
                <a:spLocks noChangeShapeType="1"/>
              </p:cNvSpPr>
              <p:nvPr/>
            </p:nvSpPr>
            <p:spPr bwMode="auto">
              <a:xfrm>
                <a:off x="3755" y="3307"/>
                <a:ext cx="81" cy="80"/>
              </a:xfrm>
              <a:prstGeom prst="line">
                <a:avLst/>
              </a:prstGeom>
              <a:noFill/>
              <a:ln w="1588">
                <a:solidFill>
                  <a:srgbClr val="4891B6"/>
                </a:solidFill>
                <a:miter lim="800000"/>
                <a:headEnd/>
                <a:tailEnd/>
              </a:ln>
            </p:spPr>
            <p:txBody>
              <a:bodyPr/>
              <a:lstStyle/>
              <a:p>
                <a:endParaRPr lang="en-US"/>
              </a:p>
            </p:txBody>
          </p:sp>
          <p:sp>
            <p:nvSpPr>
              <p:cNvPr id="273744" name="Freeform 2384"/>
              <p:cNvSpPr>
                <a:spLocks/>
              </p:cNvSpPr>
              <p:nvPr/>
            </p:nvSpPr>
            <p:spPr bwMode="auto">
              <a:xfrm>
                <a:off x="3755" y="3303"/>
                <a:ext cx="90" cy="84"/>
              </a:xfrm>
              <a:custGeom>
                <a:avLst/>
                <a:gdLst/>
                <a:ahLst/>
                <a:cxnLst>
                  <a:cxn ang="0">
                    <a:pos x="0" y="4"/>
                  </a:cxn>
                  <a:cxn ang="0">
                    <a:pos x="9" y="0"/>
                  </a:cxn>
                  <a:cxn ang="0">
                    <a:pos x="90" y="80"/>
                  </a:cxn>
                  <a:cxn ang="0">
                    <a:pos x="81" y="84"/>
                  </a:cxn>
                  <a:cxn ang="0">
                    <a:pos x="0" y="4"/>
                  </a:cxn>
                </a:cxnLst>
                <a:rect l="0" t="0" r="r" b="b"/>
                <a:pathLst>
                  <a:path w="90" h="84">
                    <a:moveTo>
                      <a:pt x="0" y="4"/>
                    </a:moveTo>
                    <a:lnTo>
                      <a:pt x="9" y="0"/>
                    </a:lnTo>
                    <a:lnTo>
                      <a:pt x="90" y="80"/>
                    </a:lnTo>
                    <a:lnTo>
                      <a:pt x="81" y="84"/>
                    </a:lnTo>
                    <a:lnTo>
                      <a:pt x="0" y="4"/>
                    </a:lnTo>
                    <a:close/>
                  </a:path>
                </a:pathLst>
              </a:custGeom>
              <a:solidFill>
                <a:srgbClr val="4891B6"/>
              </a:solidFill>
              <a:ln w="9525">
                <a:noFill/>
                <a:round/>
                <a:headEnd/>
                <a:tailEnd/>
              </a:ln>
            </p:spPr>
            <p:txBody>
              <a:bodyPr/>
              <a:lstStyle/>
              <a:p>
                <a:endParaRPr lang="en-US"/>
              </a:p>
            </p:txBody>
          </p:sp>
          <p:sp>
            <p:nvSpPr>
              <p:cNvPr id="273745" name="Freeform 2385"/>
              <p:cNvSpPr>
                <a:spLocks/>
              </p:cNvSpPr>
              <p:nvPr/>
            </p:nvSpPr>
            <p:spPr bwMode="auto">
              <a:xfrm>
                <a:off x="3764" y="3298"/>
                <a:ext cx="90" cy="85"/>
              </a:xfrm>
              <a:custGeom>
                <a:avLst/>
                <a:gdLst/>
                <a:ahLst/>
                <a:cxnLst>
                  <a:cxn ang="0">
                    <a:pos x="0" y="5"/>
                  </a:cxn>
                  <a:cxn ang="0">
                    <a:pos x="9" y="0"/>
                  </a:cxn>
                  <a:cxn ang="0">
                    <a:pos x="90" y="81"/>
                  </a:cxn>
                  <a:cxn ang="0">
                    <a:pos x="81" y="85"/>
                  </a:cxn>
                  <a:cxn ang="0">
                    <a:pos x="0" y="5"/>
                  </a:cxn>
                </a:cxnLst>
                <a:rect l="0" t="0" r="r" b="b"/>
                <a:pathLst>
                  <a:path w="90" h="85">
                    <a:moveTo>
                      <a:pt x="0" y="5"/>
                    </a:moveTo>
                    <a:lnTo>
                      <a:pt x="9" y="0"/>
                    </a:lnTo>
                    <a:lnTo>
                      <a:pt x="90" y="81"/>
                    </a:lnTo>
                    <a:lnTo>
                      <a:pt x="81" y="85"/>
                    </a:lnTo>
                    <a:lnTo>
                      <a:pt x="0" y="5"/>
                    </a:lnTo>
                    <a:close/>
                  </a:path>
                </a:pathLst>
              </a:custGeom>
              <a:solidFill>
                <a:srgbClr val="4892B7"/>
              </a:solidFill>
              <a:ln w="9525">
                <a:noFill/>
                <a:round/>
                <a:headEnd/>
                <a:tailEnd/>
              </a:ln>
            </p:spPr>
            <p:txBody>
              <a:bodyPr/>
              <a:lstStyle/>
              <a:p>
                <a:endParaRPr lang="en-US"/>
              </a:p>
            </p:txBody>
          </p:sp>
          <p:sp>
            <p:nvSpPr>
              <p:cNvPr id="273746" name="Freeform 2386"/>
              <p:cNvSpPr>
                <a:spLocks/>
              </p:cNvSpPr>
              <p:nvPr/>
            </p:nvSpPr>
            <p:spPr bwMode="auto">
              <a:xfrm>
                <a:off x="3773" y="3289"/>
                <a:ext cx="98" cy="90"/>
              </a:xfrm>
              <a:custGeom>
                <a:avLst/>
                <a:gdLst/>
                <a:ahLst/>
                <a:cxnLst>
                  <a:cxn ang="0">
                    <a:pos x="0" y="9"/>
                  </a:cxn>
                  <a:cxn ang="0">
                    <a:pos x="17" y="0"/>
                  </a:cxn>
                  <a:cxn ang="0">
                    <a:pos x="98" y="81"/>
                  </a:cxn>
                  <a:cxn ang="0">
                    <a:pos x="81" y="90"/>
                  </a:cxn>
                  <a:cxn ang="0">
                    <a:pos x="0" y="9"/>
                  </a:cxn>
                </a:cxnLst>
                <a:rect l="0" t="0" r="r" b="b"/>
                <a:pathLst>
                  <a:path w="98" h="90">
                    <a:moveTo>
                      <a:pt x="0" y="9"/>
                    </a:moveTo>
                    <a:lnTo>
                      <a:pt x="17" y="0"/>
                    </a:lnTo>
                    <a:lnTo>
                      <a:pt x="98" y="81"/>
                    </a:lnTo>
                    <a:lnTo>
                      <a:pt x="81" y="90"/>
                    </a:lnTo>
                    <a:lnTo>
                      <a:pt x="0" y="9"/>
                    </a:lnTo>
                    <a:close/>
                  </a:path>
                </a:pathLst>
              </a:custGeom>
              <a:solidFill>
                <a:srgbClr val="4993B8"/>
              </a:solidFill>
              <a:ln w="9525">
                <a:noFill/>
                <a:round/>
                <a:headEnd/>
                <a:tailEnd/>
              </a:ln>
            </p:spPr>
            <p:txBody>
              <a:bodyPr/>
              <a:lstStyle/>
              <a:p>
                <a:endParaRPr lang="en-US"/>
              </a:p>
            </p:txBody>
          </p:sp>
          <p:sp>
            <p:nvSpPr>
              <p:cNvPr id="273747" name="Line 2387"/>
              <p:cNvSpPr>
                <a:spLocks noChangeShapeType="1"/>
              </p:cNvSpPr>
              <p:nvPr/>
            </p:nvSpPr>
            <p:spPr bwMode="auto">
              <a:xfrm>
                <a:off x="3773" y="3298"/>
                <a:ext cx="81" cy="81"/>
              </a:xfrm>
              <a:prstGeom prst="line">
                <a:avLst/>
              </a:prstGeom>
              <a:noFill/>
              <a:ln w="1588">
                <a:solidFill>
                  <a:srgbClr val="4993B8"/>
                </a:solidFill>
                <a:miter lim="800000"/>
                <a:headEnd/>
                <a:tailEnd/>
              </a:ln>
            </p:spPr>
            <p:txBody>
              <a:bodyPr/>
              <a:lstStyle/>
              <a:p>
                <a:endParaRPr lang="en-US"/>
              </a:p>
            </p:txBody>
          </p:sp>
          <p:sp>
            <p:nvSpPr>
              <p:cNvPr id="273748" name="Freeform 2388"/>
              <p:cNvSpPr>
                <a:spLocks/>
              </p:cNvSpPr>
              <p:nvPr/>
            </p:nvSpPr>
            <p:spPr bwMode="auto">
              <a:xfrm>
                <a:off x="3773" y="3295"/>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3B8"/>
              </a:solidFill>
              <a:ln w="9525">
                <a:noFill/>
                <a:round/>
                <a:headEnd/>
                <a:tailEnd/>
              </a:ln>
            </p:spPr>
            <p:txBody>
              <a:bodyPr/>
              <a:lstStyle/>
              <a:p>
                <a:endParaRPr lang="en-US"/>
              </a:p>
            </p:txBody>
          </p:sp>
          <p:sp>
            <p:nvSpPr>
              <p:cNvPr id="273749" name="Freeform 2389"/>
              <p:cNvSpPr>
                <a:spLocks/>
              </p:cNvSpPr>
              <p:nvPr/>
            </p:nvSpPr>
            <p:spPr bwMode="auto">
              <a:xfrm>
                <a:off x="3779" y="3292"/>
                <a:ext cx="86" cy="84"/>
              </a:xfrm>
              <a:custGeom>
                <a:avLst/>
                <a:gdLst/>
                <a:ahLst/>
                <a:cxnLst>
                  <a:cxn ang="0">
                    <a:pos x="0" y="3"/>
                  </a:cxn>
                  <a:cxn ang="0">
                    <a:pos x="6" y="0"/>
                  </a:cxn>
                  <a:cxn ang="0">
                    <a:pos x="86" y="81"/>
                  </a:cxn>
                  <a:cxn ang="0">
                    <a:pos x="80" y="84"/>
                  </a:cxn>
                  <a:cxn ang="0">
                    <a:pos x="0" y="3"/>
                  </a:cxn>
                </a:cxnLst>
                <a:rect l="0" t="0" r="r" b="b"/>
                <a:pathLst>
                  <a:path w="86" h="84">
                    <a:moveTo>
                      <a:pt x="0" y="3"/>
                    </a:moveTo>
                    <a:lnTo>
                      <a:pt x="6" y="0"/>
                    </a:lnTo>
                    <a:lnTo>
                      <a:pt x="86" y="81"/>
                    </a:lnTo>
                    <a:lnTo>
                      <a:pt x="80" y="84"/>
                    </a:lnTo>
                    <a:lnTo>
                      <a:pt x="0" y="3"/>
                    </a:lnTo>
                    <a:close/>
                  </a:path>
                </a:pathLst>
              </a:custGeom>
              <a:solidFill>
                <a:srgbClr val="4993B9"/>
              </a:solidFill>
              <a:ln w="9525">
                <a:noFill/>
                <a:round/>
                <a:headEnd/>
                <a:tailEnd/>
              </a:ln>
            </p:spPr>
            <p:txBody>
              <a:bodyPr/>
              <a:lstStyle/>
              <a:p>
                <a:endParaRPr lang="en-US"/>
              </a:p>
            </p:txBody>
          </p:sp>
          <p:sp>
            <p:nvSpPr>
              <p:cNvPr id="273750" name="Freeform 2390"/>
              <p:cNvSpPr>
                <a:spLocks/>
              </p:cNvSpPr>
              <p:nvPr/>
            </p:nvSpPr>
            <p:spPr bwMode="auto">
              <a:xfrm>
                <a:off x="3785" y="3289"/>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994BA"/>
              </a:solidFill>
              <a:ln w="9525">
                <a:noFill/>
                <a:round/>
                <a:headEnd/>
                <a:tailEnd/>
              </a:ln>
            </p:spPr>
            <p:txBody>
              <a:bodyPr/>
              <a:lstStyle/>
              <a:p>
                <a:endParaRPr lang="en-US"/>
              </a:p>
            </p:txBody>
          </p:sp>
          <p:sp>
            <p:nvSpPr>
              <p:cNvPr id="273751" name="Freeform 2391"/>
              <p:cNvSpPr>
                <a:spLocks/>
              </p:cNvSpPr>
              <p:nvPr/>
            </p:nvSpPr>
            <p:spPr bwMode="auto">
              <a:xfrm>
                <a:off x="3790" y="3280"/>
                <a:ext cx="97" cy="90"/>
              </a:xfrm>
              <a:custGeom>
                <a:avLst/>
                <a:gdLst/>
                <a:ahLst/>
                <a:cxnLst>
                  <a:cxn ang="0">
                    <a:pos x="0" y="9"/>
                  </a:cxn>
                  <a:cxn ang="0">
                    <a:pos x="17" y="0"/>
                  </a:cxn>
                  <a:cxn ang="0">
                    <a:pos x="97" y="80"/>
                  </a:cxn>
                  <a:cxn ang="0">
                    <a:pos x="81" y="90"/>
                  </a:cxn>
                  <a:cxn ang="0">
                    <a:pos x="0" y="9"/>
                  </a:cxn>
                </a:cxnLst>
                <a:rect l="0" t="0" r="r" b="b"/>
                <a:pathLst>
                  <a:path w="97" h="90">
                    <a:moveTo>
                      <a:pt x="0" y="9"/>
                    </a:moveTo>
                    <a:lnTo>
                      <a:pt x="17" y="0"/>
                    </a:lnTo>
                    <a:lnTo>
                      <a:pt x="97" y="80"/>
                    </a:lnTo>
                    <a:lnTo>
                      <a:pt x="81" y="90"/>
                    </a:lnTo>
                    <a:lnTo>
                      <a:pt x="0" y="9"/>
                    </a:lnTo>
                    <a:close/>
                  </a:path>
                </a:pathLst>
              </a:custGeom>
              <a:solidFill>
                <a:srgbClr val="4A95BB"/>
              </a:solidFill>
              <a:ln w="9525">
                <a:noFill/>
                <a:round/>
                <a:headEnd/>
                <a:tailEnd/>
              </a:ln>
            </p:spPr>
            <p:txBody>
              <a:bodyPr/>
              <a:lstStyle/>
              <a:p>
                <a:endParaRPr lang="en-US"/>
              </a:p>
            </p:txBody>
          </p:sp>
          <p:sp>
            <p:nvSpPr>
              <p:cNvPr id="273752" name="Line 2392"/>
              <p:cNvSpPr>
                <a:spLocks noChangeShapeType="1"/>
              </p:cNvSpPr>
              <p:nvPr/>
            </p:nvSpPr>
            <p:spPr bwMode="auto">
              <a:xfrm>
                <a:off x="3790" y="3289"/>
                <a:ext cx="81" cy="81"/>
              </a:xfrm>
              <a:prstGeom prst="line">
                <a:avLst/>
              </a:prstGeom>
              <a:noFill/>
              <a:ln w="1588">
                <a:solidFill>
                  <a:srgbClr val="4A95BB"/>
                </a:solidFill>
                <a:miter lim="800000"/>
                <a:headEnd/>
                <a:tailEnd/>
              </a:ln>
            </p:spPr>
            <p:txBody>
              <a:bodyPr/>
              <a:lstStyle/>
              <a:p>
                <a:endParaRPr lang="en-US"/>
              </a:p>
            </p:txBody>
          </p:sp>
          <p:sp>
            <p:nvSpPr>
              <p:cNvPr id="273753" name="Freeform 2393"/>
              <p:cNvSpPr>
                <a:spLocks/>
              </p:cNvSpPr>
              <p:nvPr/>
            </p:nvSpPr>
            <p:spPr bwMode="auto">
              <a:xfrm>
                <a:off x="3790" y="3286"/>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A95BB"/>
              </a:solidFill>
              <a:ln w="9525">
                <a:noFill/>
                <a:round/>
                <a:headEnd/>
                <a:tailEnd/>
              </a:ln>
            </p:spPr>
            <p:txBody>
              <a:bodyPr/>
              <a:lstStyle/>
              <a:p>
                <a:endParaRPr lang="en-US"/>
              </a:p>
            </p:txBody>
          </p:sp>
          <p:sp>
            <p:nvSpPr>
              <p:cNvPr id="273754" name="Freeform 2394"/>
              <p:cNvSpPr>
                <a:spLocks/>
              </p:cNvSpPr>
              <p:nvPr/>
            </p:nvSpPr>
            <p:spPr bwMode="auto">
              <a:xfrm>
                <a:off x="3796" y="3283"/>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A96BC"/>
              </a:solidFill>
              <a:ln w="9525">
                <a:noFill/>
                <a:round/>
                <a:headEnd/>
                <a:tailEnd/>
              </a:ln>
            </p:spPr>
            <p:txBody>
              <a:bodyPr/>
              <a:lstStyle/>
              <a:p>
                <a:endParaRPr lang="en-US"/>
              </a:p>
            </p:txBody>
          </p:sp>
          <p:sp>
            <p:nvSpPr>
              <p:cNvPr id="273755" name="Freeform 2395"/>
              <p:cNvSpPr>
                <a:spLocks/>
              </p:cNvSpPr>
              <p:nvPr/>
            </p:nvSpPr>
            <p:spPr bwMode="auto">
              <a:xfrm>
                <a:off x="3801" y="3280"/>
                <a:ext cx="86" cy="84"/>
              </a:xfrm>
              <a:custGeom>
                <a:avLst/>
                <a:gdLst/>
                <a:ahLst/>
                <a:cxnLst>
                  <a:cxn ang="0">
                    <a:pos x="0" y="3"/>
                  </a:cxn>
                  <a:cxn ang="0">
                    <a:pos x="6" y="0"/>
                  </a:cxn>
                  <a:cxn ang="0">
                    <a:pos x="86" y="80"/>
                  </a:cxn>
                  <a:cxn ang="0">
                    <a:pos x="81" y="84"/>
                  </a:cxn>
                  <a:cxn ang="0">
                    <a:pos x="0" y="3"/>
                  </a:cxn>
                </a:cxnLst>
                <a:rect l="0" t="0" r="r" b="b"/>
                <a:pathLst>
                  <a:path w="86" h="84">
                    <a:moveTo>
                      <a:pt x="0" y="3"/>
                    </a:moveTo>
                    <a:lnTo>
                      <a:pt x="6" y="0"/>
                    </a:lnTo>
                    <a:lnTo>
                      <a:pt x="86" y="80"/>
                    </a:lnTo>
                    <a:lnTo>
                      <a:pt x="81" y="84"/>
                    </a:lnTo>
                    <a:lnTo>
                      <a:pt x="0" y="3"/>
                    </a:lnTo>
                    <a:close/>
                  </a:path>
                </a:pathLst>
              </a:custGeom>
              <a:solidFill>
                <a:srgbClr val="4B97BD"/>
              </a:solidFill>
              <a:ln w="9525">
                <a:noFill/>
                <a:round/>
                <a:headEnd/>
                <a:tailEnd/>
              </a:ln>
            </p:spPr>
            <p:txBody>
              <a:bodyPr/>
              <a:lstStyle/>
              <a:p>
                <a:endParaRPr lang="en-US"/>
              </a:p>
            </p:txBody>
          </p:sp>
          <p:sp>
            <p:nvSpPr>
              <p:cNvPr id="273756" name="Freeform 2396"/>
              <p:cNvSpPr>
                <a:spLocks/>
              </p:cNvSpPr>
              <p:nvPr/>
            </p:nvSpPr>
            <p:spPr bwMode="auto">
              <a:xfrm>
                <a:off x="3807" y="3270"/>
                <a:ext cx="96" cy="90"/>
              </a:xfrm>
              <a:custGeom>
                <a:avLst/>
                <a:gdLst/>
                <a:ahLst/>
                <a:cxnLst>
                  <a:cxn ang="0">
                    <a:pos x="0" y="10"/>
                  </a:cxn>
                  <a:cxn ang="0">
                    <a:pos x="16" y="0"/>
                  </a:cxn>
                  <a:cxn ang="0">
                    <a:pos x="96" y="80"/>
                  </a:cxn>
                  <a:cxn ang="0">
                    <a:pos x="80" y="90"/>
                  </a:cxn>
                  <a:cxn ang="0">
                    <a:pos x="0" y="10"/>
                  </a:cxn>
                </a:cxnLst>
                <a:rect l="0" t="0" r="r" b="b"/>
                <a:pathLst>
                  <a:path w="96" h="90">
                    <a:moveTo>
                      <a:pt x="0" y="10"/>
                    </a:moveTo>
                    <a:lnTo>
                      <a:pt x="16" y="0"/>
                    </a:lnTo>
                    <a:lnTo>
                      <a:pt x="96" y="80"/>
                    </a:lnTo>
                    <a:lnTo>
                      <a:pt x="80" y="90"/>
                    </a:lnTo>
                    <a:lnTo>
                      <a:pt x="0" y="10"/>
                    </a:lnTo>
                    <a:close/>
                  </a:path>
                </a:pathLst>
              </a:custGeom>
              <a:solidFill>
                <a:srgbClr val="4C98BE"/>
              </a:solidFill>
              <a:ln w="9525">
                <a:noFill/>
                <a:round/>
                <a:headEnd/>
                <a:tailEnd/>
              </a:ln>
            </p:spPr>
            <p:txBody>
              <a:bodyPr/>
              <a:lstStyle/>
              <a:p>
                <a:endParaRPr lang="en-US"/>
              </a:p>
            </p:txBody>
          </p:sp>
          <p:sp>
            <p:nvSpPr>
              <p:cNvPr id="273757" name="Line 2397"/>
              <p:cNvSpPr>
                <a:spLocks noChangeShapeType="1"/>
              </p:cNvSpPr>
              <p:nvPr/>
            </p:nvSpPr>
            <p:spPr bwMode="auto">
              <a:xfrm>
                <a:off x="3807" y="3280"/>
                <a:ext cx="80" cy="80"/>
              </a:xfrm>
              <a:prstGeom prst="line">
                <a:avLst/>
              </a:prstGeom>
              <a:noFill/>
              <a:ln w="1588">
                <a:solidFill>
                  <a:srgbClr val="4C98BE"/>
                </a:solidFill>
                <a:miter lim="800000"/>
                <a:headEnd/>
                <a:tailEnd/>
              </a:ln>
            </p:spPr>
            <p:txBody>
              <a:bodyPr/>
              <a:lstStyle/>
              <a:p>
                <a:endParaRPr lang="en-US"/>
              </a:p>
            </p:txBody>
          </p:sp>
          <p:sp>
            <p:nvSpPr>
              <p:cNvPr id="273758" name="Freeform 2398"/>
              <p:cNvSpPr>
                <a:spLocks/>
              </p:cNvSpPr>
              <p:nvPr/>
            </p:nvSpPr>
            <p:spPr bwMode="auto">
              <a:xfrm>
                <a:off x="3807" y="3275"/>
                <a:ext cx="88" cy="85"/>
              </a:xfrm>
              <a:custGeom>
                <a:avLst/>
                <a:gdLst/>
                <a:ahLst/>
                <a:cxnLst>
                  <a:cxn ang="0">
                    <a:pos x="0" y="5"/>
                  </a:cxn>
                  <a:cxn ang="0">
                    <a:pos x="8" y="0"/>
                  </a:cxn>
                  <a:cxn ang="0">
                    <a:pos x="88" y="80"/>
                  </a:cxn>
                  <a:cxn ang="0">
                    <a:pos x="80" y="85"/>
                  </a:cxn>
                  <a:cxn ang="0">
                    <a:pos x="0" y="5"/>
                  </a:cxn>
                </a:cxnLst>
                <a:rect l="0" t="0" r="r" b="b"/>
                <a:pathLst>
                  <a:path w="88" h="85">
                    <a:moveTo>
                      <a:pt x="0" y="5"/>
                    </a:moveTo>
                    <a:lnTo>
                      <a:pt x="8" y="0"/>
                    </a:lnTo>
                    <a:lnTo>
                      <a:pt x="88" y="80"/>
                    </a:lnTo>
                    <a:lnTo>
                      <a:pt x="80" y="85"/>
                    </a:lnTo>
                    <a:lnTo>
                      <a:pt x="0" y="5"/>
                    </a:lnTo>
                    <a:close/>
                  </a:path>
                </a:pathLst>
              </a:custGeom>
              <a:solidFill>
                <a:srgbClr val="4C98BE"/>
              </a:solidFill>
              <a:ln w="9525">
                <a:noFill/>
                <a:round/>
                <a:headEnd/>
                <a:tailEnd/>
              </a:ln>
            </p:spPr>
            <p:txBody>
              <a:bodyPr/>
              <a:lstStyle/>
              <a:p>
                <a:endParaRPr lang="en-US"/>
              </a:p>
            </p:txBody>
          </p:sp>
          <p:sp>
            <p:nvSpPr>
              <p:cNvPr id="273759" name="Freeform 2399"/>
              <p:cNvSpPr>
                <a:spLocks/>
              </p:cNvSpPr>
              <p:nvPr/>
            </p:nvSpPr>
            <p:spPr bwMode="auto">
              <a:xfrm>
                <a:off x="3815" y="3270"/>
                <a:ext cx="88" cy="85"/>
              </a:xfrm>
              <a:custGeom>
                <a:avLst/>
                <a:gdLst/>
                <a:ahLst/>
                <a:cxnLst>
                  <a:cxn ang="0">
                    <a:pos x="0" y="5"/>
                  </a:cxn>
                  <a:cxn ang="0">
                    <a:pos x="8" y="0"/>
                  </a:cxn>
                  <a:cxn ang="0">
                    <a:pos x="88" y="80"/>
                  </a:cxn>
                  <a:cxn ang="0">
                    <a:pos x="80" y="85"/>
                  </a:cxn>
                  <a:cxn ang="0">
                    <a:pos x="0" y="5"/>
                  </a:cxn>
                </a:cxnLst>
                <a:rect l="0" t="0" r="r" b="b"/>
                <a:pathLst>
                  <a:path w="88" h="85">
                    <a:moveTo>
                      <a:pt x="0" y="5"/>
                    </a:moveTo>
                    <a:lnTo>
                      <a:pt x="8" y="0"/>
                    </a:lnTo>
                    <a:lnTo>
                      <a:pt x="88" y="80"/>
                    </a:lnTo>
                    <a:lnTo>
                      <a:pt x="80" y="85"/>
                    </a:lnTo>
                    <a:lnTo>
                      <a:pt x="0" y="5"/>
                    </a:lnTo>
                    <a:close/>
                  </a:path>
                </a:pathLst>
              </a:custGeom>
              <a:solidFill>
                <a:srgbClr val="4C99BF"/>
              </a:solidFill>
              <a:ln w="9525">
                <a:noFill/>
                <a:round/>
                <a:headEnd/>
                <a:tailEnd/>
              </a:ln>
            </p:spPr>
            <p:txBody>
              <a:bodyPr/>
              <a:lstStyle/>
              <a:p>
                <a:endParaRPr lang="en-US"/>
              </a:p>
            </p:txBody>
          </p:sp>
          <p:sp>
            <p:nvSpPr>
              <p:cNvPr id="273760" name="Freeform 2400"/>
              <p:cNvSpPr>
                <a:spLocks/>
              </p:cNvSpPr>
              <p:nvPr/>
            </p:nvSpPr>
            <p:spPr bwMode="auto">
              <a:xfrm>
                <a:off x="3823" y="3259"/>
                <a:ext cx="95" cy="91"/>
              </a:xfrm>
              <a:custGeom>
                <a:avLst/>
                <a:gdLst/>
                <a:ahLst/>
                <a:cxnLst>
                  <a:cxn ang="0">
                    <a:pos x="0" y="11"/>
                  </a:cxn>
                  <a:cxn ang="0">
                    <a:pos x="15" y="0"/>
                  </a:cxn>
                  <a:cxn ang="0">
                    <a:pos x="95" y="81"/>
                  </a:cxn>
                  <a:cxn ang="0">
                    <a:pos x="80" y="91"/>
                  </a:cxn>
                  <a:cxn ang="0">
                    <a:pos x="0" y="11"/>
                  </a:cxn>
                </a:cxnLst>
                <a:rect l="0" t="0" r="r" b="b"/>
                <a:pathLst>
                  <a:path w="95" h="91">
                    <a:moveTo>
                      <a:pt x="0" y="11"/>
                    </a:moveTo>
                    <a:lnTo>
                      <a:pt x="15" y="0"/>
                    </a:lnTo>
                    <a:lnTo>
                      <a:pt x="95" y="81"/>
                    </a:lnTo>
                    <a:lnTo>
                      <a:pt x="80" y="91"/>
                    </a:lnTo>
                    <a:lnTo>
                      <a:pt x="0" y="11"/>
                    </a:lnTo>
                    <a:close/>
                  </a:path>
                </a:pathLst>
              </a:custGeom>
              <a:solidFill>
                <a:srgbClr val="4D9AC0"/>
              </a:solidFill>
              <a:ln w="9525">
                <a:noFill/>
                <a:round/>
                <a:headEnd/>
                <a:tailEnd/>
              </a:ln>
            </p:spPr>
            <p:txBody>
              <a:bodyPr/>
              <a:lstStyle/>
              <a:p>
                <a:endParaRPr lang="en-US"/>
              </a:p>
            </p:txBody>
          </p:sp>
          <p:sp>
            <p:nvSpPr>
              <p:cNvPr id="273761" name="Line 2401"/>
              <p:cNvSpPr>
                <a:spLocks noChangeShapeType="1"/>
              </p:cNvSpPr>
              <p:nvPr/>
            </p:nvSpPr>
            <p:spPr bwMode="auto">
              <a:xfrm>
                <a:off x="3823" y="3270"/>
                <a:ext cx="80" cy="80"/>
              </a:xfrm>
              <a:prstGeom prst="line">
                <a:avLst/>
              </a:prstGeom>
              <a:noFill/>
              <a:ln w="1588">
                <a:solidFill>
                  <a:srgbClr val="4D9AC0"/>
                </a:solidFill>
                <a:miter lim="800000"/>
                <a:headEnd/>
                <a:tailEnd/>
              </a:ln>
            </p:spPr>
            <p:txBody>
              <a:bodyPr/>
              <a:lstStyle/>
              <a:p>
                <a:endParaRPr lang="en-US"/>
              </a:p>
            </p:txBody>
          </p:sp>
          <p:sp>
            <p:nvSpPr>
              <p:cNvPr id="273762" name="Freeform 2402"/>
              <p:cNvSpPr>
                <a:spLocks/>
              </p:cNvSpPr>
              <p:nvPr/>
            </p:nvSpPr>
            <p:spPr bwMode="auto">
              <a:xfrm>
                <a:off x="3823" y="3266"/>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AC0"/>
              </a:solidFill>
              <a:ln w="9525">
                <a:noFill/>
                <a:round/>
                <a:headEnd/>
                <a:tailEnd/>
              </a:ln>
            </p:spPr>
            <p:txBody>
              <a:bodyPr/>
              <a:lstStyle/>
              <a:p>
                <a:endParaRPr lang="en-US"/>
              </a:p>
            </p:txBody>
          </p:sp>
          <p:sp>
            <p:nvSpPr>
              <p:cNvPr id="273763" name="Freeform 2403"/>
              <p:cNvSpPr>
                <a:spLocks/>
              </p:cNvSpPr>
              <p:nvPr/>
            </p:nvSpPr>
            <p:spPr bwMode="auto">
              <a:xfrm>
                <a:off x="3828" y="3263"/>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AC1"/>
              </a:solidFill>
              <a:ln w="9525">
                <a:noFill/>
                <a:round/>
                <a:headEnd/>
                <a:tailEnd/>
              </a:ln>
            </p:spPr>
            <p:txBody>
              <a:bodyPr/>
              <a:lstStyle/>
              <a:p>
                <a:endParaRPr lang="en-US"/>
              </a:p>
            </p:txBody>
          </p:sp>
          <p:sp>
            <p:nvSpPr>
              <p:cNvPr id="273764" name="Freeform 2404"/>
              <p:cNvSpPr>
                <a:spLocks/>
              </p:cNvSpPr>
              <p:nvPr/>
            </p:nvSpPr>
            <p:spPr bwMode="auto">
              <a:xfrm>
                <a:off x="3833" y="3259"/>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BC2"/>
              </a:solidFill>
              <a:ln w="9525">
                <a:noFill/>
                <a:round/>
                <a:headEnd/>
                <a:tailEnd/>
              </a:ln>
            </p:spPr>
            <p:txBody>
              <a:bodyPr/>
              <a:lstStyle/>
              <a:p>
                <a:endParaRPr lang="en-US"/>
              </a:p>
            </p:txBody>
          </p:sp>
          <p:sp>
            <p:nvSpPr>
              <p:cNvPr id="273765" name="Freeform 2405"/>
              <p:cNvSpPr>
                <a:spLocks/>
              </p:cNvSpPr>
              <p:nvPr/>
            </p:nvSpPr>
            <p:spPr bwMode="auto">
              <a:xfrm>
                <a:off x="3838" y="3248"/>
                <a:ext cx="95" cy="92"/>
              </a:xfrm>
              <a:custGeom>
                <a:avLst/>
                <a:gdLst/>
                <a:ahLst/>
                <a:cxnLst>
                  <a:cxn ang="0">
                    <a:pos x="0" y="11"/>
                  </a:cxn>
                  <a:cxn ang="0">
                    <a:pos x="14" y="0"/>
                  </a:cxn>
                  <a:cxn ang="0">
                    <a:pos x="95" y="81"/>
                  </a:cxn>
                  <a:cxn ang="0">
                    <a:pos x="80" y="92"/>
                  </a:cxn>
                  <a:cxn ang="0">
                    <a:pos x="0" y="11"/>
                  </a:cxn>
                </a:cxnLst>
                <a:rect l="0" t="0" r="r" b="b"/>
                <a:pathLst>
                  <a:path w="95" h="92">
                    <a:moveTo>
                      <a:pt x="0" y="11"/>
                    </a:moveTo>
                    <a:lnTo>
                      <a:pt x="14" y="0"/>
                    </a:lnTo>
                    <a:lnTo>
                      <a:pt x="95" y="81"/>
                    </a:lnTo>
                    <a:lnTo>
                      <a:pt x="80" y="92"/>
                    </a:lnTo>
                    <a:lnTo>
                      <a:pt x="0" y="11"/>
                    </a:lnTo>
                    <a:close/>
                  </a:path>
                </a:pathLst>
              </a:custGeom>
              <a:solidFill>
                <a:srgbClr val="4E9CC3"/>
              </a:solidFill>
              <a:ln w="9525">
                <a:noFill/>
                <a:round/>
                <a:headEnd/>
                <a:tailEnd/>
              </a:ln>
            </p:spPr>
            <p:txBody>
              <a:bodyPr/>
              <a:lstStyle/>
              <a:p>
                <a:endParaRPr lang="en-US"/>
              </a:p>
            </p:txBody>
          </p:sp>
          <p:sp>
            <p:nvSpPr>
              <p:cNvPr id="273766" name="Line 2406"/>
              <p:cNvSpPr>
                <a:spLocks noChangeShapeType="1"/>
              </p:cNvSpPr>
              <p:nvPr/>
            </p:nvSpPr>
            <p:spPr bwMode="auto">
              <a:xfrm>
                <a:off x="3838" y="3259"/>
                <a:ext cx="80" cy="81"/>
              </a:xfrm>
              <a:prstGeom prst="line">
                <a:avLst/>
              </a:prstGeom>
              <a:noFill/>
              <a:ln w="1588">
                <a:solidFill>
                  <a:srgbClr val="4E9CC3"/>
                </a:solidFill>
                <a:miter lim="800000"/>
                <a:headEnd/>
                <a:tailEnd/>
              </a:ln>
            </p:spPr>
            <p:txBody>
              <a:bodyPr/>
              <a:lstStyle/>
              <a:p>
                <a:endParaRPr lang="en-US"/>
              </a:p>
            </p:txBody>
          </p:sp>
          <p:sp>
            <p:nvSpPr>
              <p:cNvPr id="273767" name="Freeform 2407"/>
              <p:cNvSpPr>
                <a:spLocks/>
              </p:cNvSpPr>
              <p:nvPr/>
            </p:nvSpPr>
            <p:spPr bwMode="auto">
              <a:xfrm>
                <a:off x="3838" y="3256"/>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E9CC3"/>
              </a:solidFill>
              <a:ln w="9525">
                <a:noFill/>
                <a:round/>
                <a:headEnd/>
                <a:tailEnd/>
              </a:ln>
            </p:spPr>
            <p:txBody>
              <a:bodyPr/>
              <a:lstStyle/>
              <a:p>
                <a:endParaRPr lang="en-US"/>
              </a:p>
            </p:txBody>
          </p:sp>
          <p:sp>
            <p:nvSpPr>
              <p:cNvPr id="273768" name="Freeform 2408"/>
              <p:cNvSpPr>
                <a:spLocks/>
              </p:cNvSpPr>
              <p:nvPr/>
            </p:nvSpPr>
            <p:spPr bwMode="auto">
              <a:xfrm>
                <a:off x="3843" y="3252"/>
                <a:ext cx="85" cy="84"/>
              </a:xfrm>
              <a:custGeom>
                <a:avLst/>
                <a:gdLst/>
                <a:ahLst/>
                <a:cxnLst>
                  <a:cxn ang="0">
                    <a:pos x="0" y="4"/>
                  </a:cxn>
                  <a:cxn ang="0">
                    <a:pos x="4" y="0"/>
                  </a:cxn>
                  <a:cxn ang="0">
                    <a:pos x="85" y="80"/>
                  </a:cxn>
                  <a:cxn ang="0">
                    <a:pos x="80" y="84"/>
                  </a:cxn>
                  <a:cxn ang="0">
                    <a:pos x="0" y="4"/>
                  </a:cxn>
                </a:cxnLst>
                <a:rect l="0" t="0" r="r" b="b"/>
                <a:pathLst>
                  <a:path w="85" h="84">
                    <a:moveTo>
                      <a:pt x="0" y="4"/>
                    </a:moveTo>
                    <a:lnTo>
                      <a:pt x="4" y="0"/>
                    </a:lnTo>
                    <a:lnTo>
                      <a:pt x="85" y="80"/>
                    </a:lnTo>
                    <a:lnTo>
                      <a:pt x="80" y="84"/>
                    </a:lnTo>
                    <a:lnTo>
                      <a:pt x="0" y="4"/>
                    </a:lnTo>
                    <a:close/>
                  </a:path>
                </a:pathLst>
              </a:custGeom>
              <a:solidFill>
                <a:srgbClr val="4E9CC4"/>
              </a:solidFill>
              <a:ln w="9525">
                <a:noFill/>
                <a:round/>
                <a:headEnd/>
                <a:tailEnd/>
              </a:ln>
            </p:spPr>
            <p:txBody>
              <a:bodyPr/>
              <a:lstStyle/>
              <a:p>
                <a:endParaRPr lang="en-US"/>
              </a:p>
            </p:txBody>
          </p:sp>
          <p:sp>
            <p:nvSpPr>
              <p:cNvPr id="273769" name="Freeform 2409"/>
              <p:cNvSpPr>
                <a:spLocks/>
              </p:cNvSpPr>
              <p:nvPr/>
            </p:nvSpPr>
            <p:spPr bwMode="auto">
              <a:xfrm>
                <a:off x="3847" y="3248"/>
                <a:ext cx="86" cy="84"/>
              </a:xfrm>
              <a:custGeom>
                <a:avLst/>
                <a:gdLst/>
                <a:ahLst/>
                <a:cxnLst>
                  <a:cxn ang="0">
                    <a:pos x="0" y="4"/>
                  </a:cxn>
                  <a:cxn ang="0">
                    <a:pos x="5" y="0"/>
                  </a:cxn>
                  <a:cxn ang="0">
                    <a:pos x="86" y="81"/>
                  </a:cxn>
                  <a:cxn ang="0">
                    <a:pos x="81" y="84"/>
                  </a:cxn>
                  <a:cxn ang="0">
                    <a:pos x="0" y="4"/>
                  </a:cxn>
                </a:cxnLst>
                <a:rect l="0" t="0" r="r" b="b"/>
                <a:pathLst>
                  <a:path w="86" h="84">
                    <a:moveTo>
                      <a:pt x="0" y="4"/>
                    </a:moveTo>
                    <a:lnTo>
                      <a:pt x="5" y="0"/>
                    </a:lnTo>
                    <a:lnTo>
                      <a:pt x="86" y="81"/>
                    </a:lnTo>
                    <a:lnTo>
                      <a:pt x="81" y="84"/>
                    </a:lnTo>
                    <a:lnTo>
                      <a:pt x="0" y="4"/>
                    </a:lnTo>
                    <a:close/>
                  </a:path>
                </a:pathLst>
              </a:custGeom>
              <a:solidFill>
                <a:srgbClr val="4E9DC5"/>
              </a:solidFill>
              <a:ln w="9525">
                <a:noFill/>
                <a:round/>
                <a:headEnd/>
                <a:tailEnd/>
              </a:ln>
            </p:spPr>
            <p:txBody>
              <a:bodyPr/>
              <a:lstStyle/>
              <a:p>
                <a:endParaRPr lang="en-US"/>
              </a:p>
            </p:txBody>
          </p:sp>
          <p:sp>
            <p:nvSpPr>
              <p:cNvPr id="273770" name="Freeform 2410"/>
              <p:cNvSpPr>
                <a:spLocks/>
              </p:cNvSpPr>
              <p:nvPr/>
            </p:nvSpPr>
            <p:spPr bwMode="auto">
              <a:xfrm>
                <a:off x="3852" y="3237"/>
                <a:ext cx="94" cy="92"/>
              </a:xfrm>
              <a:custGeom>
                <a:avLst/>
                <a:gdLst/>
                <a:ahLst/>
                <a:cxnLst>
                  <a:cxn ang="0">
                    <a:pos x="0" y="11"/>
                  </a:cxn>
                  <a:cxn ang="0">
                    <a:pos x="14" y="0"/>
                  </a:cxn>
                  <a:cxn ang="0">
                    <a:pos x="94" y="80"/>
                  </a:cxn>
                  <a:cxn ang="0">
                    <a:pos x="81" y="92"/>
                  </a:cxn>
                  <a:cxn ang="0">
                    <a:pos x="0" y="11"/>
                  </a:cxn>
                </a:cxnLst>
                <a:rect l="0" t="0" r="r" b="b"/>
                <a:pathLst>
                  <a:path w="94" h="92">
                    <a:moveTo>
                      <a:pt x="0" y="11"/>
                    </a:moveTo>
                    <a:lnTo>
                      <a:pt x="14" y="0"/>
                    </a:lnTo>
                    <a:lnTo>
                      <a:pt x="94" y="80"/>
                    </a:lnTo>
                    <a:lnTo>
                      <a:pt x="81" y="92"/>
                    </a:lnTo>
                    <a:lnTo>
                      <a:pt x="0" y="11"/>
                    </a:lnTo>
                    <a:close/>
                  </a:path>
                </a:pathLst>
              </a:custGeom>
              <a:solidFill>
                <a:srgbClr val="4F9EC6"/>
              </a:solidFill>
              <a:ln w="9525">
                <a:noFill/>
                <a:round/>
                <a:headEnd/>
                <a:tailEnd/>
              </a:ln>
            </p:spPr>
            <p:txBody>
              <a:bodyPr/>
              <a:lstStyle/>
              <a:p>
                <a:endParaRPr lang="en-US"/>
              </a:p>
            </p:txBody>
          </p:sp>
          <p:sp>
            <p:nvSpPr>
              <p:cNvPr id="273771" name="Line 2411"/>
              <p:cNvSpPr>
                <a:spLocks noChangeShapeType="1"/>
              </p:cNvSpPr>
              <p:nvPr/>
            </p:nvSpPr>
            <p:spPr bwMode="auto">
              <a:xfrm>
                <a:off x="3852" y="3248"/>
                <a:ext cx="81" cy="81"/>
              </a:xfrm>
              <a:prstGeom prst="line">
                <a:avLst/>
              </a:prstGeom>
              <a:noFill/>
              <a:ln w="1588">
                <a:solidFill>
                  <a:srgbClr val="4F9EC6"/>
                </a:solidFill>
                <a:miter lim="800000"/>
                <a:headEnd/>
                <a:tailEnd/>
              </a:ln>
            </p:spPr>
            <p:txBody>
              <a:bodyPr/>
              <a:lstStyle/>
              <a:p>
                <a:endParaRPr lang="en-US"/>
              </a:p>
            </p:txBody>
          </p:sp>
          <p:sp>
            <p:nvSpPr>
              <p:cNvPr id="273772" name="Freeform 2412"/>
              <p:cNvSpPr>
                <a:spLocks/>
              </p:cNvSpPr>
              <p:nvPr/>
            </p:nvSpPr>
            <p:spPr bwMode="auto">
              <a:xfrm>
                <a:off x="3852" y="3242"/>
                <a:ext cx="87" cy="87"/>
              </a:xfrm>
              <a:custGeom>
                <a:avLst/>
                <a:gdLst/>
                <a:ahLst/>
                <a:cxnLst>
                  <a:cxn ang="0">
                    <a:pos x="0" y="6"/>
                  </a:cxn>
                  <a:cxn ang="0">
                    <a:pos x="7" y="0"/>
                  </a:cxn>
                  <a:cxn ang="0">
                    <a:pos x="87" y="81"/>
                  </a:cxn>
                  <a:cxn ang="0">
                    <a:pos x="81" y="87"/>
                  </a:cxn>
                  <a:cxn ang="0">
                    <a:pos x="0" y="6"/>
                  </a:cxn>
                </a:cxnLst>
                <a:rect l="0" t="0" r="r" b="b"/>
                <a:pathLst>
                  <a:path w="87" h="87">
                    <a:moveTo>
                      <a:pt x="0" y="6"/>
                    </a:moveTo>
                    <a:lnTo>
                      <a:pt x="7" y="0"/>
                    </a:lnTo>
                    <a:lnTo>
                      <a:pt x="87" y="81"/>
                    </a:lnTo>
                    <a:lnTo>
                      <a:pt x="81" y="87"/>
                    </a:lnTo>
                    <a:lnTo>
                      <a:pt x="0" y="6"/>
                    </a:lnTo>
                    <a:close/>
                  </a:path>
                </a:pathLst>
              </a:custGeom>
              <a:solidFill>
                <a:srgbClr val="4F9EC6"/>
              </a:solidFill>
              <a:ln w="9525">
                <a:noFill/>
                <a:round/>
                <a:headEnd/>
                <a:tailEnd/>
              </a:ln>
            </p:spPr>
            <p:txBody>
              <a:bodyPr/>
              <a:lstStyle/>
              <a:p>
                <a:endParaRPr lang="en-US"/>
              </a:p>
            </p:txBody>
          </p:sp>
          <p:sp>
            <p:nvSpPr>
              <p:cNvPr id="273773" name="Freeform 2413"/>
              <p:cNvSpPr>
                <a:spLocks/>
              </p:cNvSpPr>
              <p:nvPr/>
            </p:nvSpPr>
            <p:spPr bwMode="auto">
              <a:xfrm>
                <a:off x="3859" y="3237"/>
                <a:ext cx="87" cy="86"/>
              </a:xfrm>
              <a:custGeom>
                <a:avLst/>
                <a:gdLst/>
                <a:ahLst/>
                <a:cxnLst>
                  <a:cxn ang="0">
                    <a:pos x="0" y="5"/>
                  </a:cxn>
                  <a:cxn ang="0">
                    <a:pos x="7" y="0"/>
                  </a:cxn>
                  <a:cxn ang="0">
                    <a:pos x="87" y="80"/>
                  </a:cxn>
                  <a:cxn ang="0">
                    <a:pos x="80" y="86"/>
                  </a:cxn>
                  <a:cxn ang="0">
                    <a:pos x="0" y="5"/>
                  </a:cxn>
                </a:cxnLst>
                <a:rect l="0" t="0" r="r" b="b"/>
                <a:pathLst>
                  <a:path w="87" h="86">
                    <a:moveTo>
                      <a:pt x="0" y="5"/>
                    </a:moveTo>
                    <a:lnTo>
                      <a:pt x="7" y="0"/>
                    </a:lnTo>
                    <a:lnTo>
                      <a:pt x="87" y="80"/>
                    </a:lnTo>
                    <a:lnTo>
                      <a:pt x="80" y="86"/>
                    </a:lnTo>
                    <a:lnTo>
                      <a:pt x="0" y="5"/>
                    </a:lnTo>
                    <a:close/>
                  </a:path>
                </a:pathLst>
              </a:custGeom>
              <a:solidFill>
                <a:srgbClr val="4F9FC7"/>
              </a:solidFill>
              <a:ln w="9525">
                <a:noFill/>
                <a:round/>
                <a:headEnd/>
                <a:tailEnd/>
              </a:ln>
            </p:spPr>
            <p:txBody>
              <a:bodyPr/>
              <a:lstStyle/>
              <a:p>
                <a:endParaRPr lang="en-US"/>
              </a:p>
            </p:txBody>
          </p:sp>
          <p:sp>
            <p:nvSpPr>
              <p:cNvPr id="273774" name="Freeform 2414"/>
              <p:cNvSpPr>
                <a:spLocks/>
              </p:cNvSpPr>
              <p:nvPr/>
            </p:nvSpPr>
            <p:spPr bwMode="auto">
              <a:xfrm>
                <a:off x="3866" y="3225"/>
                <a:ext cx="93" cy="92"/>
              </a:xfrm>
              <a:custGeom>
                <a:avLst/>
                <a:gdLst/>
                <a:ahLst/>
                <a:cxnLst>
                  <a:cxn ang="0">
                    <a:pos x="0" y="12"/>
                  </a:cxn>
                  <a:cxn ang="0">
                    <a:pos x="12" y="0"/>
                  </a:cxn>
                  <a:cxn ang="0">
                    <a:pos x="93" y="80"/>
                  </a:cxn>
                  <a:cxn ang="0">
                    <a:pos x="80" y="92"/>
                  </a:cxn>
                  <a:cxn ang="0">
                    <a:pos x="0" y="12"/>
                  </a:cxn>
                </a:cxnLst>
                <a:rect l="0" t="0" r="r" b="b"/>
                <a:pathLst>
                  <a:path w="93" h="92">
                    <a:moveTo>
                      <a:pt x="0" y="12"/>
                    </a:moveTo>
                    <a:lnTo>
                      <a:pt x="12" y="0"/>
                    </a:lnTo>
                    <a:lnTo>
                      <a:pt x="93" y="80"/>
                    </a:lnTo>
                    <a:lnTo>
                      <a:pt x="80" y="92"/>
                    </a:lnTo>
                    <a:lnTo>
                      <a:pt x="0" y="12"/>
                    </a:lnTo>
                    <a:close/>
                  </a:path>
                </a:pathLst>
              </a:custGeom>
              <a:solidFill>
                <a:srgbClr val="50A0C8"/>
              </a:solidFill>
              <a:ln w="9525">
                <a:noFill/>
                <a:round/>
                <a:headEnd/>
                <a:tailEnd/>
              </a:ln>
            </p:spPr>
            <p:txBody>
              <a:bodyPr/>
              <a:lstStyle/>
              <a:p>
                <a:endParaRPr lang="en-US"/>
              </a:p>
            </p:txBody>
          </p:sp>
          <p:sp>
            <p:nvSpPr>
              <p:cNvPr id="273775" name="Line 2415"/>
              <p:cNvSpPr>
                <a:spLocks noChangeShapeType="1"/>
              </p:cNvSpPr>
              <p:nvPr/>
            </p:nvSpPr>
            <p:spPr bwMode="auto">
              <a:xfrm>
                <a:off x="3866" y="3237"/>
                <a:ext cx="80" cy="80"/>
              </a:xfrm>
              <a:prstGeom prst="line">
                <a:avLst/>
              </a:prstGeom>
              <a:noFill/>
              <a:ln w="1588">
                <a:solidFill>
                  <a:srgbClr val="50A0C8"/>
                </a:solidFill>
                <a:miter lim="800000"/>
                <a:headEnd/>
                <a:tailEnd/>
              </a:ln>
            </p:spPr>
            <p:txBody>
              <a:bodyPr/>
              <a:lstStyle/>
              <a:p>
                <a:endParaRPr lang="en-US"/>
              </a:p>
            </p:txBody>
          </p:sp>
          <p:sp>
            <p:nvSpPr>
              <p:cNvPr id="273776" name="Freeform 2416"/>
              <p:cNvSpPr>
                <a:spLocks/>
              </p:cNvSpPr>
              <p:nvPr/>
            </p:nvSpPr>
            <p:spPr bwMode="auto">
              <a:xfrm>
                <a:off x="3866" y="3233"/>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0A0C8"/>
              </a:solidFill>
              <a:ln w="9525">
                <a:noFill/>
                <a:round/>
                <a:headEnd/>
                <a:tailEnd/>
              </a:ln>
            </p:spPr>
            <p:txBody>
              <a:bodyPr/>
              <a:lstStyle/>
              <a:p>
                <a:endParaRPr lang="en-US"/>
              </a:p>
            </p:txBody>
          </p:sp>
          <p:sp>
            <p:nvSpPr>
              <p:cNvPr id="273777" name="Freeform 2417"/>
              <p:cNvSpPr>
                <a:spLocks/>
              </p:cNvSpPr>
              <p:nvPr/>
            </p:nvSpPr>
            <p:spPr bwMode="auto">
              <a:xfrm>
                <a:off x="3870" y="3229"/>
                <a:ext cx="85" cy="84"/>
              </a:xfrm>
              <a:custGeom>
                <a:avLst/>
                <a:gdLst/>
                <a:ahLst/>
                <a:cxnLst>
                  <a:cxn ang="0">
                    <a:pos x="0" y="4"/>
                  </a:cxn>
                  <a:cxn ang="0">
                    <a:pos x="4" y="0"/>
                  </a:cxn>
                  <a:cxn ang="0">
                    <a:pos x="85" y="80"/>
                  </a:cxn>
                  <a:cxn ang="0">
                    <a:pos x="80" y="84"/>
                  </a:cxn>
                  <a:cxn ang="0">
                    <a:pos x="0" y="4"/>
                  </a:cxn>
                </a:cxnLst>
                <a:rect l="0" t="0" r="r" b="b"/>
                <a:pathLst>
                  <a:path w="85" h="84">
                    <a:moveTo>
                      <a:pt x="0" y="4"/>
                    </a:moveTo>
                    <a:lnTo>
                      <a:pt x="4" y="0"/>
                    </a:lnTo>
                    <a:lnTo>
                      <a:pt x="85" y="80"/>
                    </a:lnTo>
                    <a:lnTo>
                      <a:pt x="80" y="84"/>
                    </a:lnTo>
                    <a:lnTo>
                      <a:pt x="0" y="4"/>
                    </a:lnTo>
                    <a:close/>
                  </a:path>
                </a:pathLst>
              </a:custGeom>
              <a:solidFill>
                <a:srgbClr val="50A0C9"/>
              </a:solidFill>
              <a:ln w="9525">
                <a:noFill/>
                <a:round/>
                <a:headEnd/>
                <a:tailEnd/>
              </a:ln>
            </p:spPr>
            <p:txBody>
              <a:bodyPr/>
              <a:lstStyle/>
              <a:p>
                <a:endParaRPr lang="en-US"/>
              </a:p>
            </p:txBody>
          </p:sp>
          <p:sp>
            <p:nvSpPr>
              <p:cNvPr id="273778" name="Freeform 2418"/>
              <p:cNvSpPr>
                <a:spLocks/>
              </p:cNvSpPr>
              <p:nvPr/>
            </p:nvSpPr>
            <p:spPr bwMode="auto">
              <a:xfrm>
                <a:off x="3874" y="3225"/>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0A1CA"/>
              </a:solidFill>
              <a:ln w="9525">
                <a:noFill/>
                <a:round/>
                <a:headEnd/>
                <a:tailEnd/>
              </a:ln>
            </p:spPr>
            <p:txBody>
              <a:bodyPr/>
              <a:lstStyle/>
              <a:p>
                <a:endParaRPr lang="en-US"/>
              </a:p>
            </p:txBody>
          </p:sp>
          <p:sp>
            <p:nvSpPr>
              <p:cNvPr id="273779" name="Freeform 2419"/>
              <p:cNvSpPr>
                <a:spLocks/>
              </p:cNvSpPr>
              <p:nvPr/>
            </p:nvSpPr>
            <p:spPr bwMode="auto">
              <a:xfrm>
                <a:off x="3878" y="3212"/>
                <a:ext cx="93" cy="93"/>
              </a:xfrm>
              <a:custGeom>
                <a:avLst/>
                <a:gdLst/>
                <a:ahLst/>
                <a:cxnLst>
                  <a:cxn ang="0">
                    <a:pos x="0" y="13"/>
                  </a:cxn>
                  <a:cxn ang="0">
                    <a:pos x="12" y="0"/>
                  </a:cxn>
                  <a:cxn ang="0">
                    <a:pos x="93" y="81"/>
                  </a:cxn>
                  <a:cxn ang="0">
                    <a:pos x="81" y="93"/>
                  </a:cxn>
                  <a:cxn ang="0">
                    <a:pos x="0" y="13"/>
                  </a:cxn>
                </a:cxnLst>
                <a:rect l="0" t="0" r="r" b="b"/>
                <a:pathLst>
                  <a:path w="93" h="93">
                    <a:moveTo>
                      <a:pt x="0" y="13"/>
                    </a:moveTo>
                    <a:lnTo>
                      <a:pt x="12" y="0"/>
                    </a:lnTo>
                    <a:lnTo>
                      <a:pt x="93" y="81"/>
                    </a:lnTo>
                    <a:lnTo>
                      <a:pt x="81" y="93"/>
                    </a:lnTo>
                    <a:lnTo>
                      <a:pt x="0" y="13"/>
                    </a:lnTo>
                    <a:close/>
                  </a:path>
                </a:pathLst>
              </a:custGeom>
              <a:solidFill>
                <a:srgbClr val="51A2CB"/>
              </a:solidFill>
              <a:ln w="9525">
                <a:noFill/>
                <a:round/>
                <a:headEnd/>
                <a:tailEnd/>
              </a:ln>
            </p:spPr>
            <p:txBody>
              <a:bodyPr/>
              <a:lstStyle/>
              <a:p>
                <a:endParaRPr lang="en-US"/>
              </a:p>
            </p:txBody>
          </p:sp>
          <p:sp>
            <p:nvSpPr>
              <p:cNvPr id="273780" name="Line 2420"/>
              <p:cNvSpPr>
                <a:spLocks noChangeShapeType="1"/>
              </p:cNvSpPr>
              <p:nvPr/>
            </p:nvSpPr>
            <p:spPr bwMode="auto">
              <a:xfrm>
                <a:off x="3878" y="3225"/>
                <a:ext cx="81" cy="80"/>
              </a:xfrm>
              <a:prstGeom prst="line">
                <a:avLst/>
              </a:prstGeom>
              <a:noFill/>
              <a:ln w="1588">
                <a:solidFill>
                  <a:srgbClr val="51A2CB"/>
                </a:solidFill>
                <a:miter lim="800000"/>
                <a:headEnd/>
                <a:tailEnd/>
              </a:ln>
            </p:spPr>
            <p:txBody>
              <a:bodyPr/>
              <a:lstStyle/>
              <a:p>
                <a:endParaRPr lang="en-US"/>
              </a:p>
            </p:txBody>
          </p:sp>
          <p:sp>
            <p:nvSpPr>
              <p:cNvPr id="273781" name="Freeform 2421"/>
              <p:cNvSpPr>
                <a:spLocks/>
              </p:cNvSpPr>
              <p:nvPr/>
            </p:nvSpPr>
            <p:spPr bwMode="auto">
              <a:xfrm>
                <a:off x="3878" y="3221"/>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1A2CB"/>
              </a:solidFill>
              <a:ln w="9525">
                <a:noFill/>
                <a:round/>
                <a:headEnd/>
                <a:tailEnd/>
              </a:ln>
            </p:spPr>
            <p:txBody>
              <a:bodyPr/>
              <a:lstStyle/>
              <a:p>
                <a:endParaRPr lang="en-US"/>
              </a:p>
            </p:txBody>
          </p:sp>
          <p:sp>
            <p:nvSpPr>
              <p:cNvPr id="273782" name="Freeform 2422"/>
              <p:cNvSpPr>
                <a:spLocks/>
              </p:cNvSpPr>
              <p:nvPr/>
            </p:nvSpPr>
            <p:spPr bwMode="auto">
              <a:xfrm>
                <a:off x="3882" y="3217"/>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1A2CC"/>
              </a:solidFill>
              <a:ln w="9525">
                <a:noFill/>
                <a:round/>
                <a:headEnd/>
                <a:tailEnd/>
              </a:ln>
            </p:spPr>
            <p:txBody>
              <a:bodyPr/>
              <a:lstStyle/>
              <a:p>
                <a:endParaRPr lang="en-US"/>
              </a:p>
            </p:txBody>
          </p:sp>
          <p:sp>
            <p:nvSpPr>
              <p:cNvPr id="273783" name="Freeform 2423"/>
              <p:cNvSpPr>
                <a:spLocks/>
              </p:cNvSpPr>
              <p:nvPr/>
            </p:nvSpPr>
            <p:spPr bwMode="auto">
              <a:xfrm>
                <a:off x="3886" y="3212"/>
                <a:ext cx="85" cy="85"/>
              </a:xfrm>
              <a:custGeom>
                <a:avLst/>
                <a:gdLst/>
                <a:ahLst/>
                <a:cxnLst>
                  <a:cxn ang="0">
                    <a:pos x="0" y="5"/>
                  </a:cxn>
                  <a:cxn ang="0">
                    <a:pos x="4" y="0"/>
                  </a:cxn>
                  <a:cxn ang="0">
                    <a:pos x="85" y="81"/>
                  </a:cxn>
                  <a:cxn ang="0">
                    <a:pos x="81" y="85"/>
                  </a:cxn>
                  <a:cxn ang="0">
                    <a:pos x="0" y="5"/>
                  </a:cxn>
                </a:cxnLst>
                <a:rect l="0" t="0" r="r" b="b"/>
                <a:pathLst>
                  <a:path w="85" h="85">
                    <a:moveTo>
                      <a:pt x="0" y="5"/>
                    </a:moveTo>
                    <a:lnTo>
                      <a:pt x="4" y="0"/>
                    </a:lnTo>
                    <a:lnTo>
                      <a:pt x="85" y="81"/>
                    </a:lnTo>
                    <a:lnTo>
                      <a:pt x="81" y="85"/>
                    </a:lnTo>
                    <a:lnTo>
                      <a:pt x="0" y="5"/>
                    </a:lnTo>
                    <a:close/>
                  </a:path>
                </a:pathLst>
              </a:custGeom>
              <a:solidFill>
                <a:srgbClr val="51A3CD"/>
              </a:solidFill>
              <a:ln w="9525">
                <a:noFill/>
                <a:round/>
                <a:headEnd/>
                <a:tailEnd/>
              </a:ln>
            </p:spPr>
            <p:txBody>
              <a:bodyPr/>
              <a:lstStyle/>
              <a:p>
                <a:endParaRPr lang="en-US"/>
              </a:p>
            </p:txBody>
          </p:sp>
          <p:sp>
            <p:nvSpPr>
              <p:cNvPr id="273784" name="Freeform 2424"/>
              <p:cNvSpPr>
                <a:spLocks/>
              </p:cNvSpPr>
              <p:nvPr/>
            </p:nvSpPr>
            <p:spPr bwMode="auto">
              <a:xfrm>
                <a:off x="3890" y="3200"/>
                <a:ext cx="92" cy="93"/>
              </a:xfrm>
              <a:custGeom>
                <a:avLst/>
                <a:gdLst/>
                <a:ahLst/>
                <a:cxnLst>
                  <a:cxn ang="0">
                    <a:pos x="0" y="12"/>
                  </a:cxn>
                  <a:cxn ang="0">
                    <a:pos x="11" y="0"/>
                  </a:cxn>
                  <a:cxn ang="0">
                    <a:pos x="92" y="80"/>
                  </a:cxn>
                  <a:cxn ang="0">
                    <a:pos x="81" y="93"/>
                  </a:cxn>
                  <a:cxn ang="0">
                    <a:pos x="0" y="12"/>
                  </a:cxn>
                </a:cxnLst>
                <a:rect l="0" t="0" r="r" b="b"/>
                <a:pathLst>
                  <a:path w="92" h="93">
                    <a:moveTo>
                      <a:pt x="0" y="12"/>
                    </a:moveTo>
                    <a:lnTo>
                      <a:pt x="11" y="0"/>
                    </a:lnTo>
                    <a:lnTo>
                      <a:pt x="92" y="80"/>
                    </a:lnTo>
                    <a:lnTo>
                      <a:pt x="81" y="93"/>
                    </a:lnTo>
                    <a:lnTo>
                      <a:pt x="0" y="12"/>
                    </a:lnTo>
                    <a:close/>
                  </a:path>
                </a:pathLst>
              </a:custGeom>
              <a:solidFill>
                <a:srgbClr val="52A4CE"/>
              </a:solidFill>
              <a:ln w="9525">
                <a:noFill/>
                <a:round/>
                <a:headEnd/>
                <a:tailEnd/>
              </a:ln>
            </p:spPr>
            <p:txBody>
              <a:bodyPr/>
              <a:lstStyle/>
              <a:p>
                <a:endParaRPr lang="en-US"/>
              </a:p>
            </p:txBody>
          </p:sp>
          <p:sp>
            <p:nvSpPr>
              <p:cNvPr id="273785" name="Line 2425"/>
              <p:cNvSpPr>
                <a:spLocks noChangeShapeType="1"/>
              </p:cNvSpPr>
              <p:nvPr/>
            </p:nvSpPr>
            <p:spPr bwMode="auto">
              <a:xfrm>
                <a:off x="3890" y="3212"/>
                <a:ext cx="81" cy="81"/>
              </a:xfrm>
              <a:prstGeom prst="line">
                <a:avLst/>
              </a:prstGeom>
              <a:noFill/>
              <a:ln w="1588">
                <a:solidFill>
                  <a:srgbClr val="52A4CE"/>
                </a:solidFill>
                <a:miter lim="800000"/>
                <a:headEnd/>
                <a:tailEnd/>
              </a:ln>
            </p:spPr>
            <p:txBody>
              <a:bodyPr/>
              <a:lstStyle/>
              <a:p>
                <a:endParaRPr lang="en-US"/>
              </a:p>
            </p:txBody>
          </p:sp>
          <p:sp>
            <p:nvSpPr>
              <p:cNvPr id="273786" name="Freeform 2426"/>
              <p:cNvSpPr>
                <a:spLocks/>
              </p:cNvSpPr>
              <p:nvPr/>
            </p:nvSpPr>
            <p:spPr bwMode="auto">
              <a:xfrm>
                <a:off x="3890" y="3208"/>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2A4CE"/>
              </a:solidFill>
              <a:ln w="9525">
                <a:noFill/>
                <a:round/>
                <a:headEnd/>
                <a:tailEnd/>
              </a:ln>
            </p:spPr>
            <p:txBody>
              <a:bodyPr/>
              <a:lstStyle/>
              <a:p>
                <a:endParaRPr lang="en-US"/>
              </a:p>
            </p:txBody>
          </p:sp>
          <p:sp>
            <p:nvSpPr>
              <p:cNvPr id="273787" name="Freeform 2427"/>
              <p:cNvSpPr>
                <a:spLocks/>
              </p:cNvSpPr>
              <p:nvPr/>
            </p:nvSpPr>
            <p:spPr bwMode="auto">
              <a:xfrm>
                <a:off x="3894" y="3204"/>
                <a:ext cx="84" cy="85"/>
              </a:xfrm>
              <a:custGeom>
                <a:avLst/>
                <a:gdLst/>
                <a:ahLst/>
                <a:cxnLst>
                  <a:cxn ang="0">
                    <a:pos x="0" y="4"/>
                  </a:cxn>
                  <a:cxn ang="0">
                    <a:pos x="4" y="0"/>
                  </a:cxn>
                  <a:cxn ang="0">
                    <a:pos x="84" y="81"/>
                  </a:cxn>
                  <a:cxn ang="0">
                    <a:pos x="81" y="85"/>
                  </a:cxn>
                  <a:cxn ang="0">
                    <a:pos x="0" y="4"/>
                  </a:cxn>
                </a:cxnLst>
                <a:rect l="0" t="0" r="r" b="b"/>
                <a:pathLst>
                  <a:path w="84" h="85">
                    <a:moveTo>
                      <a:pt x="0" y="4"/>
                    </a:moveTo>
                    <a:lnTo>
                      <a:pt x="4" y="0"/>
                    </a:lnTo>
                    <a:lnTo>
                      <a:pt x="84" y="81"/>
                    </a:lnTo>
                    <a:lnTo>
                      <a:pt x="81" y="85"/>
                    </a:lnTo>
                    <a:lnTo>
                      <a:pt x="0" y="4"/>
                    </a:lnTo>
                    <a:close/>
                  </a:path>
                </a:pathLst>
              </a:custGeom>
              <a:solidFill>
                <a:srgbClr val="52A5CE"/>
              </a:solidFill>
              <a:ln w="9525">
                <a:noFill/>
                <a:round/>
                <a:headEnd/>
                <a:tailEnd/>
              </a:ln>
            </p:spPr>
            <p:txBody>
              <a:bodyPr/>
              <a:lstStyle/>
              <a:p>
                <a:endParaRPr lang="en-US"/>
              </a:p>
            </p:txBody>
          </p:sp>
          <p:sp>
            <p:nvSpPr>
              <p:cNvPr id="273788" name="Freeform 2428"/>
              <p:cNvSpPr>
                <a:spLocks/>
              </p:cNvSpPr>
              <p:nvPr/>
            </p:nvSpPr>
            <p:spPr bwMode="auto">
              <a:xfrm>
                <a:off x="3898" y="3200"/>
                <a:ext cx="84" cy="85"/>
              </a:xfrm>
              <a:custGeom>
                <a:avLst/>
                <a:gdLst/>
                <a:ahLst/>
                <a:cxnLst>
                  <a:cxn ang="0">
                    <a:pos x="0" y="4"/>
                  </a:cxn>
                  <a:cxn ang="0">
                    <a:pos x="3" y="0"/>
                  </a:cxn>
                  <a:cxn ang="0">
                    <a:pos x="84" y="80"/>
                  </a:cxn>
                  <a:cxn ang="0">
                    <a:pos x="80" y="85"/>
                  </a:cxn>
                  <a:cxn ang="0">
                    <a:pos x="0" y="4"/>
                  </a:cxn>
                </a:cxnLst>
                <a:rect l="0" t="0" r="r" b="b"/>
                <a:pathLst>
                  <a:path w="84" h="85">
                    <a:moveTo>
                      <a:pt x="0" y="4"/>
                    </a:moveTo>
                    <a:lnTo>
                      <a:pt x="3" y="0"/>
                    </a:lnTo>
                    <a:lnTo>
                      <a:pt x="84" y="80"/>
                    </a:lnTo>
                    <a:lnTo>
                      <a:pt x="80" y="85"/>
                    </a:lnTo>
                    <a:lnTo>
                      <a:pt x="0" y="4"/>
                    </a:lnTo>
                    <a:close/>
                  </a:path>
                </a:pathLst>
              </a:custGeom>
              <a:solidFill>
                <a:srgbClr val="52A6CF"/>
              </a:solidFill>
              <a:ln w="9525">
                <a:noFill/>
                <a:round/>
                <a:headEnd/>
                <a:tailEnd/>
              </a:ln>
            </p:spPr>
            <p:txBody>
              <a:bodyPr/>
              <a:lstStyle/>
              <a:p>
                <a:endParaRPr lang="en-US"/>
              </a:p>
            </p:txBody>
          </p:sp>
          <p:sp>
            <p:nvSpPr>
              <p:cNvPr id="273789" name="Freeform 2429"/>
              <p:cNvSpPr>
                <a:spLocks/>
              </p:cNvSpPr>
              <p:nvPr/>
            </p:nvSpPr>
            <p:spPr bwMode="auto">
              <a:xfrm>
                <a:off x="3901" y="3187"/>
                <a:ext cx="91" cy="93"/>
              </a:xfrm>
              <a:custGeom>
                <a:avLst/>
                <a:gdLst/>
                <a:ahLst/>
                <a:cxnLst>
                  <a:cxn ang="0">
                    <a:pos x="0" y="13"/>
                  </a:cxn>
                  <a:cxn ang="0">
                    <a:pos x="10" y="0"/>
                  </a:cxn>
                  <a:cxn ang="0">
                    <a:pos x="91" y="80"/>
                  </a:cxn>
                  <a:cxn ang="0">
                    <a:pos x="81" y="93"/>
                  </a:cxn>
                  <a:cxn ang="0">
                    <a:pos x="0" y="13"/>
                  </a:cxn>
                </a:cxnLst>
                <a:rect l="0" t="0" r="r" b="b"/>
                <a:pathLst>
                  <a:path w="91" h="93">
                    <a:moveTo>
                      <a:pt x="0" y="13"/>
                    </a:moveTo>
                    <a:lnTo>
                      <a:pt x="10" y="0"/>
                    </a:lnTo>
                    <a:lnTo>
                      <a:pt x="91" y="80"/>
                    </a:lnTo>
                    <a:lnTo>
                      <a:pt x="81" y="93"/>
                    </a:lnTo>
                    <a:lnTo>
                      <a:pt x="0" y="13"/>
                    </a:lnTo>
                    <a:close/>
                  </a:path>
                </a:pathLst>
              </a:custGeom>
              <a:solidFill>
                <a:srgbClr val="53A7D0"/>
              </a:solidFill>
              <a:ln w="9525">
                <a:noFill/>
                <a:round/>
                <a:headEnd/>
                <a:tailEnd/>
              </a:ln>
            </p:spPr>
            <p:txBody>
              <a:bodyPr/>
              <a:lstStyle/>
              <a:p>
                <a:endParaRPr lang="en-US"/>
              </a:p>
            </p:txBody>
          </p:sp>
          <p:sp>
            <p:nvSpPr>
              <p:cNvPr id="273790" name="Line 2430"/>
              <p:cNvSpPr>
                <a:spLocks noChangeShapeType="1"/>
              </p:cNvSpPr>
              <p:nvPr/>
            </p:nvSpPr>
            <p:spPr bwMode="auto">
              <a:xfrm>
                <a:off x="3901" y="3200"/>
                <a:ext cx="81" cy="80"/>
              </a:xfrm>
              <a:prstGeom prst="line">
                <a:avLst/>
              </a:prstGeom>
              <a:noFill/>
              <a:ln w="1588">
                <a:solidFill>
                  <a:srgbClr val="53A7D0"/>
                </a:solidFill>
                <a:miter lim="800000"/>
                <a:headEnd/>
                <a:tailEnd/>
              </a:ln>
            </p:spPr>
            <p:txBody>
              <a:bodyPr/>
              <a:lstStyle/>
              <a:p>
                <a:endParaRPr lang="en-US"/>
              </a:p>
            </p:txBody>
          </p:sp>
          <p:sp>
            <p:nvSpPr>
              <p:cNvPr id="273791" name="Freeform 2431"/>
              <p:cNvSpPr>
                <a:spLocks/>
              </p:cNvSpPr>
              <p:nvPr/>
            </p:nvSpPr>
            <p:spPr bwMode="auto">
              <a:xfrm>
                <a:off x="3901" y="3195"/>
                <a:ext cx="84" cy="85"/>
              </a:xfrm>
              <a:custGeom>
                <a:avLst/>
                <a:gdLst/>
                <a:ahLst/>
                <a:cxnLst>
                  <a:cxn ang="0">
                    <a:pos x="0" y="5"/>
                  </a:cxn>
                  <a:cxn ang="0">
                    <a:pos x="4" y="0"/>
                  </a:cxn>
                  <a:cxn ang="0">
                    <a:pos x="84" y="81"/>
                  </a:cxn>
                  <a:cxn ang="0">
                    <a:pos x="81" y="85"/>
                  </a:cxn>
                  <a:cxn ang="0">
                    <a:pos x="0" y="5"/>
                  </a:cxn>
                </a:cxnLst>
                <a:rect l="0" t="0" r="r" b="b"/>
                <a:pathLst>
                  <a:path w="84" h="85">
                    <a:moveTo>
                      <a:pt x="0" y="5"/>
                    </a:moveTo>
                    <a:lnTo>
                      <a:pt x="4" y="0"/>
                    </a:lnTo>
                    <a:lnTo>
                      <a:pt x="84" y="81"/>
                    </a:lnTo>
                    <a:lnTo>
                      <a:pt x="81" y="85"/>
                    </a:lnTo>
                    <a:lnTo>
                      <a:pt x="0" y="5"/>
                    </a:lnTo>
                    <a:close/>
                  </a:path>
                </a:pathLst>
              </a:custGeom>
              <a:solidFill>
                <a:srgbClr val="53A7D0"/>
              </a:solidFill>
              <a:ln w="9525">
                <a:noFill/>
                <a:round/>
                <a:headEnd/>
                <a:tailEnd/>
              </a:ln>
            </p:spPr>
            <p:txBody>
              <a:bodyPr/>
              <a:lstStyle/>
              <a:p>
                <a:endParaRPr lang="en-US"/>
              </a:p>
            </p:txBody>
          </p:sp>
          <p:sp>
            <p:nvSpPr>
              <p:cNvPr id="273792" name="Freeform 2432"/>
              <p:cNvSpPr>
                <a:spLocks/>
              </p:cNvSpPr>
              <p:nvPr/>
            </p:nvSpPr>
            <p:spPr bwMode="auto">
              <a:xfrm>
                <a:off x="3905" y="3191"/>
                <a:ext cx="83" cy="85"/>
              </a:xfrm>
              <a:custGeom>
                <a:avLst/>
                <a:gdLst/>
                <a:ahLst/>
                <a:cxnLst>
                  <a:cxn ang="0">
                    <a:pos x="0" y="4"/>
                  </a:cxn>
                  <a:cxn ang="0">
                    <a:pos x="3" y="0"/>
                  </a:cxn>
                  <a:cxn ang="0">
                    <a:pos x="83" y="81"/>
                  </a:cxn>
                  <a:cxn ang="0">
                    <a:pos x="80" y="85"/>
                  </a:cxn>
                  <a:cxn ang="0">
                    <a:pos x="0" y="4"/>
                  </a:cxn>
                </a:cxnLst>
                <a:rect l="0" t="0" r="r" b="b"/>
                <a:pathLst>
                  <a:path w="83" h="85">
                    <a:moveTo>
                      <a:pt x="0" y="4"/>
                    </a:moveTo>
                    <a:lnTo>
                      <a:pt x="3" y="0"/>
                    </a:lnTo>
                    <a:lnTo>
                      <a:pt x="83" y="81"/>
                    </a:lnTo>
                    <a:lnTo>
                      <a:pt x="80" y="85"/>
                    </a:lnTo>
                    <a:lnTo>
                      <a:pt x="0" y="4"/>
                    </a:lnTo>
                    <a:close/>
                  </a:path>
                </a:pathLst>
              </a:custGeom>
              <a:solidFill>
                <a:srgbClr val="53A7D1"/>
              </a:solidFill>
              <a:ln w="9525">
                <a:noFill/>
                <a:round/>
                <a:headEnd/>
                <a:tailEnd/>
              </a:ln>
            </p:spPr>
            <p:txBody>
              <a:bodyPr/>
              <a:lstStyle/>
              <a:p>
                <a:endParaRPr lang="en-US"/>
              </a:p>
            </p:txBody>
          </p:sp>
          <p:sp>
            <p:nvSpPr>
              <p:cNvPr id="273793" name="Freeform 2433"/>
              <p:cNvSpPr>
                <a:spLocks/>
              </p:cNvSpPr>
              <p:nvPr/>
            </p:nvSpPr>
            <p:spPr bwMode="auto">
              <a:xfrm>
                <a:off x="3908" y="3187"/>
                <a:ext cx="84" cy="85"/>
              </a:xfrm>
              <a:custGeom>
                <a:avLst/>
                <a:gdLst/>
                <a:ahLst/>
                <a:cxnLst>
                  <a:cxn ang="0">
                    <a:pos x="0" y="4"/>
                  </a:cxn>
                  <a:cxn ang="0">
                    <a:pos x="3" y="0"/>
                  </a:cxn>
                  <a:cxn ang="0">
                    <a:pos x="84" y="80"/>
                  </a:cxn>
                  <a:cxn ang="0">
                    <a:pos x="80" y="85"/>
                  </a:cxn>
                  <a:cxn ang="0">
                    <a:pos x="0" y="4"/>
                  </a:cxn>
                </a:cxnLst>
                <a:rect l="0" t="0" r="r" b="b"/>
                <a:pathLst>
                  <a:path w="84" h="85">
                    <a:moveTo>
                      <a:pt x="0" y="4"/>
                    </a:moveTo>
                    <a:lnTo>
                      <a:pt x="3" y="0"/>
                    </a:lnTo>
                    <a:lnTo>
                      <a:pt x="84" y="80"/>
                    </a:lnTo>
                    <a:lnTo>
                      <a:pt x="80" y="85"/>
                    </a:lnTo>
                    <a:lnTo>
                      <a:pt x="0" y="4"/>
                    </a:lnTo>
                    <a:close/>
                  </a:path>
                </a:pathLst>
              </a:custGeom>
              <a:solidFill>
                <a:srgbClr val="53A8D2"/>
              </a:solidFill>
              <a:ln w="9525">
                <a:noFill/>
                <a:round/>
                <a:headEnd/>
                <a:tailEnd/>
              </a:ln>
            </p:spPr>
            <p:txBody>
              <a:bodyPr/>
              <a:lstStyle/>
              <a:p>
                <a:endParaRPr lang="en-US"/>
              </a:p>
            </p:txBody>
          </p:sp>
          <p:sp>
            <p:nvSpPr>
              <p:cNvPr id="273794" name="Freeform 2434"/>
              <p:cNvSpPr>
                <a:spLocks/>
              </p:cNvSpPr>
              <p:nvPr/>
            </p:nvSpPr>
            <p:spPr bwMode="auto">
              <a:xfrm>
                <a:off x="3911" y="3173"/>
                <a:ext cx="90" cy="94"/>
              </a:xfrm>
              <a:custGeom>
                <a:avLst/>
                <a:gdLst/>
                <a:ahLst/>
                <a:cxnLst>
                  <a:cxn ang="0">
                    <a:pos x="0" y="14"/>
                  </a:cxn>
                  <a:cxn ang="0">
                    <a:pos x="9" y="0"/>
                  </a:cxn>
                  <a:cxn ang="0">
                    <a:pos x="90" y="81"/>
                  </a:cxn>
                  <a:cxn ang="0">
                    <a:pos x="81" y="94"/>
                  </a:cxn>
                  <a:cxn ang="0">
                    <a:pos x="0" y="14"/>
                  </a:cxn>
                </a:cxnLst>
                <a:rect l="0" t="0" r="r" b="b"/>
                <a:pathLst>
                  <a:path w="90" h="94">
                    <a:moveTo>
                      <a:pt x="0" y="14"/>
                    </a:moveTo>
                    <a:lnTo>
                      <a:pt x="9" y="0"/>
                    </a:lnTo>
                    <a:lnTo>
                      <a:pt x="90" y="81"/>
                    </a:lnTo>
                    <a:lnTo>
                      <a:pt x="81" y="94"/>
                    </a:lnTo>
                    <a:lnTo>
                      <a:pt x="0" y="14"/>
                    </a:lnTo>
                    <a:close/>
                  </a:path>
                </a:pathLst>
              </a:custGeom>
              <a:solidFill>
                <a:srgbClr val="54A9D3"/>
              </a:solidFill>
              <a:ln w="9525">
                <a:noFill/>
                <a:round/>
                <a:headEnd/>
                <a:tailEnd/>
              </a:ln>
            </p:spPr>
            <p:txBody>
              <a:bodyPr/>
              <a:lstStyle/>
              <a:p>
                <a:endParaRPr lang="en-US"/>
              </a:p>
            </p:txBody>
          </p:sp>
          <p:sp>
            <p:nvSpPr>
              <p:cNvPr id="273795" name="Line 2435"/>
              <p:cNvSpPr>
                <a:spLocks noChangeShapeType="1"/>
              </p:cNvSpPr>
              <p:nvPr/>
            </p:nvSpPr>
            <p:spPr bwMode="auto">
              <a:xfrm>
                <a:off x="3911" y="3187"/>
                <a:ext cx="81" cy="80"/>
              </a:xfrm>
              <a:prstGeom prst="line">
                <a:avLst/>
              </a:prstGeom>
              <a:noFill/>
              <a:ln w="1588">
                <a:solidFill>
                  <a:srgbClr val="54A9D3"/>
                </a:solidFill>
                <a:miter lim="800000"/>
                <a:headEnd/>
                <a:tailEnd/>
              </a:ln>
            </p:spPr>
            <p:txBody>
              <a:bodyPr/>
              <a:lstStyle/>
              <a:p>
                <a:endParaRPr lang="en-US"/>
              </a:p>
            </p:txBody>
          </p:sp>
          <p:sp>
            <p:nvSpPr>
              <p:cNvPr id="273796" name="Freeform 2436"/>
              <p:cNvSpPr>
                <a:spLocks/>
              </p:cNvSpPr>
              <p:nvPr/>
            </p:nvSpPr>
            <p:spPr bwMode="auto">
              <a:xfrm>
                <a:off x="3911" y="3180"/>
                <a:ext cx="85" cy="87"/>
              </a:xfrm>
              <a:custGeom>
                <a:avLst/>
                <a:gdLst/>
                <a:ahLst/>
                <a:cxnLst>
                  <a:cxn ang="0">
                    <a:pos x="0" y="7"/>
                  </a:cxn>
                  <a:cxn ang="0">
                    <a:pos x="5" y="0"/>
                  </a:cxn>
                  <a:cxn ang="0">
                    <a:pos x="85" y="81"/>
                  </a:cxn>
                  <a:cxn ang="0">
                    <a:pos x="81" y="87"/>
                  </a:cxn>
                  <a:cxn ang="0">
                    <a:pos x="0" y="7"/>
                  </a:cxn>
                </a:cxnLst>
                <a:rect l="0" t="0" r="r" b="b"/>
                <a:pathLst>
                  <a:path w="85" h="87">
                    <a:moveTo>
                      <a:pt x="0" y="7"/>
                    </a:moveTo>
                    <a:lnTo>
                      <a:pt x="5" y="0"/>
                    </a:lnTo>
                    <a:lnTo>
                      <a:pt x="85" y="81"/>
                    </a:lnTo>
                    <a:lnTo>
                      <a:pt x="81" y="87"/>
                    </a:lnTo>
                    <a:lnTo>
                      <a:pt x="0" y="7"/>
                    </a:lnTo>
                    <a:close/>
                  </a:path>
                </a:pathLst>
              </a:custGeom>
              <a:solidFill>
                <a:srgbClr val="54A9D3"/>
              </a:solidFill>
              <a:ln w="9525">
                <a:noFill/>
                <a:round/>
                <a:headEnd/>
                <a:tailEnd/>
              </a:ln>
            </p:spPr>
            <p:txBody>
              <a:bodyPr/>
              <a:lstStyle/>
              <a:p>
                <a:endParaRPr lang="en-US"/>
              </a:p>
            </p:txBody>
          </p:sp>
          <p:sp>
            <p:nvSpPr>
              <p:cNvPr id="273797" name="Freeform 2437"/>
              <p:cNvSpPr>
                <a:spLocks/>
              </p:cNvSpPr>
              <p:nvPr/>
            </p:nvSpPr>
            <p:spPr bwMode="auto">
              <a:xfrm>
                <a:off x="3916" y="3173"/>
                <a:ext cx="85" cy="88"/>
              </a:xfrm>
              <a:custGeom>
                <a:avLst/>
                <a:gdLst/>
                <a:ahLst/>
                <a:cxnLst>
                  <a:cxn ang="0">
                    <a:pos x="0" y="7"/>
                  </a:cxn>
                  <a:cxn ang="0">
                    <a:pos x="4" y="0"/>
                  </a:cxn>
                  <a:cxn ang="0">
                    <a:pos x="85" y="81"/>
                  </a:cxn>
                  <a:cxn ang="0">
                    <a:pos x="80" y="88"/>
                  </a:cxn>
                  <a:cxn ang="0">
                    <a:pos x="0" y="7"/>
                  </a:cxn>
                </a:cxnLst>
                <a:rect l="0" t="0" r="r" b="b"/>
                <a:pathLst>
                  <a:path w="85" h="88">
                    <a:moveTo>
                      <a:pt x="0" y="7"/>
                    </a:moveTo>
                    <a:lnTo>
                      <a:pt x="4" y="0"/>
                    </a:lnTo>
                    <a:lnTo>
                      <a:pt x="85" y="81"/>
                    </a:lnTo>
                    <a:lnTo>
                      <a:pt x="80" y="88"/>
                    </a:lnTo>
                    <a:lnTo>
                      <a:pt x="0" y="7"/>
                    </a:lnTo>
                    <a:close/>
                  </a:path>
                </a:pathLst>
              </a:custGeom>
              <a:solidFill>
                <a:srgbClr val="54AAD4"/>
              </a:solidFill>
              <a:ln w="9525">
                <a:noFill/>
                <a:round/>
                <a:headEnd/>
                <a:tailEnd/>
              </a:ln>
            </p:spPr>
            <p:txBody>
              <a:bodyPr/>
              <a:lstStyle/>
              <a:p>
                <a:endParaRPr lang="en-US"/>
              </a:p>
            </p:txBody>
          </p:sp>
          <p:sp>
            <p:nvSpPr>
              <p:cNvPr id="273798" name="Freeform 2438"/>
              <p:cNvSpPr>
                <a:spLocks/>
              </p:cNvSpPr>
              <p:nvPr/>
            </p:nvSpPr>
            <p:spPr bwMode="auto">
              <a:xfrm>
                <a:off x="3920" y="3159"/>
                <a:ext cx="89" cy="95"/>
              </a:xfrm>
              <a:custGeom>
                <a:avLst/>
                <a:gdLst/>
                <a:ahLst/>
                <a:cxnLst>
                  <a:cxn ang="0">
                    <a:pos x="0" y="14"/>
                  </a:cxn>
                  <a:cxn ang="0">
                    <a:pos x="9" y="0"/>
                  </a:cxn>
                  <a:cxn ang="0">
                    <a:pos x="89" y="81"/>
                  </a:cxn>
                  <a:cxn ang="0">
                    <a:pos x="81" y="95"/>
                  </a:cxn>
                  <a:cxn ang="0">
                    <a:pos x="0" y="14"/>
                  </a:cxn>
                </a:cxnLst>
                <a:rect l="0" t="0" r="r" b="b"/>
                <a:pathLst>
                  <a:path w="89" h="95">
                    <a:moveTo>
                      <a:pt x="0" y="14"/>
                    </a:moveTo>
                    <a:lnTo>
                      <a:pt x="9" y="0"/>
                    </a:lnTo>
                    <a:lnTo>
                      <a:pt x="89" y="81"/>
                    </a:lnTo>
                    <a:lnTo>
                      <a:pt x="81" y="95"/>
                    </a:lnTo>
                    <a:lnTo>
                      <a:pt x="0" y="14"/>
                    </a:lnTo>
                    <a:close/>
                  </a:path>
                </a:pathLst>
              </a:custGeom>
              <a:solidFill>
                <a:srgbClr val="55ABD5"/>
              </a:solidFill>
              <a:ln w="9525">
                <a:noFill/>
                <a:round/>
                <a:headEnd/>
                <a:tailEnd/>
              </a:ln>
            </p:spPr>
            <p:txBody>
              <a:bodyPr/>
              <a:lstStyle/>
              <a:p>
                <a:endParaRPr lang="en-US"/>
              </a:p>
            </p:txBody>
          </p:sp>
          <p:sp>
            <p:nvSpPr>
              <p:cNvPr id="273799" name="Line 2439"/>
              <p:cNvSpPr>
                <a:spLocks noChangeShapeType="1"/>
              </p:cNvSpPr>
              <p:nvPr/>
            </p:nvSpPr>
            <p:spPr bwMode="auto">
              <a:xfrm>
                <a:off x="3920" y="3173"/>
                <a:ext cx="81" cy="81"/>
              </a:xfrm>
              <a:prstGeom prst="line">
                <a:avLst/>
              </a:prstGeom>
              <a:noFill/>
              <a:ln w="1588">
                <a:solidFill>
                  <a:srgbClr val="55ABD5"/>
                </a:solidFill>
                <a:miter lim="800000"/>
                <a:headEnd/>
                <a:tailEnd/>
              </a:ln>
            </p:spPr>
            <p:txBody>
              <a:bodyPr/>
              <a:lstStyle/>
              <a:p>
                <a:endParaRPr lang="en-US"/>
              </a:p>
            </p:txBody>
          </p:sp>
          <p:sp>
            <p:nvSpPr>
              <p:cNvPr id="273800" name="Freeform 2440"/>
              <p:cNvSpPr>
                <a:spLocks/>
              </p:cNvSpPr>
              <p:nvPr/>
            </p:nvSpPr>
            <p:spPr bwMode="auto">
              <a:xfrm>
                <a:off x="3920" y="3169"/>
                <a:ext cx="84" cy="85"/>
              </a:xfrm>
              <a:custGeom>
                <a:avLst/>
                <a:gdLst/>
                <a:ahLst/>
                <a:cxnLst>
                  <a:cxn ang="0">
                    <a:pos x="0" y="4"/>
                  </a:cxn>
                  <a:cxn ang="0">
                    <a:pos x="3" y="0"/>
                  </a:cxn>
                  <a:cxn ang="0">
                    <a:pos x="84" y="80"/>
                  </a:cxn>
                  <a:cxn ang="0">
                    <a:pos x="81" y="85"/>
                  </a:cxn>
                  <a:cxn ang="0">
                    <a:pos x="0" y="4"/>
                  </a:cxn>
                </a:cxnLst>
                <a:rect l="0" t="0" r="r" b="b"/>
                <a:pathLst>
                  <a:path w="84" h="85">
                    <a:moveTo>
                      <a:pt x="0" y="4"/>
                    </a:moveTo>
                    <a:lnTo>
                      <a:pt x="3" y="0"/>
                    </a:lnTo>
                    <a:lnTo>
                      <a:pt x="84" y="80"/>
                    </a:lnTo>
                    <a:lnTo>
                      <a:pt x="81" y="85"/>
                    </a:lnTo>
                    <a:lnTo>
                      <a:pt x="0" y="4"/>
                    </a:lnTo>
                    <a:close/>
                  </a:path>
                </a:pathLst>
              </a:custGeom>
              <a:solidFill>
                <a:srgbClr val="55ABD5"/>
              </a:solidFill>
              <a:ln w="9525">
                <a:noFill/>
                <a:round/>
                <a:headEnd/>
                <a:tailEnd/>
              </a:ln>
            </p:spPr>
            <p:txBody>
              <a:bodyPr/>
              <a:lstStyle/>
              <a:p>
                <a:endParaRPr lang="en-US"/>
              </a:p>
            </p:txBody>
          </p:sp>
          <p:sp>
            <p:nvSpPr>
              <p:cNvPr id="273801" name="Freeform 2441"/>
              <p:cNvSpPr>
                <a:spLocks/>
              </p:cNvSpPr>
              <p:nvPr/>
            </p:nvSpPr>
            <p:spPr bwMode="auto">
              <a:xfrm>
                <a:off x="3923" y="3164"/>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5ABD6"/>
              </a:solidFill>
              <a:ln w="9525">
                <a:noFill/>
                <a:round/>
                <a:headEnd/>
                <a:tailEnd/>
              </a:ln>
            </p:spPr>
            <p:txBody>
              <a:bodyPr/>
              <a:lstStyle/>
              <a:p>
                <a:endParaRPr lang="en-US"/>
              </a:p>
            </p:txBody>
          </p:sp>
          <p:sp>
            <p:nvSpPr>
              <p:cNvPr id="273802" name="Freeform 2442"/>
              <p:cNvSpPr>
                <a:spLocks/>
              </p:cNvSpPr>
              <p:nvPr/>
            </p:nvSpPr>
            <p:spPr bwMode="auto">
              <a:xfrm>
                <a:off x="3926" y="3159"/>
                <a:ext cx="83" cy="86"/>
              </a:xfrm>
              <a:custGeom>
                <a:avLst/>
                <a:gdLst/>
                <a:ahLst/>
                <a:cxnLst>
                  <a:cxn ang="0">
                    <a:pos x="0" y="5"/>
                  </a:cxn>
                  <a:cxn ang="0">
                    <a:pos x="3" y="0"/>
                  </a:cxn>
                  <a:cxn ang="0">
                    <a:pos x="83" y="81"/>
                  </a:cxn>
                  <a:cxn ang="0">
                    <a:pos x="81" y="86"/>
                  </a:cxn>
                  <a:cxn ang="0">
                    <a:pos x="0" y="5"/>
                  </a:cxn>
                </a:cxnLst>
                <a:rect l="0" t="0" r="r" b="b"/>
                <a:pathLst>
                  <a:path w="83" h="86">
                    <a:moveTo>
                      <a:pt x="0" y="5"/>
                    </a:moveTo>
                    <a:lnTo>
                      <a:pt x="3" y="0"/>
                    </a:lnTo>
                    <a:lnTo>
                      <a:pt x="83" y="81"/>
                    </a:lnTo>
                    <a:lnTo>
                      <a:pt x="81" y="86"/>
                    </a:lnTo>
                    <a:lnTo>
                      <a:pt x="0" y="5"/>
                    </a:lnTo>
                    <a:close/>
                  </a:path>
                </a:pathLst>
              </a:custGeom>
              <a:solidFill>
                <a:srgbClr val="55ABD7"/>
              </a:solidFill>
              <a:ln w="9525">
                <a:noFill/>
                <a:round/>
                <a:headEnd/>
                <a:tailEnd/>
              </a:ln>
            </p:spPr>
            <p:txBody>
              <a:bodyPr/>
              <a:lstStyle/>
              <a:p>
                <a:endParaRPr lang="en-US"/>
              </a:p>
            </p:txBody>
          </p:sp>
          <p:sp>
            <p:nvSpPr>
              <p:cNvPr id="273803" name="Freeform 2443"/>
              <p:cNvSpPr>
                <a:spLocks/>
              </p:cNvSpPr>
              <p:nvPr/>
            </p:nvSpPr>
            <p:spPr bwMode="auto">
              <a:xfrm>
                <a:off x="3929" y="3145"/>
                <a:ext cx="87" cy="95"/>
              </a:xfrm>
              <a:custGeom>
                <a:avLst/>
                <a:gdLst/>
                <a:ahLst/>
                <a:cxnLst>
                  <a:cxn ang="0">
                    <a:pos x="0" y="14"/>
                  </a:cxn>
                  <a:cxn ang="0">
                    <a:pos x="7" y="0"/>
                  </a:cxn>
                  <a:cxn ang="0">
                    <a:pos x="87" y="81"/>
                  </a:cxn>
                  <a:cxn ang="0">
                    <a:pos x="80" y="95"/>
                  </a:cxn>
                  <a:cxn ang="0">
                    <a:pos x="0" y="14"/>
                  </a:cxn>
                </a:cxnLst>
                <a:rect l="0" t="0" r="r" b="b"/>
                <a:pathLst>
                  <a:path w="87" h="95">
                    <a:moveTo>
                      <a:pt x="0" y="14"/>
                    </a:moveTo>
                    <a:lnTo>
                      <a:pt x="7" y="0"/>
                    </a:lnTo>
                    <a:lnTo>
                      <a:pt x="87" y="81"/>
                    </a:lnTo>
                    <a:lnTo>
                      <a:pt x="80" y="95"/>
                    </a:lnTo>
                    <a:lnTo>
                      <a:pt x="0" y="14"/>
                    </a:lnTo>
                    <a:close/>
                  </a:path>
                </a:pathLst>
              </a:custGeom>
              <a:solidFill>
                <a:srgbClr val="56ACD8"/>
              </a:solidFill>
              <a:ln w="9525">
                <a:noFill/>
                <a:round/>
                <a:headEnd/>
                <a:tailEnd/>
              </a:ln>
            </p:spPr>
            <p:txBody>
              <a:bodyPr/>
              <a:lstStyle/>
              <a:p>
                <a:endParaRPr lang="en-US"/>
              </a:p>
            </p:txBody>
          </p:sp>
        </p:grpSp>
        <p:sp>
          <p:nvSpPr>
            <p:cNvPr id="273805" name="Line 2445"/>
            <p:cNvSpPr>
              <a:spLocks noChangeShapeType="1"/>
            </p:cNvSpPr>
            <p:nvPr/>
          </p:nvSpPr>
          <p:spPr bwMode="auto">
            <a:xfrm>
              <a:off x="3929" y="3159"/>
              <a:ext cx="80" cy="81"/>
            </a:xfrm>
            <a:prstGeom prst="line">
              <a:avLst/>
            </a:prstGeom>
            <a:noFill/>
            <a:ln w="1588">
              <a:solidFill>
                <a:srgbClr val="56ACD8"/>
              </a:solidFill>
              <a:miter lim="800000"/>
              <a:headEnd/>
              <a:tailEnd/>
            </a:ln>
          </p:spPr>
          <p:txBody>
            <a:bodyPr/>
            <a:lstStyle/>
            <a:p>
              <a:endParaRPr lang="en-US"/>
            </a:p>
          </p:txBody>
        </p:sp>
        <p:sp>
          <p:nvSpPr>
            <p:cNvPr id="273806" name="Freeform 2446"/>
            <p:cNvSpPr>
              <a:spLocks/>
            </p:cNvSpPr>
            <p:nvPr/>
          </p:nvSpPr>
          <p:spPr bwMode="auto">
            <a:xfrm>
              <a:off x="3929" y="3152"/>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6ACD8"/>
            </a:solidFill>
            <a:ln w="9525">
              <a:noFill/>
              <a:round/>
              <a:headEnd/>
              <a:tailEnd/>
            </a:ln>
          </p:spPr>
          <p:txBody>
            <a:bodyPr/>
            <a:lstStyle/>
            <a:p>
              <a:endParaRPr lang="en-US"/>
            </a:p>
          </p:txBody>
        </p:sp>
        <p:sp>
          <p:nvSpPr>
            <p:cNvPr id="273807" name="Freeform 2447"/>
            <p:cNvSpPr>
              <a:spLocks/>
            </p:cNvSpPr>
            <p:nvPr/>
          </p:nvSpPr>
          <p:spPr bwMode="auto">
            <a:xfrm>
              <a:off x="3932" y="3145"/>
              <a:ext cx="84" cy="88"/>
            </a:xfrm>
            <a:custGeom>
              <a:avLst/>
              <a:gdLst/>
              <a:ahLst/>
              <a:cxnLst>
                <a:cxn ang="0">
                  <a:pos x="0" y="7"/>
                </a:cxn>
                <a:cxn ang="0">
                  <a:pos x="4" y="0"/>
                </a:cxn>
                <a:cxn ang="0">
                  <a:pos x="84" y="81"/>
                </a:cxn>
                <a:cxn ang="0">
                  <a:pos x="81" y="88"/>
                </a:cxn>
                <a:cxn ang="0">
                  <a:pos x="0" y="7"/>
                </a:cxn>
              </a:cxnLst>
              <a:rect l="0" t="0" r="r" b="b"/>
              <a:pathLst>
                <a:path w="84" h="88">
                  <a:moveTo>
                    <a:pt x="0" y="7"/>
                  </a:moveTo>
                  <a:lnTo>
                    <a:pt x="4" y="0"/>
                  </a:lnTo>
                  <a:lnTo>
                    <a:pt x="84" y="81"/>
                  </a:lnTo>
                  <a:lnTo>
                    <a:pt x="81" y="88"/>
                  </a:lnTo>
                  <a:lnTo>
                    <a:pt x="0" y="7"/>
                  </a:lnTo>
                  <a:close/>
                </a:path>
              </a:pathLst>
            </a:custGeom>
            <a:solidFill>
              <a:srgbClr val="56ADD9"/>
            </a:solidFill>
            <a:ln w="9525">
              <a:noFill/>
              <a:round/>
              <a:headEnd/>
              <a:tailEnd/>
            </a:ln>
          </p:spPr>
          <p:txBody>
            <a:bodyPr/>
            <a:lstStyle/>
            <a:p>
              <a:endParaRPr lang="en-US"/>
            </a:p>
          </p:txBody>
        </p:sp>
        <p:sp>
          <p:nvSpPr>
            <p:cNvPr id="273808" name="Freeform 2448"/>
            <p:cNvSpPr>
              <a:spLocks/>
            </p:cNvSpPr>
            <p:nvPr/>
          </p:nvSpPr>
          <p:spPr bwMode="auto">
            <a:xfrm>
              <a:off x="3936" y="3131"/>
              <a:ext cx="87" cy="95"/>
            </a:xfrm>
            <a:custGeom>
              <a:avLst/>
              <a:gdLst/>
              <a:ahLst/>
              <a:cxnLst>
                <a:cxn ang="0">
                  <a:pos x="0" y="14"/>
                </a:cxn>
                <a:cxn ang="0">
                  <a:pos x="6" y="0"/>
                </a:cxn>
                <a:cxn ang="0">
                  <a:pos x="87" y="81"/>
                </a:cxn>
                <a:cxn ang="0">
                  <a:pos x="80" y="95"/>
                </a:cxn>
                <a:cxn ang="0">
                  <a:pos x="0" y="14"/>
                </a:cxn>
              </a:cxnLst>
              <a:rect l="0" t="0" r="r" b="b"/>
              <a:pathLst>
                <a:path w="87" h="95">
                  <a:moveTo>
                    <a:pt x="0" y="14"/>
                  </a:moveTo>
                  <a:lnTo>
                    <a:pt x="6" y="0"/>
                  </a:lnTo>
                  <a:lnTo>
                    <a:pt x="87" y="81"/>
                  </a:lnTo>
                  <a:lnTo>
                    <a:pt x="80" y="95"/>
                  </a:lnTo>
                  <a:lnTo>
                    <a:pt x="0" y="14"/>
                  </a:lnTo>
                  <a:close/>
                </a:path>
              </a:pathLst>
            </a:custGeom>
            <a:solidFill>
              <a:srgbClr val="57AEDA"/>
            </a:solidFill>
            <a:ln w="9525">
              <a:noFill/>
              <a:round/>
              <a:headEnd/>
              <a:tailEnd/>
            </a:ln>
          </p:spPr>
          <p:txBody>
            <a:bodyPr/>
            <a:lstStyle/>
            <a:p>
              <a:endParaRPr lang="en-US"/>
            </a:p>
          </p:txBody>
        </p:sp>
        <p:sp>
          <p:nvSpPr>
            <p:cNvPr id="273809" name="Line 2449"/>
            <p:cNvSpPr>
              <a:spLocks noChangeShapeType="1"/>
            </p:cNvSpPr>
            <p:nvPr/>
          </p:nvSpPr>
          <p:spPr bwMode="auto">
            <a:xfrm>
              <a:off x="3936" y="3145"/>
              <a:ext cx="80" cy="81"/>
            </a:xfrm>
            <a:prstGeom prst="line">
              <a:avLst/>
            </a:prstGeom>
            <a:noFill/>
            <a:ln w="1588">
              <a:solidFill>
                <a:srgbClr val="57AEDA"/>
              </a:solidFill>
              <a:miter lim="800000"/>
              <a:headEnd/>
              <a:tailEnd/>
            </a:ln>
          </p:spPr>
          <p:txBody>
            <a:bodyPr/>
            <a:lstStyle/>
            <a:p>
              <a:endParaRPr lang="en-US"/>
            </a:p>
          </p:txBody>
        </p:sp>
        <p:sp>
          <p:nvSpPr>
            <p:cNvPr id="273810" name="Freeform 2450"/>
            <p:cNvSpPr>
              <a:spLocks/>
            </p:cNvSpPr>
            <p:nvPr/>
          </p:nvSpPr>
          <p:spPr bwMode="auto">
            <a:xfrm>
              <a:off x="3936" y="3138"/>
              <a:ext cx="83" cy="88"/>
            </a:xfrm>
            <a:custGeom>
              <a:avLst/>
              <a:gdLst/>
              <a:ahLst/>
              <a:cxnLst>
                <a:cxn ang="0">
                  <a:pos x="0" y="7"/>
                </a:cxn>
                <a:cxn ang="0">
                  <a:pos x="3" y="0"/>
                </a:cxn>
                <a:cxn ang="0">
                  <a:pos x="83" y="81"/>
                </a:cxn>
                <a:cxn ang="0">
                  <a:pos x="80" y="88"/>
                </a:cxn>
                <a:cxn ang="0">
                  <a:pos x="0" y="7"/>
                </a:cxn>
              </a:cxnLst>
              <a:rect l="0" t="0" r="r" b="b"/>
              <a:pathLst>
                <a:path w="83" h="88">
                  <a:moveTo>
                    <a:pt x="0" y="7"/>
                  </a:moveTo>
                  <a:lnTo>
                    <a:pt x="3" y="0"/>
                  </a:lnTo>
                  <a:lnTo>
                    <a:pt x="83" y="81"/>
                  </a:lnTo>
                  <a:lnTo>
                    <a:pt x="80" y="88"/>
                  </a:lnTo>
                  <a:lnTo>
                    <a:pt x="0" y="7"/>
                  </a:lnTo>
                  <a:close/>
                </a:path>
              </a:pathLst>
            </a:custGeom>
            <a:solidFill>
              <a:srgbClr val="57AEDA"/>
            </a:solidFill>
            <a:ln w="9525">
              <a:noFill/>
              <a:round/>
              <a:headEnd/>
              <a:tailEnd/>
            </a:ln>
          </p:spPr>
          <p:txBody>
            <a:bodyPr/>
            <a:lstStyle/>
            <a:p>
              <a:endParaRPr lang="en-US"/>
            </a:p>
          </p:txBody>
        </p:sp>
        <p:sp>
          <p:nvSpPr>
            <p:cNvPr id="273811" name="Freeform 2451"/>
            <p:cNvSpPr>
              <a:spLocks/>
            </p:cNvSpPr>
            <p:nvPr/>
          </p:nvSpPr>
          <p:spPr bwMode="auto">
            <a:xfrm>
              <a:off x="3939" y="3131"/>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7AFDB"/>
            </a:solidFill>
            <a:ln w="9525">
              <a:noFill/>
              <a:round/>
              <a:headEnd/>
              <a:tailEnd/>
            </a:ln>
          </p:spPr>
          <p:txBody>
            <a:bodyPr/>
            <a:lstStyle/>
            <a:p>
              <a:endParaRPr lang="en-US"/>
            </a:p>
          </p:txBody>
        </p:sp>
        <p:sp>
          <p:nvSpPr>
            <p:cNvPr id="273812" name="Freeform 2452"/>
            <p:cNvSpPr>
              <a:spLocks/>
            </p:cNvSpPr>
            <p:nvPr/>
          </p:nvSpPr>
          <p:spPr bwMode="auto">
            <a:xfrm>
              <a:off x="3942" y="3116"/>
              <a:ext cx="86" cy="96"/>
            </a:xfrm>
            <a:custGeom>
              <a:avLst/>
              <a:gdLst/>
              <a:ahLst/>
              <a:cxnLst>
                <a:cxn ang="0">
                  <a:pos x="0" y="15"/>
                </a:cxn>
                <a:cxn ang="0">
                  <a:pos x="5" y="0"/>
                </a:cxn>
                <a:cxn ang="0">
                  <a:pos x="86" y="81"/>
                </a:cxn>
                <a:cxn ang="0">
                  <a:pos x="81" y="96"/>
                </a:cxn>
                <a:cxn ang="0">
                  <a:pos x="0" y="15"/>
                </a:cxn>
              </a:cxnLst>
              <a:rect l="0" t="0" r="r" b="b"/>
              <a:pathLst>
                <a:path w="86" h="96">
                  <a:moveTo>
                    <a:pt x="0" y="15"/>
                  </a:moveTo>
                  <a:lnTo>
                    <a:pt x="5" y="0"/>
                  </a:lnTo>
                  <a:lnTo>
                    <a:pt x="86" y="81"/>
                  </a:lnTo>
                  <a:lnTo>
                    <a:pt x="81" y="96"/>
                  </a:lnTo>
                  <a:lnTo>
                    <a:pt x="0" y="15"/>
                  </a:lnTo>
                  <a:close/>
                </a:path>
              </a:pathLst>
            </a:custGeom>
            <a:solidFill>
              <a:srgbClr val="58B0DC"/>
            </a:solidFill>
            <a:ln w="9525">
              <a:noFill/>
              <a:round/>
              <a:headEnd/>
              <a:tailEnd/>
            </a:ln>
          </p:spPr>
          <p:txBody>
            <a:bodyPr/>
            <a:lstStyle/>
            <a:p>
              <a:endParaRPr lang="en-US"/>
            </a:p>
          </p:txBody>
        </p:sp>
        <p:sp>
          <p:nvSpPr>
            <p:cNvPr id="273813" name="Line 2453"/>
            <p:cNvSpPr>
              <a:spLocks noChangeShapeType="1"/>
            </p:cNvSpPr>
            <p:nvPr/>
          </p:nvSpPr>
          <p:spPr bwMode="auto">
            <a:xfrm>
              <a:off x="3942" y="3131"/>
              <a:ext cx="81" cy="81"/>
            </a:xfrm>
            <a:prstGeom prst="line">
              <a:avLst/>
            </a:prstGeom>
            <a:noFill/>
            <a:ln w="1588">
              <a:solidFill>
                <a:srgbClr val="58B0DC"/>
              </a:solidFill>
              <a:miter lim="800000"/>
              <a:headEnd/>
              <a:tailEnd/>
            </a:ln>
          </p:spPr>
          <p:txBody>
            <a:bodyPr/>
            <a:lstStyle/>
            <a:p>
              <a:endParaRPr lang="en-US"/>
            </a:p>
          </p:txBody>
        </p:sp>
        <p:sp>
          <p:nvSpPr>
            <p:cNvPr id="273814" name="Freeform 2454"/>
            <p:cNvSpPr>
              <a:spLocks/>
            </p:cNvSpPr>
            <p:nvPr/>
          </p:nvSpPr>
          <p:spPr bwMode="auto">
            <a:xfrm>
              <a:off x="3947" y="3101"/>
              <a:ext cx="85" cy="96"/>
            </a:xfrm>
            <a:custGeom>
              <a:avLst/>
              <a:gdLst/>
              <a:ahLst/>
              <a:cxnLst>
                <a:cxn ang="0">
                  <a:pos x="0" y="15"/>
                </a:cxn>
                <a:cxn ang="0">
                  <a:pos x="4" y="0"/>
                </a:cxn>
                <a:cxn ang="0">
                  <a:pos x="85" y="81"/>
                </a:cxn>
                <a:cxn ang="0">
                  <a:pos x="81" y="96"/>
                </a:cxn>
                <a:cxn ang="0">
                  <a:pos x="0" y="15"/>
                </a:cxn>
              </a:cxnLst>
              <a:rect l="0" t="0" r="r" b="b"/>
              <a:pathLst>
                <a:path w="85" h="96">
                  <a:moveTo>
                    <a:pt x="0" y="15"/>
                  </a:moveTo>
                  <a:lnTo>
                    <a:pt x="4" y="0"/>
                  </a:lnTo>
                  <a:lnTo>
                    <a:pt x="85" y="81"/>
                  </a:lnTo>
                  <a:lnTo>
                    <a:pt x="81" y="96"/>
                  </a:lnTo>
                  <a:lnTo>
                    <a:pt x="0" y="15"/>
                  </a:lnTo>
                  <a:close/>
                </a:path>
              </a:pathLst>
            </a:custGeom>
            <a:solidFill>
              <a:srgbClr val="58B1DD"/>
            </a:solidFill>
            <a:ln w="9525">
              <a:noFill/>
              <a:round/>
              <a:headEnd/>
              <a:tailEnd/>
            </a:ln>
          </p:spPr>
          <p:txBody>
            <a:bodyPr/>
            <a:lstStyle/>
            <a:p>
              <a:endParaRPr lang="en-US"/>
            </a:p>
          </p:txBody>
        </p:sp>
        <p:sp>
          <p:nvSpPr>
            <p:cNvPr id="273815" name="Line 2455"/>
            <p:cNvSpPr>
              <a:spLocks noChangeShapeType="1"/>
            </p:cNvSpPr>
            <p:nvPr/>
          </p:nvSpPr>
          <p:spPr bwMode="auto">
            <a:xfrm>
              <a:off x="3947" y="3116"/>
              <a:ext cx="81" cy="81"/>
            </a:xfrm>
            <a:prstGeom prst="line">
              <a:avLst/>
            </a:prstGeom>
            <a:noFill/>
            <a:ln w="1588">
              <a:solidFill>
                <a:srgbClr val="58B1DD"/>
              </a:solidFill>
              <a:miter lim="800000"/>
              <a:headEnd/>
              <a:tailEnd/>
            </a:ln>
          </p:spPr>
          <p:txBody>
            <a:bodyPr/>
            <a:lstStyle/>
            <a:p>
              <a:endParaRPr lang="en-US"/>
            </a:p>
          </p:txBody>
        </p:sp>
        <p:sp>
          <p:nvSpPr>
            <p:cNvPr id="273816" name="Freeform 2456"/>
            <p:cNvSpPr>
              <a:spLocks/>
            </p:cNvSpPr>
            <p:nvPr/>
          </p:nvSpPr>
          <p:spPr bwMode="auto">
            <a:xfrm>
              <a:off x="3947" y="3109"/>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D"/>
            </a:solidFill>
            <a:ln w="9525">
              <a:noFill/>
              <a:round/>
              <a:headEnd/>
              <a:tailEnd/>
            </a:ln>
          </p:spPr>
          <p:txBody>
            <a:bodyPr/>
            <a:lstStyle/>
            <a:p>
              <a:endParaRPr lang="en-US"/>
            </a:p>
          </p:txBody>
        </p:sp>
        <p:sp>
          <p:nvSpPr>
            <p:cNvPr id="273817" name="Freeform 2457"/>
            <p:cNvSpPr>
              <a:spLocks/>
            </p:cNvSpPr>
            <p:nvPr/>
          </p:nvSpPr>
          <p:spPr bwMode="auto">
            <a:xfrm>
              <a:off x="3949" y="3101"/>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E"/>
            </a:solidFill>
            <a:ln w="9525">
              <a:noFill/>
              <a:round/>
              <a:headEnd/>
              <a:tailEnd/>
            </a:ln>
          </p:spPr>
          <p:txBody>
            <a:bodyPr/>
            <a:lstStyle/>
            <a:p>
              <a:endParaRPr lang="en-US"/>
            </a:p>
          </p:txBody>
        </p:sp>
        <p:sp>
          <p:nvSpPr>
            <p:cNvPr id="273818" name="Freeform 2458"/>
            <p:cNvSpPr>
              <a:spLocks/>
            </p:cNvSpPr>
            <p:nvPr/>
          </p:nvSpPr>
          <p:spPr bwMode="auto">
            <a:xfrm>
              <a:off x="3951" y="3086"/>
              <a:ext cx="83" cy="96"/>
            </a:xfrm>
            <a:custGeom>
              <a:avLst/>
              <a:gdLst/>
              <a:ahLst/>
              <a:cxnLst>
                <a:cxn ang="0">
                  <a:pos x="0" y="15"/>
                </a:cxn>
                <a:cxn ang="0">
                  <a:pos x="3" y="0"/>
                </a:cxn>
                <a:cxn ang="0">
                  <a:pos x="83" y="80"/>
                </a:cxn>
                <a:cxn ang="0">
                  <a:pos x="81" y="96"/>
                </a:cxn>
                <a:cxn ang="0">
                  <a:pos x="0" y="15"/>
                </a:cxn>
              </a:cxnLst>
              <a:rect l="0" t="0" r="r" b="b"/>
              <a:pathLst>
                <a:path w="83" h="96">
                  <a:moveTo>
                    <a:pt x="0" y="15"/>
                  </a:moveTo>
                  <a:lnTo>
                    <a:pt x="3" y="0"/>
                  </a:lnTo>
                  <a:lnTo>
                    <a:pt x="83" y="80"/>
                  </a:lnTo>
                  <a:lnTo>
                    <a:pt x="81" y="96"/>
                  </a:lnTo>
                  <a:lnTo>
                    <a:pt x="0" y="15"/>
                  </a:lnTo>
                  <a:close/>
                </a:path>
              </a:pathLst>
            </a:custGeom>
            <a:solidFill>
              <a:srgbClr val="59B2DF"/>
            </a:solidFill>
            <a:ln w="9525">
              <a:noFill/>
              <a:round/>
              <a:headEnd/>
              <a:tailEnd/>
            </a:ln>
          </p:spPr>
          <p:txBody>
            <a:bodyPr/>
            <a:lstStyle/>
            <a:p>
              <a:endParaRPr lang="en-US"/>
            </a:p>
          </p:txBody>
        </p:sp>
        <p:sp>
          <p:nvSpPr>
            <p:cNvPr id="273819" name="Line 2459"/>
            <p:cNvSpPr>
              <a:spLocks noChangeShapeType="1"/>
            </p:cNvSpPr>
            <p:nvPr/>
          </p:nvSpPr>
          <p:spPr bwMode="auto">
            <a:xfrm>
              <a:off x="3951" y="3101"/>
              <a:ext cx="81" cy="81"/>
            </a:xfrm>
            <a:prstGeom prst="line">
              <a:avLst/>
            </a:prstGeom>
            <a:noFill/>
            <a:ln w="1588">
              <a:solidFill>
                <a:srgbClr val="59B2DF"/>
              </a:solidFill>
              <a:miter lim="800000"/>
              <a:headEnd/>
              <a:tailEnd/>
            </a:ln>
          </p:spPr>
          <p:txBody>
            <a:bodyPr/>
            <a:lstStyle/>
            <a:p>
              <a:endParaRPr lang="en-US"/>
            </a:p>
          </p:txBody>
        </p:sp>
        <p:sp>
          <p:nvSpPr>
            <p:cNvPr id="273820" name="Freeform 2460"/>
            <p:cNvSpPr>
              <a:spLocks/>
            </p:cNvSpPr>
            <p:nvPr/>
          </p:nvSpPr>
          <p:spPr bwMode="auto">
            <a:xfrm>
              <a:off x="3954" y="3071"/>
              <a:ext cx="82" cy="95"/>
            </a:xfrm>
            <a:custGeom>
              <a:avLst/>
              <a:gdLst/>
              <a:ahLst/>
              <a:cxnLst>
                <a:cxn ang="0">
                  <a:pos x="0" y="15"/>
                </a:cxn>
                <a:cxn ang="0">
                  <a:pos x="2" y="0"/>
                </a:cxn>
                <a:cxn ang="0">
                  <a:pos x="82" y="80"/>
                </a:cxn>
                <a:cxn ang="0">
                  <a:pos x="80" y="95"/>
                </a:cxn>
                <a:cxn ang="0">
                  <a:pos x="0" y="15"/>
                </a:cxn>
              </a:cxnLst>
              <a:rect l="0" t="0" r="r" b="b"/>
              <a:pathLst>
                <a:path w="82" h="95">
                  <a:moveTo>
                    <a:pt x="0" y="15"/>
                  </a:moveTo>
                  <a:lnTo>
                    <a:pt x="2" y="0"/>
                  </a:lnTo>
                  <a:lnTo>
                    <a:pt x="82" y="80"/>
                  </a:lnTo>
                  <a:lnTo>
                    <a:pt x="80" y="95"/>
                  </a:lnTo>
                  <a:lnTo>
                    <a:pt x="0" y="15"/>
                  </a:lnTo>
                  <a:close/>
                </a:path>
              </a:pathLst>
            </a:custGeom>
            <a:solidFill>
              <a:srgbClr val="59B3E0"/>
            </a:solidFill>
            <a:ln w="9525">
              <a:noFill/>
              <a:round/>
              <a:headEnd/>
              <a:tailEnd/>
            </a:ln>
          </p:spPr>
          <p:txBody>
            <a:bodyPr/>
            <a:lstStyle/>
            <a:p>
              <a:endParaRPr lang="en-US"/>
            </a:p>
          </p:txBody>
        </p:sp>
        <p:sp>
          <p:nvSpPr>
            <p:cNvPr id="273821" name="Line 2461"/>
            <p:cNvSpPr>
              <a:spLocks noChangeShapeType="1"/>
            </p:cNvSpPr>
            <p:nvPr/>
          </p:nvSpPr>
          <p:spPr bwMode="auto">
            <a:xfrm>
              <a:off x="3954" y="3086"/>
              <a:ext cx="80" cy="80"/>
            </a:xfrm>
            <a:prstGeom prst="line">
              <a:avLst/>
            </a:prstGeom>
            <a:noFill/>
            <a:ln w="1588">
              <a:solidFill>
                <a:srgbClr val="59B3E0"/>
              </a:solidFill>
              <a:miter lim="800000"/>
              <a:headEnd/>
              <a:tailEnd/>
            </a:ln>
          </p:spPr>
          <p:txBody>
            <a:bodyPr/>
            <a:lstStyle/>
            <a:p>
              <a:endParaRPr lang="en-US"/>
            </a:p>
          </p:txBody>
        </p:sp>
        <p:sp>
          <p:nvSpPr>
            <p:cNvPr id="273822" name="Freeform 2462"/>
            <p:cNvSpPr>
              <a:spLocks/>
            </p:cNvSpPr>
            <p:nvPr/>
          </p:nvSpPr>
          <p:spPr bwMode="auto">
            <a:xfrm>
              <a:off x="3956" y="3055"/>
              <a:ext cx="81" cy="96"/>
            </a:xfrm>
            <a:custGeom>
              <a:avLst/>
              <a:gdLst/>
              <a:ahLst/>
              <a:cxnLst>
                <a:cxn ang="0">
                  <a:pos x="0" y="16"/>
                </a:cxn>
                <a:cxn ang="0">
                  <a:pos x="0" y="0"/>
                </a:cxn>
                <a:cxn ang="0">
                  <a:pos x="81" y="81"/>
                </a:cxn>
                <a:cxn ang="0">
                  <a:pos x="80" y="96"/>
                </a:cxn>
                <a:cxn ang="0">
                  <a:pos x="0" y="16"/>
                </a:cxn>
              </a:cxnLst>
              <a:rect l="0" t="0" r="r" b="b"/>
              <a:pathLst>
                <a:path w="81" h="96">
                  <a:moveTo>
                    <a:pt x="0" y="16"/>
                  </a:moveTo>
                  <a:lnTo>
                    <a:pt x="0" y="0"/>
                  </a:lnTo>
                  <a:lnTo>
                    <a:pt x="81" y="81"/>
                  </a:lnTo>
                  <a:lnTo>
                    <a:pt x="80" y="96"/>
                  </a:lnTo>
                  <a:lnTo>
                    <a:pt x="0" y="16"/>
                  </a:lnTo>
                  <a:close/>
                </a:path>
              </a:pathLst>
            </a:custGeom>
            <a:solidFill>
              <a:srgbClr val="59B3E0"/>
            </a:solidFill>
            <a:ln w="9525">
              <a:noFill/>
              <a:round/>
              <a:headEnd/>
              <a:tailEnd/>
            </a:ln>
          </p:spPr>
          <p:txBody>
            <a:bodyPr/>
            <a:lstStyle/>
            <a:p>
              <a:endParaRPr lang="en-US"/>
            </a:p>
          </p:txBody>
        </p:sp>
        <p:sp>
          <p:nvSpPr>
            <p:cNvPr id="273823" name="Line 2463"/>
            <p:cNvSpPr>
              <a:spLocks noChangeShapeType="1"/>
            </p:cNvSpPr>
            <p:nvPr/>
          </p:nvSpPr>
          <p:spPr bwMode="auto">
            <a:xfrm>
              <a:off x="3956" y="3071"/>
              <a:ext cx="80" cy="80"/>
            </a:xfrm>
            <a:prstGeom prst="line">
              <a:avLst/>
            </a:prstGeom>
            <a:noFill/>
            <a:ln w="1588">
              <a:solidFill>
                <a:srgbClr val="59B3E0"/>
              </a:solidFill>
              <a:miter lim="800000"/>
              <a:headEnd/>
              <a:tailEnd/>
            </a:ln>
          </p:spPr>
          <p:txBody>
            <a:bodyPr/>
            <a:lstStyle/>
            <a:p>
              <a:endParaRPr lang="en-US"/>
            </a:p>
          </p:txBody>
        </p:sp>
        <p:sp>
          <p:nvSpPr>
            <p:cNvPr id="273824" name="Freeform 2464"/>
            <p:cNvSpPr>
              <a:spLocks/>
            </p:cNvSpPr>
            <p:nvPr/>
          </p:nvSpPr>
          <p:spPr bwMode="auto">
            <a:xfrm>
              <a:off x="3956" y="3039"/>
              <a:ext cx="81" cy="97"/>
            </a:xfrm>
            <a:custGeom>
              <a:avLst/>
              <a:gdLst/>
              <a:ahLst/>
              <a:cxnLst>
                <a:cxn ang="0">
                  <a:pos x="0" y="16"/>
                </a:cxn>
                <a:cxn ang="0">
                  <a:pos x="0" y="0"/>
                </a:cxn>
                <a:cxn ang="0">
                  <a:pos x="80" y="81"/>
                </a:cxn>
                <a:cxn ang="0">
                  <a:pos x="81" y="97"/>
                </a:cxn>
                <a:cxn ang="0">
                  <a:pos x="0" y="16"/>
                </a:cxn>
              </a:cxnLst>
              <a:rect l="0" t="0" r="r" b="b"/>
              <a:pathLst>
                <a:path w="81" h="97">
                  <a:moveTo>
                    <a:pt x="0" y="16"/>
                  </a:moveTo>
                  <a:lnTo>
                    <a:pt x="0" y="0"/>
                  </a:lnTo>
                  <a:lnTo>
                    <a:pt x="80" y="81"/>
                  </a:lnTo>
                  <a:lnTo>
                    <a:pt x="81" y="97"/>
                  </a:lnTo>
                  <a:lnTo>
                    <a:pt x="0" y="16"/>
                  </a:lnTo>
                  <a:close/>
                </a:path>
              </a:pathLst>
            </a:custGeom>
            <a:solidFill>
              <a:srgbClr val="5AB4E1"/>
            </a:solidFill>
            <a:ln w="9525">
              <a:noFill/>
              <a:round/>
              <a:headEnd/>
              <a:tailEnd/>
            </a:ln>
          </p:spPr>
          <p:txBody>
            <a:bodyPr/>
            <a:lstStyle/>
            <a:p>
              <a:endParaRPr lang="en-US"/>
            </a:p>
          </p:txBody>
        </p:sp>
        <p:sp>
          <p:nvSpPr>
            <p:cNvPr id="273825" name="Line 2465"/>
            <p:cNvSpPr>
              <a:spLocks noChangeShapeType="1"/>
            </p:cNvSpPr>
            <p:nvPr/>
          </p:nvSpPr>
          <p:spPr bwMode="auto">
            <a:xfrm>
              <a:off x="3956" y="3055"/>
              <a:ext cx="81" cy="81"/>
            </a:xfrm>
            <a:prstGeom prst="line">
              <a:avLst/>
            </a:prstGeom>
            <a:noFill/>
            <a:ln w="1588">
              <a:solidFill>
                <a:srgbClr val="5AB4E1"/>
              </a:solidFill>
              <a:miter lim="800000"/>
              <a:headEnd/>
              <a:tailEnd/>
            </a:ln>
          </p:spPr>
          <p:txBody>
            <a:bodyPr/>
            <a:lstStyle/>
            <a:p>
              <a:endParaRPr lang="en-US"/>
            </a:p>
          </p:txBody>
        </p:sp>
        <p:sp>
          <p:nvSpPr>
            <p:cNvPr id="273826" name="Freeform 2466"/>
            <p:cNvSpPr>
              <a:spLocks/>
            </p:cNvSpPr>
            <p:nvPr/>
          </p:nvSpPr>
          <p:spPr bwMode="auto">
            <a:xfrm>
              <a:off x="3954" y="3024"/>
              <a:ext cx="82" cy="96"/>
            </a:xfrm>
            <a:custGeom>
              <a:avLst/>
              <a:gdLst/>
              <a:ahLst/>
              <a:cxnLst>
                <a:cxn ang="0">
                  <a:pos x="2" y="15"/>
                </a:cxn>
                <a:cxn ang="0">
                  <a:pos x="0" y="0"/>
                </a:cxn>
                <a:cxn ang="0">
                  <a:pos x="80" y="80"/>
                </a:cxn>
                <a:cxn ang="0">
                  <a:pos x="82" y="96"/>
                </a:cxn>
                <a:cxn ang="0">
                  <a:pos x="2" y="15"/>
                </a:cxn>
              </a:cxnLst>
              <a:rect l="0" t="0" r="r" b="b"/>
              <a:pathLst>
                <a:path w="82" h="96">
                  <a:moveTo>
                    <a:pt x="2" y="15"/>
                  </a:moveTo>
                  <a:lnTo>
                    <a:pt x="0" y="0"/>
                  </a:lnTo>
                  <a:lnTo>
                    <a:pt x="80" y="80"/>
                  </a:lnTo>
                  <a:lnTo>
                    <a:pt x="82" y="96"/>
                  </a:lnTo>
                  <a:lnTo>
                    <a:pt x="2" y="15"/>
                  </a:lnTo>
                  <a:close/>
                </a:path>
              </a:pathLst>
            </a:custGeom>
            <a:solidFill>
              <a:srgbClr val="59B3E0"/>
            </a:solidFill>
            <a:ln w="9525">
              <a:noFill/>
              <a:round/>
              <a:headEnd/>
              <a:tailEnd/>
            </a:ln>
          </p:spPr>
          <p:txBody>
            <a:bodyPr/>
            <a:lstStyle/>
            <a:p>
              <a:endParaRPr lang="en-US"/>
            </a:p>
          </p:txBody>
        </p:sp>
        <p:sp>
          <p:nvSpPr>
            <p:cNvPr id="273827" name="Line 2467"/>
            <p:cNvSpPr>
              <a:spLocks noChangeShapeType="1"/>
            </p:cNvSpPr>
            <p:nvPr/>
          </p:nvSpPr>
          <p:spPr bwMode="auto">
            <a:xfrm>
              <a:off x="3956" y="3039"/>
              <a:ext cx="80" cy="81"/>
            </a:xfrm>
            <a:prstGeom prst="line">
              <a:avLst/>
            </a:prstGeom>
            <a:noFill/>
            <a:ln w="1588">
              <a:solidFill>
                <a:srgbClr val="59B3E0"/>
              </a:solidFill>
              <a:miter lim="800000"/>
              <a:headEnd/>
              <a:tailEnd/>
            </a:ln>
          </p:spPr>
          <p:txBody>
            <a:bodyPr/>
            <a:lstStyle/>
            <a:p>
              <a:endParaRPr lang="en-US"/>
            </a:p>
          </p:txBody>
        </p:sp>
        <p:sp>
          <p:nvSpPr>
            <p:cNvPr id="273828" name="Freeform 2468"/>
            <p:cNvSpPr>
              <a:spLocks/>
            </p:cNvSpPr>
            <p:nvPr/>
          </p:nvSpPr>
          <p:spPr bwMode="auto">
            <a:xfrm>
              <a:off x="3951" y="3009"/>
              <a:ext cx="83" cy="95"/>
            </a:xfrm>
            <a:custGeom>
              <a:avLst/>
              <a:gdLst/>
              <a:ahLst/>
              <a:cxnLst>
                <a:cxn ang="0">
                  <a:pos x="3" y="15"/>
                </a:cxn>
                <a:cxn ang="0">
                  <a:pos x="0" y="0"/>
                </a:cxn>
                <a:cxn ang="0">
                  <a:pos x="81" y="80"/>
                </a:cxn>
                <a:cxn ang="0">
                  <a:pos x="83" y="95"/>
                </a:cxn>
                <a:cxn ang="0">
                  <a:pos x="3" y="15"/>
                </a:cxn>
              </a:cxnLst>
              <a:rect l="0" t="0" r="r" b="b"/>
              <a:pathLst>
                <a:path w="83" h="95">
                  <a:moveTo>
                    <a:pt x="3" y="15"/>
                  </a:moveTo>
                  <a:lnTo>
                    <a:pt x="0" y="0"/>
                  </a:lnTo>
                  <a:lnTo>
                    <a:pt x="81" y="80"/>
                  </a:lnTo>
                  <a:lnTo>
                    <a:pt x="83" y="95"/>
                  </a:lnTo>
                  <a:lnTo>
                    <a:pt x="3" y="15"/>
                  </a:lnTo>
                  <a:close/>
                </a:path>
              </a:pathLst>
            </a:custGeom>
            <a:solidFill>
              <a:srgbClr val="59B3E0"/>
            </a:solidFill>
            <a:ln w="9525">
              <a:noFill/>
              <a:round/>
              <a:headEnd/>
              <a:tailEnd/>
            </a:ln>
          </p:spPr>
          <p:txBody>
            <a:bodyPr/>
            <a:lstStyle/>
            <a:p>
              <a:endParaRPr lang="en-US"/>
            </a:p>
          </p:txBody>
        </p:sp>
        <p:sp>
          <p:nvSpPr>
            <p:cNvPr id="273829" name="Line 2469"/>
            <p:cNvSpPr>
              <a:spLocks noChangeShapeType="1"/>
            </p:cNvSpPr>
            <p:nvPr/>
          </p:nvSpPr>
          <p:spPr bwMode="auto">
            <a:xfrm>
              <a:off x="3954" y="3024"/>
              <a:ext cx="80" cy="80"/>
            </a:xfrm>
            <a:prstGeom prst="line">
              <a:avLst/>
            </a:prstGeom>
            <a:noFill/>
            <a:ln w="1588">
              <a:solidFill>
                <a:srgbClr val="59B3E0"/>
              </a:solidFill>
              <a:miter lim="800000"/>
              <a:headEnd/>
              <a:tailEnd/>
            </a:ln>
          </p:spPr>
          <p:txBody>
            <a:bodyPr/>
            <a:lstStyle/>
            <a:p>
              <a:endParaRPr lang="en-US"/>
            </a:p>
          </p:txBody>
        </p:sp>
        <p:sp>
          <p:nvSpPr>
            <p:cNvPr id="273830" name="Freeform 2470"/>
            <p:cNvSpPr>
              <a:spLocks/>
            </p:cNvSpPr>
            <p:nvPr/>
          </p:nvSpPr>
          <p:spPr bwMode="auto">
            <a:xfrm>
              <a:off x="3947" y="2994"/>
              <a:ext cx="85" cy="95"/>
            </a:xfrm>
            <a:custGeom>
              <a:avLst/>
              <a:gdLst/>
              <a:ahLst/>
              <a:cxnLst>
                <a:cxn ang="0">
                  <a:pos x="4" y="15"/>
                </a:cxn>
                <a:cxn ang="0">
                  <a:pos x="0" y="0"/>
                </a:cxn>
                <a:cxn ang="0">
                  <a:pos x="81" y="80"/>
                </a:cxn>
                <a:cxn ang="0">
                  <a:pos x="85" y="95"/>
                </a:cxn>
                <a:cxn ang="0">
                  <a:pos x="4" y="15"/>
                </a:cxn>
              </a:cxnLst>
              <a:rect l="0" t="0" r="r" b="b"/>
              <a:pathLst>
                <a:path w="85" h="95">
                  <a:moveTo>
                    <a:pt x="4" y="15"/>
                  </a:moveTo>
                  <a:lnTo>
                    <a:pt x="0" y="0"/>
                  </a:lnTo>
                  <a:lnTo>
                    <a:pt x="81" y="80"/>
                  </a:lnTo>
                  <a:lnTo>
                    <a:pt x="85" y="95"/>
                  </a:lnTo>
                  <a:lnTo>
                    <a:pt x="4" y="15"/>
                  </a:lnTo>
                  <a:close/>
                </a:path>
              </a:pathLst>
            </a:custGeom>
            <a:solidFill>
              <a:srgbClr val="59B2DF"/>
            </a:solidFill>
            <a:ln w="9525">
              <a:noFill/>
              <a:round/>
              <a:headEnd/>
              <a:tailEnd/>
            </a:ln>
          </p:spPr>
          <p:txBody>
            <a:bodyPr/>
            <a:lstStyle/>
            <a:p>
              <a:endParaRPr lang="en-US"/>
            </a:p>
          </p:txBody>
        </p:sp>
        <p:sp>
          <p:nvSpPr>
            <p:cNvPr id="273831" name="Line 2471"/>
            <p:cNvSpPr>
              <a:spLocks noChangeShapeType="1"/>
            </p:cNvSpPr>
            <p:nvPr/>
          </p:nvSpPr>
          <p:spPr bwMode="auto">
            <a:xfrm>
              <a:off x="3951" y="3009"/>
              <a:ext cx="81" cy="80"/>
            </a:xfrm>
            <a:prstGeom prst="line">
              <a:avLst/>
            </a:prstGeom>
            <a:noFill/>
            <a:ln w="1588">
              <a:solidFill>
                <a:srgbClr val="59B2DF"/>
              </a:solidFill>
              <a:miter lim="800000"/>
              <a:headEnd/>
              <a:tailEnd/>
            </a:ln>
          </p:spPr>
          <p:txBody>
            <a:bodyPr/>
            <a:lstStyle/>
            <a:p>
              <a:endParaRPr lang="en-US"/>
            </a:p>
          </p:txBody>
        </p:sp>
        <p:sp>
          <p:nvSpPr>
            <p:cNvPr id="273832" name="Freeform 2472"/>
            <p:cNvSpPr>
              <a:spLocks/>
            </p:cNvSpPr>
            <p:nvPr/>
          </p:nvSpPr>
          <p:spPr bwMode="auto">
            <a:xfrm>
              <a:off x="3949" y="3001"/>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9B2DF"/>
            </a:solidFill>
            <a:ln w="9525">
              <a:noFill/>
              <a:round/>
              <a:headEnd/>
              <a:tailEnd/>
            </a:ln>
          </p:spPr>
          <p:txBody>
            <a:bodyPr/>
            <a:lstStyle/>
            <a:p>
              <a:endParaRPr lang="en-US"/>
            </a:p>
          </p:txBody>
        </p:sp>
        <p:sp>
          <p:nvSpPr>
            <p:cNvPr id="273833" name="Freeform 2473"/>
            <p:cNvSpPr>
              <a:spLocks/>
            </p:cNvSpPr>
            <p:nvPr/>
          </p:nvSpPr>
          <p:spPr bwMode="auto">
            <a:xfrm>
              <a:off x="3947" y="2994"/>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8B1DE"/>
            </a:solidFill>
            <a:ln w="9525">
              <a:noFill/>
              <a:round/>
              <a:headEnd/>
              <a:tailEnd/>
            </a:ln>
          </p:spPr>
          <p:txBody>
            <a:bodyPr/>
            <a:lstStyle/>
            <a:p>
              <a:endParaRPr lang="en-US"/>
            </a:p>
          </p:txBody>
        </p:sp>
        <p:sp>
          <p:nvSpPr>
            <p:cNvPr id="273834" name="Freeform 2474"/>
            <p:cNvSpPr>
              <a:spLocks/>
            </p:cNvSpPr>
            <p:nvPr/>
          </p:nvSpPr>
          <p:spPr bwMode="auto">
            <a:xfrm>
              <a:off x="3942" y="2979"/>
              <a:ext cx="86" cy="95"/>
            </a:xfrm>
            <a:custGeom>
              <a:avLst/>
              <a:gdLst/>
              <a:ahLst/>
              <a:cxnLst>
                <a:cxn ang="0">
                  <a:pos x="5" y="15"/>
                </a:cxn>
                <a:cxn ang="0">
                  <a:pos x="0" y="0"/>
                </a:cxn>
                <a:cxn ang="0">
                  <a:pos x="81" y="81"/>
                </a:cxn>
                <a:cxn ang="0">
                  <a:pos x="86" y="95"/>
                </a:cxn>
                <a:cxn ang="0">
                  <a:pos x="5" y="15"/>
                </a:cxn>
              </a:cxnLst>
              <a:rect l="0" t="0" r="r" b="b"/>
              <a:pathLst>
                <a:path w="86" h="95">
                  <a:moveTo>
                    <a:pt x="5" y="15"/>
                  </a:moveTo>
                  <a:lnTo>
                    <a:pt x="0" y="0"/>
                  </a:lnTo>
                  <a:lnTo>
                    <a:pt x="81" y="81"/>
                  </a:lnTo>
                  <a:lnTo>
                    <a:pt x="86" y="95"/>
                  </a:lnTo>
                  <a:lnTo>
                    <a:pt x="5" y="15"/>
                  </a:lnTo>
                  <a:close/>
                </a:path>
              </a:pathLst>
            </a:custGeom>
            <a:solidFill>
              <a:srgbClr val="58B1DD"/>
            </a:solidFill>
            <a:ln w="9525">
              <a:noFill/>
              <a:round/>
              <a:headEnd/>
              <a:tailEnd/>
            </a:ln>
          </p:spPr>
          <p:txBody>
            <a:bodyPr/>
            <a:lstStyle/>
            <a:p>
              <a:endParaRPr lang="en-US"/>
            </a:p>
          </p:txBody>
        </p:sp>
        <p:sp>
          <p:nvSpPr>
            <p:cNvPr id="273835" name="Line 2475"/>
            <p:cNvSpPr>
              <a:spLocks noChangeShapeType="1"/>
            </p:cNvSpPr>
            <p:nvPr/>
          </p:nvSpPr>
          <p:spPr bwMode="auto">
            <a:xfrm>
              <a:off x="3947" y="2994"/>
              <a:ext cx="81" cy="80"/>
            </a:xfrm>
            <a:prstGeom prst="line">
              <a:avLst/>
            </a:prstGeom>
            <a:noFill/>
            <a:ln w="1588">
              <a:solidFill>
                <a:srgbClr val="58B1DD"/>
              </a:solidFill>
              <a:miter lim="800000"/>
              <a:headEnd/>
              <a:tailEnd/>
            </a:ln>
          </p:spPr>
          <p:txBody>
            <a:bodyPr/>
            <a:lstStyle/>
            <a:p>
              <a:endParaRPr lang="en-US"/>
            </a:p>
          </p:txBody>
        </p:sp>
        <p:sp>
          <p:nvSpPr>
            <p:cNvPr id="273836" name="Freeform 2476"/>
            <p:cNvSpPr>
              <a:spLocks/>
            </p:cNvSpPr>
            <p:nvPr/>
          </p:nvSpPr>
          <p:spPr bwMode="auto">
            <a:xfrm>
              <a:off x="3936" y="2965"/>
              <a:ext cx="87" cy="95"/>
            </a:xfrm>
            <a:custGeom>
              <a:avLst/>
              <a:gdLst/>
              <a:ahLst/>
              <a:cxnLst>
                <a:cxn ang="0">
                  <a:pos x="6" y="14"/>
                </a:cxn>
                <a:cxn ang="0">
                  <a:pos x="0" y="0"/>
                </a:cxn>
                <a:cxn ang="0">
                  <a:pos x="80" y="80"/>
                </a:cxn>
                <a:cxn ang="0">
                  <a:pos x="87" y="95"/>
                </a:cxn>
                <a:cxn ang="0">
                  <a:pos x="6" y="14"/>
                </a:cxn>
              </a:cxnLst>
              <a:rect l="0" t="0" r="r" b="b"/>
              <a:pathLst>
                <a:path w="87" h="95">
                  <a:moveTo>
                    <a:pt x="6" y="14"/>
                  </a:moveTo>
                  <a:lnTo>
                    <a:pt x="0" y="0"/>
                  </a:lnTo>
                  <a:lnTo>
                    <a:pt x="80" y="80"/>
                  </a:lnTo>
                  <a:lnTo>
                    <a:pt x="87" y="95"/>
                  </a:lnTo>
                  <a:lnTo>
                    <a:pt x="6" y="14"/>
                  </a:lnTo>
                  <a:close/>
                </a:path>
              </a:pathLst>
            </a:custGeom>
            <a:solidFill>
              <a:srgbClr val="58B0DC"/>
            </a:solidFill>
            <a:ln w="9525">
              <a:noFill/>
              <a:round/>
              <a:headEnd/>
              <a:tailEnd/>
            </a:ln>
          </p:spPr>
          <p:txBody>
            <a:bodyPr/>
            <a:lstStyle/>
            <a:p>
              <a:endParaRPr lang="en-US"/>
            </a:p>
          </p:txBody>
        </p:sp>
        <p:sp>
          <p:nvSpPr>
            <p:cNvPr id="273837" name="Line 2477"/>
            <p:cNvSpPr>
              <a:spLocks noChangeShapeType="1"/>
            </p:cNvSpPr>
            <p:nvPr/>
          </p:nvSpPr>
          <p:spPr bwMode="auto">
            <a:xfrm>
              <a:off x="3942" y="2979"/>
              <a:ext cx="81" cy="81"/>
            </a:xfrm>
            <a:prstGeom prst="line">
              <a:avLst/>
            </a:prstGeom>
            <a:noFill/>
            <a:ln w="1588">
              <a:solidFill>
                <a:srgbClr val="58B0DC"/>
              </a:solidFill>
              <a:miter lim="800000"/>
              <a:headEnd/>
              <a:tailEnd/>
            </a:ln>
          </p:spPr>
          <p:txBody>
            <a:bodyPr/>
            <a:lstStyle/>
            <a:p>
              <a:endParaRPr lang="en-US"/>
            </a:p>
          </p:txBody>
        </p:sp>
        <p:sp>
          <p:nvSpPr>
            <p:cNvPr id="273838" name="Freeform 2478"/>
            <p:cNvSpPr>
              <a:spLocks/>
            </p:cNvSpPr>
            <p:nvPr/>
          </p:nvSpPr>
          <p:spPr bwMode="auto">
            <a:xfrm>
              <a:off x="3939" y="2972"/>
              <a:ext cx="84" cy="88"/>
            </a:xfrm>
            <a:custGeom>
              <a:avLst/>
              <a:gdLst/>
              <a:ahLst/>
              <a:cxnLst>
                <a:cxn ang="0">
                  <a:pos x="3" y="7"/>
                </a:cxn>
                <a:cxn ang="0">
                  <a:pos x="0" y="0"/>
                </a:cxn>
                <a:cxn ang="0">
                  <a:pos x="80" y="80"/>
                </a:cxn>
                <a:cxn ang="0">
                  <a:pos x="84" y="88"/>
                </a:cxn>
                <a:cxn ang="0">
                  <a:pos x="3" y="7"/>
                </a:cxn>
              </a:cxnLst>
              <a:rect l="0" t="0" r="r" b="b"/>
              <a:pathLst>
                <a:path w="84" h="88">
                  <a:moveTo>
                    <a:pt x="3" y="7"/>
                  </a:moveTo>
                  <a:lnTo>
                    <a:pt x="0" y="0"/>
                  </a:lnTo>
                  <a:lnTo>
                    <a:pt x="80" y="80"/>
                  </a:lnTo>
                  <a:lnTo>
                    <a:pt x="84" y="88"/>
                  </a:lnTo>
                  <a:lnTo>
                    <a:pt x="3" y="7"/>
                  </a:lnTo>
                  <a:close/>
                </a:path>
              </a:pathLst>
            </a:custGeom>
            <a:solidFill>
              <a:srgbClr val="58B0DC"/>
            </a:solidFill>
            <a:ln w="9525">
              <a:noFill/>
              <a:round/>
              <a:headEnd/>
              <a:tailEnd/>
            </a:ln>
          </p:spPr>
          <p:txBody>
            <a:bodyPr/>
            <a:lstStyle/>
            <a:p>
              <a:endParaRPr lang="en-US"/>
            </a:p>
          </p:txBody>
        </p:sp>
        <p:sp>
          <p:nvSpPr>
            <p:cNvPr id="273839" name="Freeform 2479"/>
            <p:cNvSpPr>
              <a:spLocks/>
            </p:cNvSpPr>
            <p:nvPr/>
          </p:nvSpPr>
          <p:spPr bwMode="auto">
            <a:xfrm>
              <a:off x="3936" y="2965"/>
              <a:ext cx="83" cy="87"/>
            </a:xfrm>
            <a:custGeom>
              <a:avLst/>
              <a:gdLst/>
              <a:ahLst/>
              <a:cxnLst>
                <a:cxn ang="0">
                  <a:pos x="3" y="7"/>
                </a:cxn>
                <a:cxn ang="0">
                  <a:pos x="0" y="0"/>
                </a:cxn>
                <a:cxn ang="0">
                  <a:pos x="80" y="80"/>
                </a:cxn>
                <a:cxn ang="0">
                  <a:pos x="83" y="87"/>
                </a:cxn>
                <a:cxn ang="0">
                  <a:pos x="3" y="7"/>
                </a:cxn>
              </a:cxnLst>
              <a:rect l="0" t="0" r="r" b="b"/>
              <a:pathLst>
                <a:path w="83" h="87">
                  <a:moveTo>
                    <a:pt x="3" y="7"/>
                  </a:moveTo>
                  <a:lnTo>
                    <a:pt x="0" y="0"/>
                  </a:lnTo>
                  <a:lnTo>
                    <a:pt x="80" y="80"/>
                  </a:lnTo>
                  <a:lnTo>
                    <a:pt x="83" y="87"/>
                  </a:lnTo>
                  <a:lnTo>
                    <a:pt x="3" y="7"/>
                  </a:lnTo>
                  <a:close/>
                </a:path>
              </a:pathLst>
            </a:custGeom>
            <a:solidFill>
              <a:srgbClr val="57AFDB"/>
            </a:solidFill>
            <a:ln w="9525">
              <a:noFill/>
              <a:round/>
              <a:headEnd/>
              <a:tailEnd/>
            </a:ln>
          </p:spPr>
          <p:txBody>
            <a:bodyPr/>
            <a:lstStyle/>
            <a:p>
              <a:endParaRPr lang="en-US"/>
            </a:p>
          </p:txBody>
        </p:sp>
        <p:sp>
          <p:nvSpPr>
            <p:cNvPr id="273840" name="Freeform 2480"/>
            <p:cNvSpPr>
              <a:spLocks/>
            </p:cNvSpPr>
            <p:nvPr/>
          </p:nvSpPr>
          <p:spPr bwMode="auto">
            <a:xfrm>
              <a:off x="3929" y="2950"/>
              <a:ext cx="87" cy="95"/>
            </a:xfrm>
            <a:custGeom>
              <a:avLst/>
              <a:gdLst/>
              <a:ahLst/>
              <a:cxnLst>
                <a:cxn ang="0">
                  <a:pos x="7" y="15"/>
                </a:cxn>
                <a:cxn ang="0">
                  <a:pos x="0" y="0"/>
                </a:cxn>
                <a:cxn ang="0">
                  <a:pos x="80" y="81"/>
                </a:cxn>
                <a:cxn ang="0">
                  <a:pos x="87" y="95"/>
                </a:cxn>
                <a:cxn ang="0">
                  <a:pos x="7" y="15"/>
                </a:cxn>
              </a:cxnLst>
              <a:rect l="0" t="0" r="r" b="b"/>
              <a:pathLst>
                <a:path w="87" h="95">
                  <a:moveTo>
                    <a:pt x="7" y="15"/>
                  </a:moveTo>
                  <a:lnTo>
                    <a:pt x="0" y="0"/>
                  </a:lnTo>
                  <a:lnTo>
                    <a:pt x="80" y="81"/>
                  </a:lnTo>
                  <a:lnTo>
                    <a:pt x="87" y="95"/>
                  </a:lnTo>
                  <a:lnTo>
                    <a:pt x="7" y="15"/>
                  </a:lnTo>
                  <a:close/>
                </a:path>
              </a:pathLst>
            </a:custGeom>
            <a:solidFill>
              <a:srgbClr val="57AEDA"/>
            </a:solidFill>
            <a:ln w="9525">
              <a:noFill/>
              <a:round/>
              <a:headEnd/>
              <a:tailEnd/>
            </a:ln>
          </p:spPr>
          <p:txBody>
            <a:bodyPr/>
            <a:lstStyle/>
            <a:p>
              <a:endParaRPr lang="en-US"/>
            </a:p>
          </p:txBody>
        </p:sp>
        <p:sp>
          <p:nvSpPr>
            <p:cNvPr id="273841" name="Line 2481"/>
            <p:cNvSpPr>
              <a:spLocks noChangeShapeType="1"/>
            </p:cNvSpPr>
            <p:nvPr/>
          </p:nvSpPr>
          <p:spPr bwMode="auto">
            <a:xfrm>
              <a:off x="3936" y="2965"/>
              <a:ext cx="80" cy="80"/>
            </a:xfrm>
            <a:prstGeom prst="line">
              <a:avLst/>
            </a:prstGeom>
            <a:noFill/>
            <a:ln w="1588">
              <a:solidFill>
                <a:srgbClr val="57AEDA"/>
              </a:solidFill>
              <a:miter lim="800000"/>
              <a:headEnd/>
              <a:tailEnd/>
            </a:ln>
          </p:spPr>
          <p:txBody>
            <a:bodyPr/>
            <a:lstStyle/>
            <a:p>
              <a:endParaRPr lang="en-US"/>
            </a:p>
          </p:txBody>
        </p:sp>
        <p:sp>
          <p:nvSpPr>
            <p:cNvPr id="273842" name="Freeform 2482"/>
            <p:cNvSpPr>
              <a:spLocks/>
            </p:cNvSpPr>
            <p:nvPr/>
          </p:nvSpPr>
          <p:spPr bwMode="auto">
            <a:xfrm>
              <a:off x="3932" y="2957"/>
              <a:ext cx="84" cy="88"/>
            </a:xfrm>
            <a:custGeom>
              <a:avLst/>
              <a:gdLst/>
              <a:ahLst/>
              <a:cxnLst>
                <a:cxn ang="0">
                  <a:pos x="4" y="8"/>
                </a:cxn>
                <a:cxn ang="0">
                  <a:pos x="0" y="0"/>
                </a:cxn>
                <a:cxn ang="0">
                  <a:pos x="81" y="81"/>
                </a:cxn>
                <a:cxn ang="0">
                  <a:pos x="84" y="88"/>
                </a:cxn>
                <a:cxn ang="0">
                  <a:pos x="4" y="8"/>
                </a:cxn>
              </a:cxnLst>
              <a:rect l="0" t="0" r="r" b="b"/>
              <a:pathLst>
                <a:path w="84" h="88">
                  <a:moveTo>
                    <a:pt x="4" y="8"/>
                  </a:moveTo>
                  <a:lnTo>
                    <a:pt x="0" y="0"/>
                  </a:lnTo>
                  <a:lnTo>
                    <a:pt x="81" y="81"/>
                  </a:lnTo>
                  <a:lnTo>
                    <a:pt x="84" y="88"/>
                  </a:lnTo>
                  <a:lnTo>
                    <a:pt x="4" y="8"/>
                  </a:lnTo>
                  <a:close/>
                </a:path>
              </a:pathLst>
            </a:custGeom>
            <a:solidFill>
              <a:srgbClr val="57AEDA"/>
            </a:solidFill>
            <a:ln w="9525">
              <a:noFill/>
              <a:round/>
              <a:headEnd/>
              <a:tailEnd/>
            </a:ln>
          </p:spPr>
          <p:txBody>
            <a:bodyPr/>
            <a:lstStyle/>
            <a:p>
              <a:endParaRPr lang="en-US"/>
            </a:p>
          </p:txBody>
        </p:sp>
        <p:sp>
          <p:nvSpPr>
            <p:cNvPr id="273843" name="Freeform 2483"/>
            <p:cNvSpPr>
              <a:spLocks/>
            </p:cNvSpPr>
            <p:nvPr/>
          </p:nvSpPr>
          <p:spPr bwMode="auto">
            <a:xfrm>
              <a:off x="3929" y="2950"/>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6ADD9"/>
            </a:solidFill>
            <a:ln w="9525">
              <a:noFill/>
              <a:round/>
              <a:headEnd/>
              <a:tailEnd/>
            </a:ln>
          </p:spPr>
          <p:txBody>
            <a:bodyPr/>
            <a:lstStyle/>
            <a:p>
              <a:endParaRPr lang="en-US"/>
            </a:p>
          </p:txBody>
        </p:sp>
        <p:sp>
          <p:nvSpPr>
            <p:cNvPr id="273844" name="Freeform 2484"/>
            <p:cNvSpPr>
              <a:spLocks/>
            </p:cNvSpPr>
            <p:nvPr/>
          </p:nvSpPr>
          <p:spPr bwMode="auto">
            <a:xfrm>
              <a:off x="3920" y="2937"/>
              <a:ext cx="89" cy="94"/>
            </a:xfrm>
            <a:custGeom>
              <a:avLst/>
              <a:gdLst/>
              <a:ahLst/>
              <a:cxnLst>
                <a:cxn ang="0">
                  <a:pos x="9" y="13"/>
                </a:cxn>
                <a:cxn ang="0">
                  <a:pos x="0" y="0"/>
                </a:cxn>
                <a:cxn ang="0">
                  <a:pos x="81" y="80"/>
                </a:cxn>
                <a:cxn ang="0">
                  <a:pos x="89" y="94"/>
                </a:cxn>
                <a:cxn ang="0">
                  <a:pos x="9" y="13"/>
                </a:cxn>
              </a:cxnLst>
              <a:rect l="0" t="0" r="r" b="b"/>
              <a:pathLst>
                <a:path w="89" h="94">
                  <a:moveTo>
                    <a:pt x="9" y="13"/>
                  </a:moveTo>
                  <a:lnTo>
                    <a:pt x="0" y="0"/>
                  </a:lnTo>
                  <a:lnTo>
                    <a:pt x="81" y="80"/>
                  </a:lnTo>
                  <a:lnTo>
                    <a:pt x="89" y="94"/>
                  </a:lnTo>
                  <a:lnTo>
                    <a:pt x="9" y="13"/>
                  </a:lnTo>
                  <a:close/>
                </a:path>
              </a:pathLst>
            </a:custGeom>
            <a:solidFill>
              <a:srgbClr val="56ACD8"/>
            </a:solidFill>
            <a:ln w="9525">
              <a:noFill/>
              <a:round/>
              <a:headEnd/>
              <a:tailEnd/>
            </a:ln>
          </p:spPr>
          <p:txBody>
            <a:bodyPr/>
            <a:lstStyle/>
            <a:p>
              <a:endParaRPr lang="en-US"/>
            </a:p>
          </p:txBody>
        </p:sp>
        <p:sp>
          <p:nvSpPr>
            <p:cNvPr id="273845" name="Line 2485"/>
            <p:cNvSpPr>
              <a:spLocks noChangeShapeType="1"/>
            </p:cNvSpPr>
            <p:nvPr/>
          </p:nvSpPr>
          <p:spPr bwMode="auto">
            <a:xfrm>
              <a:off x="3929" y="2950"/>
              <a:ext cx="80" cy="81"/>
            </a:xfrm>
            <a:prstGeom prst="line">
              <a:avLst/>
            </a:prstGeom>
            <a:noFill/>
            <a:ln w="1588">
              <a:solidFill>
                <a:srgbClr val="56ACD8"/>
              </a:solidFill>
              <a:miter lim="800000"/>
              <a:headEnd/>
              <a:tailEnd/>
            </a:ln>
          </p:spPr>
          <p:txBody>
            <a:bodyPr/>
            <a:lstStyle/>
            <a:p>
              <a:endParaRPr lang="en-US"/>
            </a:p>
          </p:txBody>
        </p:sp>
        <p:sp>
          <p:nvSpPr>
            <p:cNvPr id="273846" name="Freeform 2486"/>
            <p:cNvSpPr>
              <a:spLocks/>
            </p:cNvSpPr>
            <p:nvPr/>
          </p:nvSpPr>
          <p:spPr bwMode="auto">
            <a:xfrm>
              <a:off x="3926" y="2946"/>
              <a:ext cx="83" cy="85"/>
            </a:xfrm>
            <a:custGeom>
              <a:avLst/>
              <a:gdLst/>
              <a:ahLst/>
              <a:cxnLst>
                <a:cxn ang="0">
                  <a:pos x="3" y="4"/>
                </a:cxn>
                <a:cxn ang="0">
                  <a:pos x="0" y="0"/>
                </a:cxn>
                <a:cxn ang="0">
                  <a:pos x="81" y="80"/>
                </a:cxn>
                <a:cxn ang="0">
                  <a:pos x="83" y="85"/>
                </a:cxn>
                <a:cxn ang="0">
                  <a:pos x="3" y="4"/>
                </a:cxn>
              </a:cxnLst>
              <a:rect l="0" t="0" r="r" b="b"/>
              <a:pathLst>
                <a:path w="83" h="85">
                  <a:moveTo>
                    <a:pt x="3" y="4"/>
                  </a:moveTo>
                  <a:lnTo>
                    <a:pt x="0" y="0"/>
                  </a:lnTo>
                  <a:lnTo>
                    <a:pt x="81" y="80"/>
                  </a:lnTo>
                  <a:lnTo>
                    <a:pt x="83" y="85"/>
                  </a:lnTo>
                  <a:lnTo>
                    <a:pt x="3" y="4"/>
                  </a:lnTo>
                  <a:close/>
                </a:path>
              </a:pathLst>
            </a:custGeom>
            <a:solidFill>
              <a:srgbClr val="56ACD8"/>
            </a:solidFill>
            <a:ln w="9525">
              <a:noFill/>
              <a:round/>
              <a:headEnd/>
              <a:tailEnd/>
            </a:ln>
          </p:spPr>
          <p:txBody>
            <a:bodyPr/>
            <a:lstStyle/>
            <a:p>
              <a:endParaRPr lang="en-US"/>
            </a:p>
          </p:txBody>
        </p:sp>
        <p:sp>
          <p:nvSpPr>
            <p:cNvPr id="273847" name="Freeform 2487"/>
            <p:cNvSpPr>
              <a:spLocks/>
            </p:cNvSpPr>
            <p:nvPr/>
          </p:nvSpPr>
          <p:spPr bwMode="auto">
            <a:xfrm>
              <a:off x="3923" y="2941"/>
              <a:ext cx="84" cy="85"/>
            </a:xfrm>
            <a:custGeom>
              <a:avLst/>
              <a:gdLst/>
              <a:ahLst/>
              <a:cxnLst>
                <a:cxn ang="0">
                  <a:pos x="3" y="5"/>
                </a:cxn>
                <a:cxn ang="0">
                  <a:pos x="0" y="0"/>
                </a:cxn>
                <a:cxn ang="0">
                  <a:pos x="81" y="81"/>
                </a:cxn>
                <a:cxn ang="0">
                  <a:pos x="84" y="85"/>
                </a:cxn>
                <a:cxn ang="0">
                  <a:pos x="3" y="5"/>
                </a:cxn>
              </a:cxnLst>
              <a:rect l="0" t="0" r="r" b="b"/>
              <a:pathLst>
                <a:path w="84" h="85">
                  <a:moveTo>
                    <a:pt x="3" y="5"/>
                  </a:moveTo>
                  <a:lnTo>
                    <a:pt x="0" y="0"/>
                  </a:lnTo>
                  <a:lnTo>
                    <a:pt x="81" y="81"/>
                  </a:lnTo>
                  <a:lnTo>
                    <a:pt x="84" y="85"/>
                  </a:lnTo>
                  <a:lnTo>
                    <a:pt x="3" y="5"/>
                  </a:lnTo>
                  <a:close/>
                </a:path>
              </a:pathLst>
            </a:custGeom>
            <a:solidFill>
              <a:srgbClr val="55ABD7"/>
            </a:solidFill>
            <a:ln w="9525">
              <a:noFill/>
              <a:round/>
              <a:headEnd/>
              <a:tailEnd/>
            </a:ln>
          </p:spPr>
          <p:txBody>
            <a:bodyPr/>
            <a:lstStyle/>
            <a:p>
              <a:endParaRPr lang="en-US"/>
            </a:p>
          </p:txBody>
        </p:sp>
        <p:sp>
          <p:nvSpPr>
            <p:cNvPr id="273848" name="Freeform 2488"/>
            <p:cNvSpPr>
              <a:spLocks/>
            </p:cNvSpPr>
            <p:nvPr/>
          </p:nvSpPr>
          <p:spPr bwMode="auto">
            <a:xfrm>
              <a:off x="3920" y="2937"/>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6"/>
            </a:solidFill>
            <a:ln w="9525">
              <a:noFill/>
              <a:round/>
              <a:headEnd/>
              <a:tailEnd/>
            </a:ln>
          </p:spPr>
          <p:txBody>
            <a:bodyPr/>
            <a:lstStyle/>
            <a:p>
              <a:endParaRPr lang="en-US"/>
            </a:p>
          </p:txBody>
        </p:sp>
        <p:sp>
          <p:nvSpPr>
            <p:cNvPr id="273849" name="Freeform 2489"/>
            <p:cNvSpPr>
              <a:spLocks/>
            </p:cNvSpPr>
            <p:nvPr/>
          </p:nvSpPr>
          <p:spPr bwMode="auto">
            <a:xfrm>
              <a:off x="3911" y="2923"/>
              <a:ext cx="90" cy="94"/>
            </a:xfrm>
            <a:custGeom>
              <a:avLst/>
              <a:gdLst/>
              <a:ahLst/>
              <a:cxnLst>
                <a:cxn ang="0">
                  <a:pos x="9" y="14"/>
                </a:cxn>
                <a:cxn ang="0">
                  <a:pos x="0" y="0"/>
                </a:cxn>
                <a:cxn ang="0">
                  <a:pos x="81" y="81"/>
                </a:cxn>
                <a:cxn ang="0">
                  <a:pos x="90" y="94"/>
                </a:cxn>
                <a:cxn ang="0">
                  <a:pos x="9" y="14"/>
                </a:cxn>
              </a:cxnLst>
              <a:rect l="0" t="0" r="r" b="b"/>
              <a:pathLst>
                <a:path w="90" h="94">
                  <a:moveTo>
                    <a:pt x="9" y="14"/>
                  </a:moveTo>
                  <a:lnTo>
                    <a:pt x="0" y="0"/>
                  </a:lnTo>
                  <a:lnTo>
                    <a:pt x="81" y="81"/>
                  </a:lnTo>
                  <a:lnTo>
                    <a:pt x="90" y="94"/>
                  </a:lnTo>
                  <a:lnTo>
                    <a:pt x="9" y="14"/>
                  </a:lnTo>
                  <a:close/>
                </a:path>
              </a:pathLst>
            </a:custGeom>
            <a:solidFill>
              <a:srgbClr val="55ABD5"/>
            </a:solidFill>
            <a:ln w="9525">
              <a:noFill/>
              <a:round/>
              <a:headEnd/>
              <a:tailEnd/>
            </a:ln>
          </p:spPr>
          <p:txBody>
            <a:bodyPr/>
            <a:lstStyle/>
            <a:p>
              <a:endParaRPr lang="en-US"/>
            </a:p>
          </p:txBody>
        </p:sp>
        <p:sp>
          <p:nvSpPr>
            <p:cNvPr id="273850" name="Line 2490"/>
            <p:cNvSpPr>
              <a:spLocks noChangeShapeType="1"/>
            </p:cNvSpPr>
            <p:nvPr/>
          </p:nvSpPr>
          <p:spPr bwMode="auto">
            <a:xfrm>
              <a:off x="3920" y="2937"/>
              <a:ext cx="81" cy="80"/>
            </a:xfrm>
            <a:prstGeom prst="line">
              <a:avLst/>
            </a:prstGeom>
            <a:noFill/>
            <a:ln w="1588">
              <a:solidFill>
                <a:srgbClr val="55ABD5"/>
              </a:solidFill>
              <a:miter lim="800000"/>
              <a:headEnd/>
              <a:tailEnd/>
            </a:ln>
          </p:spPr>
          <p:txBody>
            <a:bodyPr/>
            <a:lstStyle/>
            <a:p>
              <a:endParaRPr lang="en-US"/>
            </a:p>
          </p:txBody>
        </p:sp>
        <p:sp>
          <p:nvSpPr>
            <p:cNvPr id="273851" name="Freeform 2491"/>
            <p:cNvSpPr>
              <a:spLocks/>
            </p:cNvSpPr>
            <p:nvPr/>
          </p:nvSpPr>
          <p:spPr bwMode="auto">
            <a:xfrm>
              <a:off x="3916" y="2930"/>
              <a:ext cx="85" cy="87"/>
            </a:xfrm>
            <a:custGeom>
              <a:avLst/>
              <a:gdLst/>
              <a:ahLst/>
              <a:cxnLst>
                <a:cxn ang="0">
                  <a:pos x="4" y="7"/>
                </a:cxn>
                <a:cxn ang="0">
                  <a:pos x="0" y="0"/>
                </a:cxn>
                <a:cxn ang="0">
                  <a:pos x="80" y="80"/>
                </a:cxn>
                <a:cxn ang="0">
                  <a:pos x="85" y="87"/>
                </a:cxn>
                <a:cxn ang="0">
                  <a:pos x="4" y="7"/>
                </a:cxn>
              </a:cxnLst>
              <a:rect l="0" t="0" r="r" b="b"/>
              <a:pathLst>
                <a:path w="85" h="87">
                  <a:moveTo>
                    <a:pt x="4" y="7"/>
                  </a:moveTo>
                  <a:lnTo>
                    <a:pt x="0" y="0"/>
                  </a:lnTo>
                  <a:lnTo>
                    <a:pt x="80" y="80"/>
                  </a:lnTo>
                  <a:lnTo>
                    <a:pt x="85" y="87"/>
                  </a:lnTo>
                  <a:lnTo>
                    <a:pt x="4" y="7"/>
                  </a:lnTo>
                  <a:close/>
                </a:path>
              </a:pathLst>
            </a:custGeom>
            <a:solidFill>
              <a:srgbClr val="55ABD5"/>
            </a:solidFill>
            <a:ln w="9525">
              <a:noFill/>
              <a:round/>
              <a:headEnd/>
              <a:tailEnd/>
            </a:ln>
          </p:spPr>
          <p:txBody>
            <a:bodyPr/>
            <a:lstStyle/>
            <a:p>
              <a:endParaRPr lang="en-US"/>
            </a:p>
          </p:txBody>
        </p:sp>
        <p:sp>
          <p:nvSpPr>
            <p:cNvPr id="273852" name="Freeform 2492"/>
            <p:cNvSpPr>
              <a:spLocks/>
            </p:cNvSpPr>
            <p:nvPr/>
          </p:nvSpPr>
          <p:spPr bwMode="auto">
            <a:xfrm>
              <a:off x="3911" y="2923"/>
              <a:ext cx="85" cy="87"/>
            </a:xfrm>
            <a:custGeom>
              <a:avLst/>
              <a:gdLst/>
              <a:ahLst/>
              <a:cxnLst>
                <a:cxn ang="0">
                  <a:pos x="5" y="7"/>
                </a:cxn>
                <a:cxn ang="0">
                  <a:pos x="0" y="0"/>
                </a:cxn>
                <a:cxn ang="0">
                  <a:pos x="81" y="81"/>
                </a:cxn>
                <a:cxn ang="0">
                  <a:pos x="85" y="87"/>
                </a:cxn>
                <a:cxn ang="0">
                  <a:pos x="5" y="7"/>
                </a:cxn>
              </a:cxnLst>
              <a:rect l="0" t="0" r="r" b="b"/>
              <a:pathLst>
                <a:path w="85" h="87">
                  <a:moveTo>
                    <a:pt x="5" y="7"/>
                  </a:moveTo>
                  <a:lnTo>
                    <a:pt x="0" y="0"/>
                  </a:lnTo>
                  <a:lnTo>
                    <a:pt x="81" y="81"/>
                  </a:lnTo>
                  <a:lnTo>
                    <a:pt x="85" y="87"/>
                  </a:lnTo>
                  <a:lnTo>
                    <a:pt x="5" y="7"/>
                  </a:lnTo>
                  <a:close/>
                </a:path>
              </a:pathLst>
            </a:custGeom>
            <a:solidFill>
              <a:srgbClr val="54AAD4"/>
            </a:solidFill>
            <a:ln w="9525">
              <a:noFill/>
              <a:round/>
              <a:headEnd/>
              <a:tailEnd/>
            </a:ln>
          </p:spPr>
          <p:txBody>
            <a:bodyPr/>
            <a:lstStyle/>
            <a:p>
              <a:endParaRPr lang="en-US"/>
            </a:p>
          </p:txBody>
        </p:sp>
        <p:sp>
          <p:nvSpPr>
            <p:cNvPr id="273853" name="Freeform 2493"/>
            <p:cNvSpPr>
              <a:spLocks/>
            </p:cNvSpPr>
            <p:nvPr/>
          </p:nvSpPr>
          <p:spPr bwMode="auto">
            <a:xfrm>
              <a:off x="3901" y="2910"/>
              <a:ext cx="91" cy="94"/>
            </a:xfrm>
            <a:custGeom>
              <a:avLst/>
              <a:gdLst/>
              <a:ahLst/>
              <a:cxnLst>
                <a:cxn ang="0">
                  <a:pos x="10" y="13"/>
                </a:cxn>
                <a:cxn ang="0">
                  <a:pos x="0" y="0"/>
                </a:cxn>
                <a:cxn ang="0">
                  <a:pos x="81" y="81"/>
                </a:cxn>
                <a:cxn ang="0">
                  <a:pos x="91" y="94"/>
                </a:cxn>
                <a:cxn ang="0">
                  <a:pos x="10" y="13"/>
                </a:cxn>
              </a:cxnLst>
              <a:rect l="0" t="0" r="r" b="b"/>
              <a:pathLst>
                <a:path w="91" h="94">
                  <a:moveTo>
                    <a:pt x="10" y="13"/>
                  </a:moveTo>
                  <a:lnTo>
                    <a:pt x="0" y="0"/>
                  </a:lnTo>
                  <a:lnTo>
                    <a:pt x="81" y="81"/>
                  </a:lnTo>
                  <a:lnTo>
                    <a:pt x="91" y="94"/>
                  </a:lnTo>
                  <a:lnTo>
                    <a:pt x="10" y="13"/>
                  </a:lnTo>
                  <a:close/>
                </a:path>
              </a:pathLst>
            </a:custGeom>
            <a:solidFill>
              <a:srgbClr val="54A9D3"/>
            </a:solidFill>
            <a:ln w="9525">
              <a:noFill/>
              <a:round/>
              <a:headEnd/>
              <a:tailEnd/>
            </a:ln>
          </p:spPr>
          <p:txBody>
            <a:bodyPr/>
            <a:lstStyle/>
            <a:p>
              <a:endParaRPr lang="en-US"/>
            </a:p>
          </p:txBody>
        </p:sp>
        <p:sp>
          <p:nvSpPr>
            <p:cNvPr id="273854" name="Line 2494"/>
            <p:cNvSpPr>
              <a:spLocks noChangeShapeType="1"/>
            </p:cNvSpPr>
            <p:nvPr/>
          </p:nvSpPr>
          <p:spPr bwMode="auto">
            <a:xfrm>
              <a:off x="3911" y="2923"/>
              <a:ext cx="81" cy="81"/>
            </a:xfrm>
            <a:prstGeom prst="line">
              <a:avLst/>
            </a:prstGeom>
            <a:noFill/>
            <a:ln w="1588">
              <a:solidFill>
                <a:srgbClr val="54A9D3"/>
              </a:solidFill>
              <a:miter lim="800000"/>
              <a:headEnd/>
              <a:tailEnd/>
            </a:ln>
          </p:spPr>
          <p:txBody>
            <a:bodyPr/>
            <a:lstStyle/>
            <a:p>
              <a:endParaRPr lang="en-US"/>
            </a:p>
          </p:txBody>
        </p:sp>
        <p:sp>
          <p:nvSpPr>
            <p:cNvPr id="273855" name="Freeform 2495"/>
            <p:cNvSpPr>
              <a:spLocks/>
            </p:cNvSpPr>
            <p:nvPr/>
          </p:nvSpPr>
          <p:spPr bwMode="auto">
            <a:xfrm>
              <a:off x="3890" y="2897"/>
              <a:ext cx="92" cy="94"/>
            </a:xfrm>
            <a:custGeom>
              <a:avLst/>
              <a:gdLst/>
              <a:ahLst/>
              <a:cxnLst>
                <a:cxn ang="0">
                  <a:pos x="11" y="13"/>
                </a:cxn>
                <a:cxn ang="0">
                  <a:pos x="0" y="0"/>
                </a:cxn>
                <a:cxn ang="0">
                  <a:pos x="81" y="81"/>
                </a:cxn>
                <a:cxn ang="0">
                  <a:pos x="92" y="94"/>
                </a:cxn>
                <a:cxn ang="0">
                  <a:pos x="11" y="13"/>
                </a:cxn>
              </a:cxnLst>
              <a:rect l="0" t="0" r="r" b="b"/>
              <a:pathLst>
                <a:path w="92" h="94">
                  <a:moveTo>
                    <a:pt x="11" y="13"/>
                  </a:moveTo>
                  <a:lnTo>
                    <a:pt x="0" y="0"/>
                  </a:lnTo>
                  <a:lnTo>
                    <a:pt x="81" y="81"/>
                  </a:lnTo>
                  <a:lnTo>
                    <a:pt x="92" y="94"/>
                  </a:lnTo>
                  <a:lnTo>
                    <a:pt x="11" y="13"/>
                  </a:lnTo>
                  <a:close/>
                </a:path>
              </a:pathLst>
            </a:custGeom>
            <a:solidFill>
              <a:srgbClr val="53A7D0"/>
            </a:solidFill>
            <a:ln w="9525">
              <a:noFill/>
              <a:round/>
              <a:headEnd/>
              <a:tailEnd/>
            </a:ln>
          </p:spPr>
          <p:txBody>
            <a:bodyPr/>
            <a:lstStyle/>
            <a:p>
              <a:endParaRPr lang="en-US"/>
            </a:p>
          </p:txBody>
        </p:sp>
        <p:sp>
          <p:nvSpPr>
            <p:cNvPr id="273856" name="Line 2496"/>
            <p:cNvSpPr>
              <a:spLocks noChangeShapeType="1"/>
            </p:cNvSpPr>
            <p:nvPr/>
          </p:nvSpPr>
          <p:spPr bwMode="auto">
            <a:xfrm>
              <a:off x="3901" y="2910"/>
              <a:ext cx="81" cy="81"/>
            </a:xfrm>
            <a:prstGeom prst="line">
              <a:avLst/>
            </a:prstGeom>
            <a:noFill/>
            <a:ln w="1588">
              <a:solidFill>
                <a:srgbClr val="53A7D0"/>
              </a:solidFill>
              <a:miter lim="800000"/>
              <a:headEnd/>
              <a:tailEnd/>
            </a:ln>
          </p:spPr>
          <p:txBody>
            <a:bodyPr/>
            <a:lstStyle/>
            <a:p>
              <a:endParaRPr lang="en-US"/>
            </a:p>
          </p:txBody>
        </p:sp>
        <p:sp>
          <p:nvSpPr>
            <p:cNvPr id="273857" name="Freeform 2497"/>
            <p:cNvSpPr>
              <a:spLocks/>
            </p:cNvSpPr>
            <p:nvPr/>
          </p:nvSpPr>
          <p:spPr bwMode="auto">
            <a:xfrm>
              <a:off x="3878" y="2885"/>
              <a:ext cx="93" cy="93"/>
            </a:xfrm>
            <a:custGeom>
              <a:avLst/>
              <a:gdLst/>
              <a:ahLst/>
              <a:cxnLst>
                <a:cxn ang="0">
                  <a:pos x="12" y="12"/>
                </a:cxn>
                <a:cxn ang="0">
                  <a:pos x="0" y="0"/>
                </a:cxn>
                <a:cxn ang="0">
                  <a:pos x="81" y="81"/>
                </a:cxn>
                <a:cxn ang="0">
                  <a:pos x="93" y="93"/>
                </a:cxn>
                <a:cxn ang="0">
                  <a:pos x="12" y="12"/>
                </a:cxn>
              </a:cxnLst>
              <a:rect l="0" t="0" r="r" b="b"/>
              <a:pathLst>
                <a:path w="93" h="93">
                  <a:moveTo>
                    <a:pt x="12" y="12"/>
                  </a:moveTo>
                  <a:lnTo>
                    <a:pt x="0" y="0"/>
                  </a:lnTo>
                  <a:lnTo>
                    <a:pt x="81" y="81"/>
                  </a:lnTo>
                  <a:lnTo>
                    <a:pt x="93" y="93"/>
                  </a:lnTo>
                  <a:lnTo>
                    <a:pt x="12" y="12"/>
                  </a:lnTo>
                  <a:close/>
                </a:path>
              </a:pathLst>
            </a:custGeom>
            <a:solidFill>
              <a:srgbClr val="52A4CE"/>
            </a:solidFill>
            <a:ln w="9525">
              <a:noFill/>
              <a:round/>
              <a:headEnd/>
              <a:tailEnd/>
            </a:ln>
          </p:spPr>
          <p:txBody>
            <a:bodyPr/>
            <a:lstStyle/>
            <a:p>
              <a:endParaRPr lang="en-US"/>
            </a:p>
          </p:txBody>
        </p:sp>
        <p:sp>
          <p:nvSpPr>
            <p:cNvPr id="273858" name="Line 2498"/>
            <p:cNvSpPr>
              <a:spLocks noChangeShapeType="1"/>
            </p:cNvSpPr>
            <p:nvPr/>
          </p:nvSpPr>
          <p:spPr bwMode="auto">
            <a:xfrm>
              <a:off x="3890" y="2897"/>
              <a:ext cx="81" cy="81"/>
            </a:xfrm>
            <a:prstGeom prst="line">
              <a:avLst/>
            </a:prstGeom>
            <a:noFill/>
            <a:ln w="1588">
              <a:solidFill>
                <a:srgbClr val="52A4CE"/>
              </a:solidFill>
              <a:miter lim="800000"/>
              <a:headEnd/>
              <a:tailEnd/>
            </a:ln>
          </p:spPr>
          <p:txBody>
            <a:bodyPr/>
            <a:lstStyle/>
            <a:p>
              <a:endParaRPr lang="en-US"/>
            </a:p>
          </p:txBody>
        </p:sp>
        <p:sp>
          <p:nvSpPr>
            <p:cNvPr id="273859" name="Freeform 2499"/>
            <p:cNvSpPr>
              <a:spLocks/>
            </p:cNvSpPr>
            <p:nvPr/>
          </p:nvSpPr>
          <p:spPr bwMode="auto">
            <a:xfrm>
              <a:off x="3044" y="2751"/>
              <a:ext cx="912" cy="608"/>
            </a:xfrm>
            <a:custGeom>
              <a:avLst/>
              <a:gdLst/>
              <a:ahLst/>
              <a:cxnLst>
                <a:cxn ang="0">
                  <a:pos x="410" y="2"/>
                </a:cxn>
                <a:cxn ang="0">
                  <a:pos x="342" y="10"/>
                </a:cxn>
                <a:cxn ang="0">
                  <a:pos x="279" y="24"/>
                </a:cxn>
                <a:cxn ang="0">
                  <a:pos x="220" y="44"/>
                </a:cxn>
                <a:cxn ang="0">
                  <a:pos x="166" y="69"/>
                </a:cxn>
                <a:cxn ang="0">
                  <a:pos x="119" y="100"/>
                </a:cxn>
                <a:cxn ang="0">
                  <a:pos x="78" y="134"/>
                </a:cxn>
                <a:cxn ang="0">
                  <a:pos x="45" y="172"/>
                </a:cxn>
                <a:cxn ang="0">
                  <a:pos x="21" y="214"/>
                </a:cxn>
                <a:cxn ang="0">
                  <a:pos x="5" y="258"/>
                </a:cxn>
                <a:cxn ang="0">
                  <a:pos x="0" y="304"/>
                </a:cxn>
                <a:cxn ang="0">
                  <a:pos x="5" y="350"/>
                </a:cxn>
                <a:cxn ang="0">
                  <a:pos x="21" y="394"/>
                </a:cxn>
                <a:cxn ang="0">
                  <a:pos x="45" y="436"/>
                </a:cxn>
                <a:cxn ang="0">
                  <a:pos x="78" y="474"/>
                </a:cxn>
                <a:cxn ang="0">
                  <a:pos x="119" y="508"/>
                </a:cxn>
                <a:cxn ang="0">
                  <a:pos x="166" y="538"/>
                </a:cxn>
                <a:cxn ang="0">
                  <a:pos x="220" y="564"/>
                </a:cxn>
                <a:cxn ang="0">
                  <a:pos x="279" y="584"/>
                </a:cxn>
                <a:cxn ang="0">
                  <a:pos x="342" y="598"/>
                </a:cxn>
                <a:cxn ang="0">
                  <a:pos x="410" y="606"/>
                </a:cxn>
                <a:cxn ang="0">
                  <a:pos x="480" y="607"/>
                </a:cxn>
                <a:cxn ang="0">
                  <a:pos x="548" y="602"/>
                </a:cxn>
                <a:cxn ang="0">
                  <a:pos x="613" y="589"/>
                </a:cxn>
                <a:cxn ang="0">
                  <a:pos x="674" y="571"/>
                </a:cxn>
                <a:cxn ang="0">
                  <a:pos x="729" y="547"/>
                </a:cxn>
                <a:cxn ang="0">
                  <a:pos x="779" y="519"/>
                </a:cxn>
                <a:cxn ang="0">
                  <a:pos x="822" y="486"/>
                </a:cxn>
                <a:cxn ang="0">
                  <a:pos x="857" y="449"/>
                </a:cxn>
                <a:cxn ang="0">
                  <a:pos x="885" y="408"/>
                </a:cxn>
                <a:cxn ang="0">
                  <a:pos x="903" y="365"/>
                </a:cxn>
                <a:cxn ang="0">
                  <a:pos x="912" y="320"/>
                </a:cxn>
                <a:cxn ang="0">
                  <a:pos x="910" y="273"/>
                </a:cxn>
                <a:cxn ang="0">
                  <a:pos x="898" y="228"/>
                </a:cxn>
                <a:cxn ang="0">
                  <a:pos x="876" y="186"/>
                </a:cxn>
                <a:cxn ang="0">
                  <a:pos x="846" y="146"/>
                </a:cxn>
                <a:cxn ang="0">
                  <a:pos x="808" y="111"/>
                </a:cxn>
                <a:cxn ang="0">
                  <a:pos x="763" y="79"/>
                </a:cxn>
                <a:cxn ang="0">
                  <a:pos x="711" y="52"/>
                </a:cxn>
                <a:cxn ang="0">
                  <a:pos x="654" y="30"/>
                </a:cxn>
                <a:cxn ang="0">
                  <a:pos x="592" y="14"/>
                </a:cxn>
                <a:cxn ang="0">
                  <a:pos x="526" y="3"/>
                </a:cxn>
                <a:cxn ang="0">
                  <a:pos x="456" y="0"/>
                </a:cxn>
              </a:cxnLst>
              <a:rect l="0" t="0" r="r" b="b"/>
              <a:pathLst>
                <a:path w="912" h="608">
                  <a:moveTo>
                    <a:pt x="456" y="0"/>
                  </a:moveTo>
                  <a:lnTo>
                    <a:pt x="433" y="0"/>
                  </a:lnTo>
                  <a:lnTo>
                    <a:pt x="410" y="2"/>
                  </a:lnTo>
                  <a:lnTo>
                    <a:pt x="387" y="3"/>
                  </a:lnTo>
                  <a:lnTo>
                    <a:pt x="364" y="6"/>
                  </a:lnTo>
                  <a:lnTo>
                    <a:pt x="342" y="10"/>
                  </a:lnTo>
                  <a:lnTo>
                    <a:pt x="321" y="14"/>
                  </a:lnTo>
                  <a:lnTo>
                    <a:pt x="299" y="19"/>
                  </a:lnTo>
                  <a:lnTo>
                    <a:pt x="279" y="24"/>
                  </a:lnTo>
                  <a:lnTo>
                    <a:pt x="258" y="30"/>
                  </a:lnTo>
                  <a:lnTo>
                    <a:pt x="239" y="37"/>
                  </a:lnTo>
                  <a:lnTo>
                    <a:pt x="220" y="44"/>
                  </a:lnTo>
                  <a:lnTo>
                    <a:pt x="201" y="52"/>
                  </a:lnTo>
                  <a:lnTo>
                    <a:pt x="183" y="60"/>
                  </a:lnTo>
                  <a:lnTo>
                    <a:pt x="166" y="69"/>
                  </a:lnTo>
                  <a:lnTo>
                    <a:pt x="150" y="79"/>
                  </a:lnTo>
                  <a:lnTo>
                    <a:pt x="134" y="89"/>
                  </a:lnTo>
                  <a:lnTo>
                    <a:pt x="119" y="100"/>
                  </a:lnTo>
                  <a:lnTo>
                    <a:pt x="104" y="111"/>
                  </a:lnTo>
                  <a:lnTo>
                    <a:pt x="91" y="122"/>
                  </a:lnTo>
                  <a:lnTo>
                    <a:pt x="78" y="134"/>
                  </a:lnTo>
                  <a:lnTo>
                    <a:pt x="66" y="146"/>
                  </a:lnTo>
                  <a:lnTo>
                    <a:pt x="55" y="159"/>
                  </a:lnTo>
                  <a:lnTo>
                    <a:pt x="45" y="172"/>
                  </a:lnTo>
                  <a:lnTo>
                    <a:pt x="36" y="186"/>
                  </a:lnTo>
                  <a:lnTo>
                    <a:pt x="28" y="199"/>
                  </a:lnTo>
                  <a:lnTo>
                    <a:pt x="21" y="214"/>
                  </a:lnTo>
                  <a:lnTo>
                    <a:pt x="14" y="228"/>
                  </a:lnTo>
                  <a:lnTo>
                    <a:pt x="9" y="243"/>
                  </a:lnTo>
                  <a:lnTo>
                    <a:pt x="5" y="258"/>
                  </a:lnTo>
                  <a:lnTo>
                    <a:pt x="2" y="273"/>
                  </a:lnTo>
                  <a:lnTo>
                    <a:pt x="1" y="288"/>
                  </a:lnTo>
                  <a:lnTo>
                    <a:pt x="0" y="304"/>
                  </a:lnTo>
                  <a:lnTo>
                    <a:pt x="1" y="320"/>
                  </a:lnTo>
                  <a:lnTo>
                    <a:pt x="2" y="335"/>
                  </a:lnTo>
                  <a:lnTo>
                    <a:pt x="5" y="350"/>
                  </a:lnTo>
                  <a:lnTo>
                    <a:pt x="9" y="365"/>
                  </a:lnTo>
                  <a:lnTo>
                    <a:pt x="14" y="380"/>
                  </a:lnTo>
                  <a:lnTo>
                    <a:pt x="21" y="394"/>
                  </a:lnTo>
                  <a:lnTo>
                    <a:pt x="28" y="408"/>
                  </a:lnTo>
                  <a:lnTo>
                    <a:pt x="36" y="422"/>
                  </a:lnTo>
                  <a:lnTo>
                    <a:pt x="45" y="436"/>
                  </a:lnTo>
                  <a:lnTo>
                    <a:pt x="55" y="449"/>
                  </a:lnTo>
                  <a:lnTo>
                    <a:pt x="66" y="461"/>
                  </a:lnTo>
                  <a:lnTo>
                    <a:pt x="78" y="474"/>
                  </a:lnTo>
                  <a:lnTo>
                    <a:pt x="91" y="486"/>
                  </a:lnTo>
                  <a:lnTo>
                    <a:pt x="104" y="497"/>
                  </a:lnTo>
                  <a:lnTo>
                    <a:pt x="119" y="508"/>
                  </a:lnTo>
                  <a:lnTo>
                    <a:pt x="134" y="519"/>
                  </a:lnTo>
                  <a:lnTo>
                    <a:pt x="150" y="529"/>
                  </a:lnTo>
                  <a:lnTo>
                    <a:pt x="166" y="538"/>
                  </a:lnTo>
                  <a:lnTo>
                    <a:pt x="183" y="547"/>
                  </a:lnTo>
                  <a:lnTo>
                    <a:pt x="201" y="556"/>
                  </a:lnTo>
                  <a:lnTo>
                    <a:pt x="220" y="564"/>
                  </a:lnTo>
                  <a:lnTo>
                    <a:pt x="239" y="571"/>
                  </a:lnTo>
                  <a:lnTo>
                    <a:pt x="258" y="578"/>
                  </a:lnTo>
                  <a:lnTo>
                    <a:pt x="279" y="584"/>
                  </a:lnTo>
                  <a:lnTo>
                    <a:pt x="299" y="589"/>
                  </a:lnTo>
                  <a:lnTo>
                    <a:pt x="321" y="594"/>
                  </a:lnTo>
                  <a:lnTo>
                    <a:pt x="342" y="598"/>
                  </a:lnTo>
                  <a:lnTo>
                    <a:pt x="364" y="602"/>
                  </a:lnTo>
                  <a:lnTo>
                    <a:pt x="387" y="604"/>
                  </a:lnTo>
                  <a:lnTo>
                    <a:pt x="410" y="606"/>
                  </a:lnTo>
                  <a:lnTo>
                    <a:pt x="433" y="607"/>
                  </a:lnTo>
                  <a:lnTo>
                    <a:pt x="456" y="608"/>
                  </a:lnTo>
                  <a:lnTo>
                    <a:pt x="480" y="607"/>
                  </a:lnTo>
                  <a:lnTo>
                    <a:pt x="503" y="606"/>
                  </a:lnTo>
                  <a:lnTo>
                    <a:pt x="526" y="604"/>
                  </a:lnTo>
                  <a:lnTo>
                    <a:pt x="548" y="602"/>
                  </a:lnTo>
                  <a:lnTo>
                    <a:pt x="570" y="598"/>
                  </a:lnTo>
                  <a:lnTo>
                    <a:pt x="592" y="594"/>
                  </a:lnTo>
                  <a:lnTo>
                    <a:pt x="613" y="589"/>
                  </a:lnTo>
                  <a:lnTo>
                    <a:pt x="634" y="584"/>
                  </a:lnTo>
                  <a:lnTo>
                    <a:pt x="654" y="578"/>
                  </a:lnTo>
                  <a:lnTo>
                    <a:pt x="674" y="571"/>
                  </a:lnTo>
                  <a:lnTo>
                    <a:pt x="693" y="564"/>
                  </a:lnTo>
                  <a:lnTo>
                    <a:pt x="711" y="556"/>
                  </a:lnTo>
                  <a:lnTo>
                    <a:pt x="729" y="547"/>
                  </a:lnTo>
                  <a:lnTo>
                    <a:pt x="746" y="538"/>
                  </a:lnTo>
                  <a:lnTo>
                    <a:pt x="763" y="529"/>
                  </a:lnTo>
                  <a:lnTo>
                    <a:pt x="779" y="519"/>
                  </a:lnTo>
                  <a:lnTo>
                    <a:pt x="794" y="508"/>
                  </a:lnTo>
                  <a:lnTo>
                    <a:pt x="808" y="497"/>
                  </a:lnTo>
                  <a:lnTo>
                    <a:pt x="822" y="486"/>
                  </a:lnTo>
                  <a:lnTo>
                    <a:pt x="834" y="474"/>
                  </a:lnTo>
                  <a:lnTo>
                    <a:pt x="846" y="461"/>
                  </a:lnTo>
                  <a:lnTo>
                    <a:pt x="857" y="449"/>
                  </a:lnTo>
                  <a:lnTo>
                    <a:pt x="867" y="436"/>
                  </a:lnTo>
                  <a:lnTo>
                    <a:pt x="876" y="422"/>
                  </a:lnTo>
                  <a:lnTo>
                    <a:pt x="885" y="408"/>
                  </a:lnTo>
                  <a:lnTo>
                    <a:pt x="892" y="394"/>
                  </a:lnTo>
                  <a:lnTo>
                    <a:pt x="898" y="380"/>
                  </a:lnTo>
                  <a:lnTo>
                    <a:pt x="903" y="365"/>
                  </a:lnTo>
                  <a:lnTo>
                    <a:pt x="907" y="350"/>
                  </a:lnTo>
                  <a:lnTo>
                    <a:pt x="910" y="335"/>
                  </a:lnTo>
                  <a:lnTo>
                    <a:pt x="912" y="320"/>
                  </a:lnTo>
                  <a:lnTo>
                    <a:pt x="912" y="304"/>
                  </a:lnTo>
                  <a:lnTo>
                    <a:pt x="912" y="288"/>
                  </a:lnTo>
                  <a:lnTo>
                    <a:pt x="910" y="273"/>
                  </a:lnTo>
                  <a:lnTo>
                    <a:pt x="907" y="258"/>
                  </a:lnTo>
                  <a:lnTo>
                    <a:pt x="903" y="243"/>
                  </a:lnTo>
                  <a:lnTo>
                    <a:pt x="898" y="228"/>
                  </a:lnTo>
                  <a:lnTo>
                    <a:pt x="892" y="214"/>
                  </a:lnTo>
                  <a:lnTo>
                    <a:pt x="885" y="199"/>
                  </a:lnTo>
                  <a:lnTo>
                    <a:pt x="876" y="186"/>
                  </a:lnTo>
                  <a:lnTo>
                    <a:pt x="867" y="172"/>
                  </a:lnTo>
                  <a:lnTo>
                    <a:pt x="857" y="159"/>
                  </a:lnTo>
                  <a:lnTo>
                    <a:pt x="846" y="146"/>
                  </a:lnTo>
                  <a:lnTo>
                    <a:pt x="834" y="134"/>
                  </a:lnTo>
                  <a:lnTo>
                    <a:pt x="822" y="122"/>
                  </a:lnTo>
                  <a:lnTo>
                    <a:pt x="808" y="111"/>
                  </a:lnTo>
                  <a:lnTo>
                    <a:pt x="794" y="100"/>
                  </a:lnTo>
                  <a:lnTo>
                    <a:pt x="779" y="89"/>
                  </a:lnTo>
                  <a:lnTo>
                    <a:pt x="763" y="79"/>
                  </a:lnTo>
                  <a:lnTo>
                    <a:pt x="746" y="69"/>
                  </a:lnTo>
                  <a:lnTo>
                    <a:pt x="729" y="60"/>
                  </a:lnTo>
                  <a:lnTo>
                    <a:pt x="711" y="52"/>
                  </a:lnTo>
                  <a:lnTo>
                    <a:pt x="693" y="44"/>
                  </a:lnTo>
                  <a:lnTo>
                    <a:pt x="674" y="37"/>
                  </a:lnTo>
                  <a:lnTo>
                    <a:pt x="654" y="30"/>
                  </a:lnTo>
                  <a:lnTo>
                    <a:pt x="634" y="24"/>
                  </a:lnTo>
                  <a:lnTo>
                    <a:pt x="613" y="19"/>
                  </a:lnTo>
                  <a:lnTo>
                    <a:pt x="592" y="14"/>
                  </a:lnTo>
                  <a:lnTo>
                    <a:pt x="570" y="10"/>
                  </a:lnTo>
                  <a:lnTo>
                    <a:pt x="548" y="6"/>
                  </a:lnTo>
                  <a:lnTo>
                    <a:pt x="526" y="3"/>
                  </a:lnTo>
                  <a:lnTo>
                    <a:pt x="503" y="2"/>
                  </a:lnTo>
                  <a:lnTo>
                    <a:pt x="480" y="0"/>
                  </a:lnTo>
                  <a:lnTo>
                    <a:pt x="456" y="0"/>
                  </a:lnTo>
                  <a:close/>
                </a:path>
              </a:pathLst>
            </a:custGeom>
            <a:solidFill>
              <a:srgbClr val="279C9C"/>
            </a:solidFill>
            <a:ln w="9525">
              <a:noFill/>
              <a:round/>
              <a:headEnd/>
              <a:tailEnd/>
            </a:ln>
          </p:spPr>
          <p:txBody>
            <a:bodyPr/>
            <a:lstStyle/>
            <a:p>
              <a:endParaRPr lang="en-US"/>
            </a:p>
          </p:txBody>
        </p:sp>
        <p:sp>
          <p:nvSpPr>
            <p:cNvPr id="273860" name="Line 2500"/>
            <p:cNvSpPr>
              <a:spLocks noChangeShapeType="1"/>
            </p:cNvSpPr>
            <p:nvPr/>
          </p:nvSpPr>
          <p:spPr bwMode="auto">
            <a:xfrm flipH="1">
              <a:off x="3477" y="2751"/>
              <a:ext cx="23" cy="1"/>
            </a:xfrm>
            <a:prstGeom prst="line">
              <a:avLst/>
            </a:prstGeom>
            <a:noFill/>
            <a:ln w="9525">
              <a:solidFill>
                <a:srgbClr val="3691A4"/>
              </a:solidFill>
              <a:miter lim="800000"/>
              <a:headEnd/>
              <a:tailEnd/>
            </a:ln>
          </p:spPr>
          <p:txBody>
            <a:bodyPr/>
            <a:lstStyle/>
            <a:p>
              <a:endParaRPr lang="en-US"/>
            </a:p>
          </p:txBody>
        </p:sp>
        <p:sp>
          <p:nvSpPr>
            <p:cNvPr id="273861" name="Line 2501"/>
            <p:cNvSpPr>
              <a:spLocks noChangeShapeType="1"/>
            </p:cNvSpPr>
            <p:nvPr/>
          </p:nvSpPr>
          <p:spPr bwMode="auto">
            <a:xfrm flipH="1">
              <a:off x="3454" y="2751"/>
              <a:ext cx="23" cy="2"/>
            </a:xfrm>
            <a:prstGeom prst="line">
              <a:avLst/>
            </a:prstGeom>
            <a:noFill/>
            <a:ln w="9525">
              <a:solidFill>
                <a:srgbClr val="3690A2"/>
              </a:solidFill>
              <a:miter lim="800000"/>
              <a:headEnd/>
              <a:tailEnd/>
            </a:ln>
          </p:spPr>
          <p:txBody>
            <a:bodyPr/>
            <a:lstStyle/>
            <a:p>
              <a:endParaRPr lang="en-US"/>
            </a:p>
          </p:txBody>
        </p:sp>
        <p:sp>
          <p:nvSpPr>
            <p:cNvPr id="273862" name="Line 2502"/>
            <p:cNvSpPr>
              <a:spLocks noChangeShapeType="1"/>
            </p:cNvSpPr>
            <p:nvPr/>
          </p:nvSpPr>
          <p:spPr bwMode="auto">
            <a:xfrm flipH="1">
              <a:off x="3431" y="2753"/>
              <a:ext cx="23" cy="1"/>
            </a:xfrm>
            <a:prstGeom prst="line">
              <a:avLst/>
            </a:prstGeom>
            <a:noFill/>
            <a:ln w="9525">
              <a:solidFill>
                <a:srgbClr val="358FA0"/>
              </a:solidFill>
              <a:miter lim="800000"/>
              <a:headEnd/>
              <a:tailEnd/>
            </a:ln>
          </p:spPr>
          <p:txBody>
            <a:bodyPr/>
            <a:lstStyle/>
            <a:p>
              <a:endParaRPr lang="en-US"/>
            </a:p>
          </p:txBody>
        </p:sp>
        <p:sp>
          <p:nvSpPr>
            <p:cNvPr id="273863" name="Line 2503"/>
            <p:cNvSpPr>
              <a:spLocks noChangeShapeType="1"/>
            </p:cNvSpPr>
            <p:nvPr/>
          </p:nvSpPr>
          <p:spPr bwMode="auto">
            <a:xfrm flipH="1">
              <a:off x="3408" y="2754"/>
              <a:ext cx="23" cy="3"/>
            </a:xfrm>
            <a:prstGeom prst="line">
              <a:avLst/>
            </a:prstGeom>
            <a:noFill/>
            <a:ln w="9525">
              <a:solidFill>
                <a:srgbClr val="358D9F"/>
              </a:solidFill>
              <a:miter lim="800000"/>
              <a:headEnd/>
              <a:tailEnd/>
            </a:ln>
          </p:spPr>
          <p:txBody>
            <a:bodyPr/>
            <a:lstStyle/>
            <a:p>
              <a:endParaRPr lang="en-US"/>
            </a:p>
          </p:txBody>
        </p:sp>
        <p:sp>
          <p:nvSpPr>
            <p:cNvPr id="273864" name="Line 2504"/>
            <p:cNvSpPr>
              <a:spLocks noChangeShapeType="1"/>
            </p:cNvSpPr>
            <p:nvPr/>
          </p:nvSpPr>
          <p:spPr bwMode="auto">
            <a:xfrm flipH="1">
              <a:off x="3386" y="2757"/>
              <a:ext cx="22" cy="4"/>
            </a:xfrm>
            <a:prstGeom prst="line">
              <a:avLst/>
            </a:prstGeom>
            <a:noFill/>
            <a:ln w="9525">
              <a:solidFill>
                <a:srgbClr val="348C9D"/>
              </a:solidFill>
              <a:miter lim="800000"/>
              <a:headEnd/>
              <a:tailEnd/>
            </a:ln>
          </p:spPr>
          <p:txBody>
            <a:bodyPr/>
            <a:lstStyle/>
            <a:p>
              <a:endParaRPr lang="en-US"/>
            </a:p>
          </p:txBody>
        </p:sp>
        <p:sp>
          <p:nvSpPr>
            <p:cNvPr id="273865" name="Line 2505"/>
            <p:cNvSpPr>
              <a:spLocks noChangeShapeType="1"/>
            </p:cNvSpPr>
            <p:nvPr/>
          </p:nvSpPr>
          <p:spPr bwMode="auto">
            <a:xfrm flipH="1">
              <a:off x="3365" y="2761"/>
              <a:ext cx="21" cy="4"/>
            </a:xfrm>
            <a:prstGeom prst="line">
              <a:avLst/>
            </a:prstGeom>
            <a:noFill/>
            <a:ln w="9525">
              <a:solidFill>
                <a:srgbClr val="348A9C"/>
              </a:solidFill>
              <a:miter lim="800000"/>
              <a:headEnd/>
              <a:tailEnd/>
            </a:ln>
          </p:spPr>
          <p:txBody>
            <a:bodyPr/>
            <a:lstStyle/>
            <a:p>
              <a:endParaRPr lang="en-US"/>
            </a:p>
          </p:txBody>
        </p:sp>
        <p:sp>
          <p:nvSpPr>
            <p:cNvPr id="273866" name="Line 2506"/>
            <p:cNvSpPr>
              <a:spLocks noChangeShapeType="1"/>
            </p:cNvSpPr>
            <p:nvPr/>
          </p:nvSpPr>
          <p:spPr bwMode="auto">
            <a:xfrm flipH="1">
              <a:off x="3343" y="2765"/>
              <a:ext cx="22" cy="5"/>
            </a:xfrm>
            <a:prstGeom prst="line">
              <a:avLst/>
            </a:prstGeom>
            <a:noFill/>
            <a:ln w="9525">
              <a:solidFill>
                <a:srgbClr val="348B9C"/>
              </a:solidFill>
              <a:miter lim="800000"/>
              <a:headEnd/>
              <a:tailEnd/>
            </a:ln>
          </p:spPr>
          <p:txBody>
            <a:bodyPr/>
            <a:lstStyle/>
            <a:p>
              <a:endParaRPr lang="en-US"/>
            </a:p>
          </p:txBody>
        </p:sp>
        <p:sp>
          <p:nvSpPr>
            <p:cNvPr id="273867" name="Line 2507"/>
            <p:cNvSpPr>
              <a:spLocks noChangeShapeType="1"/>
            </p:cNvSpPr>
            <p:nvPr/>
          </p:nvSpPr>
          <p:spPr bwMode="auto">
            <a:xfrm flipH="1">
              <a:off x="3323" y="2770"/>
              <a:ext cx="20" cy="5"/>
            </a:xfrm>
            <a:prstGeom prst="line">
              <a:avLst/>
            </a:prstGeom>
            <a:noFill/>
            <a:ln w="9525">
              <a:solidFill>
                <a:srgbClr val="348C9E"/>
              </a:solidFill>
              <a:miter lim="800000"/>
              <a:headEnd/>
              <a:tailEnd/>
            </a:ln>
          </p:spPr>
          <p:txBody>
            <a:bodyPr/>
            <a:lstStyle/>
            <a:p>
              <a:endParaRPr lang="en-US"/>
            </a:p>
          </p:txBody>
        </p:sp>
        <p:sp>
          <p:nvSpPr>
            <p:cNvPr id="273868" name="Line 2508"/>
            <p:cNvSpPr>
              <a:spLocks noChangeShapeType="1"/>
            </p:cNvSpPr>
            <p:nvPr/>
          </p:nvSpPr>
          <p:spPr bwMode="auto">
            <a:xfrm flipH="1">
              <a:off x="3302" y="2775"/>
              <a:ext cx="21" cy="6"/>
            </a:xfrm>
            <a:prstGeom prst="line">
              <a:avLst/>
            </a:prstGeom>
            <a:noFill/>
            <a:ln w="9525">
              <a:solidFill>
                <a:srgbClr val="358D9F"/>
              </a:solidFill>
              <a:miter lim="800000"/>
              <a:headEnd/>
              <a:tailEnd/>
            </a:ln>
          </p:spPr>
          <p:txBody>
            <a:bodyPr/>
            <a:lstStyle/>
            <a:p>
              <a:endParaRPr lang="en-US"/>
            </a:p>
          </p:txBody>
        </p:sp>
        <p:sp>
          <p:nvSpPr>
            <p:cNvPr id="273869" name="Line 2509"/>
            <p:cNvSpPr>
              <a:spLocks noChangeShapeType="1"/>
            </p:cNvSpPr>
            <p:nvPr/>
          </p:nvSpPr>
          <p:spPr bwMode="auto">
            <a:xfrm flipH="1">
              <a:off x="3283" y="2781"/>
              <a:ext cx="19" cy="7"/>
            </a:xfrm>
            <a:prstGeom prst="line">
              <a:avLst/>
            </a:prstGeom>
            <a:noFill/>
            <a:ln w="9525">
              <a:solidFill>
                <a:srgbClr val="358FA1"/>
              </a:solidFill>
              <a:miter lim="800000"/>
              <a:headEnd/>
              <a:tailEnd/>
            </a:ln>
          </p:spPr>
          <p:txBody>
            <a:bodyPr/>
            <a:lstStyle/>
            <a:p>
              <a:endParaRPr lang="en-US"/>
            </a:p>
          </p:txBody>
        </p:sp>
        <p:sp>
          <p:nvSpPr>
            <p:cNvPr id="273870" name="Line 2510"/>
            <p:cNvSpPr>
              <a:spLocks noChangeShapeType="1"/>
            </p:cNvSpPr>
            <p:nvPr/>
          </p:nvSpPr>
          <p:spPr bwMode="auto">
            <a:xfrm flipH="1">
              <a:off x="3264" y="2788"/>
              <a:ext cx="19" cy="7"/>
            </a:xfrm>
            <a:prstGeom prst="line">
              <a:avLst/>
            </a:prstGeom>
            <a:noFill/>
            <a:ln w="9525">
              <a:solidFill>
                <a:srgbClr val="3690A2"/>
              </a:solidFill>
              <a:miter lim="800000"/>
              <a:headEnd/>
              <a:tailEnd/>
            </a:ln>
          </p:spPr>
          <p:txBody>
            <a:bodyPr/>
            <a:lstStyle/>
            <a:p>
              <a:endParaRPr lang="en-US"/>
            </a:p>
          </p:txBody>
        </p:sp>
        <p:sp>
          <p:nvSpPr>
            <p:cNvPr id="273871" name="Line 2511"/>
            <p:cNvSpPr>
              <a:spLocks noChangeShapeType="1"/>
            </p:cNvSpPr>
            <p:nvPr/>
          </p:nvSpPr>
          <p:spPr bwMode="auto">
            <a:xfrm flipH="1">
              <a:off x="3245" y="2795"/>
              <a:ext cx="19" cy="8"/>
            </a:xfrm>
            <a:prstGeom prst="line">
              <a:avLst/>
            </a:prstGeom>
            <a:noFill/>
            <a:ln w="9525">
              <a:solidFill>
                <a:srgbClr val="3692A4"/>
              </a:solidFill>
              <a:miter lim="800000"/>
              <a:headEnd/>
              <a:tailEnd/>
            </a:ln>
          </p:spPr>
          <p:txBody>
            <a:bodyPr/>
            <a:lstStyle/>
            <a:p>
              <a:endParaRPr lang="en-US"/>
            </a:p>
          </p:txBody>
        </p:sp>
        <p:sp>
          <p:nvSpPr>
            <p:cNvPr id="273872" name="Line 2512"/>
            <p:cNvSpPr>
              <a:spLocks noChangeShapeType="1"/>
            </p:cNvSpPr>
            <p:nvPr/>
          </p:nvSpPr>
          <p:spPr bwMode="auto">
            <a:xfrm flipH="1">
              <a:off x="3227" y="2803"/>
              <a:ext cx="18" cy="8"/>
            </a:xfrm>
            <a:prstGeom prst="line">
              <a:avLst/>
            </a:prstGeom>
            <a:noFill/>
            <a:ln w="9525">
              <a:solidFill>
                <a:srgbClr val="3793A6"/>
              </a:solidFill>
              <a:miter lim="800000"/>
              <a:headEnd/>
              <a:tailEnd/>
            </a:ln>
          </p:spPr>
          <p:txBody>
            <a:bodyPr/>
            <a:lstStyle/>
            <a:p>
              <a:endParaRPr lang="en-US"/>
            </a:p>
          </p:txBody>
        </p:sp>
        <p:sp>
          <p:nvSpPr>
            <p:cNvPr id="273873" name="Line 2513"/>
            <p:cNvSpPr>
              <a:spLocks noChangeShapeType="1"/>
            </p:cNvSpPr>
            <p:nvPr/>
          </p:nvSpPr>
          <p:spPr bwMode="auto">
            <a:xfrm flipH="1">
              <a:off x="3210" y="2811"/>
              <a:ext cx="17" cy="9"/>
            </a:xfrm>
            <a:prstGeom prst="line">
              <a:avLst/>
            </a:prstGeom>
            <a:noFill/>
            <a:ln w="9525">
              <a:solidFill>
                <a:srgbClr val="3795A7"/>
              </a:solidFill>
              <a:miter lim="800000"/>
              <a:headEnd/>
              <a:tailEnd/>
            </a:ln>
          </p:spPr>
          <p:txBody>
            <a:bodyPr/>
            <a:lstStyle/>
            <a:p>
              <a:endParaRPr lang="en-US"/>
            </a:p>
          </p:txBody>
        </p:sp>
        <p:sp>
          <p:nvSpPr>
            <p:cNvPr id="273874" name="Line 2514"/>
            <p:cNvSpPr>
              <a:spLocks noChangeShapeType="1"/>
            </p:cNvSpPr>
            <p:nvPr/>
          </p:nvSpPr>
          <p:spPr bwMode="auto">
            <a:xfrm flipH="1">
              <a:off x="3194" y="2820"/>
              <a:ext cx="16" cy="10"/>
            </a:xfrm>
            <a:prstGeom prst="line">
              <a:avLst/>
            </a:prstGeom>
            <a:noFill/>
            <a:ln w="9525">
              <a:solidFill>
                <a:srgbClr val="3896A9"/>
              </a:solidFill>
              <a:miter lim="800000"/>
              <a:headEnd/>
              <a:tailEnd/>
            </a:ln>
          </p:spPr>
          <p:txBody>
            <a:bodyPr/>
            <a:lstStyle/>
            <a:p>
              <a:endParaRPr lang="en-US"/>
            </a:p>
          </p:txBody>
        </p:sp>
        <p:sp>
          <p:nvSpPr>
            <p:cNvPr id="273875" name="Line 2515"/>
            <p:cNvSpPr>
              <a:spLocks noChangeShapeType="1"/>
            </p:cNvSpPr>
            <p:nvPr/>
          </p:nvSpPr>
          <p:spPr bwMode="auto">
            <a:xfrm flipH="1">
              <a:off x="3178" y="2830"/>
              <a:ext cx="16" cy="10"/>
            </a:xfrm>
            <a:prstGeom prst="line">
              <a:avLst/>
            </a:prstGeom>
            <a:noFill/>
            <a:ln w="9525">
              <a:solidFill>
                <a:srgbClr val="3998AB"/>
              </a:solidFill>
              <a:miter lim="800000"/>
              <a:headEnd/>
              <a:tailEnd/>
            </a:ln>
          </p:spPr>
          <p:txBody>
            <a:bodyPr/>
            <a:lstStyle/>
            <a:p>
              <a:endParaRPr lang="en-US"/>
            </a:p>
          </p:txBody>
        </p:sp>
        <p:sp>
          <p:nvSpPr>
            <p:cNvPr id="273876" name="Line 2516"/>
            <p:cNvSpPr>
              <a:spLocks noChangeShapeType="1"/>
            </p:cNvSpPr>
            <p:nvPr/>
          </p:nvSpPr>
          <p:spPr bwMode="auto">
            <a:xfrm flipH="1">
              <a:off x="3163" y="2840"/>
              <a:ext cx="15" cy="11"/>
            </a:xfrm>
            <a:prstGeom prst="line">
              <a:avLst/>
            </a:prstGeom>
            <a:noFill/>
            <a:ln w="9525">
              <a:solidFill>
                <a:srgbClr val="3999AC"/>
              </a:solidFill>
              <a:miter lim="800000"/>
              <a:headEnd/>
              <a:tailEnd/>
            </a:ln>
          </p:spPr>
          <p:txBody>
            <a:bodyPr/>
            <a:lstStyle/>
            <a:p>
              <a:endParaRPr lang="en-US"/>
            </a:p>
          </p:txBody>
        </p:sp>
        <p:sp>
          <p:nvSpPr>
            <p:cNvPr id="273877" name="Line 2517"/>
            <p:cNvSpPr>
              <a:spLocks noChangeShapeType="1"/>
            </p:cNvSpPr>
            <p:nvPr/>
          </p:nvSpPr>
          <p:spPr bwMode="auto">
            <a:xfrm flipH="1">
              <a:off x="3148" y="2851"/>
              <a:ext cx="15" cy="11"/>
            </a:xfrm>
            <a:prstGeom prst="line">
              <a:avLst/>
            </a:prstGeom>
            <a:noFill/>
            <a:ln w="9525">
              <a:solidFill>
                <a:srgbClr val="3A9BAE"/>
              </a:solidFill>
              <a:miter lim="800000"/>
              <a:headEnd/>
              <a:tailEnd/>
            </a:ln>
          </p:spPr>
          <p:txBody>
            <a:bodyPr/>
            <a:lstStyle/>
            <a:p>
              <a:endParaRPr lang="en-US"/>
            </a:p>
          </p:txBody>
        </p:sp>
        <p:sp>
          <p:nvSpPr>
            <p:cNvPr id="273878" name="Line 2518"/>
            <p:cNvSpPr>
              <a:spLocks noChangeShapeType="1"/>
            </p:cNvSpPr>
            <p:nvPr/>
          </p:nvSpPr>
          <p:spPr bwMode="auto">
            <a:xfrm flipH="1">
              <a:off x="3135" y="2862"/>
              <a:ext cx="13" cy="11"/>
            </a:xfrm>
            <a:prstGeom prst="line">
              <a:avLst/>
            </a:prstGeom>
            <a:noFill/>
            <a:ln w="9525">
              <a:solidFill>
                <a:srgbClr val="3A9CB0"/>
              </a:solidFill>
              <a:miter lim="800000"/>
              <a:headEnd/>
              <a:tailEnd/>
            </a:ln>
          </p:spPr>
          <p:txBody>
            <a:bodyPr/>
            <a:lstStyle/>
            <a:p>
              <a:endParaRPr lang="en-US"/>
            </a:p>
          </p:txBody>
        </p:sp>
        <p:sp>
          <p:nvSpPr>
            <p:cNvPr id="273879" name="Line 2519"/>
            <p:cNvSpPr>
              <a:spLocks noChangeShapeType="1"/>
            </p:cNvSpPr>
            <p:nvPr/>
          </p:nvSpPr>
          <p:spPr bwMode="auto">
            <a:xfrm flipH="1">
              <a:off x="3122" y="2873"/>
              <a:ext cx="13" cy="12"/>
            </a:xfrm>
            <a:prstGeom prst="line">
              <a:avLst/>
            </a:prstGeom>
            <a:noFill/>
            <a:ln w="9525">
              <a:solidFill>
                <a:srgbClr val="3B9EB2"/>
              </a:solidFill>
              <a:miter lim="800000"/>
              <a:headEnd/>
              <a:tailEnd/>
            </a:ln>
          </p:spPr>
          <p:txBody>
            <a:bodyPr/>
            <a:lstStyle/>
            <a:p>
              <a:endParaRPr lang="en-US"/>
            </a:p>
          </p:txBody>
        </p:sp>
        <p:sp>
          <p:nvSpPr>
            <p:cNvPr id="273880" name="Line 2520"/>
            <p:cNvSpPr>
              <a:spLocks noChangeShapeType="1"/>
            </p:cNvSpPr>
            <p:nvPr/>
          </p:nvSpPr>
          <p:spPr bwMode="auto">
            <a:xfrm flipH="1">
              <a:off x="3110" y="2885"/>
              <a:ext cx="12" cy="12"/>
            </a:xfrm>
            <a:prstGeom prst="line">
              <a:avLst/>
            </a:prstGeom>
            <a:noFill/>
            <a:ln w="9525">
              <a:solidFill>
                <a:srgbClr val="3B9FB3"/>
              </a:solidFill>
              <a:miter lim="800000"/>
              <a:headEnd/>
              <a:tailEnd/>
            </a:ln>
          </p:spPr>
          <p:txBody>
            <a:bodyPr/>
            <a:lstStyle/>
            <a:p>
              <a:endParaRPr lang="en-US"/>
            </a:p>
          </p:txBody>
        </p:sp>
        <p:sp>
          <p:nvSpPr>
            <p:cNvPr id="273881" name="Line 2521"/>
            <p:cNvSpPr>
              <a:spLocks noChangeShapeType="1"/>
            </p:cNvSpPr>
            <p:nvPr/>
          </p:nvSpPr>
          <p:spPr bwMode="auto">
            <a:xfrm flipH="1">
              <a:off x="3099" y="2897"/>
              <a:ext cx="11" cy="13"/>
            </a:xfrm>
            <a:prstGeom prst="line">
              <a:avLst/>
            </a:prstGeom>
            <a:noFill/>
            <a:ln w="9525">
              <a:solidFill>
                <a:srgbClr val="3CA1B5"/>
              </a:solidFill>
              <a:miter lim="800000"/>
              <a:headEnd/>
              <a:tailEnd/>
            </a:ln>
          </p:spPr>
          <p:txBody>
            <a:bodyPr/>
            <a:lstStyle/>
            <a:p>
              <a:endParaRPr lang="en-US"/>
            </a:p>
          </p:txBody>
        </p:sp>
        <p:sp>
          <p:nvSpPr>
            <p:cNvPr id="273882" name="Line 2522"/>
            <p:cNvSpPr>
              <a:spLocks noChangeShapeType="1"/>
            </p:cNvSpPr>
            <p:nvPr/>
          </p:nvSpPr>
          <p:spPr bwMode="auto">
            <a:xfrm flipH="1">
              <a:off x="3089" y="2910"/>
              <a:ext cx="10" cy="13"/>
            </a:xfrm>
            <a:prstGeom prst="line">
              <a:avLst/>
            </a:prstGeom>
            <a:noFill/>
            <a:ln w="9525">
              <a:solidFill>
                <a:srgbClr val="3DA2B7"/>
              </a:solidFill>
              <a:miter lim="800000"/>
              <a:headEnd/>
              <a:tailEnd/>
            </a:ln>
          </p:spPr>
          <p:txBody>
            <a:bodyPr/>
            <a:lstStyle/>
            <a:p>
              <a:endParaRPr lang="en-US"/>
            </a:p>
          </p:txBody>
        </p:sp>
        <p:sp>
          <p:nvSpPr>
            <p:cNvPr id="273883" name="Line 2523"/>
            <p:cNvSpPr>
              <a:spLocks noChangeShapeType="1"/>
            </p:cNvSpPr>
            <p:nvPr/>
          </p:nvSpPr>
          <p:spPr bwMode="auto">
            <a:xfrm flipH="1">
              <a:off x="3080" y="2923"/>
              <a:ext cx="9" cy="14"/>
            </a:xfrm>
            <a:prstGeom prst="line">
              <a:avLst/>
            </a:prstGeom>
            <a:noFill/>
            <a:ln w="9525">
              <a:solidFill>
                <a:srgbClr val="3DA4B8"/>
              </a:solidFill>
              <a:miter lim="800000"/>
              <a:headEnd/>
              <a:tailEnd/>
            </a:ln>
          </p:spPr>
          <p:txBody>
            <a:bodyPr/>
            <a:lstStyle/>
            <a:p>
              <a:endParaRPr lang="en-US"/>
            </a:p>
          </p:txBody>
        </p:sp>
        <p:sp>
          <p:nvSpPr>
            <p:cNvPr id="273884" name="Line 2524"/>
            <p:cNvSpPr>
              <a:spLocks noChangeShapeType="1"/>
            </p:cNvSpPr>
            <p:nvPr/>
          </p:nvSpPr>
          <p:spPr bwMode="auto">
            <a:xfrm flipH="1">
              <a:off x="3072" y="2937"/>
              <a:ext cx="8" cy="13"/>
            </a:xfrm>
            <a:prstGeom prst="line">
              <a:avLst/>
            </a:prstGeom>
            <a:noFill/>
            <a:ln w="9525">
              <a:solidFill>
                <a:srgbClr val="3EA5BA"/>
              </a:solidFill>
              <a:miter lim="800000"/>
              <a:headEnd/>
              <a:tailEnd/>
            </a:ln>
          </p:spPr>
          <p:txBody>
            <a:bodyPr/>
            <a:lstStyle/>
            <a:p>
              <a:endParaRPr lang="en-US"/>
            </a:p>
          </p:txBody>
        </p:sp>
        <p:sp>
          <p:nvSpPr>
            <p:cNvPr id="273885" name="Line 2525"/>
            <p:cNvSpPr>
              <a:spLocks noChangeShapeType="1"/>
            </p:cNvSpPr>
            <p:nvPr/>
          </p:nvSpPr>
          <p:spPr bwMode="auto">
            <a:xfrm flipH="1">
              <a:off x="3065" y="2950"/>
              <a:ext cx="7" cy="15"/>
            </a:xfrm>
            <a:prstGeom prst="line">
              <a:avLst/>
            </a:prstGeom>
            <a:noFill/>
            <a:ln w="9525">
              <a:solidFill>
                <a:srgbClr val="3EA6BB"/>
              </a:solidFill>
              <a:miter lim="800000"/>
              <a:headEnd/>
              <a:tailEnd/>
            </a:ln>
          </p:spPr>
          <p:txBody>
            <a:bodyPr/>
            <a:lstStyle/>
            <a:p>
              <a:endParaRPr lang="en-US"/>
            </a:p>
          </p:txBody>
        </p:sp>
        <p:sp>
          <p:nvSpPr>
            <p:cNvPr id="273886" name="Line 2526"/>
            <p:cNvSpPr>
              <a:spLocks noChangeShapeType="1"/>
            </p:cNvSpPr>
            <p:nvPr/>
          </p:nvSpPr>
          <p:spPr bwMode="auto">
            <a:xfrm flipH="1">
              <a:off x="3058" y="2965"/>
              <a:ext cx="7" cy="14"/>
            </a:xfrm>
            <a:prstGeom prst="line">
              <a:avLst/>
            </a:prstGeom>
            <a:noFill/>
            <a:ln w="9525">
              <a:solidFill>
                <a:srgbClr val="3EA7BC"/>
              </a:solidFill>
              <a:miter lim="800000"/>
              <a:headEnd/>
              <a:tailEnd/>
            </a:ln>
          </p:spPr>
          <p:txBody>
            <a:bodyPr/>
            <a:lstStyle/>
            <a:p>
              <a:endParaRPr lang="en-US"/>
            </a:p>
          </p:txBody>
        </p:sp>
        <p:sp>
          <p:nvSpPr>
            <p:cNvPr id="273887" name="Line 2527"/>
            <p:cNvSpPr>
              <a:spLocks noChangeShapeType="1"/>
            </p:cNvSpPr>
            <p:nvPr/>
          </p:nvSpPr>
          <p:spPr bwMode="auto">
            <a:xfrm flipH="1">
              <a:off x="3053" y="2979"/>
              <a:ext cx="5" cy="15"/>
            </a:xfrm>
            <a:prstGeom prst="line">
              <a:avLst/>
            </a:prstGeom>
            <a:noFill/>
            <a:ln w="9525">
              <a:solidFill>
                <a:srgbClr val="3FA9BE"/>
              </a:solidFill>
              <a:miter lim="800000"/>
              <a:headEnd/>
              <a:tailEnd/>
            </a:ln>
          </p:spPr>
          <p:txBody>
            <a:bodyPr/>
            <a:lstStyle/>
            <a:p>
              <a:endParaRPr lang="en-US"/>
            </a:p>
          </p:txBody>
        </p:sp>
        <p:sp>
          <p:nvSpPr>
            <p:cNvPr id="273888" name="Line 2528"/>
            <p:cNvSpPr>
              <a:spLocks noChangeShapeType="1"/>
            </p:cNvSpPr>
            <p:nvPr/>
          </p:nvSpPr>
          <p:spPr bwMode="auto">
            <a:xfrm flipH="1">
              <a:off x="3049" y="2994"/>
              <a:ext cx="4" cy="15"/>
            </a:xfrm>
            <a:prstGeom prst="line">
              <a:avLst/>
            </a:prstGeom>
            <a:noFill/>
            <a:ln w="9525">
              <a:solidFill>
                <a:srgbClr val="3FA9BF"/>
              </a:solidFill>
              <a:miter lim="800000"/>
              <a:headEnd/>
              <a:tailEnd/>
            </a:ln>
          </p:spPr>
          <p:txBody>
            <a:bodyPr/>
            <a:lstStyle/>
            <a:p>
              <a:endParaRPr lang="en-US"/>
            </a:p>
          </p:txBody>
        </p:sp>
        <p:sp>
          <p:nvSpPr>
            <p:cNvPr id="273889" name="Line 2529"/>
            <p:cNvSpPr>
              <a:spLocks noChangeShapeType="1"/>
            </p:cNvSpPr>
            <p:nvPr/>
          </p:nvSpPr>
          <p:spPr bwMode="auto">
            <a:xfrm flipH="1">
              <a:off x="3046" y="3009"/>
              <a:ext cx="3" cy="15"/>
            </a:xfrm>
            <a:prstGeom prst="line">
              <a:avLst/>
            </a:prstGeom>
            <a:noFill/>
            <a:ln w="9525">
              <a:solidFill>
                <a:srgbClr val="3FAABF"/>
              </a:solidFill>
              <a:miter lim="800000"/>
              <a:headEnd/>
              <a:tailEnd/>
            </a:ln>
          </p:spPr>
          <p:txBody>
            <a:bodyPr/>
            <a:lstStyle/>
            <a:p>
              <a:endParaRPr lang="en-US"/>
            </a:p>
          </p:txBody>
        </p:sp>
        <p:sp>
          <p:nvSpPr>
            <p:cNvPr id="273890" name="Line 2530"/>
            <p:cNvSpPr>
              <a:spLocks noChangeShapeType="1"/>
            </p:cNvSpPr>
            <p:nvPr/>
          </p:nvSpPr>
          <p:spPr bwMode="auto">
            <a:xfrm flipH="1">
              <a:off x="3045" y="3024"/>
              <a:ext cx="1" cy="15"/>
            </a:xfrm>
            <a:prstGeom prst="line">
              <a:avLst/>
            </a:prstGeom>
            <a:noFill/>
            <a:ln w="9525">
              <a:solidFill>
                <a:srgbClr val="40ABC0"/>
              </a:solidFill>
              <a:miter lim="800000"/>
              <a:headEnd/>
              <a:tailEnd/>
            </a:ln>
          </p:spPr>
          <p:txBody>
            <a:bodyPr/>
            <a:lstStyle/>
            <a:p>
              <a:endParaRPr lang="en-US"/>
            </a:p>
          </p:txBody>
        </p:sp>
        <p:sp>
          <p:nvSpPr>
            <p:cNvPr id="273891" name="Line 2531"/>
            <p:cNvSpPr>
              <a:spLocks noChangeShapeType="1"/>
            </p:cNvSpPr>
            <p:nvPr/>
          </p:nvSpPr>
          <p:spPr bwMode="auto">
            <a:xfrm flipH="1">
              <a:off x="3044" y="3039"/>
              <a:ext cx="1" cy="16"/>
            </a:xfrm>
            <a:prstGeom prst="line">
              <a:avLst/>
            </a:prstGeom>
            <a:noFill/>
            <a:ln w="9525">
              <a:solidFill>
                <a:srgbClr val="40ABC0"/>
              </a:solidFill>
              <a:miter lim="800000"/>
              <a:headEnd/>
              <a:tailEnd/>
            </a:ln>
          </p:spPr>
          <p:txBody>
            <a:bodyPr/>
            <a:lstStyle/>
            <a:p>
              <a:endParaRPr lang="en-US"/>
            </a:p>
          </p:txBody>
        </p:sp>
        <p:sp>
          <p:nvSpPr>
            <p:cNvPr id="273892" name="Line 2532"/>
            <p:cNvSpPr>
              <a:spLocks noChangeShapeType="1"/>
            </p:cNvSpPr>
            <p:nvPr/>
          </p:nvSpPr>
          <p:spPr bwMode="auto">
            <a:xfrm>
              <a:off x="3044" y="3055"/>
              <a:ext cx="1" cy="16"/>
            </a:xfrm>
            <a:prstGeom prst="line">
              <a:avLst/>
            </a:prstGeom>
            <a:noFill/>
            <a:ln w="9525">
              <a:solidFill>
                <a:srgbClr val="40ABC0"/>
              </a:solidFill>
              <a:miter lim="800000"/>
              <a:headEnd/>
              <a:tailEnd/>
            </a:ln>
          </p:spPr>
          <p:txBody>
            <a:bodyPr/>
            <a:lstStyle/>
            <a:p>
              <a:endParaRPr lang="en-US"/>
            </a:p>
          </p:txBody>
        </p:sp>
        <p:sp>
          <p:nvSpPr>
            <p:cNvPr id="273893" name="Line 2533"/>
            <p:cNvSpPr>
              <a:spLocks noChangeShapeType="1"/>
            </p:cNvSpPr>
            <p:nvPr/>
          </p:nvSpPr>
          <p:spPr bwMode="auto">
            <a:xfrm>
              <a:off x="3045" y="3071"/>
              <a:ext cx="1" cy="15"/>
            </a:xfrm>
            <a:prstGeom prst="line">
              <a:avLst/>
            </a:prstGeom>
            <a:noFill/>
            <a:ln w="9525">
              <a:solidFill>
                <a:srgbClr val="40ABC0"/>
              </a:solidFill>
              <a:miter lim="800000"/>
              <a:headEnd/>
              <a:tailEnd/>
            </a:ln>
          </p:spPr>
          <p:txBody>
            <a:bodyPr/>
            <a:lstStyle/>
            <a:p>
              <a:endParaRPr lang="en-US"/>
            </a:p>
          </p:txBody>
        </p:sp>
        <p:sp>
          <p:nvSpPr>
            <p:cNvPr id="273894" name="Line 2534"/>
            <p:cNvSpPr>
              <a:spLocks noChangeShapeType="1"/>
            </p:cNvSpPr>
            <p:nvPr/>
          </p:nvSpPr>
          <p:spPr bwMode="auto">
            <a:xfrm>
              <a:off x="3046" y="3086"/>
              <a:ext cx="3" cy="15"/>
            </a:xfrm>
            <a:prstGeom prst="line">
              <a:avLst/>
            </a:prstGeom>
            <a:noFill/>
            <a:ln w="9525">
              <a:solidFill>
                <a:srgbClr val="3FAABF"/>
              </a:solidFill>
              <a:miter lim="800000"/>
              <a:headEnd/>
              <a:tailEnd/>
            </a:ln>
          </p:spPr>
          <p:txBody>
            <a:bodyPr/>
            <a:lstStyle/>
            <a:p>
              <a:endParaRPr lang="en-US"/>
            </a:p>
          </p:txBody>
        </p:sp>
        <p:sp>
          <p:nvSpPr>
            <p:cNvPr id="273895" name="Line 2535"/>
            <p:cNvSpPr>
              <a:spLocks noChangeShapeType="1"/>
            </p:cNvSpPr>
            <p:nvPr/>
          </p:nvSpPr>
          <p:spPr bwMode="auto">
            <a:xfrm>
              <a:off x="3049" y="3101"/>
              <a:ext cx="4" cy="15"/>
            </a:xfrm>
            <a:prstGeom prst="line">
              <a:avLst/>
            </a:prstGeom>
            <a:noFill/>
            <a:ln w="9525">
              <a:solidFill>
                <a:srgbClr val="3FA9BF"/>
              </a:solidFill>
              <a:miter lim="800000"/>
              <a:headEnd/>
              <a:tailEnd/>
            </a:ln>
          </p:spPr>
          <p:txBody>
            <a:bodyPr/>
            <a:lstStyle/>
            <a:p>
              <a:endParaRPr lang="en-US"/>
            </a:p>
          </p:txBody>
        </p:sp>
        <p:sp>
          <p:nvSpPr>
            <p:cNvPr id="273896" name="Line 2536"/>
            <p:cNvSpPr>
              <a:spLocks noChangeShapeType="1"/>
            </p:cNvSpPr>
            <p:nvPr/>
          </p:nvSpPr>
          <p:spPr bwMode="auto">
            <a:xfrm>
              <a:off x="3053" y="3116"/>
              <a:ext cx="5" cy="15"/>
            </a:xfrm>
            <a:prstGeom prst="line">
              <a:avLst/>
            </a:prstGeom>
            <a:noFill/>
            <a:ln w="9525">
              <a:solidFill>
                <a:srgbClr val="3FA9BE"/>
              </a:solidFill>
              <a:miter lim="800000"/>
              <a:headEnd/>
              <a:tailEnd/>
            </a:ln>
          </p:spPr>
          <p:txBody>
            <a:bodyPr/>
            <a:lstStyle/>
            <a:p>
              <a:endParaRPr lang="en-US"/>
            </a:p>
          </p:txBody>
        </p:sp>
        <p:sp>
          <p:nvSpPr>
            <p:cNvPr id="273897" name="Line 2537"/>
            <p:cNvSpPr>
              <a:spLocks noChangeShapeType="1"/>
            </p:cNvSpPr>
            <p:nvPr/>
          </p:nvSpPr>
          <p:spPr bwMode="auto">
            <a:xfrm>
              <a:off x="3058" y="3131"/>
              <a:ext cx="7" cy="14"/>
            </a:xfrm>
            <a:prstGeom prst="line">
              <a:avLst/>
            </a:prstGeom>
            <a:noFill/>
            <a:ln w="9525">
              <a:solidFill>
                <a:srgbClr val="3EA7BC"/>
              </a:solidFill>
              <a:miter lim="800000"/>
              <a:headEnd/>
              <a:tailEnd/>
            </a:ln>
          </p:spPr>
          <p:txBody>
            <a:bodyPr/>
            <a:lstStyle/>
            <a:p>
              <a:endParaRPr lang="en-US"/>
            </a:p>
          </p:txBody>
        </p:sp>
        <p:sp>
          <p:nvSpPr>
            <p:cNvPr id="273898" name="Line 2538"/>
            <p:cNvSpPr>
              <a:spLocks noChangeShapeType="1"/>
            </p:cNvSpPr>
            <p:nvPr/>
          </p:nvSpPr>
          <p:spPr bwMode="auto">
            <a:xfrm>
              <a:off x="3065" y="3145"/>
              <a:ext cx="7" cy="14"/>
            </a:xfrm>
            <a:prstGeom prst="line">
              <a:avLst/>
            </a:prstGeom>
            <a:noFill/>
            <a:ln w="9525">
              <a:solidFill>
                <a:srgbClr val="3EA6BB"/>
              </a:solidFill>
              <a:miter lim="800000"/>
              <a:headEnd/>
              <a:tailEnd/>
            </a:ln>
          </p:spPr>
          <p:txBody>
            <a:bodyPr/>
            <a:lstStyle/>
            <a:p>
              <a:endParaRPr lang="en-US"/>
            </a:p>
          </p:txBody>
        </p:sp>
        <p:sp>
          <p:nvSpPr>
            <p:cNvPr id="273899" name="Line 2539"/>
            <p:cNvSpPr>
              <a:spLocks noChangeShapeType="1"/>
            </p:cNvSpPr>
            <p:nvPr/>
          </p:nvSpPr>
          <p:spPr bwMode="auto">
            <a:xfrm>
              <a:off x="3072" y="3159"/>
              <a:ext cx="8" cy="14"/>
            </a:xfrm>
            <a:prstGeom prst="line">
              <a:avLst/>
            </a:prstGeom>
            <a:noFill/>
            <a:ln w="9525">
              <a:solidFill>
                <a:srgbClr val="3EA5BA"/>
              </a:solidFill>
              <a:miter lim="800000"/>
              <a:headEnd/>
              <a:tailEnd/>
            </a:ln>
          </p:spPr>
          <p:txBody>
            <a:bodyPr/>
            <a:lstStyle/>
            <a:p>
              <a:endParaRPr lang="en-US"/>
            </a:p>
          </p:txBody>
        </p:sp>
        <p:sp>
          <p:nvSpPr>
            <p:cNvPr id="273900" name="Line 2540"/>
            <p:cNvSpPr>
              <a:spLocks noChangeShapeType="1"/>
            </p:cNvSpPr>
            <p:nvPr/>
          </p:nvSpPr>
          <p:spPr bwMode="auto">
            <a:xfrm>
              <a:off x="3080" y="3173"/>
              <a:ext cx="9" cy="14"/>
            </a:xfrm>
            <a:prstGeom prst="line">
              <a:avLst/>
            </a:prstGeom>
            <a:noFill/>
            <a:ln w="9525">
              <a:solidFill>
                <a:srgbClr val="3DA4B8"/>
              </a:solidFill>
              <a:miter lim="800000"/>
              <a:headEnd/>
              <a:tailEnd/>
            </a:ln>
          </p:spPr>
          <p:txBody>
            <a:bodyPr/>
            <a:lstStyle/>
            <a:p>
              <a:endParaRPr lang="en-US"/>
            </a:p>
          </p:txBody>
        </p:sp>
        <p:sp>
          <p:nvSpPr>
            <p:cNvPr id="273901" name="Line 2541"/>
            <p:cNvSpPr>
              <a:spLocks noChangeShapeType="1"/>
            </p:cNvSpPr>
            <p:nvPr/>
          </p:nvSpPr>
          <p:spPr bwMode="auto">
            <a:xfrm>
              <a:off x="3089" y="3187"/>
              <a:ext cx="10" cy="13"/>
            </a:xfrm>
            <a:prstGeom prst="line">
              <a:avLst/>
            </a:prstGeom>
            <a:noFill/>
            <a:ln w="9525">
              <a:solidFill>
                <a:srgbClr val="3DA2B7"/>
              </a:solidFill>
              <a:miter lim="800000"/>
              <a:headEnd/>
              <a:tailEnd/>
            </a:ln>
          </p:spPr>
          <p:txBody>
            <a:bodyPr/>
            <a:lstStyle/>
            <a:p>
              <a:endParaRPr lang="en-US"/>
            </a:p>
          </p:txBody>
        </p:sp>
        <p:sp>
          <p:nvSpPr>
            <p:cNvPr id="273902" name="Line 2542"/>
            <p:cNvSpPr>
              <a:spLocks noChangeShapeType="1"/>
            </p:cNvSpPr>
            <p:nvPr/>
          </p:nvSpPr>
          <p:spPr bwMode="auto">
            <a:xfrm>
              <a:off x="3099" y="3200"/>
              <a:ext cx="11" cy="12"/>
            </a:xfrm>
            <a:prstGeom prst="line">
              <a:avLst/>
            </a:prstGeom>
            <a:noFill/>
            <a:ln w="9525">
              <a:solidFill>
                <a:srgbClr val="3CA1B5"/>
              </a:solidFill>
              <a:miter lim="800000"/>
              <a:headEnd/>
              <a:tailEnd/>
            </a:ln>
          </p:spPr>
          <p:txBody>
            <a:bodyPr/>
            <a:lstStyle/>
            <a:p>
              <a:endParaRPr lang="en-US"/>
            </a:p>
          </p:txBody>
        </p:sp>
        <p:sp>
          <p:nvSpPr>
            <p:cNvPr id="273903" name="Line 2543"/>
            <p:cNvSpPr>
              <a:spLocks noChangeShapeType="1"/>
            </p:cNvSpPr>
            <p:nvPr/>
          </p:nvSpPr>
          <p:spPr bwMode="auto">
            <a:xfrm>
              <a:off x="3110" y="3212"/>
              <a:ext cx="12" cy="13"/>
            </a:xfrm>
            <a:prstGeom prst="line">
              <a:avLst/>
            </a:prstGeom>
            <a:noFill/>
            <a:ln w="9525">
              <a:solidFill>
                <a:srgbClr val="3B9FB3"/>
              </a:solidFill>
              <a:miter lim="800000"/>
              <a:headEnd/>
              <a:tailEnd/>
            </a:ln>
          </p:spPr>
          <p:txBody>
            <a:bodyPr/>
            <a:lstStyle/>
            <a:p>
              <a:endParaRPr lang="en-US"/>
            </a:p>
          </p:txBody>
        </p:sp>
        <p:sp>
          <p:nvSpPr>
            <p:cNvPr id="273904" name="Line 2544"/>
            <p:cNvSpPr>
              <a:spLocks noChangeShapeType="1"/>
            </p:cNvSpPr>
            <p:nvPr/>
          </p:nvSpPr>
          <p:spPr bwMode="auto">
            <a:xfrm>
              <a:off x="3122" y="3225"/>
              <a:ext cx="13" cy="12"/>
            </a:xfrm>
            <a:prstGeom prst="line">
              <a:avLst/>
            </a:prstGeom>
            <a:noFill/>
            <a:ln w="9525">
              <a:solidFill>
                <a:srgbClr val="3B9EB2"/>
              </a:solidFill>
              <a:miter lim="800000"/>
              <a:headEnd/>
              <a:tailEnd/>
            </a:ln>
          </p:spPr>
          <p:txBody>
            <a:bodyPr/>
            <a:lstStyle/>
            <a:p>
              <a:endParaRPr lang="en-US"/>
            </a:p>
          </p:txBody>
        </p:sp>
        <p:sp>
          <p:nvSpPr>
            <p:cNvPr id="273905" name="Line 2545"/>
            <p:cNvSpPr>
              <a:spLocks noChangeShapeType="1"/>
            </p:cNvSpPr>
            <p:nvPr/>
          </p:nvSpPr>
          <p:spPr bwMode="auto">
            <a:xfrm>
              <a:off x="3135" y="3237"/>
              <a:ext cx="13" cy="11"/>
            </a:xfrm>
            <a:prstGeom prst="line">
              <a:avLst/>
            </a:prstGeom>
            <a:noFill/>
            <a:ln w="9525">
              <a:solidFill>
                <a:srgbClr val="3A9CB0"/>
              </a:solidFill>
              <a:miter lim="800000"/>
              <a:headEnd/>
              <a:tailEnd/>
            </a:ln>
          </p:spPr>
          <p:txBody>
            <a:bodyPr/>
            <a:lstStyle/>
            <a:p>
              <a:endParaRPr lang="en-US"/>
            </a:p>
          </p:txBody>
        </p:sp>
        <p:sp>
          <p:nvSpPr>
            <p:cNvPr id="273906" name="Line 2546"/>
            <p:cNvSpPr>
              <a:spLocks noChangeShapeType="1"/>
            </p:cNvSpPr>
            <p:nvPr/>
          </p:nvSpPr>
          <p:spPr bwMode="auto">
            <a:xfrm>
              <a:off x="3148" y="3248"/>
              <a:ext cx="15" cy="11"/>
            </a:xfrm>
            <a:prstGeom prst="line">
              <a:avLst/>
            </a:prstGeom>
            <a:noFill/>
            <a:ln w="9525">
              <a:solidFill>
                <a:srgbClr val="3A9BAE"/>
              </a:solidFill>
              <a:miter lim="800000"/>
              <a:headEnd/>
              <a:tailEnd/>
            </a:ln>
          </p:spPr>
          <p:txBody>
            <a:bodyPr/>
            <a:lstStyle/>
            <a:p>
              <a:endParaRPr lang="en-US"/>
            </a:p>
          </p:txBody>
        </p:sp>
        <p:sp>
          <p:nvSpPr>
            <p:cNvPr id="273907" name="Line 2547"/>
            <p:cNvSpPr>
              <a:spLocks noChangeShapeType="1"/>
            </p:cNvSpPr>
            <p:nvPr/>
          </p:nvSpPr>
          <p:spPr bwMode="auto">
            <a:xfrm>
              <a:off x="3163" y="3259"/>
              <a:ext cx="15" cy="11"/>
            </a:xfrm>
            <a:prstGeom prst="line">
              <a:avLst/>
            </a:prstGeom>
            <a:noFill/>
            <a:ln w="9525">
              <a:solidFill>
                <a:srgbClr val="3999AC"/>
              </a:solidFill>
              <a:miter lim="800000"/>
              <a:headEnd/>
              <a:tailEnd/>
            </a:ln>
          </p:spPr>
          <p:txBody>
            <a:bodyPr/>
            <a:lstStyle/>
            <a:p>
              <a:endParaRPr lang="en-US"/>
            </a:p>
          </p:txBody>
        </p:sp>
        <p:sp>
          <p:nvSpPr>
            <p:cNvPr id="273908" name="Line 2548"/>
            <p:cNvSpPr>
              <a:spLocks noChangeShapeType="1"/>
            </p:cNvSpPr>
            <p:nvPr/>
          </p:nvSpPr>
          <p:spPr bwMode="auto">
            <a:xfrm>
              <a:off x="3178" y="3270"/>
              <a:ext cx="16" cy="10"/>
            </a:xfrm>
            <a:prstGeom prst="line">
              <a:avLst/>
            </a:prstGeom>
            <a:noFill/>
            <a:ln w="9525">
              <a:solidFill>
                <a:srgbClr val="3998AB"/>
              </a:solidFill>
              <a:miter lim="800000"/>
              <a:headEnd/>
              <a:tailEnd/>
            </a:ln>
          </p:spPr>
          <p:txBody>
            <a:bodyPr/>
            <a:lstStyle/>
            <a:p>
              <a:endParaRPr lang="en-US"/>
            </a:p>
          </p:txBody>
        </p:sp>
        <p:sp>
          <p:nvSpPr>
            <p:cNvPr id="273909" name="Line 2549"/>
            <p:cNvSpPr>
              <a:spLocks noChangeShapeType="1"/>
            </p:cNvSpPr>
            <p:nvPr/>
          </p:nvSpPr>
          <p:spPr bwMode="auto">
            <a:xfrm>
              <a:off x="3194" y="3280"/>
              <a:ext cx="16" cy="9"/>
            </a:xfrm>
            <a:prstGeom prst="line">
              <a:avLst/>
            </a:prstGeom>
            <a:noFill/>
            <a:ln w="9525">
              <a:solidFill>
                <a:srgbClr val="3896A9"/>
              </a:solidFill>
              <a:miter lim="800000"/>
              <a:headEnd/>
              <a:tailEnd/>
            </a:ln>
          </p:spPr>
          <p:txBody>
            <a:bodyPr/>
            <a:lstStyle/>
            <a:p>
              <a:endParaRPr lang="en-US"/>
            </a:p>
          </p:txBody>
        </p:sp>
        <p:sp>
          <p:nvSpPr>
            <p:cNvPr id="273910" name="Line 2550"/>
            <p:cNvSpPr>
              <a:spLocks noChangeShapeType="1"/>
            </p:cNvSpPr>
            <p:nvPr/>
          </p:nvSpPr>
          <p:spPr bwMode="auto">
            <a:xfrm>
              <a:off x="3210" y="3289"/>
              <a:ext cx="17" cy="9"/>
            </a:xfrm>
            <a:prstGeom prst="line">
              <a:avLst/>
            </a:prstGeom>
            <a:noFill/>
            <a:ln w="9525">
              <a:solidFill>
                <a:srgbClr val="3795A7"/>
              </a:solidFill>
              <a:miter lim="800000"/>
              <a:headEnd/>
              <a:tailEnd/>
            </a:ln>
          </p:spPr>
          <p:txBody>
            <a:bodyPr/>
            <a:lstStyle/>
            <a:p>
              <a:endParaRPr lang="en-US"/>
            </a:p>
          </p:txBody>
        </p:sp>
        <p:sp>
          <p:nvSpPr>
            <p:cNvPr id="273911" name="Line 2551"/>
            <p:cNvSpPr>
              <a:spLocks noChangeShapeType="1"/>
            </p:cNvSpPr>
            <p:nvPr/>
          </p:nvSpPr>
          <p:spPr bwMode="auto">
            <a:xfrm>
              <a:off x="3227" y="3298"/>
              <a:ext cx="18" cy="9"/>
            </a:xfrm>
            <a:prstGeom prst="line">
              <a:avLst/>
            </a:prstGeom>
            <a:noFill/>
            <a:ln w="9525">
              <a:solidFill>
                <a:srgbClr val="3793A6"/>
              </a:solidFill>
              <a:miter lim="800000"/>
              <a:headEnd/>
              <a:tailEnd/>
            </a:ln>
          </p:spPr>
          <p:txBody>
            <a:bodyPr/>
            <a:lstStyle/>
            <a:p>
              <a:endParaRPr lang="en-US"/>
            </a:p>
          </p:txBody>
        </p:sp>
        <p:sp>
          <p:nvSpPr>
            <p:cNvPr id="273912" name="Line 2552"/>
            <p:cNvSpPr>
              <a:spLocks noChangeShapeType="1"/>
            </p:cNvSpPr>
            <p:nvPr/>
          </p:nvSpPr>
          <p:spPr bwMode="auto">
            <a:xfrm>
              <a:off x="3245" y="3307"/>
              <a:ext cx="19" cy="8"/>
            </a:xfrm>
            <a:prstGeom prst="line">
              <a:avLst/>
            </a:prstGeom>
            <a:noFill/>
            <a:ln w="9525">
              <a:solidFill>
                <a:srgbClr val="3692A4"/>
              </a:solidFill>
              <a:miter lim="800000"/>
              <a:headEnd/>
              <a:tailEnd/>
            </a:ln>
          </p:spPr>
          <p:txBody>
            <a:bodyPr/>
            <a:lstStyle/>
            <a:p>
              <a:endParaRPr lang="en-US"/>
            </a:p>
          </p:txBody>
        </p:sp>
        <p:sp>
          <p:nvSpPr>
            <p:cNvPr id="273913" name="Line 2553"/>
            <p:cNvSpPr>
              <a:spLocks noChangeShapeType="1"/>
            </p:cNvSpPr>
            <p:nvPr/>
          </p:nvSpPr>
          <p:spPr bwMode="auto">
            <a:xfrm>
              <a:off x="3264" y="3315"/>
              <a:ext cx="19" cy="7"/>
            </a:xfrm>
            <a:prstGeom prst="line">
              <a:avLst/>
            </a:prstGeom>
            <a:noFill/>
            <a:ln w="9525">
              <a:solidFill>
                <a:srgbClr val="3690A2"/>
              </a:solidFill>
              <a:miter lim="800000"/>
              <a:headEnd/>
              <a:tailEnd/>
            </a:ln>
          </p:spPr>
          <p:txBody>
            <a:bodyPr/>
            <a:lstStyle/>
            <a:p>
              <a:endParaRPr lang="en-US"/>
            </a:p>
          </p:txBody>
        </p:sp>
        <p:sp>
          <p:nvSpPr>
            <p:cNvPr id="273914" name="Line 2554"/>
            <p:cNvSpPr>
              <a:spLocks noChangeShapeType="1"/>
            </p:cNvSpPr>
            <p:nvPr/>
          </p:nvSpPr>
          <p:spPr bwMode="auto">
            <a:xfrm>
              <a:off x="3283" y="3322"/>
              <a:ext cx="19" cy="7"/>
            </a:xfrm>
            <a:prstGeom prst="line">
              <a:avLst/>
            </a:prstGeom>
            <a:noFill/>
            <a:ln w="9525">
              <a:solidFill>
                <a:srgbClr val="358FA1"/>
              </a:solidFill>
              <a:miter lim="800000"/>
              <a:headEnd/>
              <a:tailEnd/>
            </a:ln>
          </p:spPr>
          <p:txBody>
            <a:bodyPr/>
            <a:lstStyle/>
            <a:p>
              <a:endParaRPr lang="en-US"/>
            </a:p>
          </p:txBody>
        </p:sp>
        <p:sp>
          <p:nvSpPr>
            <p:cNvPr id="273915" name="Line 2555"/>
            <p:cNvSpPr>
              <a:spLocks noChangeShapeType="1"/>
            </p:cNvSpPr>
            <p:nvPr/>
          </p:nvSpPr>
          <p:spPr bwMode="auto">
            <a:xfrm>
              <a:off x="3302" y="3329"/>
              <a:ext cx="21" cy="6"/>
            </a:xfrm>
            <a:prstGeom prst="line">
              <a:avLst/>
            </a:prstGeom>
            <a:noFill/>
            <a:ln w="9525">
              <a:solidFill>
                <a:srgbClr val="358D9F"/>
              </a:solidFill>
              <a:miter lim="800000"/>
              <a:headEnd/>
              <a:tailEnd/>
            </a:ln>
          </p:spPr>
          <p:txBody>
            <a:bodyPr/>
            <a:lstStyle/>
            <a:p>
              <a:endParaRPr lang="en-US"/>
            </a:p>
          </p:txBody>
        </p:sp>
        <p:sp>
          <p:nvSpPr>
            <p:cNvPr id="273916" name="Line 2556"/>
            <p:cNvSpPr>
              <a:spLocks noChangeShapeType="1"/>
            </p:cNvSpPr>
            <p:nvPr/>
          </p:nvSpPr>
          <p:spPr bwMode="auto">
            <a:xfrm>
              <a:off x="3323" y="3335"/>
              <a:ext cx="20" cy="5"/>
            </a:xfrm>
            <a:prstGeom prst="line">
              <a:avLst/>
            </a:prstGeom>
            <a:noFill/>
            <a:ln w="9525">
              <a:solidFill>
                <a:srgbClr val="348C9E"/>
              </a:solidFill>
              <a:miter lim="800000"/>
              <a:headEnd/>
              <a:tailEnd/>
            </a:ln>
          </p:spPr>
          <p:txBody>
            <a:bodyPr/>
            <a:lstStyle/>
            <a:p>
              <a:endParaRPr lang="en-US"/>
            </a:p>
          </p:txBody>
        </p:sp>
        <p:sp>
          <p:nvSpPr>
            <p:cNvPr id="273917" name="Line 2557"/>
            <p:cNvSpPr>
              <a:spLocks noChangeShapeType="1"/>
            </p:cNvSpPr>
            <p:nvPr/>
          </p:nvSpPr>
          <p:spPr bwMode="auto">
            <a:xfrm>
              <a:off x="3343" y="3340"/>
              <a:ext cx="22" cy="5"/>
            </a:xfrm>
            <a:prstGeom prst="line">
              <a:avLst/>
            </a:prstGeom>
            <a:noFill/>
            <a:ln w="9525">
              <a:solidFill>
                <a:srgbClr val="348B9C"/>
              </a:solidFill>
              <a:miter lim="800000"/>
              <a:headEnd/>
              <a:tailEnd/>
            </a:ln>
          </p:spPr>
          <p:txBody>
            <a:bodyPr/>
            <a:lstStyle/>
            <a:p>
              <a:endParaRPr lang="en-US"/>
            </a:p>
          </p:txBody>
        </p:sp>
        <p:sp>
          <p:nvSpPr>
            <p:cNvPr id="273918" name="Line 2558"/>
            <p:cNvSpPr>
              <a:spLocks noChangeShapeType="1"/>
            </p:cNvSpPr>
            <p:nvPr/>
          </p:nvSpPr>
          <p:spPr bwMode="auto">
            <a:xfrm>
              <a:off x="3365" y="3345"/>
              <a:ext cx="21" cy="4"/>
            </a:xfrm>
            <a:prstGeom prst="line">
              <a:avLst/>
            </a:prstGeom>
            <a:noFill/>
            <a:ln w="9525">
              <a:solidFill>
                <a:srgbClr val="348A9C"/>
              </a:solidFill>
              <a:miter lim="800000"/>
              <a:headEnd/>
              <a:tailEnd/>
            </a:ln>
          </p:spPr>
          <p:txBody>
            <a:bodyPr/>
            <a:lstStyle/>
            <a:p>
              <a:endParaRPr lang="en-US"/>
            </a:p>
          </p:txBody>
        </p:sp>
        <p:sp>
          <p:nvSpPr>
            <p:cNvPr id="273919" name="Line 2559"/>
            <p:cNvSpPr>
              <a:spLocks noChangeShapeType="1"/>
            </p:cNvSpPr>
            <p:nvPr/>
          </p:nvSpPr>
          <p:spPr bwMode="auto">
            <a:xfrm>
              <a:off x="3386" y="3349"/>
              <a:ext cx="22" cy="4"/>
            </a:xfrm>
            <a:prstGeom prst="line">
              <a:avLst/>
            </a:prstGeom>
            <a:noFill/>
            <a:ln w="9525">
              <a:solidFill>
                <a:srgbClr val="348C9D"/>
              </a:solidFill>
              <a:miter lim="800000"/>
              <a:headEnd/>
              <a:tailEnd/>
            </a:ln>
          </p:spPr>
          <p:txBody>
            <a:bodyPr/>
            <a:lstStyle/>
            <a:p>
              <a:endParaRPr lang="en-US"/>
            </a:p>
          </p:txBody>
        </p:sp>
        <p:sp>
          <p:nvSpPr>
            <p:cNvPr id="273920" name="Line 2560"/>
            <p:cNvSpPr>
              <a:spLocks noChangeShapeType="1"/>
            </p:cNvSpPr>
            <p:nvPr/>
          </p:nvSpPr>
          <p:spPr bwMode="auto">
            <a:xfrm>
              <a:off x="3408" y="3353"/>
              <a:ext cx="23" cy="2"/>
            </a:xfrm>
            <a:prstGeom prst="line">
              <a:avLst/>
            </a:prstGeom>
            <a:noFill/>
            <a:ln w="9525">
              <a:solidFill>
                <a:srgbClr val="358D9F"/>
              </a:solidFill>
              <a:miter lim="800000"/>
              <a:headEnd/>
              <a:tailEnd/>
            </a:ln>
          </p:spPr>
          <p:txBody>
            <a:bodyPr/>
            <a:lstStyle/>
            <a:p>
              <a:endParaRPr lang="en-US"/>
            </a:p>
          </p:txBody>
        </p:sp>
        <p:sp>
          <p:nvSpPr>
            <p:cNvPr id="273921" name="Line 2561"/>
            <p:cNvSpPr>
              <a:spLocks noChangeShapeType="1"/>
            </p:cNvSpPr>
            <p:nvPr/>
          </p:nvSpPr>
          <p:spPr bwMode="auto">
            <a:xfrm>
              <a:off x="3431" y="3355"/>
              <a:ext cx="23" cy="2"/>
            </a:xfrm>
            <a:prstGeom prst="line">
              <a:avLst/>
            </a:prstGeom>
            <a:noFill/>
            <a:ln w="9525">
              <a:solidFill>
                <a:srgbClr val="358FA0"/>
              </a:solidFill>
              <a:miter lim="800000"/>
              <a:headEnd/>
              <a:tailEnd/>
            </a:ln>
          </p:spPr>
          <p:txBody>
            <a:bodyPr/>
            <a:lstStyle/>
            <a:p>
              <a:endParaRPr lang="en-US"/>
            </a:p>
          </p:txBody>
        </p:sp>
        <p:sp>
          <p:nvSpPr>
            <p:cNvPr id="273922" name="Line 2562"/>
            <p:cNvSpPr>
              <a:spLocks noChangeShapeType="1"/>
            </p:cNvSpPr>
            <p:nvPr/>
          </p:nvSpPr>
          <p:spPr bwMode="auto">
            <a:xfrm>
              <a:off x="3454" y="3357"/>
              <a:ext cx="23" cy="1"/>
            </a:xfrm>
            <a:prstGeom prst="line">
              <a:avLst/>
            </a:prstGeom>
            <a:noFill/>
            <a:ln w="9525">
              <a:solidFill>
                <a:srgbClr val="3690A2"/>
              </a:solidFill>
              <a:miter lim="800000"/>
              <a:headEnd/>
              <a:tailEnd/>
            </a:ln>
          </p:spPr>
          <p:txBody>
            <a:bodyPr/>
            <a:lstStyle/>
            <a:p>
              <a:endParaRPr lang="en-US"/>
            </a:p>
          </p:txBody>
        </p:sp>
        <p:sp>
          <p:nvSpPr>
            <p:cNvPr id="273923" name="Line 2563"/>
            <p:cNvSpPr>
              <a:spLocks noChangeShapeType="1"/>
            </p:cNvSpPr>
            <p:nvPr/>
          </p:nvSpPr>
          <p:spPr bwMode="auto">
            <a:xfrm>
              <a:off x="3477" y="3358"/>
              <a:ext cx="23" cy="1"/>
            </a:xfrm>
            <a:prstGeom prst="line">
              <a:avLst/>
            </a:prstGeom>
            <a:noFill/>
            <a:ln w="9525">
              <a:solidFill>
                <a:srgbClr val="3691A4"/>
              </a:solidFill>
              <a:miter lim="800000"/>
              <a:headEnd/>
              <a:tailEnd/>
            </a:ln>
          </p:spPr>
          <p:txBody>
            <a:bodyPr/>
            <a:lstStyle/>
            <a:p>
              <a:endParaRPr lang="en-US"/>
            </a:p>
          </p:txBody>
        </p:sp>
        <p:sp>
          <p:nvSpPr>
            <p:cNvPr id="273924" name="Line 2564"/>
            <p:cNvSpPr>
              <a:spLocks noChangeShapeType="1"/>
            </p:cNvSpPr>
            <p:nvPr/>
          </p:nvSpPr>
          <p:spPr bwMode="auto">
            <a:xfrm flipV="1">
              <a:off x="3500" y="3358"/>
              <a:ext cx="24" cy="1"/>
            </a:xfrm>
            <a:prstGeom prst="line">
              <a:avLst/>
            </a:prstGeom>
            <a:noFill/>
            <a:ln w="9525">
              <a:solidFill>
                <a:srgbClr val="3793A5"/>
              </a:solidFill>
              <a:miter lim="800000"/>
              <a:headEnd/>
              <a:tailEnd/>
            </a:ln>
          </p:spPr>
          <p:txBody>
            <a:bodyPr/>
            <a:lstStyle/>
            <a:p>
              <a:endParaRPr lang="en-US"/>
            </a:p>
          </p:txBody>
        </p:sp>
        <p:sp>
          <p:nvSpPr>
            <p:cNvPr id="273925" name="Line 2565"/>
            <p:cNvSpPr>
              <a:spLocks noChangeShapeType="1"/>
            </p:cNvSpPr>
            <p:nvPr/>
          </p:nvSpPr>
          <p:spPr bwMode="auto">
            <a:xfrm flipV="1">
              <a:off x="3524" y="3357"/>
              <a:ext cx="23" cy="1"/>
            </a:xfrm>
            <a:prstGeom prst="line">
              <a:avLst/>
            </a:prstGeom>
            <a:noFill/>
            <a:ln w="9525">
              <a:solidFill>
                <a:srgbClr val="3794A7"/>
              </a:solidFill>
              <a:miter lim="800000"/>
              <a:headEnd/>
              <a:tailEnd/>
            </a:ln>
          </p:spPr>
          <p:txBody>
            <a:bodyPr/>
            <a:lstStyle/>
            <a:p>
              <a:endParaRPr lang="en-US"/>
            </a:p>
          </p:txBody>
        </p:sp>
        <p:sp>
          <p:nvSpPr>
            <p:cNvPr id="273926" name="Line 2566"/>
            <p:cNvSpPr>
              <a:spLocks noChangeShapeType="1"/>
            </p:cNvSpPr>
            <p:nvPr/>
          </p:nvSpPr>
          <p:spPr bwMode="auto">
            <a:xfrm flipV="1">
              <a:off x="3547" y="3355"/>
              <a:ext cx="23" cy="2"/>
            </a:xfrm>
            <a:prstGeom prst="line">
              <a:avLst/>
            </a:prstGeom>
            <a:noFill/>
            <a:ln w="9525">
              <a:solidFill>
                <a:srgbClr val="3896A8"/>
              </a:solidFill>
              <a:miter lim="800000"/>
              <a:headEnd/>
              <a:tailEnd/>
            </a:ln>
          </p:spPr>
          <p:txBody>
            <a:bodyPr/>
            <a:lstStyle/>
            <a:p>
              <a:endParaRPr lang="en-US"/>
            </a:p>
          </p:txBody>
        </p:sp>
        <p:sp>
          <p:nvSpPr>
            <p:cNvPr id="273927" name="Line 2567"/>
            <p:cNvSpPr>
              <a:spLocks noChangeShapeType="1"/>
            </p:cNvSpPr>
            <p:nvPr/>
          </p:nvSpPr>
          <p:spPr bwMode="auto">
            <a:xfrm flipV="1">
              <a:off x="3570" y="3353"/>
              <a:ext cx="22" cy="2"/>
            </a:xfrm>
            <a:prstGeom prst="line">
              <a:avLst/>
            </a:prstGeom>
            <a:noFill/>
            <a:ln w="9525">
              <a:solidFill>
                <a:srgbClr val="3897AA"/>
              </a:solidFill>
              <a:miter lim="800000"/>
              <a:headEnd/>
              <a:tailEnd/>
            </a:ln>
          </p:spPr>
          <p:txBody>
            <a:bodyPr/>
            <a:lstStyle/>
            <a:p>
              <a:endParaRPr lang="en-US"/>
            </a:p>
          </p:txBody>
        </p:sp>
        <p:sp>
          <p:nvSpPr>
            <p:cNvPr id="273928" name="Line 2568"/>
            <p:cNvSpPr>
              <a:spLocks noChangeShapeType="1"/>
            </p:cNvSpPr>
            <p:nvPr/>
          </p:nvSpPr>
          <p:spPr bwMode="auto">
            <a:xfrm flipV="1">
              <a:off x="3592" y="3349"/>
              <a:ext cx="22" cy="4"/>
            </a:xfrm>
            <a:prstGeom prst="line">
              <a:avLst/>
            </a:prstGeom>
            <a:noFill/>
            <a:ln w="9525">
              <a:solidFill>
                <a:srgbClr val="3998AB"/>
              </a:solidFill>
              <a:miter lim="800000"/>
              <a:headEnd/>
              <a:tailEnd/>
            </a:ln>
          </p:spPr>
          <p:txBody>
            <a:bodyPr/>
            <a:lstStyle/>
            <a:p>
              <a:endParaRPr lang="en-US"/>
            </a:p>
          </p:txBody>
        </p:sp>
        <p:sp>
          <p:nvSpPr>
            <p:cNvPr id="273929" name="Line 2569"/>
            <p:cNvSpPr>
              <a:spLocks noChangeShapeType="1"/>
            </p:cNvSpPr>
            <p:nvPr/>
          </p:nvSpPr>
          <p:spPr bwMode="auto">
            <a:xfrm flipV="1">
              <a:off x="3614" y="3345"/>
              <a:ext cx="22" cy="4"/>
            </a:xfrm>
            <a:prstGeom prst="line">
              <a:avLst/>
            </a:prstGeom>
            <a:noFill/>
            <a:ln w="9525">
              <a:solidFill>
                <a:srgbClr val="399AAD"/>
              </a:solidFill>
              <a:miter lim="800000"/>
              <a:headEnd/>
              <a:tailEnd/>
            </a:ln>
          </p:spPr>
          <p:txBody>
            <a:bodyPr/>
            <a:lstStyle/>
            <a:p>
              <a:endParaRPr lang="en-US"/>
            </a:p>
          </p:txBody>
        </p:sp>
        <p:sp>
          <p:nvSpPr>
            <p:cNvPr id="273930" name="Line 2570"/>
            <p:cNvSpPr>
              <a:spLocks noChangeShapeType="1"/>
            </p:cNvSpPr>
            <p:nvPr/>
          </p:nvSpPr>
          <p:spPr bwMode="auto">
            <a:xfrm flipV="1">
              <a:off x="3636" y="3340"/>
              <a:ext cx="21" cy="5"/>
            </a:xfrm>
            <a:prstGeom prst="line">
              <a:avLst/>
            </a:prstGeom>
            <a:noFill/>
            <a:ln w="9525">
              <a:solidFill>
                <a:srgbClr val="3A9BAF"/>
              </a:solidFill>
              <a:miter lim="800000"/>
              <a:headEnd/>
              <a:tailEnd/>
            </a:ln>
          </p:spPr>
          <p:txBody>
            <a:bodyPr/>
            <a:lstStyle/>
            <a:p>
              <a:endParaRPr lang="en-US"/>
            </a:p>
          </p:txBody>
        </p:sp>
        <p:sp>
          <p:nvSpPr>
            <p:cNvPr id="273931" name="Line 2571"/>
            <p:cNvSpPr>
              <a:spLocks noChangeShapeType="1"/>
            </p:cNvSpPr>
            <p:nvPr/>
          </p:nvSpPr>
          <p:spPr bwMode="auto">
            <a:xfrm flipV="1">
              <a:off x="3657" y="3335"/>
              <a:ext cx="21" cy="5"/>
            </a:xfrm>
            <a:prstGeom prst="line">
              <a:avLst/>
            </a:prstGeom>
            <a:noFill/>
            <a:ln w="9525">
              <a:solidFill>
                <a:srgbClr val="3A9DB0"/>
              </a:solidFill>
              <a:miter lim="800000"/>
              <a:headEnd/>
              <a:tailEnd/>
            </a:ln>
          </p:spPr>
          <p:txBody>
            <a:bodyPr/>
            <a:lstStyle/>
            <a:p>
              <a:endParaRPr lang="en-US"/>
            </a:p>
          </p:txBody>
        </p:sp>
        <p:sp>
          <p:nvSpPr>
            <p:cNvPr id="273932" name="Line 2572"/>
            <p:cNvSpPr>
              <a:spLocks noChangeShapeType="1"/>
            </p:cNvSpPr>
            <p:nvPr/>
          </p:nvSpPr>
          <p:spPr bwMode="auto">
            <a:xfrm flipV="1">
              <a:off x="3678" y="3329"/>
              <a:ext cx="20" cy="6"/>
            </a:xfrm>
            <a:prstGeom prst="line">
              <a:avLst/>
            </a:prstGeom>
            <a:noFill/>
            <a:ln w="9525">
              <a:solidFill>
                <a:srgbClr val="3B9EB2"/>
              </a:solidFill>
              <a:miter lim="800000"/>
              <a:headEnd/>
              <a:tailEnd/>
            </a:ln>
          </p:spPr>
          <p:txBody>
            <a:bodyPr/>
            <a:lstStyle/>
            <a:p>
              <a:endParaRPr lang="en-US"/>
            </a:p>
          </p:txBody>
        </p:sp>
        <p:sp>
          <p:nvSpPr>
            <p:cNvPr id="273933" name="Line 2573"/>
            <p:cNvSpPr>
              <a:spLocks noChangeShapeType="1"/>
            </p:cNvSpPr>
            <p:nvPr/>
          </p:nvSpPr>
          <p:spPr bwMode="auto">
            <a:xfrm flipV="1">
              <a:off x="3698" y="3322"/>
              <a:ext cx="20" cy="7"/>
            </a:xfrm>
            <a:prstGeom prst="line">
              <a:avLst/>
            </a:prstGeom>
            <a:noFill/>
            <a:ln w="9525">
              <a:solidFill>
                <a:srgbClr val="3B9FB3"/>
              </a:solidFill>
              <a:miter lim="800000"/>
              <a:headEnd/>
              <a:tailEnd/>
            </a:ln>
          </p:spPr>
          <p:txBody>
            <a:bodyPr/>
            <a:lstStyle/>
            <a:p>
              <a:endParaRPr lang="en-US"/>
            </a:p>
          </p:txBody>
        </p:sp>
        <p:sp>
          <p:nvSpPr>
            <p:cNvPr id="273934" name="Line 2574"/>
            <p:cNvSpPr>
              <a:spLocks noChangeShapeType="1"/>
            </p:cNvSpPr>
            <p:nvPr/>
          </p:nvSpPr>
          <p:spPr bwMode="auto">
            <a:xfrm flipV="1">
              <a:off x="3718" y="3315"/>
              <a:ext cx="19" cy="7"/>
            </a:xfrm>
            <a:prstGeom prst="line">
              <a:avLst/>
            </a:prstGeom>
            <a:noFill/>
            <a:ln w="9525">
              <a:solidFill>
                <a:srgbClr val="3CA1B5"/>
              </a:solidFill>
              <a:miter lim="800000"/>
              <a:headEnd/>
              <a:tailEnd/>
            </a:ln>
          </p:spPr>
          <p:txBody>
            <a:bodyPr/>
            <a:lstStyle/>
            <a:p>
              <a:endParaRPr lang="en-US"/>
            </a:p>
          </p:txBody>
        </p:sp>
        <p:sp>
          <p:nvSpPr>
            <p:cNvPr id="273935" name="Line 2575"/>
            <p:cNvSpPr>
              <a:spLocks noChangeShapeType="1"/>
            </p:cNvSpPr>
            <p:nvPr/>
          </p:nvSpPr>
          <p:spPr bwMode="auto">
            <a:xfrm flipV="1">
              <a:off x="3737" y="3307"/>
              <a:ext cx="18" cy="8"/>
            </a:xfrm>
            <a:prstGeom prst="line">
              <a:avLst/>
            </a:prstGeom>
            <a:noFill/>
            <a:ln w="9525">
              <a:solidFill>
                <a:srgbClr val="3DA2B7"/>
              </a:solidFill>
              <a:miter lim="800000"/>
              <a:headEnd/>
              <a:tailEnd/>
            </a:ln>
          </p:spPr>
          <p:txBody>
            <a:bodyPr/>
            <a:lstStyle/>
            <a:p>
              <a:endParaRPr lang="en-US"/>
            </a:p>
          </p:txBody>
        </p:sp>
        <p:sp>
          <p:nvSpPr>
            <p:cNvPr id="273936" name="Line 2576"/>
            <p:cNvSpPr>
              <a:spLocks noChangeShapeType="1"/>
            </p:cNvSpPr>
            <p:nvPr/>
          </p:nvSpPr>
          <p:spPr bwMode="auto">
            <a:xfrm flipV="1">
              <a:off x="3755" y="3298"/>
              <a:ext cx="18" cy="9"/>
            </a:xfrm>
            <a:prstGeom prst="line">
              <a:avLst/>
            </a:prstGeom>
            <a:noFill/>
            <a:ln w="9525">
              <a:solidFill>
                <a:srgbClr val="3DA4B8"/>
              </a:solidFill>
              <a:miter lim="800000"/>
              <a:headEnd/>
              <a:tailEnd/>
            </a:ln>
          </p:spPr>
          <p:txBody>
            <a:bodyPr/>
            <a:lstStyle/>
            <a:p>
              <a:endParaRPr lang="en-US"/>
            </a:p>
          </p:txBody>
        </p:sp>
        <p:sp>
          <p:nvSpPr>
            <p:cNvPr id="273937" name="Line 2577"/>
            <p:cNvSpPr>
              <a:spLocks noChangeShapeType="1"/>
            </p:cNvSpPr>
            <p:nvPr/>
          </p:nvSpPr>
          <p:spPr bwMode="auto">
            <a:xfrm flipV="1">
              <a:off x="3773" y="3289"/>
              <a:ext cx="17" cy="9"/>
            </a:xfrm>
            <a:prstGeom prst="line">
              <a:avLst/>
            </a:prstGeom>
            <a:noFill/>
            <a:ln w="9525">
              <a:solidFill>
                <a:srgbClr val="3EA5BA"/>
              </a:solidFill>
              <a:miter lim="800000"/>
              <a:headEnd/>
              <a:tailEnd/>
            </a:ln>
          </p:spPr>
          <p:txBody>
            <a:bodyPr/>
            <a:lstStyle/>
            <a:p>
              <a:endParaRPr lang="en-US"/>
            </a:p>
          </p:txBody>
        </p:sp>
        <p:sp>
          <p:nvSpPr>
            <p:cNvPr id="273938" name="Line 2578"/>
            <p:cNvSpPr>
              <a:spLocks noChangeShapeType="1"/>
            </p:cNvSpPr>
            <p:nvPr/>
          </p:nvSpPr>
          <p:spPr bwMode="auto">
            <a:xfrm flipV="1">
              <a:off x="3790" y="3280"/>
              <a:ext cx="17" cy="9"/>
            </a:xfrm>
            <a:prstGeom prst="line">
              <a:avLst/>
            </a:prstGeom>
            <a:noFill/>
            <a:ln w="9525">
              <a:solidFill>
                <a:srgbClr val="3EA7BC"/>
              </a:solidFill>
              <a:miter lim="800000"/>
              <a:headEnd/>
              <a:tailEnd/>
            </a:ln>
          </p:spPr>
          <p:txBody>
            <a:bodyPr/>
            <a:lstStyle/>
            <a:p>
              <a:endParaRPr lang="en-US"/>
            </a:p>
          </p:txBody>
        </p:sp>
        <p:sp>
          <p:nvSpPr>
            <p:cNvPr id="273939" name="Line 2579"/>
            <p:cNvSpPr>
              <a:spLocks noChangeShapeType="1"/>
            </p:cNvSpPr>
            <p:nvPr/>
          </p:nvSpPr>
          <p:spPr bwMode="auto">
            <a:xfrm flipV="1">
              <a:off x="3807" y="3270"/>
              <a:ext cx="16" cy="10"/>
            </a:xfrm>
            <a:prstGeom prst="line">
              <a:avLst/>
            </a:prstGeom>
            <a:noFill/>
            <a:ln w="9525">
              <a:solidFill>
                <a:srgbClr val="3FA8BD"/>
              </a:solidFill>
              <a:miter lim="800000"/>
              <a:headEnd/>
              <a:tailEnd/>
            </a:ln>
          </p:spPr>
          <p:txBody>
            <a:bodyPr/>
            <a:lstStyle/>
            <a:p>
              <a:endParaRPr lang="en-US"/>
            </a:p>
          </p:txBody>
        </p:sp>
        <p:sp>
          <p:nvSpPr>
            <p:cNvPr id="273940" name="Line 2580"/>
            <p:cNvSpPr>
              <a:spLocks noChangeShapeType="1"/>
            </p:cNvSpPr>
            <p:nvPr/>
          </p:nvSpPr>
          <p:spPr bwMode="auto">
            <a:xfrm flipV="1">
              <a:off x="3823" y="3259"/>
              <a:ext cx="15" cy="11"/>
            </a:xfrm>
            <a:prstGeom prst="line">
              <a:avLst/>
            </a:prstGeom>
            <a:noFill/>
            <a:ln w="9525">
              <a:solidFill>
                <a:srgbClr val="3FAABF"/>
              </a:solidFill>
              <a:miter lim="800000"/>
              <a:headEnd/>
              <a:tailEnd/>
            </a:ln>
          </p:spPr>
          <p:txBody>
            <a:bodyPr/>
            <a:lstStyle/>
            <a:p>
              <a:endParaRPr lang="en-US"/>
            </a:p>
          </p:txBody>
        </p:sp>
        <p:sp>
          <p:nvSpPr>
            <p:cNvPr id="273941" name="Line 2581"/>
            <p:cNvSpPr>
              <a:spLocks noChangeShapeType="1"/>
            </p:cNvSpPr>
            <p:nvPr/>
          </p:nvSpPr>
          <p:spPr bwMode="auto">
            <a:xfrm flipV="1">
              <a:off x="3838" y="3248"/>
              <a:ext cx="14" cy="11"/>
            </a:xfrm>
            <a:prstGeom prst="line">
              <a:avLst/>
            </a:prstGeom>
            <a:noFill/>
            <a:ln w="9525">
              <a:solidFill>
                <a:srgbClr val="40ABC1"/>
              </a:solidFill>
              <a:miter lim="800000"/>
              <a:headEnd/>
              <a:tailEnd/>
            </a:ln>
          </p:spPr>
          <p:txBody>
            <a:bodyPr/>
            <a:lstStyle/>
            <a:p>
              <a:endParaRPr lang="en-US"/>
            </a:p>
          </p:txBody>
        </p:sp>
        <p:sp>
          <p:nvSpPr>
            <p:cNvPr id="273942" name="Line 2582"/>
            <p:cNvSpPr>
              <a:spLocks noChangeShapeType="1"/>
            </p:cNvSpPr>
            <p:nvPr/>
          </p:nvSpPr>
          <p:spPr bwMode="auto">
            <a:xfrm flipV="1">
              <a:off x="3852" y="3237"/>
              <a:ext cx="14" cy="11"/>
            </a:xfrm>
            <a:prstGeom prst="line">
              <a:avLst/>
            </a:prstGeom>
            <a:noFill/>
            <a:ln w="9525">
              <a:solidFill>
                <a:srgbClr val="40ADC2"/>
              </a:solidFill>
              <a:miter lim="800000"/>
              <a:headEnd/>
              <a:tailEnd/>
            </a:ln>
          </p:spPr>
          <p:txBody>
            <a:bodyPr/>
            <a:lstStyle/>
            <a:p>
              <a:endParaRPr lang="en-US"/>
            </a:p>
          </p:txBody>
        </p:sp>
        <p:sp>
          <p:nvSpPr>
            <p:cNvPr id="273943" name="Line 2583"/>
            <p:cNvSpPr>
              <a:spLocks noChangeShapeType="1"/>
            </p:cNvSpPr>
            <p:nvPr/>
          </p:nvSpPr>
          <p:spPr bwMode="auto">
            <a:xfrm flipV="1">
              <a:off x="3866" y="3225"/>
              <a:ext cx="12" cy="12"/>
            </a:xfrm>
            <a:prstGeom prst="line">
              <a:avLst/>
            </a:prstGeom>
            <a:noFill/>
            <a:ln w="9525">
              <a:solidFill>
                <a:srgbClr val="41AEC4"/>
              </a:solidFill>
              <a:miter lim="800000"/>
              <a:headEnd/>
              <a:tailEnd/>
            </a:ln>
          </p:spPr>
          <p:txBody>
            <a:bodyPr/>
            <a:lstStyle/>
            <a:p>
              <a:endParaRPr lang="en-US"/>
            </a:p>
          </p:txBody>
        </p:sp>
        <p:sp>
          <p:nvSpPr>
            <p:cNvPr id="273944" name="Line 2584"/>
            <p:cNvSpPr>
              <a:spLocks noChangeShapeType="1"/>
            </p:cNvSpPr>
            <p:nvPr/>
          </p:nvSpPr>
          <p:spPr bwMode="auto">
            <a:xfrm flipV="1">
              <a:off x="3878" y="3212"/>
              <a:ext cx="12" cy="13"/>
            </a:xfrm>
            <a:prstGeom prst="line">
              <a:avLst/>
            </a:prstGeom>
            <a:noFill/>
            <a:ln w="9525">
              <a:solidFill>
                <a:srgbClr val="42B0C6"/>
              </a:solidFill>
              <a:miter lim="800000"/>
              <a:headEnd/>
              <a:tailEnd/>
            </a:ln>
          </p:spPr>
          <p:txBody>
            <a:bodyPr/>
            <a:lstStyle/>
            <a:p>
              <a:endParaRPr lang="en-US"/>
            </a:p>
          </p:txBody>
        </p:sp>
        <p:sp>
          <p:nvSpPr>
            <p:cNvPr id="273945" name="Line 2585"/>
            <p:cNvSpPr>
              <a:spLocks noChangeShapeType="1"/>
            </p:cNvSpPr>
            <p:nvPr/>
          </p:nvSpPr>
          <p:spPr bwMode="auto">
            <a:xfrm flipV="1">
              <a:off x="3890" y="3200"/>
              <a:ext cx="11" cy="12"/>
            </a:xfrm>
            <a:prstGeom prst="line">
              <a:avLst/>
            </a:prstGeom>
            <a:noFill/>
            <a:ln w="9525">
              <a:solidFill>
                <a:srgbClr val="42B1C7"/>
              </a:solidFill>
              <a:miter lim="800000"/>
              <a:headEnd/>
              <a:tailEnd/>
            </a:ln>
          </p:spPr>
          <p:txBody>
            <a:bodyPr/>
            <a:lstStyle/>
            <a:p>
              <a:endParaRPr lang="en-US"/>
            </a:p>
          </p:txBody>
        </p:sp>
        <p:sp>
          <p:nvSpPr>
            <p:cNvPr id="273946" name="Line 2586"/>
            <p:cNvSpPr>
              <a:spLocks noChangeShapeType="1"/>
            </p:cNvSpPr>
            <p:nvPr/>
          </p:nvSpPr>
          <p:spPr bwMode="auto">
            <a:xfrm flipV="1">
              <a:off x="3901" y="3187"/>
              <a:ext cx="10" cy="13"/>
            </a:xfrm>
            <a:prstGeom prst="line">
              <a:avLst/>
            </a:prstGeom>
            <a:noFill/>
            <a:ln w="9525">
              <a:solidFill>
                <a:srgbClr val="43B3C9"/>
              </a:solidFill>
              <a:miter lim="800000"/>
              <a:headEnd/>
              <a:tailEnd/>
            </a:ln>
          </p:spPr>
          <p:txBody>
            <a:bodyPr/>
            <a:lstStyle/>
            <a:p>
              <a:endParaRPr lang="en-US"/>
            </a:p>
          </p:txBody>
        </p:sp>
        <p:sp>
          <p:nvSpPr>
            <p:cNvPr id="273947" name="Line 2587"/>
            <p:cNvSpPr>
              <a:spLocks noChangeShapeType="1"/>
            </p:cNvSpPr>
            <p:nvPr/>
          </p:nvSpPr>
          <p:spPr bwMode="auto">
            <a:xfrm flipV="1">
              <a:off x="3911" y="3173"/>
              <a:ext cx="9" cy="14"/>
            </a:xfrm>
            <a:prstGeom prst="line">
              <a:avLst/>
            </a:prstGeom>
            <a:noFill/>
            <a:ln w="9525">
              <a:solidFill>
                <a:srgbClr val="43B4CB"/>
              </a:solidFill>
              <a:miter lim="800000"/>
              <a:headEnd/>
              <a:tailEnd/>
            </a:ln>
          </p:spPr>
          <p:txBody>
            <a:bodyPr/>
            <a:lstStyle/>
            <a:p>
              <a:endParaRPr lang="en-US"/>
            </a:p>
          </p:txBody>
        </p:sp>
        <p:sp>
          <p:nvSpPr>
            <p:cNvPr id="273948" name="Line 2588"/>
            <p:cNvSpPr>
              <a:spLocks noChangeShapeType="1"/>
            </p:cNvSpPr>
            <p:nvPr/>
          </p:nvSpPr>
          <p:spPr bwMode="auto">
            <a:xfrm flipV="1">
              <a:off x="3920" y="3159"/>
              <a:ext cx="9" cy="14"/>
            </a:xfrm>
            <a:prstGeom prst="line">
              <a:avLst/>
            </a:prstGeom>
            <a:noFill/>
            <a:ln w="9525">
              <a:solidFill>
                <a:srgbClr val="44B6CC"/>
              </a:solidFill>
              <a:miter lim="800000"/>
              <a:headEnd/>
              <a:tailEnd/>
            </a:ln>
          </p:spPr>
          <p:txBody>
            <a:bodyPr/>
            <a:lstStyle/>
            <a:p>
              <a:endParaRPr lang="en-US"/>
            </a:p>
          </p:txBody>
        </p:sp>
        <p:sp>
          <p:nvSpPr>
            <p:cNvPr id="273949" name="Line 2589"/>
            <p:cNvSpPr>
              <a:spLocks noChangeShapeType="1"/>
            </p:cNvSpPr>
            <p:nvPr/>
          </p:nvSpPr>
          <p:spPr bwMode="auto">
            <a:xfrm flipV="1">
              <a:off x="3929" y="3145"/>
              <a:ext cx="7" cy="14"/>
            </a:xfrm>
            <a:prstGeom prst="line">
              <a:avLst/>
            </a:prstGeom>
            <a:noFill/>
            <a:ln w="9525">
              <a:solidFill>
                <a:srgbClr val="44B7CE"/>
              </a:solidFill>
              <a:miter lim="800000"/>
              <a:headEnd/>
              <a:tailEnd/>
            </a:ln>
          </p:spPr>
          <p:txBody>
            <a:bodyPr/>
            <a:lstStyle/>
            <a:p>
              <a:endParaRPr lang="en-US"/>
            </a:p>
          </p:txBody>
        </p:sp>
        <p:sp>
          <p:nvSpPr>
            <p:cNvPr id="273950" name="Line 2590"/>
            <p:cNvSpPr>
              <a:spLocks noChangeShapeType="1"/>
            </p:cNvSpPr>
            <p:nvPr/>
          </p:nvSpPr>
          <p:spPr bwMode="auto">
            <a:xfrm flipV="1">
              <a:off x="3936" y="3131"/>
              <a:ext cx="6" cy="14"/>
            </a:xfrm>
            <a:prstGeom prst="line">
              <a:avLst/>
            </a:prstGeom>
            <a:noFill/>
            <a:ln w="9525">
              <a:solidFill>
                <a:srgbClr val="45B8CF"/>
              </a:solidFill>
              <a:miter lim="800000"/>
              <a:headEnd/>
              <a:tailEnd/>
            </a:ln>
          </p:spPr>
          <p:txBody>
            <a:bodyPr/>
            <a:lstStyle/>
            <a:p>
              <a:endParaRPr lang="en-US"/>
            </a:p>
          </p:txBody>
        </p:sp>
        <p:sp>
          <p:nvSpPr>
            <p:cNvPr id="273951" name="Line 2591"/>
            <p:cNvSpPr>
              <a:spLocks noChangeShapeType="1"/>
            </p:cNvSpPr>
            <p:nvPr/>
          </p:nvSpPr>
          <p:spPr bwMode="auto">
            <a:xfrm flipV="1">
              <a:off x="3942" y="3116"/>
              <a:ext cx="5" cy="15"/>
            </a:xfrm>
            <a:prstGeom prst="line">
              <a:avLst/>
            </a:prstGeom>
            <a:noFill/>
            <a:ln w="9525">
              <a:solidFill>
                <a:srgbClr val="45B9D0"/>
              </a:solidFill>
              <a:miter lim="800000"/>
              <a:headEnd/>
              <a:tailEnd/>
            </a:ln>
          </p:spPr>
          <p:txBody>
            <a:bodyPr/>
            <a:lstStyle/>
            <a:p>
              <a:endParaRPr lang="en-US"/>
            </a:p>
          </p:txBody>
        </p:sp>
        <p:sp>
          <p:nvSpPr>
            <p:cNvPr id="273952" name="Line 2592"/>
            <p:cNvSpPr>
              <a:spLocks noChangeShapeType="1"/>
            </p:cNvSpPr>
            <p:nvPr/>
          </p:nvSpPr>
          <p:spPr bwMode="auto">
            <a:xfrm flipV="1">
              <a:off x="3947" y="3101"/>
              <a:ext cx="4" cy="15"/>
            </a:xfrm>
            <a:prstGeom prst="line">
              <a:avLst/>
            </a:prstGeom>
            <a:noFill/>
            <a:ln w="9525">
              <a:solidFill>
                <a:srgbClr val="45BAD1"/>
              </a:solidFill>
              <a:miter lim="800000"/>
              <a:headEnd/>
              <a:tailEnd/>
            </a:ln>
          </p:spPr>
          <p:txBody>
            <a:bodyPr/>
            <a:lstStyle/>
            <a:p>
              <a:endParaRPr lang="en-US"/>
            </a:p>
          </p:txBody>
        </p:sp>
        <p:sp>
          <p:nvSpPr>
            <p:cNvPr id="273953" name="Line 2593"/>
            <p:cNvSpPr>
              <a:spLocks noChangeShapeType="1"/>
            </p:cNvSpPr>
            <p:nvPr/>
          </p:nvSpPr>
          <p:spPr bwMode="auto">
            <a:xfrm flipV="1">
              <a:off x="3951" y="3086"/>
              <a:ext cx="3" cy="15"/>
            </a:xfrm>
            <a:prstGeom prst="line">
              <a:avLst/>
            </a:prstGeom>
            <a:noFill/>
            <a:ln w="9525">
              <a:solidFill>
                <a:srgbClr val="46BBD2"/>
              </a:solidFill>
              <a:miter lim="800000"/>
              <a:headEnd/>
              <a:tailEnd/>
            </a:ln>
          </p:spPr>
          <p:txBody>
            <a:bodyPr/>
            <a:lstStyle/>
            <a:p>
              <a:endParaRPr lang="en-US"/>
            </a:p>
          </p:txBody>
        </p:sp>
        <p:sp>
          <p:nvSpPr>
            <p:cNvPr id="273954" name="Line 2594"/>
            <p:cNvSpPr>
              <a:spLocks noChangeShapeType="1"/>
            </p:cNvSpPr>
            <p:nvPr/>
          </p:nvSpPr>
          <p:spPr bwMode="auto">
            <a:xfrm flipV="1">
              <a:off x="3954" y="3071"/>
              <a:ext cx="2" cy="15"/>
            </a:xfrm>
            <a:prstGeom prst="line">
              <a:avLst/>
            </a:prstGeom>
            <a:noFill/>
            <a:ln w="9525">
              <a:solidFill>
                <a:srgbClr val="46BBD2"/>
              </a:solidFill>
              <a:miter lim="800000"/>
              <a:headEnd/>
              <a:tailEnd/>
            </a:ln>
          </p:spPr>
          <p:txBody>
            <a:bodyPr/>
            <a:lstStyle/>
            <a:p>
              <a:endParaRPr lang="en-US"/>
            </a:p>
          </p:txBody>
        </p:sp>
        <p:sp>
          <p:nvSpPr>
            <p:cNvPr id="273955" name="Line 2595"/>
            <p:cNvSpPr>
              <a:spLocks noChangeShapeType="1"/>
            </p:cNvSpPr>
            <p:nvPr/>
          </p:nvSpPr>
          <p:spPr bwMode="auto">
            <a:xfrm flipV="1">
              <a:off x="3956" y="3055"/>
              <a:ext cx="1" cy="16"/>
            </a:xfrm>
            <a:prstGeom prst="line">
              <a:avLst/>
            </a:prstGeom>
            <a:noFill/>
            <a:ln w="9525">
              <a:solidFill>
                <a:srgbClr val="46BBD3"/>
              </a:solidFill>
              <a:miter lim="800000"/>
              <a:headEnd/>
              <a:tailEnd/>
            </a:ln>
          </p:spPr>
          <p:txBody>
            <a:bodyPr/>
            <a:lstStyle/>
            <a:p>
              <a:endParaRPr lang="en-US"/>
            </a:p>
          </p:txBody>
        </p:sp>
        <p:sp>
          <p:nvSpPr>
            <p:cNvPr id="273956" name="Line 2596"/>
            <p:cNvSpPr>
              <a:spLocks noChangeShapeType="1"/>
            </p:cNvSpPr>
            <p:nvPr/>
          </p:nvSpPr>
          <p:spPr bwMode="auto">
            <a:xfrm flipV="1">
              <a:off x="3956" y="3039"/>
              <a:ext cx="1" cy="16"/>
            </a:xfrm>
            <a:prstGeom prst="line">
              <a:avLst/>
            </a:prstGeom>
            <a:noFill/>
            <a:ln w="9525">
              <a:solidFill>
                <a:srgbClr val="46BBD3"/>
              </a:solidFill>
              <a:miter lim="800000"/>
              <a:headEnd/>
              <a:tailEnd/>
            </a:ln>
          </p:spPr>
          <p:txBody>
            <a:bodyPr/>
            <a:lstStyle/>
            <a:p>
              <a:endParaRPr lang="en-US"/>
            </a:p>
          </p:txBody>
        </p:sp>
        <p:sp>
          <p:nvSpPr>
            <p:cNvPr id="273957" name="Line 2597"/>
            <p:cNvSpPr>
              <a:spLocks noChangeShapeType="1"/>
            </p:cNvSpPr>
            <p:nvPr/>
          </p:nvSpPr>
          <p:spPr bwMode="auto">
            <a:xfrm flipH="1" flipV="1">
              <a:off x="3954" y="3024"/>
              <a:ext cx="2" cy="15"/>
            </a:xfrm>
            <a:prstGeom prst="line">
              <a:avLst/>
            </a:prstGeom>
            <a:noFill/>
            <a:ln w="9525">
              <a:solidFill>
                <a:srgbClr val="46BBD2"/>
              </a:solidFill>
              <a:miter lim="800000"/>
              <a:headEnd/>
              <a:tailEnd/>
            </a:ln>
          </p:spPr>
          <p:txBody>
            <a:bodyPr/>
            <a:lstStyle/>
            <a:p>
              <a:endParaRPr lang="en-US"/>
            </a:p>
          </p:txBody>
        </p:sp>
        <p:sp>
          <p:nvSpPr>
            <p:cNvPr id="273958" name="Line 2598"/>
            <p:cNvSpPr>
              <a:spLocks noChangeShapeType="1"/>
            </p:cNvSpPr>
            <p:nvPr/>
          </p:nvSpPr>
          <p:spPr bwMode="auto">
            <a:xfrm flipH="1" flipV="1">
              <a:off x="3951" y="3009"/>
              <a:ext cx="3" cy="15"/>
            </a:xfrm>
            <a:prstGeom prst="line">
              <a:avLst/>
            </a:prstGeom>
            <a:noFill/>
            <a:ln w="9525">
              <a:solidFill>
                <a:srgbClr val="46BBD2"/>
              </a:solidFill>
              <a:miter lim="800000"/>
              <a:headEnd/>
              <a:tailEnd/>
            </a:ln>
          </p:spPr>
          <p:txBody>
            <a:bodyPr/>
            <a:lstStyle/>
            <a:p>
              <a:endParaRPr lang="en-US"/>
            </a:p>
          </p:txBody>
        </p:sp>
        <p:sp>
          <p:nvSpPr>
            <p:cNvPr id="273959" name="Line 2599"/>
            <p:cNvSpPr>
              <a:spLocks noChangeShapeType="1"/>
            </p:cNvSpPr>
            <p:nvPr/>
          </p:nvSpPr>
          <p:spPr bwMode="auto">
            <a:xfrm flipH="1" flipV="1">
              <a:off x="3947" y="2994"/>
              <a:ext cx="4" cy="15"/>
            </a:xfrm>
            <a:prstGeom prst="line">
              <a:avLst/>
            </a:prstGeom>
            <a:noFill/>
            <a:ln w="9525">
              <a:solidFill>
                <a:srgbClr val="45BAD1"/>
              </a:solidFill>
              <a:miter lim="800000"/>
              <a:headEnd/>
              <a:tailEnd/>
            </a:ln>
          </p:spPr>
          <p:txBody>
            <a:bodyPr/>
            <a:lstStyle/>
            <a:p>
              <a:endParaRPr lang="en-US"/>
            </a:p>
          </p:txBody>
        </p:sp>
        <p:sp>
          <p:nvSpPr>
            <p:cNvPr id="273960" name="Line 2600"/>
            <p:cNvSpPr>
              <a:spLocks noChangeShapeType="1"/>
            </p:cNvSpPr>
            <p:nvPr/>
          </p:nvSpPr>
          <p:spPr bwMode="auto">
            <a:xfrm flipH="1" flipV="1">
              <a:off x="3942" y="2979"/>
              <a:ext cx="5" cy="15"/>
            </a:xfrm>
            <a:prstGeom prst="line">
              <a:avLst/>
            </a:prstGeom>
            <a:noFill/>
            <a:ln w="9525">
              <a:solidFill>
                <a:srgbClr val="45B9D0"/>
              </a:solidFill>
              <a:miter lim="800000"/>
              <a:headEnd/>
              <a:tailEnd/>
            </a:ln>
          </p:spPr>
          <p:txBody>
            <a:bodyPr/>
            <a:lstStyle/>
            <a:p>
              <a:endParaRPr lang="en-US"/>
            </a:p>
          </p:txBody>
        </p:sp>
        <p:sp>
          <p:nvSpPr>
            <p:cNvPr id="273961" name="Line 2601"/>
            <p:cNvSpPr>
              <a:spLocks noChangeShapeType="1"/>
            </p:cNvSpPr>
            <p:nvPr/>
          </p:nvSpPr>
          <p:spPr bwMode="auto">
            <a:xfrm flipH="1" flipV="1">
              <a:off x="3936" y="2965"/>
              <a:ext cx="6" cy="14"/>
            </a:xfrm>
            <a:prstGeom prst="line">
              <a:avLst/>
            </a:prstGeom>
            <a:noFill/>
            <a:ln w="9525">
              <a:solidFill>
                <a:srgbClr val="45B8CF"/>
              </a:solidFill>
              <a:miter lim="800000"/>
              <a:headEnd/>
              <a:tailEnd/>
            </a:ln>
          </p:spPr>
          <p:txBody>
            <a:bodyPr/>
            <a:lstStyle/>
            <a:p>
              <a:endParaRPr lang="en-US"/>
            </a:p>
          </p:txBody>
        </p:sp>
        <p:sp>
          <p:nvSpPr>
            <p:cNvPr id="273962" name="Line 2602"/>
            <p:cNvSpPr>
              <a:spLocks noChangeShapeType="1"/>
            </p:cNvSpPr>
            <p:nvPr/>
          </p:nvSpPr>
          <p:spPr bwMode="auto">
            <a:xfrm flipH="1" flipV="1">
              <a:off x="3929" y="2950"/>
              <a:ext cx="7" cy="15"/>
            </a:xfrm>
            <a:prstGeom prst="line">
              <a:avLst/>
            </a:prstGeom>
            <a:noFill/>
            <a:ln w="9525">
              <a:solidFill>
                <a:srgbClr val="44B7CE"/>
              </a:solidFill>
              <a:miter lim="800000"/>
              <a:headEnd/>
              <a:tailEnd/>
            </a:ln>
          </p:spPr>
          <p:txBody>
            <a:bodyPr/>
            <a:lstStyle/>
            <a:p>
              <a:endParaRPr lang="en-US"/>
            </a:p>
          </p:txBody>
        </p:sp>
        <p:sp>
          <p:nvSpPr>
            <p:cNvPr id="273963" name="Line 2603"/>
            <p:cNvSpPr>
              <a:spLocks noChangeShapeType="1"/>
            </p:cNvSpPr>
            <p:nvPr/>
          </p:nvSpPr>
          <p:spPr bwMode="auto">
            <a:xfrm flipH="1" flipV="1">
              <a:off x="3920" y="2937"/>
              <a:ext cx="9" cy="13"/>
            </a:xfrm>
            <a:prstGeom prst="line">
              <a:avLst/>
            </a:prstGeom>
            <a:noFill/>
            <a:ln w="9525">
              <a:solidFill>
                <a:srgbClr val="44B6CC"/>
              </a:solidFill>
              <a:miter lim="800000"/>
              <a:headEnd/>
              <a:tailEnd/>
            </a:ln>
          </p:spPr>
          <p:txBody>
            <a:bodyPr/>
            <a:lstStyle/>
            <a:p>
              <a:endParaRPr lang="en-US"/>
            </a:p>
          </p:txBody>
        </p:sp>
        <p:sp>
          <p:nvSpPr>
            <p:cNvPr id="273964" name="Line 2604"/>
            <p:cNvSpPr>
              <a:spLocks noChangeShapeType="1"/>
            </p:cNvSpPr>
            <p:nvPr/>
          </p:nvSpPr>
          <p:spPr bwMode="auto">
            <a:xfrm flipH="1" flipV="1">
              <a:off x="3911" y="2923"/>
              <a:ext cx="9" cy="14"/>
            </a:xfrm>
            <a:prstGeom prst="line">
              <a:avLst/>
            </a:prstGeom>
            <a:noFill/>
            <a:ln w="9525">
              <a:solidFill>
                <a:srgbClr val="43B4CB"/>
              </a:solidFill>
              <a:miter lim="800000"/>
              <a:headEnd/>
              <a:tailEnd/>
            </a:ln>
          </p:spPr>
          <p:txBody>
            <a:bodyPr/>
            <a:lstStyle/>
            <a:p>
              <a:endParaRPr lang="en-US"/>
            </a:p>
          </p:txBody>
        </p:sp>
        <p:sp>
          <p:nvSpPr>
            <p:cNvPr id="273965" name="Line 2605"/>
            <p:cNvSpPr>
              <a:spLocks noChangeShapeType="1"/>
            </p:cNvSpPr>
            <p:nvPr/>
          </p:nvSpPr>
          <p:spPr bwMode="auto">
            <a:xfrm flipH="1" flipV="1">
              <a:off x="3901" y="2910"/>
              <a:ext cx="10" cy="13"/>
            </a:xfrm>
            <a:prstGeom prst="line">
              <a:avLst/>
            </a:prstGeom>
            <a:noFill/>
            <a:ln w="9525">
              <a:solidFill>
                <a:srgbClr val="43B3C9"/>
              </a:solidFill>
              <a:miter lim="800000"/>
              <a:headEnd/>
              <a:tailEnd/>
            </a:ln>
          </p:spPr>
          <p:txBody>
            <a:bodyPr/>
            <a:lstStyle/>
            <a:p>
              <a:endParaRPr lang="en-US"/>
            </a:p>
          </p:txBody>
        </p:sp>
        <p:sp>
          <p:nvSpPr>
            <p:cNvPr id="273966" name="Line 2606"/>
            <p:cNvSpPr>
              <a:spLocks noChangeShapeType="1"/>
            </p:cNvSpPr>
            <p:nvPr/>
          </p:nvSpPr>
          <p:spPr bwMode="auto">
            <a:xfrm flipH="1" flipV="1">
              <a:off x="3890" y="2897"/>
              <a:ext cx="11" cy="13"/>
            </a:xfrm>
            <a:prstGeom prst="line">
              <a:avLst/>
            </a:prstGeom>
            <a:noFill/>
            <a:ln w="9525">
              <a:solidFill>
                <a:srgbClr val="42B1C7"/>
              </a:solidFill>
              <a:miter lim="800000"/>
              <a:headEnd/>
              <a:tailEnd/>
            </a:ln>
          </p:spPr>
          <p:txBody>
            <a:bodyPr/>
            <a:lstStyle/>
            <a:p>
              <a:endParaRPr lang="en-US"/>
            </a:p>
          </p:txBody>
        </p:sp>
        <p:sp>
          <p:nvSpPr>
            <p:cNvPr id="273967" name="Line 2607"/>
            <p:cNvSpPr>
              <a:spLocks noChangeShapeType="1"/>
            </p:cNvSpPr>
            <p:nvPr/>
          </p:nvSpPr>
          <p:spPr bwMode="auto">
            <a:xfrm flipH="1" flipV="1">
              <a:off x="3878" y="2885"/>
              <a:ext cx="12" cy="12"/>
            </a:xfrm>
            <a:prstGeom prst="line">
              <a:avLst/>
            </a:prstGeom>
            <a:noFill/>
            <a:ln w="9525">
              <a:solidFill>
                <a:srgbClr val="42B0C6"/>
              </a:solidFill>
              <a:miter lim="800000"/>
              <a:headEnd/>
              <a:tailEnd/>
            </a:ln>
          </p:spPr>
          <p:txBody>
            <a:bodyPr/>
            <a:lstStyle/>
            <a:p>
              <a:endParaRPr lang="en-US"/>
            </a:p>
          </p:txBody>
        </p:sp>
        <p:sp>
          <p:nvSpPr>
            <p:cNvPr id="273968" name="Line 2608"/>
            <p:cNvSpPr>
              <a:spLocks noChangeShapeType="1"/>
            </p:cNvSpPr>
            <p:nvPr/>
          </p:nvSpPr>
          <p:spPr bwMode="auto">
            <a:xfrm flipH="1" flipV="1">
              <a:off x="3866" y="2873"/>
              <a:ext cx="12" cy="12"/>
            </a:xfrm>
            <a:prstGeom prst="line">
              <a:avLst/>
            </a:prstGeom>
            <a:noFill/>
            <a:ln w="9525">
              <a:solidFill>
                <a:srgbClr val="41AEC4"/>
              </a:solidFill>
              <a:miter lim="800000"/>
              <a:headEnd/>
              <a:tailEnd/>
            </a:ln>
          </p:spPr>
          <p:txBody>
            <a:bodyPr/>
            <a:lstStyle/>
            <a:p>
              <a:endParaRPr lang="en-US"/>
            </a:p>
          </p:txBody>
        </p:sp>
        <p:sp>
          <p:nvSpPr>
            <p:cNvPr id="273969" name="Line 2609"/>
            <p:cNvSpPr>
              <a:spLocks noChangeShapeType="1"/>
            </p:cNvSpPr>
            <p:nvPr/>
          </p:nvSpPr>
          <p:spPr bwMode="auto">
            <a:xfrm flipH="1" flipV="1">
              <a:off x="3852" y="2862"/>
              <a:ext cx="14" cy="11"/>
            </a:xfrm>
            <a:prstGeom prst="line">
              <a:avLst/>
            </a:prstGeom>
            <a:noFill/>
            <a:ln w="9525">
              <a:solidFill>
                <a:srgbClr val="40ADC2"/>
              </a:solidFill>
              <a:miter lim="800000"/>
              <a:headEnd/>
              <a:tailEnd/>
            </a:ln>
          </p:spPr>
          <p:txBody>
            <a:bodyPr/>
            <a:lstStyle/>
            <a:p>
              <a:endParaRPr lang="en-US"/>
            </a:p>
          </p:txBody>
        </p:sp>
        <p:sp>
          <p:nvSpPr>
            <p:cNvPr id="273970" name="Line 2610"/>
            <p:cNvSpPr>
              <a:spLocks noChangeShapeType="1"/>
            </p:cNvSpPr>
            <p:nvPr/>
          </p:nvSpPr>
          <p:spPr bwMode="auto">
            <a:xfrm flipH="1" flipV="1">
              <a:off x="3838" y="2851"/>
              <a:ext cx="14" cy="11"/>
            </a:xfrm>
            <a:prstGeom prst="line">
              <a:avLst/>
            </a:prstGeom>
            <a:noFill/>
            <a:ln w="9525">
              <a:solidFill>
                <a:srgbClr val="40ABC1"/>
              </a:solidFill>
              <a:miter lim="800000"/>
              <a:headEnd/>
              <a:tailEnd/>
            </a:ln>
          </p:spPr>
          <p:txBody>
            <a:bodyPr/>
            <a:lstStyle/>
            <a:p>
              <a:endParaRPr lang="en-US"/>
            </a:p>
          </p:txBody>
        </p:sp>
        <p:sp>
          <p:nvSpPr>
            <p:cNvPr id="273971" name="Line 2611"/>
            <p:cNvSpPr>
              <a:spLocks noChangeShapeType="1"/>
            </p:cNvSpPr>
            <p:nvPr/>
          </p:nvSpPr>
          <p:spPr bwMode="auto">
            <a:xfrm flipH="1" flipV="1">
              <a:off x="3823" y="2840"/>
              <a:ext cx="15" cy="11"/>
            </a:xfrm>
            <a:prstGeom prst="line">
              <a:avLst/>
            </a:prstGeom>
            <a:noFill/>
            <a:ln w="9525">
              <a:solidFill>
                <a:srgbClr val="3FAABF"/>
              </a:solidFill>
              <a:miter lim="800000"/>
              <a:headEnd/>
              <a:tailEnd/>
            </a:ln>
          </p:spPr>
          <p:txBody>
            <a:bodyPr/>
            <a:lstStyle/>
            <a:p>
              <a:endParaRPr lang="en-US"/>
            </a:p>
          </p:txBody>
        </p:sp>
        <p:sp>
          <p:nvSpPr>
            <p:cNvPr id="273972" name="Line 2612"/>
            <p:cNvSpPr>
              <a:spLocks noChangeShapeType="1"/>
            </p:cNvSpPr>
            <p:nvPr/>
          </p:nvSpPr>
          <p:spPr bwMode="auto">
            <a:xfrm flipH="1" flipV="1">
              <a:off x="3807" y="2830"/>
              <a:ext cx="16" cy="10"/>
            </a:xfrm>
            <a:prstGeom prst="line">
              <a:avLst/>
            </a:prstGeom>
            <a:noFill/>
            <a:ln w="9525">
              <a:solidFill>
                <a:srgbClr val="3FA8BD"/>
              </a:solidFill>
              <a:miter lim="800000"/>
              <a:headEnd/>
              <a:tailEnd/>
            </a:ln>
          </p:spPr>
          <p:txBody>
            <a:bodyPr/>
            <a:lstStyle/>
            <a:p>
              <a:endParaRPr lang="en-US"/>
            </a:p>
          </p:txBody>
        </p:sp>
        <p:sp>
          <p:nvSpPr>
            <p:cNvPr id="273973" name="Line 2613"/>
            <p:cNvSpPr>
              <a:spLocks noChangeShapeType="1"/>
            </p:cNvSpPr>
            <p:nvPr/>
          </p:nvSpPr>
          <p:spPr bwMode="auto">
            <a:xfrm flipH="1" flipV="1">
              <a:off x="3790" y="2820"/>
              <a:ext cx="17" cy="10"/>
            </a:xfrm>
            <a:prstGeom prst="line">
              <a:avLst/>
            </a:prstGeom>
            <a:noFill/>
            <a:ln w="9525">
              <a:solidFill>
                <a:srgbClr val="3EA7BC"/>
              </a:solidFill>
              <a:miter lim="800000"/>
              <a:headEnd/>
              <a:tailEnd/>
            </a:ln>
          </p:spPr>
          <p:txBody>
            <a:bodyPr/>
            <a:lstStyle/>
            <a:p>
              <a:endParaRPr lang="en-US"/>
            </a:p>
          </p:txBody>
        </p:sp>
        <p:sp>
          <p:nvSpPr>
            <p:cNvPr id="273974" name="Line 2614"/>
            <p:cNvSpPr>
              <a:spLocks noChangeShapeType="1"/>
            </p:cNvSpPr>
            <p:nvPr/>
          </p:nvSpPr>
          <p:spPr bwMode="auto">
            <a:xfrm flipH="1" flipV="1">
              <a:off x="3773" y="2811"/>
              <a:ext cx="17" cy="9"/>
            </a:xfrm>
            <a:prstGeom prst="line">
              <a:avLst/>
            </a:prstGeom>
            <a:noFill/>
            <a:ln w="9525">
              <a:solidFill>
                <a:srgbClr val="3EA5BA"/>
              </a:solidFill>
              <a:miter lim="800000"/>
              <a:headEnd/>
              <a:tailEnd/>
            </a:ln>
          </p:spPr>
          <p:txBody>
            <a:bodyPr/>
            <a:lstStyle/>
            <a:p>
              <a:endParaRPr lang="en-US"/>
            </a:p>
          </p:txBody>
        </p:sp>
        <p:sp>
          <p:nvSpPr>
            <p:cNvPr id="273975" name="Line 2615"/>
            <p:cNvSpPr>
              <a:spLocks noChangeShapeType="1"/>
            </p:cNvSpPr>
            <p:nvPr/>
          </p:nvSpPr>
          <p:spPr bwMode="auto">
            <a:xfrm flipH="1" flipV="1">
              <a:off x="3755" y="2803"/>
              <a:ext cx="18" cy="8"/>
            </a:xfrm>
            <a:prstGeom prst="line">
              <a:avLst/>
            </a:prstGeom>
            <a:noFill/>
            <a:ln w="9525">
              <a:solidFill>
                <a:srgbClr val="3DA4B8"/>
              </a:solidFill>
              <a:miter lim="800000"/>
              <a:headEnd/>
              <a:tailEnd/>
            </a:ln>
          </p:spPr>
          <p:txBody>
            <a:bodyPr/>
            <a:lstStyle/>
            <a:p>
              <a:endParaRPr lang="en-US"/>
            </a:p>
          </p:txBody>
        </p:sp>
        <p:sp>
          <p:nvSpPr>
            <p:cNvPr id="273976" name="Line 2616"/>
            <p:cNvSpPr>
              <a:spLocks noChangeShapeType="1"/>
            </p:cNvSpPr>
            <p:nvPr/>
          </p:nvSpPr>
          <p:spPr bwMode="auto">
            <a:xfrm flipH="1" flipV="1">
              <a:off x="3737" y="2795"/>
              <a:ext cx="18" cy="8"/>
            </a:xfrm>
            <a:prstGeom prst="line">
              <a:avLst/>
            </a:prstGeom>
            <a:noFill/>
            <a:ln w="9525">
              <a:solidFill>
                <a:srgbClr val="3DA2B7"/>
              </a:solidFill>
              <a:miter lim="800000"/>
              <a:headEnd/>
              <a:tailEnd/>
            </a:ln>
          </p:spPr>
          <p:txBody>
            <a:bodyPr/>
            <a:lstStyle/>
            <a:p>
              <a:endParaRPr lang="en-US"/>
            </a:p>
          </p:txBody>
        </p:sp>
        <p:sp>
          <p:nvSpPr>
            <p:cNvPr id="273977" name="Line 2617"/>
            <p:cNvSpPr>
              <a:spLocks noChangeShapeType="1"/>
            </p:cNvSpPr>
            <p:nvPr/>
          </p:nvSpPr>
          <p:spPr bwMode="auto">
            <a:xfrm flipH="1" flipV="1">
              <a:off x="3718" y="2788"/>
              <a:ext cx="19" cy="7"/>
            </a:xfrm>
            <a:prstGeom prst="line">
              <a:avLst/>
            </a:prstGeom>
            <a:noFill/>
            <a:ln w="9525">
              <a:solidFill>
                <a:srgbClr val="3CA1B5"/>
              </a:solidFill>
              <a:miter lim="800000"/>
              <a:headEnd/>
              <a:tailEnd/>
            </a:ln>
          </p:spPr>
          <p:txBody>
            <a:bodyPr/>
            <a:lstStyle/>
            <a:p>
              <a:endParaRPr lang="en-US"/>
            </a:p>
          </p:txBody>
        </p:sp>
        <p:sp>
          <p:nvSpPr>
            <p:cNvPr id="273978" name="Line 2618"/>
            <p:cNvSpPr>
              <a:spLocks noChangeShapeType="1"/>
            </p:cNvSpPr>
            <p:nvPr/>
          </p:nvSpPr>
          <p:spPr bwMode="auto">
            <a:xfrm flipH="1" flipV="1">
              <a:off x="3698" y="2781"/>
              <a:ext cx="20" cy="7"/>
            </a:xfrm>
            <a:prstGeom prst="line">
              <a:avLst/>
            </a:prstGeom>
            <a:noFill/>
            <a:ln w="9525">
              <a:solidFill>
                <a:srgbClr val="3B9FB3"/>
              </a:solidFill>
              <a:miter lim="800000"/>
              <a:headEnd/>
              <a:tailEnd/>
            </a:ln>
          </p:spPr>
          <p:txBody>
            <a:bodyPr/>
            <a:lstStyle/>
            <a:p>
              <a:endParaRPr lang="en-US"/>
            </a:p>
          </p:txBody>
        </p:sp>
        <p:sp>
          <p:nvSpPr>
            <p:cNvPr id="273979" name="Line 2619"/>
            <p:cNvSpPr>
              <a:spLocks noChangeShapeType="1"/>
            </p:cNvSpPr>
            <p:nvPr/>
          </p:nvSpPr>
          <p:spPr bwMode="auto">
            <a:xfrm flipH="1" flipV="1">
              <a:off x="3678" y="2775"/>
              <a:ext cx="20" cy="6"/>
            </a:xfrm>
            <a:prstGeom prst="line">
              <a:avLst/>
            </a:prstGeom>
            <a:noFill/>
            <a:ln w="9525">
              <a:solidFill>
                <a:srgbClr val="3B9EB2"/>
              </a:solidFill>
              <a:miter lim="800000"/>
              <a:headEnd/>
              <a:tailEnd/>
            </a:ln>
          </p:spPr>
          <p:txBody>
            <a:bodyPr/>
            <a:lstStyle/>
            <a:p>
              <a:endParaRPr lang="en-US"/>
            </a:p>
          </p:txBody>
        </p:sp>
        <p:sp>
          <p:nvSpPr>
            <p:cNvPr id="273980" name="Line 2620"/>
            <p:cNvSpPr>
              <a:spLocks noChangeShapeType="1"/>
            </p:cNvSpPr>
            <p:nvPr/>
          </p:nvSpPr>
          <p:spPr bwMode="auto">
            <a:xfrm flipH="1" flipV="1">
              <a:off x="3657" y="2770"/>
              <a:ext cx="21" cy="5"/>
            </a:xfrm>
            <a:prstGeom prst="line">
              <a:avLst/>
            </a:prstGeom>
            <a:noFill/>
            <a:ln w="9525">
              <a:solidFill>
                <a:srgbClr val="3A9DB0"/>
              </a:solidFill>
              <a:miter lim="800000"/>
              <a:headEnd/>
              <a:tailEnd/>
            </a:ln>
          </p:spPr>
          <p:txBody>
            <a:bodyPr/>
            <a:lstStyle/>
            <a:p>
              <a:endParaRPr lang="en-US"/>
            </a:p>
          </p:txBody>
        </p:sp>
        <p:sp>
          <p:nvSpPr>
            <p:cNvPr id="273981" name="Line 2621"/>
            <p:cNvSpPr>
              <a:spLocks noChangeShapeType="1"/>
            </p:cNvSpPr>
            <p:nvPr/>
          </p:nvSpPr>
          <p:spPr bwMode="auto">
            <a:xfrm flipH="1" flipV="1">
              <a:off x="3636" y="2765"/>
              <a:ext cx="21" cy="5"/>
            </a:xfrm>
            <a:prstGeom prst="line">
              <a:avLst/>
            </a:prstGeom>
            <a:noFill/>
            <a:ln w="9525">
              <a:solidFill>
                <a:srgbClr val="3A9BAF"/>
              </a:solidFill>
              <a:miter lim="800000"/>
              <a:headEnd/>
              <a:tailEnd/>
            </a:ln>
          </p:spPr>
          <p:txBody>
            <a:bodyPr/>
            <a:lstStyle/>
            <a:p>
              <a:endParaRPr lang="en-US"/>
            </a:p>
          </p:txBody>
        </p:sp>
        <p:sp>
          <p:nvSpPr>
            <p:cNvPr id="273982" name="Line 2622"/>
            <p:cNvSpPr>
              <a:spLocks noChangeShapeType="1"/>
            </p:cNvSpPr>
            <p:nvPr/>
          </p:nvSpPr>
          <p:spPr bwMode="auto">
            <a:xfrm flipH="1" flipV="1">
              <a:off x="3614" y="2761"/>
              <a:ext cx="22" cy="4"/>
            </a:xfrm>
            <a:prstGeom prst="line">
              <a:avLst/>
            </a:prstGeom>
            <a:noFill/>
            <a:ln w="9525">
              <a:solidFill>
                <a:srgbClr val="399AAD"/>
              </a:solidFill>
              <a:miter lim="800000"/>
              <a:headEnd/>
              <a:tailEnd/>
            </a:ln>
          </p:spPr>
          <p:txBody>
            <a:bodyPr/>
            <a:lstStyle/>
            <a:p>
              <a:endParaRPr lang="en-US"/>
            </a:p>
          </p:txBody>
        </p:sp>
        <p:sp>
          <p:nvSpPr>
            <p:cNvPr id="273983" name="Line 2623"/>
            <p:cNvSpPr>
              <a:spLocks noChangeShapeType="1"/>
            </p:cNvSpPr>
            <p:nvPr/>
          </p:nvSpPr>
          <p:spPr bwMode="auto">
            <a:xfrm flipH="1" flipV="1">
              <a:off x="3592" y="2757"/>
              <a:ext cx="22" cy="4"/>
            </a:xfrm>
            <a:prstGeom prst="line">
              <a:avLst/>
            </a:prstGeom>
            <a:noFill/>
            <a:ln w="9525">
              <a:solidFill>
                <a:srgbClr val="3998AB"/>
              </a:solidFill>
              <a:miter lim="800000"/>
              <a:headEnd/>
              <a:tailEnd/>
            </a:ln>
          </p:spPr>
          <p:txBody>
            <a:bodyPr/>
            <a:lstStyle/>
            <a:p>
              <a:endParaRPr lang="en-US"/>
            </a:p>
          </p:txBody>
        </p:sp>
        <p:sp>
          <p:nvSpPr>
            <p:cNvPr id="273984" name="Line 2624"/>
            <p:cNvSpPr>
              <a:spLocks noChangeShapeType="1"/>
            </p:cNvSpPr>
            <p:nvPr/>
          </p:nvSpPr>
          <p:spPr bwMode="auto">
            <a:xfrm flipH="1" flipV="1">
              <a:off x="3570" y="2754"/>
              <a:ext cx="22" cy="3"/>
            </a:xfrm>
            <a:prstGeom prst="line">
              <a:avLst/>
            </a:prstGeom>
            <a:noFill/>
            <a:ln w="9525">
              <a:solidFill>
                <a:srgbClr val="3897AA"/>
              </a:solidFill>
              <a:miter lim="800000"/>
              <a:headEnd/>
              <a:tailEnd/>
            </a:ln>
          </p:spPr>
          <p:txBody>
            <a:bodyPr/>
            <a:lstStyle/>
            <a:p>
              <a:endParaRPr lang="en-US"/>
            </a:p>
          </p:txBody>
        </p:sp>
        <p:sp>
          <p:nvSpPr>
            <p:cNvPr id="273985" name="Line 2625"/>
            <p:cNvSpPr>
              <a:spLocks noChangeShapeType="1"/>
            </p:cNvSpPr>
            <p:nvPr/>
          </p:nvSpPr>
          <p:spPr bwMode="auto">
            <a:xfrm flipH="1" flipV="1">
              <a:off x="3547" y="2753"/>
              <a:ext cx="23" cy="1"/>
            </a:xfrm>
            <a:prstGeom prst="line">
              <a:avLst/>
            </a:prstGeom>
            <a:noFill/>
            <a:ln w="9525">
              <a:solidFill>
                <a:srgbClr val="3896A8"/>
              </a:solidFill>
              <a:miter lim="800000"/>
              <a:headEnd/>
              <a:tailEnd/>
            </a:ln>
          </p:spPr>
          <p:txBody>
            <a:bodyPr/>
            <a:lstStyle/>
            <a:p>
              <a:endParaRPr lang="en-US"/>
            </a:p>
          </p:txBody>
        </p:sp>
        <p:sp>
          <p:nvSpPr>
            <p:cNvPr id="273986" name="Line 2626"/>
            <p:cNvSpPr>
              <a:spLocks noChangeShapeType="1"/>
            </p:cNvSpPr>
            <p:nvPr/>
          </p:nvSpPr>
          <p:spPr bwMode="auto">
            <a:xfrm flipH="1" flipV="1">
              <a:off x="3524" y="2751"/>
              <a:ext cx="23" cy="2"/>
            </a:xfrm>
            <a:prstGeom prst="line">
              <a:avLst/>
            </a:prstGeom>
            <a:noFill/>
            <a:ln w="9525">
              <a:solidFill>
                <a:srgbClr val="3794A7"/>
              </a:solidFill>
              <a:miter lim="800000"/>
              <a:headEnd/>
              <a:tailEnd/>
            </a:ln>
          </p:spPr>
          <p:txBody>
            <a:bodyPr/>
            <a:lstStyle/>
            <a:p>
              <a:endParaRPr lang="en-US"/>
            </a:p>
          </p:txBody>
        </p:sp>
        <p:sp>
          <p:nvSpPr>
            <p:cNvPr id="273987" name="Line 2627"/>
            <p:cNvSpPr>
              <a:spLocks noChangeShapeType="1"/>
            </p:cNvSpPr>
            <p:nvPr/>
          </p:nvSpPr>
          <p:spPr bwMode="auto">
            <a:xfrm flipH="1">
              <a:off x="3500" y="2751"/>
              <a:ext cx="24" cy="1"/>
            </a:xfrm>
            <a:prstGeom prst="line">
              <a:avLst/>
            </a:prstGeom>
            <a:noFill/>
            <a:ln w="9525">
              <a:solidFill>
                <a:srgbClr val="3793A5"/>
              </a:solidFill>
              <a:miter lim="800000"/>
              <a:headEnd/>
              <a:tailEnd/>
            </a:ln>
          </p:spPr>
          <p:txBody>
            <a:bodyPr/>
            <a:lstStyle/>
            <a:p>
              <a:endParaRPr lang="en-US"/>
            </a:p>
          </p:txBody>
        </p:sp>
      </p:grpSp>
      <p:sp>
        <p:nvSpPr>
          <p:cNvPr id="273989" name="Rectangle 2629"/>
          <p:cNvSpPr>
            <a:spLocks noChangeArrowheads="1"/>
          </p:cNvSpPr>
          <p:nvPr/>
        </p:nvSpPr>
        <p:spPr bwMode="auto">
          <a:xfrm>
            <a:off x="5132388" y="4576763"/>
            <a:ext cx="856004"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Satellite </a:t>
            </a:r>
            <a:endParaRPr lang="en-US" dirty="0">
              <a:effectLst>
                <a:outerShdw blurRad="38100" dist="38100" dir="2700000" algn="tl">
                  <a:srgbClr val="000000"/>
                </a:outerShdw>
              </a:effectLst>
            </a:endParaRPr>
          </a:p>
        </p:txBody>
      </p:sp>
      <p:sp>
        <p:nvSpPr>
          <p:cNvPr id="273990" name="Rectangle 2630"/>
          <p:cNvSpPr>
            <a:spLocks noChangeArrowheads="1"/>
          </p:cNvSpPr>
          <p:nvPr/>
        </p:nvSpPr>
        <p:spPr bwMode="auto">
          <a:xfrm>
            <a:off x="5065713" y="4867275"/>
            <a:ext cx="978025"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Imagery...</a:t>
            </a:r>
            <a:endParaRPr lang="en-US" dirty="0">
              <a:effectLst>
                <a:outerShdw blurRad="38100" dist="38100" dir="2700000" algn="tl">
                  <a:srgbClr val="000000"/>
                </a:outerShdw>
              </a:effectLst>
            </a:endParaRPr>
          </a:p>
        </p:txBody>
      </p:sp>
      <p:sp>
        <p:nvSpPr>
          <p:cNvPr id="273991" name="Freeform 2631"/>
          <p:cNvSpPr>
            <a:spLocks noEditPoints="1"/>
          </p:cNvSpPr>
          <p:nvPr/>
        </p:nvSpPr>
        <p:spPr bwMode="auto">
          <a:xfrm>
            <a:off x="1454150" y="4759326"/>
            <a:ext cx="965200" cy="180975"/>
          </a:xfrm>
          <a:custGeom>
            <a:avLst/>
            <a:gdLst/>
            <a:ahLst/>
            <a:cxnLst>
              <a:cxn ang="0">
                <a:pos x="95" y="38"/>
              </a:cxn>
              <a:cxn ang="0">
                <a:pos x="513" y="38"/>
              </a:cxn>
              <a:cxn ang="0">
                <a:pos x="513" y="76"/>
              </a:cxn>
              <a:cxn ang="0">
                <a:pos x="95" y="76"/>
              </a:cxn>
              <a:cxn ang="0">
                <a:pos x="95" y="38"/>
              </a:cxn>
              <a:cxn ang="0">
                <a:pos x="114" y="114"/>
              </a:cxn>
              <a:cxn ang="0">
                <a:pos x="0" y="57"/>
              </a:cxn>
              <a:cxn ang="0">
                <a:pos x="114" y="0"/>
              </a:cxn>
              <a:cxn ang="0">
                <a:pos x="114" y="114"/>
              </a:cxn>
              <a:cxn ang="0">
                <a:pos x="494" y="0"/>
              </a:cxn>
              <a:cxn ang="0">
                <a:pos x="608" y="57"/>
              </a:cxn>
              <a:cxn ang="0">
                <a:pos x="494" y="114"/>
              </a:cxn>
              <a:cxn ang="0">
                <a:pos x="494" y="0"/>
              </a:cxn>
            </a:cxnLst>
            <a:rect l="0" t="0" r="r" b="b"/>
            <a:pathLst>
              <a:path w="608" h="114">
                <a:moveTo>
                  <a:pt x="95" y="38"/>
                </a:moveTo>
                <a:lnTo>
                  <a:pt x="513" y="38"/>
                </a:lnTo>
                <a:lnTo>
                  <a:pt x="513" y="76"/>
                </a:lnTo>
                <a:lnTo>
                  <a:pt x="95" y="76"/>
                </a:lnTo>
                <a:lnTo>
                  <a:pt x="95" y="38"/>
                </a:lnTo>
                <a:close/>
                <a:moveTo>
                  <a:pt x="114" y="114"/>
                </a:moveTo>
                <a:lnTo>
                  <a:pt x="0" y="57"/>
                </a:lnTo>
                <a:lnTo>
                  <a:pt x="114" y="0"/>
                </a:lnTo>
                <a:lnTo>
                  <a:pt x="114" y="114"/>
                </a:lnTo>
                <a:close/>
                <a:moveTo>
                  <a:pt x="494" y="0"/>
                </a:moveTo>
                <a:lnTo>
                  <a:pt x="608" y="57"/>
                </a:lnTo>
                <a:lnTo>
                  <a:pt x="494" y="114"/>
                </a:lnTo>
                <a:lnTo>
                  <a:pt x="494" y="0"/>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sp>
        <p:nvSpPr>
          <p:cNvPr id="273992" name="Freeform 2632"/>
          <p:cNvSpPr>
            <a:spLocks noEditPoints="1"/>
          </p:cNvSpPr>
          <p:nvPr/>
        </p:nvSpPr>
        <p:spPr bwMode="auto">
          <a:xfrm>
            <a:off x="3867150" y="4759326"/>
            <a:ext cx="965200" cy="180975"/>
          </a:xfrm>
          <a:custGeom>
            <a:avLst/>
            <a:gdLst/>
            <a:ahLst/>
            <a:cxnLst>
              <a:cxn ang="0">
                <a:pos x="95" y="38"/>
              </a:cxn>
              <a:cxn ang="0">
                <a:pos x="513" y="38"/>
              </a:cxn>
              <a:cxn ang="0">
                <a:pos x="513" y="76"/>
              </a:cxn>
              <a:cxn ang="0">
                <a:pos x="95" y="76"/>
              </a:cxn>
              <a:cxn ang="0">
                <a:pos x="95" y="38"/>
              </a:cxn>
              <a:cxn ang="0">
                <a:pos x="114" y="114"/>
              </a:cxn>
              <a:cxn ang="0">
                <a:pos x="0" y="57"/>
              </a:cxn>
              <a:cxn ang="0">
                <a:pos x="114" y="0"/>
              </a:cxn>
              <a:cxn ang="0">
                <a:pos x="114" y="114"/>
              </a:cxn>
              <a:cxn ang="0">
                <a:pos x="494" y="0"/>
              </a:cxn>
              <a:cxn ang="0">
                <a:pos x="608" y="57"/>
              </a:cxn>
              <a:cxn ang="0">
                <a:pos x="494" y="114"/>
              </a:cxn>
              <a:cxn ang="0">
                <a:pos x="494" y="0"/>
              </a:cxn>
            </a:cxnLst>
            <a:rect l="0" t="0" r="r" b="b"/>
            <a:pathLst>
              <a:path w="608" h="114">
                <a:moveTo>
                  <a:pt x="95" y="38"/>
                </a:moveTo>
                <a:lnTo>
                  <a:pt x="513" y="38"/>
                </a:lnTo>
                <a:lnTo>
                  <a:pt x="513" y="76"/>
                </a:lnTo>
                <a:lnTo>
                  <a:pt x="95" y="76"/>
                </a:lnTo>
                <a:lnTo>
                  <a:pt x="95" y="38"/>
                </a:lnTo>
                <a:close/>
                <a:moveTo>
                  <a:pt x="114" y="114"/>
                </a:moveTo>
                <a:lnTo>
                  <a:pt x="0" y="57"/>
                </a:lnTo>
                <a:lnTo>
                  <a:pt x="114" y="0"/>
                </a:lnTo>
                <a:lnTo>
                  <a:pt x="114" y="114"/>
                </a:lnTo>
                <a:close/>
                <a:moveTo>
                  <a:pt x="494" y="0"/>
                </a:moveTo>
                <a:lnTo>
                  <a:pt x="608" y="57"/>
                </a:lnTo>
                <a:lnTo>
                  <a:pt x="494" y="114"/>
                </a:lnTo>
                <a:lnTo>
                  <a:pt x="494" y="0"/>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pic>
        <p:nvPicPr>
          <p:cNvPr id="273993" name="Picture 2633"/>
          <p:cNvPicPr>
            <a:picLocks noChangeAspect="1" noChangeArrowheads="1"/>
          </p:cNvPicPr>
          <p:nvPr/>
        </p:nvPicPr>
        <p:blipFill>
          <a:blip r:embed="rId3" cstate="print"/>
          <a:srcRect/>
          <a:stretch>
            <a:fillRect/>
          </a:stretch>
        </p:blipFill>
        <p:spPr bwMode="auto">
          <a:xfrm>
            <a:off x="608013" y="3281364"/>
            <a:ext cx="1809750" cy="795337"/>
          </a:xfrm>
          <a:prstGeom prst="rect">
            <a:avLst/>
          </a:prstGeom>
          <a:noFill/>
          <a:ln w="9525">
            <a:noFill/>
            <a:miter lim="800000"/>
            <a:headEnd/>
            <a:tailEnd/>
          </a:ln>
        </p:spPr>
      </p:pic>
      <p:sp>
        <p:nvSpPr>
          <p:cNvPr id="273994" name="Rectangle 2634"/>
          <p:cNvSpPr>
            <a:spLocks noChangeArrowheads="1"/>
          </p:cNvSpPr>
          <p:nvPr/>
        </p:nvSpPr>
        <p:spPr bwMode="auto">
          <a:xfrm>
            <a:off x="711200" y="3327401"/>
            <a:ext cx="899285" cy="246221"/>
          </a:xfrm>
          <a:prstGeom prst="rect">
            <a:avLst/>
          </a:prstGeom>
          <a:noFill/>
          <a:ln w="9525">
            <a:noFill/>
            <a:miter lim="800000"/>
            <a:headEnd/>
            <a:tailEnd/>
          </a:ln>
        </p:spPr>
        <p:txBody>
          <a:bodyPr wrap="none" lIns="0" tIns="0" rIns="0" bIns="0">
            <a:spAutoFit/>
          </a:bodyPr>
          <a:lstStyle/>
          <a:p>
            <a:pPr marL="342860" indent="-342860"/>
            <a:r>
              <a:rPr lang="en-US" sz="1600" b="1" dirty="0" err="1">
                <a:solidFill>
                  <a:srgbClr val="66CCFF"/>
                </a:solidFill>
                <a:latin typeface="Times New Roman" pitchFamily="18" charset="0"/>
              </a:rPr>
              <a:t>OpenDAP</a:t>
            </a:r>
            <a:endParaRPr lang="en-US" dirty="0">
              <a:effectLst>
                <a:outerShdw blurRad="38100" dist="38100" dir="2700000" algn="tl">
                  <a:srgbClr val="000000"/>
                </a:outerShdw>
              </a:effectLst>
            </a:endParaRPr>
          </a:p>
        </p:txBody>
      </p:sp>
      <p:sp>
        <p:nvSpPr>
          <p:cNvPr id="273995" name="Rectangle 2635"/>
          <p:cNvSpPr>
            <a:spLocks noChangeArrowheads="1"/>
          </p:cNvSpPr>
          <p:nvPr/>
        </p:nvSpPr>
        <p:spPr bwMode="auto">
          <a:xfrm>
            <a:off x="1595439" y="3327401"/>
            <a:ext cx="772519"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66CCFF"/>
                </a:solidFill>
                <a:latin typeface="Times New Roman" pitchFamily="18" charset="0"/>
              </a:rPr>
              <a:t>, ADDE, </a:t>
            </a:r>
            <a:endParaRPr lang="en-US" dirty="0">
              <a:effectLst>
                <a:outerShdw blurRad="38100" dist="38100" dir="2700000" algn="tl">
                  <a:srgbClr val="000000"/>
                </a:outerShdw>
              </a:effectLst>
            </a:endParaRPr>
          </a:p>
        </p:txBody>
      </p:sp>
      <p:sp>
        <p:nvSpPr>
          <p:cNvPr id="273996" name="Rectangle 2636"/>
          <p:cNvSpPr>
            <a:spLocks noChangeArrowheads="1"/>
          </p:cNvSpPr>
          <p:nvPr/>
        </p:nvSpPr>
        <p:spPr bwMode="auto">
          <a:xfrm>
            <a:off x="1430338" y="3568701"/>
            <a:ext cx="171522"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66CCFF"/>
                </a:solidFill>
                <a:latin typeface="Times New Roman" pitchFamily="18" charset="0"/>
              </a:rPr>
              <a:t>&amp;</a:t>
            </a:r>
            <a:endParaRPr lang="en-US" dirty="0">
              <a:effectLst>
                <a:outerShdw blurRad="38100" dist="38100" dir="2700000" algn="tl">
                  <a:srgbClr val="000000"/>
                </a:outerShdw>
              </a:effectLst>
            </a:endParaRPr>
          </a:p>
        </p:txBody>
      </p:sp>
      <p:sp>
        <p:nvSpPr>
          <p:cNvPr id="273997" name="Rectangle 2637"/>
          <p:cNvSpPr>
            <a:spLocks noChangeArrowheads="1"/>
          </p:cNvSpPr>
          <p:nvPr/>
        </p:nvSpPr>
        <p:spPr bwMode="auto">
          <a:xfrm>
            <a:off x="901701" y="3810001"/>
            <a:ext cx="1233671"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66CCFF"/>
                </a:solidFill>
                <a:latin typeface="Times New Roman" pitchFamily="18" charset="0"/>
              </a:rPr>
              <a:t>FTP protocols</a:t>
            </a:r>
            <a:endParaRPr lang="en-US" dirty="0">
              <a:effectLst>
                <a:outerShdw blurRad="38100" dist="38100" dir="2700000" algn="tl">
                  <a:srgbClr val="000000"/>
                </a:outerShdw>
              </a:effectLst>
            </a:endParaRPr>
          </a:p>
        </p:txBody>
      </p:sp>
      <p:sp>
        <p:nvSpPr>
          <p:cNvPr id="273998" name="Rectangle 2638"/>
          <p:cNvSpPr>
            <a:spLocks noChangeArrowheads="1"/>
          </p:cNvSpPr>
          <p:nvPr/>
        </p:nvSpPr>
        <p:spPr bwMode="auto">
          <a:xfrm>
            <a:off x="4127500" y="4899025"/>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273999" name="Freeform 2639"/>
          <p:cNvSpPr>
            <a:spLocks noEditPoints="1"/>
          </p:cNvSpPr>
          <p:nvPr/>
        </p:nvSpPr>
        <p:spPr bwMode="auto">
          <a:xfrm>
            <a:off x="2479675" y="2524125"/>
            <a:ext cx="1447800" cy="80963"/>
          </a:xfrm>
          <a:custGeom>
            <a:avLst/>
            <a:gdLst/>
            <a:ahLst/>
            <a:cxnLst>
              <a:cxn ang="0">
                <a:pos x="876" y="29"/>
              </a:cxn>
              <a:cxn ang="0">
                <a:pos x="35" y="37"/>
              </a:cxn>
              <a:cxn ang="0">
                <a:pos x="35" y="23"/>
              </a:cxn>
              <a:cxn ang="0">
                <a:pos x="876" y="14"/>
              </a:cxn>
              <a:cxn ang="0">
                <a:pos x="876" y="29"/>
              </a:cxn>
              <a:cxn ang="0">
                <a:pos x="869" y="0"/>
              </a:cxn>
              <a:cxn ang="0">
                <a:pos x="912" y="21"/>
              </a:cxn>
              <a:cxn ang="0">
                <a:pos x="869" y="43"/>
              </a:cxn>
              <a:cxn ang="0">
                <a:pos x="869" y="0"/>
              </a:cxn>
              <a:cxn ang="0">
                <a:pos x="43" y="51"/>
              </a:cxn>
              <a:cxn ang="0">
                <a:pos x="0" y="30"/>
              </a:cxn>
              <a:cxn ang="0">
                <a:pos x="42" y="8"/>
              </a:cxn>
              <a:cxn ang="0">
                <a:pos x="43" y="51"/>
              </a:cxn>
            </a:cxnLst>
            <a:rect l="0" t="0" r="r" b="b"/>
            <a:pathLst>
              <a:path w="912" h="51">
                <a:moveTo>
                  <a:pt x="876" y="29"/>
                </a:moveTo>
                <a:lnTo>
                  <a:pt x="35" y="37"/>
                </a:lnTo>
                <a:lnTo>
                  <a:pt x="35" y="23"/>
                </a:lnTo>
                <a:lnTo>
                  <a:pt x="876" y="14"/>
                </a:lnTo>
                <a:lnTo>
                  <a:pt x="876" y="29"/>
                </a:lnTo>
                <a:close/>
                <a:moveTo>
                  <a:pt x="869" y="0"/>
                </a:moveTo>
                <a:lnTo>
                  <a:pt x="912" y="21"/>
                </a:lnTo>
                <a:lnTo>
                  <a:pt x="869" y="43"/>
                </a:lnTo>
                <a:lnTo>
                  <a:pt x="869" y="0"/>
                </a:lnTo>
                <a:close/>
                <a:moveTo>
                  <a:pt x="43" y="51"/>
                </a:moveTo>
                <a:lnTo>
                  <a:pt x="0" y="30"/>
                </a:lnTo>
                <a:lnTo>
                  <a:pt x="42" y="8"/>
                </a:lnTo>
                <a:lnTo>
                  <a:pt x="43" y="51"/>
                </a:lnTo>
                <a:close/>
              </a:path>
            </a:pathLst>
          </a:custGeom>
          <a:solidFill>
            <a:srgbClr val="FFFFFF"/>
          </a:solidFill>
          <a:ln w="1588" cap="flat">
            <a:solidFill>
              <a:srgbClr val="FFFFFF"/>
            </a:solidFill>
            <a:prstDash val="solid"/>
            <a:bevel/>
            <a:headEnd/>
            <a:tailEnd/>
          </a:ln>
        </p:spPr>
        <p:txBody>
          <a:bodyPr lIns="91429" tIns="45715" rIns="91429" bIns="45715"/>
          <a:lstStyle/>
          <a:p>
            <a:endParaRPr lang="en-US"/>
          </a:p>
        </p:txBody>
      </p:sp>
      <p:sp>
        <p:nvSpPr>
          <p:cNvPr id="274000" name="Freeform 2640"/>
          <p:cNvSpPr>
            <a:spLocks noEditPoints="1"/>
          </p:cNvSpPr>
          <p:nvPr/>
        </p:nvSpPr>
        <p:spPr bwMode="auto">
          <a:xfrm>
            <a:off x="3565525" y="2979738"/>
            <a:ext cx="1085850" cy="1447800"/>
          </a:xfrm>
          <a:custGeom>
            <a:avLst/>
            <a:gdLst/>
            <a:ahLst/>
            <a:cxnLst>
              <a:cxn ang="0">
                <a:pos x="668" y="33"/>
              </a:cxn>
              <a:cxn ang="0">
                <a:pos x="27" y="888"/>
              </a:cxn>
              <a:cxn ang="0">
                <a:pos x="16" y="879"/>
              </a:cxn>
              <a:cxn ang="0">
                <a:pos x="657" y="24"/>
              </a:cxn>
              <a:cxn ang="0">
                <a:pos x="668" y="33"/>
              </a:cxn>
              <a:cxn ang="0">
                <a:pos x="641" y="22"/>
              </a:cxn>
              <a:cxn ang="0">
                <a:pos x="684" y="0"/>
              </a:cxn>
              <a:cxn ang="0">
                <a:pos x="675" y="47"/>
              </a:cxn>
              <a:cxn ang="0">
                <a:pos x="641" y="22"/>
              </a:cxn>
              <a:cxn ang="0">
                <a:pos x="43" y="891"/>
              </a:cxn>
              <a:cxn ang="0">
                <a:pos x="0" y="912"/>
              </a:cxn>
              <a:cxn ang="0">
                <a:pos x="8" y="865"/>
              </a:cxn>
              <a:cxn ang="0">
                <a:pos x="43" y="891"/>
              </a:cxn>
            </a:cxnLst>
            <a:rect l="0" t="0" r="r" b="b"/>
            <a:pathLst>
              <a:path w="684" h="912">
                <a:moveTo>
                  <a:pt x="668" y="33"/>
                </a:moveTo>
                <a:lnTo>
                  <a:pt x="27" y="888"/>
                </a:lnTo>
                <a:lnTo>
                  <a:pt x="16" y="879"/>
                </a:lnTo>
                <a:lnTo>
                  <a:pt x="657" y="24"/>
                </a:lnTo>
                <a:lnTo>
                  <a:pt x="668" y="33"/>
                </a:lnTo>
                <a:close/>
                <a:moveTo>
                  <a:pt x="641" y="22"/>
                </a:moveTo>
                <a:lnTo>
                  <a:pt x="684" y="0"/>
                </a:lnTo>
                <a:lnTo>
                  <a:pt x="675" y="47"/>
                </a:lnTo>
                <a:lnTo>
                  <a:pt x="641" y="22"/>
                </a:lnTo>
                <a:close/>
                <a:moveTo>
                  <a:pt x="43" y="891"/>
                </a:moveTo>
                <a:lnTo>
                  <a:pt x="0" y="912"/>
                </a:lnTo>
                <a:lnTo>
                  <a:pt x="8" y="865"/>
                </a:lnTo>
                <a:lnTo>
                  <a:pt x="43" y="891"/>
                </a:lnTo>
                <a:close/>
              </a:path>
            </a:pathLst>
          </a:custGeom>
          <a:solidFill>
            <a:srgbClr val="FFCC66"/>
          </a:solidFill>
          <a:ln w="1588" cap="flat">
            <a:solidFill>
              <a:srgbClr val="FFCC66"/>
            </a:solidFill>
            <a:prstDash val="solid"/>
            <a:bevel/>
            <a:headEnd/>
            <a:tailEnd/>
          </a:ln>
        </p:spPr>
        <p:txBody>
          <a:bodyPr lIns="91429" tIns="45715" rIns="91429" bIns="45715"/>
          <a:lstStyle/>
          <a:p>
            <a:endParaRPr lang="en-US"/>
          </a:p>
        </p:txBody>
      </p:sp>
      <p:sp>
        <p:nvSpPr>
          <p:cNvPr id="274005" name="Freeform 2645"/>
          <p:cNvSpPr>
            <a:spLocks noEditPoints="1"/>
          </p:cNvSpPr>
          <p:nvPr/>
        </p:nvSpPr>
        <p:spPr bwMode="auto">
          <a:xfrm>
            <a:off x="5100638" y="3276600"/>
            <a:ext cx="80962" cy="1150938"/>
          </a:xfrm>
          <a:custGeom>
            <a:avLst/>
            <a:gdLst/>
            <a:ahLst/>
            <a:cxnLst>
              <a:cxn ang="0">
                <a:pos x="28" y="36"/>
              </a:cxn>
              <a:cxn ang="0">
                <a:pos x="28" y="876"/>
              </a:cxn>
              <a:cxn ang="0">
                <a:pos x="14" y="876"/>
              </a:cxn>
              <a:cxn ang="0">
                <a:pos x="14" y="36"/>
              </a:cxn>
              <a:cxn ang="0">
                <a:pos x="28" y="36"/>
              </a:cxn>
              <a:cxn ang="0">
                <a:pos x="0" y="43"/>
              </a:cxn>
              <a:cxn ang="0">
                <a:pos x="21" y="0"/>
              </a:cxn>
              <a:cxn ang="0">
                <a:pos x="43" y="43"/>
              </a:cxn>
              <a:cxn ang="0">
                <a:pos x="0" y="43"/>
              </a:cxn>
              <a:cxn ang="0">
                <a:pos x="43" y="869"/>
              </a:cxn>
              <a:cxn ang="0">
                <a:pos x="21" y="912"/>
              </a:cxn>
              <a:cxn ang="0">
                <a:pos x="0" y="869"/>
              </a:cxn>
              <a:cxn ang="0">
                <a:pos x="43" y="869"/>
              </a:cxn>
            </a:cxnLst>
            <a:rect l="0" t="0" r="r" b="b"/>
            <a:pathLst>
              <a:path w="43" h="912">
                <a:moveTo>
                  <a:pt x="28" y="36"/>
                </a:moveTo>
                <a:lnTo>
                  <a:pt x="28" y="876"/>
                </a:lnTo>
                <a:lnTo>
                  <a:pt x="14" y="876"/>
                </a:lnTo>
                <a:lnTo>
                  <a:pt x="14" y="36"/>
                </a:lnTo>
                <a:lnTo>
                  <a:pt x="28" y="36"/>
                </a:lnTo>
                <a:close/>
                <a:moveTo>
                  <a:pt x="0" y="43"/>
                </a:moveTo>
                <a:lnTo>
                  <a:pt x="21" y="0"/>
                </a:lnTo>
                <a:lnTo>
                  <a:pt x="43" y="43"/>
                </a:lnTo>
                <a:lnTo>
                  <a:pt x="0" y="43"/>
                </a:lnTo>
                <a:close/>
                <a:moveTo>
                  <a:pt x="43" y="869"/>
                </a:moveTo>
                <a:lnTo>
                  <a:pt x="21" y="912"/>
                </a:lnTo>
                <a:lnTo>
                  <a:pt x="0" y="869"/>
                </a:lnTo>
                <a:lnTo>
                  <a:pt x="43" y="869"/>
                </a:lnTo>
                <a:close/>
              </a:path>
            </a:pathLst>
          </a:custGeom>
          <a:solidFill>
            <a:srgbClr val="FFCC66"/>
          </a:solidFill>
          <a:ln w="1588" cap="flat">
            <a:solidFill>
              <a:srgbClr val="FFCC66"/>
            </a:solidFill>
            <a:prstDash val="solid"/>
            <a:bevel/>
            <a:headEnd/>
            <a:tailEnd/>
          </a:ln>
        </p:spPr>
        <p:txBody>
          <a:bodyPr lIns="91429" tIns="45715" rIns="91429" bIns="45715"/>
          <a:lstStyle/>
          <a:p>
            <a:endParaRPr lang="en-US"/>
          </a:p>
        </p:txBody>
      </p:sp>
      <p:sp>
        <p:nvSpPr>
          <p:cNvPr id="274006" name="Rectangle 2646"/>
          <p:cNvSpPr>
            <a:spLocks noChangeArrowheads="1"/>
          </p:cNvSpPr>
          <p:nvPr/>
        </p:nvSpPr>
        <p:spPr bwMode="auto">
          <a:xfrm>
            <a:off x="1714500" y="4959350"/>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274007" name="Rectangle 2647"/>
          <p:cNvSpPr>
            <a:spLocks noChangeArrowheads="1"/>
          </p:cNvSpPr>
          <p:nvPr/>
        </p:nvSpPr>
        <p:spPr bwMode="auto">
          <a:xfrm>
            <a:off x="2693988" y="2184400"/>
            <a:ext cx="1025922"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FFFFFF"/>
                </a:solidFill>
                <a:latin typeface="Times New Roman" pitchFamily="18" charset="0"/>
              </a:rPr>
              <a:t>Discovery</a:t>
            </a:r>
            <a:endParaRPr lang="en-US" dirty="0">
              <a:effectLst>
                <a:outerShdw blurRad="38100" dist="38100" dir="2700000" algn="tl">
                  <a:srgbClr val="000000"/>
                </a:outerShdw>
              </a:effectLst>
            </a:endParaRPr>
          </a:p>
        </p:txBody>
      </p:sp>
      <p:sp>
        <p:nvSpPr>
          <p:cNvPr id="274008" name="Freeform 2648"/>
          <p:cNvSpPr>
            <a:spLocks noEditPoints="1"/>
          </p:cNvSpPr>
          <p:nvPr/>
        </p:nvSpPr>
        <p:spPr bwMode="auto">
          <a:xfrm>
            <a:off x="1393825" y="2979739"/>
            <a:ext cx="2714625" cy="1628775"/>
          </a:xfrm>
          <a:custGeom>
            <a:avLst/>
            <a:gdLst/>
            <a:ahLst/>
            <a:cxnLst>
              <a:cxn ang="0">
                <a:pos x="1683" y="25"/>
              </a:cxn>
              <a:cxn ang="0">
                <a:pos x="34" y="1014"/>
              </a:cxn>
              <a:cxn ang="0">
                <a:pos x="27" y="1001"/>
              </a:cxn>
              <a:cxn ang="0">
                <a:pos x="1676" y="12"/>
              </a:cxn>
              <a:cxn ang="0">
                <a:pos x="1683" y="25"/>
              </a:cxn>
              <a:cxn ang="0">
                <a:pos x="1662" y="4"/>
              </a:cxn>
              <a:cxn ang="0">
                <a:pos x="1710" y="0"/>
              </a:cxn>
              <a:cxn ang="0">
                <a:pos x="1684" y="41"/>
              </a:cxn>
              <a:cxn ang="0">
                <a:pos x="1662" y="4"/>
              </a:cxn>
              <a:cxn ang="0">
                <a:pos x="47" y="1022"/>
              </a:cxn>
              <a:cxn ang="0">
                <a:pos x="0" y="1026"/>
              </a:cxn>
              <a:cxn ang="0">
                <a:pos x="25" y="986"/>
              </a:cxn>
              <a:cxn ang="0">
                <a:pos x="47" y="1022"/>
              </a:cxn>
            </a:cxnLst>
            <a:rect l="0" t="0" r="r" b="b"/>
            <a:pathLst>
              <a:path w="1710" h="1026">
                <a:moveTo>
                  <a:pt x="1683" y="25"/>
                </a:moveTo>
                <a:lnTo>
                  <a:pt x="34" y="1014"/>
                </a:lnTo>
                <a:lnTo>
                  <a:pt x="27" y="1001"/>
                </a:lnTo>
                <a:lnTo>
                  <a:pt x="1676" y="12"/>
                </a:lnTo>
                <a:lnTo>
                  <a:pt x="1683" y="25"/>
                </a:lnTo>
                <a:close/>
                <a:moveTo>
                  <a:pt x="1662" y="4"/>
                </a:moveTo>
                <a:lnTo>
                  <a:pt x="1710" y="0"/>
                </a:lnTo>
                <a:lnTo>
                  <a:pt x="1684" y="41"/>
                </a:lnTo>
                <a:lnTo>
                  <a:pt x="1662" y="4"/>
                </a:lnTo>
                <a:close/>
                <a:moveTo>
                  <a:pt x="47" y="1022"/>
                </a:moveTo>
                <a:lnTo>
                  <a:pt x="0" y="1026"/>
                </a:lnTo>
                <a:lnTo>
                  <a:pt x="25" y="986"/>
                </a:lnTo>
                <a:lnTo>
                  <a:pt x="47" y="1022"/>
                </a:lnTo>
                <a:close/>
              </a:path>
            </a:pathLst>
          </a:custGeom>
          <a:solidFill>
            <a:srgbClr val="FFCC66"/>
          </a:solidFill>
          <a:ln w="1588" cap="flat">
            <a:solidFill>
              <a:srgbClr val="FFCC66"/>
            </a:solidFill>
            <a:prstDash val="solid"/>
            <a:bevel/>
            <a:headEnd/>
            <a:tailEnd/>
          </a:ln>
        </p:spPr>
        <p:txBody>
          <a:bodyPr lIns="91429" tIns="45715" rIns="91429" bIns="45715"/>
          <a:lstStyle/>
          <a:p>
            <a:endParaRPr lang="en-US"/>
          </a:p>
        </p:txBody>
      </p:sp>
      <p:sp>
        <p:nvSpPr>
          <p:cNvPr id="274009" name="Freeform 2649"/>
          <p:cNvSpPr>
            <a:spLocks noEditPoints="1"/>
          </p:cNvSpPr>
          <p:nvPr/>
        </p:nvSpPr>
        <p:spPr bwMode="auto">
          <a:xfrm>
            <a:off x="44451" y="5392739"/>
            <a:ext cx="504825" cy="503237"/>
          </a:xfrm>
          <a:custGeom>
            <a:avLst/>
            <a:gdLst/>
            <a:ahLst/>
            <a:cxnLst>
              <a:cxn ang="0">
                <a:pos x="0" y="290"/>
              </a:cxn>
              <a:cxn ang="0">
                <a:pos x="237" y="53"/>
              </a:cxn>
              <a:cxn ang="0">
                <a:pos x="264" y="80"/>
              </a:cxn>
              <a:cxn ang="0">
                <a:pos x="27" y="317"/>
              </a:cxn>
              <a:cxn ang="0">
                <a:pos x="0" y="290"/>
              </a:cxn>
              <a:cxn ang="0">
                <a:pos x="197" y="40"/>
              </a:cxn>
              <a:cxn ang="0">
                <a:pos x="318" y="0"/>
              </a:cxn>
              <a:cxn ang="0">
                <a:pos x="277" y="121"/>
              </a:cxn>
              <a:cxn ang="0">
                <a:pos x="197" y="40"/>
              </a:cxn>
            </a:cxnLst>
            <a:rect l="0" t="0" r="r" b="b"/>
            <a:pathLst>
              <a:path w="318" h="317">
                <a:moveTo>
                  <a:pt x="0" y="290"/>
                </a:moveTo>
                <a:lnTo>
                  <a:pt x="237" y="53"/>
                </a:lnTo>
                <a:lnTo>
                  <a:pt x="264" y="80"/>
                </a:lnTo>
                <a:lnTo>
                  <a:pt x="27" y="317"/>
                </a:lnTo>
                <a:lnTo>
                  <a:pt x="0" y="290"/>
                </a:lnTo>
                <a:close/>
                <a:moveTo>
                  <a:pt x="197" y="40"/>
                </a:moveTo>
                <a:lnTo>
                  <a:pt x="318" y="0"/>
                </a:lnTo>
                <a:lnTo>
                  <a:pt x="277" y="121"/>
                </a:lnTo>
                <a:lnTo>
                  <a:pt x="197" y="40"/>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sp>
        <p:nvSpPr>
          <p:cNvPr id="274010" name="Freeform 2650"/>
          <p:cNvSpPr>
            <a:spLocks noEditPoints="1"/>
          </p:cNvSpPr>
          <p:nvPr/>
        </p:nvSpPr>
        <p:spPr bwMode="auto">
          <a:xfrm>
            <a:off x="2093914" y="5211764"/>
            <a:ext cx="566737" cy="682625"/>
          </a:xfrm>
          <a:custGeom>
            <a:avLst/>
            <a:gdLst/>
            <a:ahLst/>
            <a:cxnLst>
              <a:cxn ang="0">
                <a:pos x="0" y="406"/>
              </a:cxn>
              <a:cxn ang="0">
                <a:pos x="282" y="61"/>
              </a:cxn>
              <a:cxn ang="0">
                <a:pos x="311" y="85"/>
              </a:cxn>
              <a:cxn ang="0">
                <a:pos x="30" y="430"/>
              </a:cxn>
              <a:cxn ang="0">
                <a:pos x="0" y="406"/>
              </a:cxn>
              <a:cxn ang="0">
                <a:pos x="240" y="52"/>
              </a:cxn>
              <a:cxn ang="0">
                <a:pos x="357" y="0"/>
              </a:cxn>
              <a:cxn ang="0">
                <a:pos x="329" y="124"/>
              </a:cxn>
              <a:cxn ang="0">
                <a:pos x="240" y="52"/>
              </a:cxn>
            </a:cxnLst>
            <a:rect l="0" t="0" r="r" b="b"/>
            <a:pathLst>
              <a:path w="357" h="430">
                <a:moveTo>
                  <a:pt x="0" y="406"/>
                </a:moveTo>
                <a:lnTo>
                  <a:pt x="282" y="61"/>
                </a:lnTo>
                <a:lnTo>
                  <a:pt x="311" y="85"/>
                </a:lnTo>
                <a:lnTo>
                  <a:pt x="30" y="430"/>
                </a:lnTo>
                <a:lnTo>
                  <a:pt x="0" y="406"/>
                </a:lnTo>
                <a:close/>
                <a:moveTo>
                  <a:pt x="240" y="52"/>
                </a:moveTo>
                <a:lnTo>
                  <a:pt x="357" y="0"/>
                </a:lnTo>
                <a:lnTo>
                  <a:pt x="329" y="124"/>
                </a:lnTo>
                <a:lnTo>
                  <a:pt x="240" y="52"/>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sp>
        <p:nvSpPr>
          <p:cNvPr id="274011" name="Freeform 2651"/>
          <p:cNvSpPr>
            <a:spLocks noEditPoints="1"/>
          </p:cNvSpPr>
          <p:nvPr/>
        </p:nvSpPr>
        <p:spPr bwMode="auto">
          <a:xfrm>
            <a:off x="4210051" y="5211763"/>
            <a:ext cx="803275" cy="685800"/>
          </a:xfrm>
          <a:custGeom>
            <a:avLst/>
            <a:gdLst/>
            <a:ahLst/>
            <a:cxnLst>
              <a:cxn ang="0">
                <a:pos x="0" y="403"/>
              </a:cxn>
              <a:cxn ang="0">
                <a:pos x="421" y="47"/>
              </a:cxn>
              <a:cxn ang="0">
                <a:pos x="446" y="76"/>
              </a:cxn>
              <a:cxn ang="0">
                <a:pos x="24" y="432"/>
              </a:cxn>
              <a:cxn ang="0">
                <a:pos x="0" y="403"/>
              </a:cxn>
              <a:cxn ang="0">
                <a:pos x="382" y="30"/>
              </a:cxn>
              <a:cxn ang="0">
                <a:pos x="506" y="0"/>
              </a:cxn>
              <a:cxn ang="0">
                <a:pos x="456" y="117"/>
              </a:cxn>
              <a:cxn ang="0">
                <a:pos x="382" y="30"/>
              </a:cxn>
            </a:cxnLst>
            <a:rect l="0" t="0" r="r" b="b"/>
            <a:pathLst>
              <a:path w="506" h="432">
                <a:moveTo>
                  <a:pt x="0" y="403"/>
                </a:moveTo>
                <a:lnTo>
                  <a:pt x="421" y="47"/>
                </a:lnTo>
                <a:lnTo>
                  <a:pt x="446" y="76"/>
                </a:lnTo>
                <a:lnTo>
                  <a:pt x="24" y="432"/>
                </a:lnTo>
                <a:lnTo>
                  <a:pt x="0" y="403"/>
                </a:lnTo>
                <a:close/>
                <a:moveTo>
                  <a:pt x="382" y="30"/>
                </a:moveTo>
                <a:lnTo>
                  <a:pt x="506" y="0"/>
                </a:lnTo>
                <a:lnTo>
                  <a:pt x="456" y="117"/>
                </a:lnTo>
                <a:lnTo>
                  <a:pt x="382" y="30"/>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sp>
        <p:nvSpPr>
          <p:cNvPr id="274012" name="Rectangle 2652"/>
          <p:cNvSpPr>
            <a:spLocks noChangeArrowheads="1"/>
          </p:cNvSpPr>
          <p:nvPr/>
        </p:nvSpPr>
        <p:spPr bwMode="auto">
          <a:xfrm>
            <a:off x="688975" y="5561013"/>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274013" name="Rectangle 2653"/>
          <p:cNvSpPr>
            <a:spLocks noChangeArrowheads="1"/>
          </p:cNvSpPr>
          <p:nvPr/>
        </p:nvSpPr>
        <p:spPr bwMode="auto">
          <a:xfrm>
            <a:off x="2498725" y="5561013"/>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274014" name="Rectangle 2654"/>
          <p:cNvSpPr>
            <a:spLocks noChangeArrowheads="1"/>
          </p:cNvSpPr>
          <p:nvPr/>
        </p:nvSpPr>
        <p:spPr bwMode="auto">
          <a:xfrm>
            <a:off x="4732338" y="5561013"/>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grpSp>
        <p:nvGrpSpPr>
          <p:cNvPr id="18" name="Group 2900"/>
          <p:cNvGrpSpPr>
            <a:grpSpLocks/>
          </p:cNvGrpSpPr>
          <p:nvPr/>
        </p:nvGrpSpPr>
        <p:grpSpPr bwMode="auto">
          <a:xfrm>
            <a:off x="304800" y="1828800"/>
            <a:ext cx="2298700" cy="1214438"/>
            <a:chOff x="194" y="1155"/>
            <a:chExt cx="1448" cy="765"/>
          </a:xfrm>
        </p:grpSpPr>
        <p:grpSp>
          <p:nvGrpSpPr>
            <p:cNvPr id="19" name="Group 2855"/>
            <p:cNvGrpSpPr>
              <a:grpSpLocks/>
            </p:cNvGrpSpPr>
            <p:nvPr/>
          </p:nvGrpSpPr>
          <p:grpSpPr bwMode="auto">
            <a:xfrm>
              <a:off x="194" y="1155"/>
              <a:ext cx="1448" cy="765"/>
              <a:chOff x="194" y="1155"/>
              <a:chExt cx="1448" cy="765"/>
            </a:xfrm>
          </p:grpSpPr>
          <p:sp>
            <p:nvSpPr>
              <p:cNvPr id="274015" name="Freeform 2655"/>
              <p:cNvSpPr>
                <a:spLocks/>
              </p:cNvSpPr>
              <p:nvPr/>
            </p:nvSpPr>
            <p:spPr bwMode="auto">
              <a:xfrm>
                <a:off x="227" y="1806"/>
                <a:ext cx="89" cy="88"/>
              </a:xfrm>
              <a:custGeom>
                <a:avLst/>
                <a:gdLst/>
                <a:ahLst/>
                <a:cxnLst>
                  <a:cxn ang="0">
                    <a:pos x="0" y="0"/>
                  </a:cxn>
                  <a:cxn ang="0">
                    <a:pos x="8" y="7"/>
                  </a:cxn>
                  <a:cxn ang="0">
                    <a:pos x="89" y="88"/>
                  </a:cxn>
                  <a:cxn ang="0">
                    <a:pos x="81" y="80"/>
                  </a:cxn>
                  <a:cxn ang="0">
                    <a:pos x="0" y="0"/>
                  </a:cxn>
                </a:cxnLst>
                <a:rect l="0" t="0" r="r" b="b"/>
                <a:pathLst>
                  <a:path w="89" h="88">
                    <a:moveTo>
                      <a:pt x="0" y="0"/>
                    </a:moveTo>
                    <a:lnTo>
                      <a:pt x="8" y="7"/>
                    </a:lnTo>
                    <a:lnTo>
                      <a:pt x="89" y="88"/>
                    </a:lnTo>
                    <a:lnTo>
                      <a:pt x="81" y="80"/>
                    </a:lnTo>
                    <a:lnTo>
                      <a:pt x="0" y="0"/>
                    </a:lnTo>
                    <a:close/>
                  </a:path>
                </a:pathLst>
              </a:custGeom>
              <a:solidFill>
                <a:srgbClr val="51A2CB"/>
              </a:solidFill>
              <a:ln w="9525">
                <a:noFill/>
                <a:round/>
                <a:headEnd/>
                <a:tailEnd/>
              </a:ln>
            </p:spPr>
            <p:txBody>
              <a:bodyPr/>
              <a:lstStyle/>
              <a:p>
                <a:endParaRPr lang="en-US"/>
              </a:p>
            </p:txBody>
          </p:sp>
          <p:sp>
            <p:nvSpPr>
              <p:cNvPr id="274016" name="Line 2656"/>
              <p:cNvSpPr>
                <a:spLocks noChangeShapeType="1"/>
              </p:cNvSpPr>
              <p:nvPr/>
            </p:nvSpPr>
            <p:spPr bwMode="auto">
              <a:xfrm>
                <a:off x="227" y="1806"/>
                <a:ext cx="81" cy="80"/>
              </a:xfrm>
              <a:prstGeom prst="line">
                <a:avLst/>
              </a:prstGeom>
              <a:noFill/>
              <a:ln w="1588">
                <a:solidFill>
                  <a:srgbClr val="51A2CB"/>
                </a:solidFill>
                <a:miter lim="800000"/>
                <a:headEnd/>
                <a:tailEnd/>
              </a:ln>
            </p:spPr>
            <p:txBody>
              <a:bodyPr/>
              <a:lstStyle/>
              <a:p>
                <a:endParaRPr lang="en-US"/>
              </a:p>
            </p:txBody>
          </p:sp>
          <p:sp>
            <p:nvSpPr>
              <p:cNvPr id="274017" name="Freeform 2657"/>
              <p:cNvSpPr>
                <a:spLocks/>
              </p:cNvSpPr>
              <p:nvPr/>
            </p:nvSpPr>
            <p:spPr bwMode="auto">
              <a:xfrm>
                <a:off x="235" y="1813"/>
                <a:ext cx="89" cy="87"/>
              </a:xfrm>
              <a:custGeom>
                <a:avLst/>
                <a:gdLst/>
                <a:ahLst/>
                <a:cxnLst>
                  <a:cxn ang="0">
                    <a:pos x="0" y="0"/>
                  </a:cxn>
                  <a:cxn ang="0">
                    <a:pos x="9" y="7"/>
                  </a:cxn>
                  <a:cxn ang="0">
                    <a:pos x="89" y="87"/>
                  </a:cxn>
                  <a:cxn ang="0">
                    <a:pos x="81" y="81"/>
                  </a:cxn>
                  <a:cxn ang="0">
                    <a:pos x="0" y="0"/>
                  </a:cxn>
                </a:cxnLst>
                <a:rect l="0" t="0" r="r" b="b"/>
                <a:pathLst>
                  <a:path w="89" h="87">
                    <a:moveTo>
                      <a:pt x="0" y="0"/>
                    </a:moveTo>
                    <a:lnTo>
                      <a:pt x="9" y="7"/>
                    </a:lnTo>
                    <a:lnTo>
                      <a:pt x="89" y="87"/>
                    </a:lnTo>
                    <a:lnTo>
                      <a:pt x="81" y="81"/>
                    </a:lnTo>
                    <a:lnTo>
                      <a:pt x="0" y="0"/>
                    </a:lnTo>
                    <a:close/>
                  </a:path>
                </a:pathLst>
              </a:custGeom>
              <a:solidFill>
                <a:srgbClr val="4F9EC6"/>
              </a:solidFill>
              <a:ln w="9525">
                <a:noFill/>
                <a:round/>
                <a:headEnd/>
                <a:tailEnd/>
              </a:ln>
            </p:spPr>
            <p:txBody>
              <a:bodyPr/>
              <a:lstStyle/>
              <a:p>
                <a:endParaRPr lang="en-US"/>
              </a:p>
            </p:txBody>
          </p:sp>
          <p:sp>
            <p:nvSpPr>
              <p:cNvPr id="274018" name="Line 2658"/>
              <p:cNvSpPr>
                <a:spLocks noChangeShapeType="1"/>
              </p:cNvSpPr>
              <p:nvPr/>
            </p:nvSpPr>
            <p:spPr bwMode="auto">
              <a:xfrm>
                <a:off x="235" y="1813"/>
                <a:ext cx="81" cy="81"/>
              </a:xfrm>
              <a:prstGeom prst="line">
                <a:avLst/>
              </a:prstGeom>
              <a:noFill/>
              <a:ln w="1588">
                <a:solidFill>
                  <a:srgbClr val="4F9EC6"/>
                </a:solidFill>
                <a:miter lim="800000"/>
                <a:headEnd/>
                <a:tailEnd/>
              </a:ln>
            </p:spPr>
            <p:txBody>
              <a:bodyPr/>
              <a:lstStyle/>
              <a:p>
                <a:endParaRPr lang="en-US"/>
              </a:p>
            </p:txBody>
          </p:sp>
          <p:sp>
            <p:nvSpPr>
              <p:cNvPr id="274019" name="Freeform 2659"/>
              <p:cNvSpPr>
                <a:spLocks/>
              </p:cNvSpPr>
              <p:nvPr/>
            </p:nvSpPr>
            <p:spPr bwMode="auto">
              <a:xfrm>
                <a:off x="244" y="1820"/>
                <a:ext cx="90" cy="86"/>
              </a:xfrm>
              <a:custGeom>
                <a:avLst/>
                <a:gdLst/>
                <a:ahLst/>
                <a:cxnLst>
                  <a:cxn ang="0">
                    <a:pos x="0" y="0"/>
                  </a:cxn>
                  <a:cxn ang="0">
                    <a:pos x="9" y="5"/>
                  </a:cxn>
                  <a:cxn ang="0">
                    <a:pos x="90" y="86"/>
                  </a:cxn>
                  <a:cxn ang="0">
                    <a:pos x="80" y="80"/>
                  </a:cxn>
                  <a:cxn ang="0">
                    <a:pos x="0" y="0"/>
                  </a:cxn>
                </a:cxnLst>
                <a:rect l="0" t="0" r="r" b="b"/>
                <a:pathLst>
                  <a:path w="90" h="86">
                    <a:moveTo>
                      <a:pt x="0" y="0"/>
                    </a:moveTo>
                    <a:lnTo>
                      <a:pt x="9" y="5"/>
                    </a:lnTo>
                    <a:lnTo>
                      <a:pt x="90" y="86"/>
                    </a:lnTo>
                    <a:lnTo>
                      <a:pt x="80" y="80"/>
                    </a:lnTo>
                    <a:lnTo>
                      <a:pt x="0" y="0"/>
                    </a:lnTo>
                    <a:close/>
                  </a:path>
                </a:pathLst>
              </a:custGeom>
              <a:solidFill>
                <a:srgbClr val="4D9AC1"/>
              </a:solidFill>
              <a:ln w="9525">
                <a:noFill/>
                <a:round/>
                <a:headEnd/>
                <a:tailEnd/>
              </a:ln>
            </p:spPr>
            <p:txBody>
              <a:bodyPr/>
              <a:lstStyle/>
              <a:p>
                <a:endParaRPr lang="en-US"/>
              </a:p>
            </p:txBody>
          </p:sp>
          <p:sp>
            <p:nvSpPr>
              <p:cNvPr id="274020" name="Line 2660"/>
              <p:cNvSpPr>
                <a:spLocks noChangeShapeType="1"/>
              </p:cNvSpPr>
              <p:nvPr/>
            </p:nvSpPr>
            <p:spPr bwMode="auto">
              <a:xfrm>
                <a:off x="244" y="1820"/>
                <a:ext cx="80" cy="80"/>
              </a:xfrm>
              <a:prstGeom prst="line">
                <a:avLst/>
              </a:prstGeom>
              <a:noFill/>
              <a:ln w="1588">
                <a:solidFill>
                  <a:srgbClr val="4D9AC1"/>
                </a:solidFill>
                <a:miter lim="800000"/>
                <a:headEnd/>
                <a:tailEnd/>
              </a:ln>
            </p:spPr>
            <p:txBody>
              <a:bodyPr/>
              <a:lstStyle/>
              <a:p>
                <a:endParaRPr lang="en-US"/>
              </a:p>
            </p:txBody>
          </p:sp>
          <p:sp>
            <p:nvSpPr>
              <p:cNvPr id="274021" name="Freeform 2661"/>
              <p:cNvSpPr>
                <a:spLocks/>
              </p:cNvSpPr>
              <p:nvPr/>
            </p:nvSpPr>
            <p:spPr bwMode="auto">
              <a:xfrm>
                <a:off x="244" y="1820"/>
                <a:ext cx="85" cy="83"/>
              </a:xfrm>
              <a:custGeom>
                <a:avLst/>
                <a:gdLst/>
                <a:ahLst/>
                <a:cxnLst>
                  <a:cxn ang="0">
                    <a:pos x="0" y="0"/>
                  </a:cxn>
                  <a:cxn ang="0">
                    <a:pos x="5" y="3"/>
                  </a:cxn>
                  <a:cxn ang="0">
                    <a:pos x="85" y="83"/>
                  </a:cxn>
                  <a:cxn ang="0">
                    <a:pos x="80" y="80"/>
                  </a:cxn>
                  <a:cxn ang="0">
                    <a:pos x="0" y="0"/>
                  </a:cxn>
                </a:cxnLst>
                <a:rect l="0" t="0" r="r" b="b"/>
                <a:pathLst>
                  <a:path w="85" h="83">
                    <a:moveTo>
                      <a:pt x="0" y="0"/>
                    </a:moveTo>
                    <a:lnTo>
                      <a:pt x="5" y="3"/>
                    </a:lnTo>
                    <a:lnTo>
                      <a:pt x="85" y="83"/>
                    </a:lnTo>
                    <a:lnTo>
                      <a:pt x="80" y="80"/>
                    </a:lnTo>
                    <a:lnTo>
                      <a:pt x="0" y="0"/>
                    </a:lnTo>
                    <a:close/>
                  </a:path>
                </a:pathLst>
              </a:custGeom>
              <a:solidFill>
                <a:srgbClr val="4D9AC1"/>
              </a:solidFill>
              <a:ln w="9525">
                <a:noFill/>
                <a:round/>
                <a:headEnd/>
                <a:tailEnd/>
              </a:ln>
            </p:spPr>
            <p:txBody>
              <a:bodyPr/>
              <a:lstStyle/>
              <a:p>
                <a:endParaRPr lang="en-US"/>
              </a:p>
            </p:txBody>
          </p:sp>
          <p:sp>
            <p:nvSpPr>
              <p:cNvPr id="274022" name="Freeform 2662"/>
              <p:cNvSpPr>
                <a:spLocks/>
              </p:cNvSpPr>
              <p:nvPr/>
            </p:nvSpPr>
            <p:spPr bwMode="auto">
              <a:xfrm>
                <a:off x="249" y="1823"/>
                <a:ext cx="85" cy="83"/>
              </a:xfrm>
              <a:custGeom>
                <a:avLst/>
                <a:gdLst/>
                <a:ahLst/>
                <a:cxnLst>
                  <a:cxn ang="0">
                    <a:pos x="0" y="0"/>
                  </a:cxn>
                  <a:cxn ang="0">
                    <a:pos x="4" y="2"/>
                  </a:cxn>
                  <a:cxn ang="0">
                    <a:pos x="85" y="83"/>
                  </a:cxn>
                  <a:cxn ang="0">
                    <a:pos x="80" y="80"/>
                  </a:cxn>
                  <a:cxn ang="0">
                    <a:pos x="0" y="0"/>
                  </a:cxn>
                </a:cxnLst>
                <a:rect l="0" t="0" r="r" b="b"/>
                <a:pathLst>
                  <a:path w="85" h="83">
                    <a:moveTo>
                      <a:pt x="0" y="0"/>
                    </a:moveTo>
                    <a:lnTo>
                      <a:pt x="4" y="2"/>
                    </a:lnTo>
                    <a:lnTo>
                      <a:pt x="85" y="83"/>
                    </a:lnTo>
                    <a:lnTo>
                      <a:pt x="80" y="80"/>
                    </a:lnTo>
                    <a:lnTo>
                      <a:pt x="0" y="0"/>
                    </a:lnTo>
                    <a:close/>
                  </a:path>
                </a:pathLst>
              </a:custGeom>
              <a:solidFill>
                <a:srgbClr val="4B97BE"/>
              </a:solidFill>
              <a:ln w="9525">
                <a:noFill/>
                <a:round/>
                <a:headEnd/>
                <a:tailEnd/>
              </a:ln>
            </p:spPr>
            <p:txBody>
              <a:bodyPr/>
              <a:lstStyle/>
              <a:p>
                <a:endParaRPr lang="en-US"/>
              </a:p>
            </p:txBody>
          </p:sp>
          <p:sp>
            <p:nvSpPr>
              <p:cNvPr id="274023" name="Freeform 2663"/>
              <p:cNvSpPr>
                <a:spLocks/>
              </p:cNvSpPr>
              <p:nvPr/>
            </p:nvSpPr>
            <p:spPr bwMode="auto">
              <a:xfrm>
                <a:off x="253" y="1825"/>
                <a:ext cx="91" cy="86"/>
              </a:xfrm>
              <a:custGeom>
                <a:avLst/>
                <a:gdLst/>
                <a:ahLst/>
                <a:cxnLst>
                  <a:cxn ang="0">
                    <a:pos x="0" y="0"/>
                  </a:cxn>
                  <a:cxn ang="0">
                    <a:pos x="10" y="5"/>
                  </a:cxn>
                  <a:cxn ang="0">
                    <a:pos x="91" y="86"/>
                  </a:cxn>
                  <a:cxn ang="0">
                    <a:pos x="81" y="81"/>
                  </a:cxn>
                  <a:cxn ang="0">
                    <a:pos x="0" y="0"/>
                  </a:cxn>
                </a:cxnLst>
                <a:rect l="0" t="0" r="r" b="b"/>
                <a:pathLst>
                  <a:path w="91" h="86">
                    <a:moveTo>
                      <a:pt x="0" y="0"/>
                    </a:moveTo>
                    <a:lnTo>
                      <a:pt x="10" y="5"/>
                    </a:lnTo>
                    <a:lnTo>
                      <a:pt x="91" y="86"/>
                    </a:lnTo>
                    <a:lnTo>
                      <a:pt x="81" y="81"/>
                    </a:lnTo>
                    <a:lnTo>
                      <a:pt x="0" y="0"/>
                    </a:lnTo>
                    <a:close/>
                  </a:path>
                </a:pathLst>
              </a:custGeom>
              <a:solidFill>
                <a:srgbClr val="4A95BB"/>
              </a:solidFill>
              <a:ln w="9525">
                <a:noFill/>
                <a:round/>
                <a:headEnd/>
                <a:tailEnd/>
              </a:ln>
            </p:spPr>
            <p:txBody>
              <a:bodyPr/>
              <a:lstStyle/>
              <a:p>
                <a:endParaRPr lang="en-US"/>
              </a:p>
            </p:txBody>
          </p:sp>
          <p:sp>
            <p:nvSpPr>
              <p:cNvPr id="274024" name="Line 2664"/>
              <p:cNvSpPr>
                <a:spLocks noChangeShapeType="1"/>
              </p:cNvSpPr>
              <p:nvPr/>
            </p:nvSpPr>
            <p:spPr bwMode="auto">
              <a:xfrm>
                <a:off x="253" y="1825"/>
                <a:ext cx="81" cy="81"/>
              </a:xfrm>
              <a:prstGeom prst="line">
                <a:avLst/>
              </a:prstGeom>
              <a:noFill/>
              <a:ln w="1588">
                <a:solidFill>
                  <a:srgbClr val="4A95BB"/>
                </a:solidFill>
                <a:miter lim="800000"/>
                <a:headEnd/>
                <a:tailEnd/>
              </a:ln>
            </p:spPr>
            <p:txBody>
              <a:bodyPr/>
              <a:lstStyle/>
              <a:p>
                <a:endParaRPr lang="en-US"/>
              </a:p>
            </p:txBody>
          </p:sp>
          <p:sp>
            <p:nvSpPr>
              <p:cNvPr id="274025" name="Freeform 2665"/>
              <p:cNvSpPr>
                <a:spLocks/>
              </p:cNvSpPr>
              <p:nvPr/>
            </p:nvSpPr>
            <p:spPr bwMode="auto">
              <a:xfrm>
                <a:off x="253" y="1825"/>
                <a:ext cx="84" cy="83"/>
              </a:xfrm>
              <a:custGeom>
                <a:avLst/>
                <a:gdLst/>
                <a:ahLst/>
                <a:cxnLst>
                  <a:cxn ang="0">
                    <a:pos x="0" y="0"/>
                  </a:cxn>
                  <a:cxn ang="0">
                    <a:pos x="3" y="2"/>
                  </a:cxn>
                  <a:cxn ang="0">
                    <a:pos x="84" y="83"/>
                  </a:cxn>
                  <a:cxn ang="0">
                    <a:pos x="81" y="81"/>
                  </a:cxn>
                  <a:cxn ang="0">
                    <a:pos x="0" y="0"/>
                  </a:cxn>
                </a:cxnLst>
                <a:rect l="0" t="0" r="r" b="b"/>
                <a:pathLst>
                  <a:path w="84" h="83">
                    <a:moveTo>
                      <a:pt x="0" y="0"/>
                    </a:moveTo>
                    <a:lnTo>
                      <a:pt x="3" y="2"/>
                    </a:lnTo>
                    <a:lnTo>
                      <a:pt x="84" y="83"/>
                    </a:lnTo>
                    <a:lnTo>
                      <a:pt x="81" y="81"/>
                    </a:lnTo>
                    <a:lnTo>
                      <a:pt x="0" y="0"/>
                    </a:lnTo>
                    <a:close/>
                  </a:path>
                </a:pathLst>
              </a:custGeom>
              <a:solidFill>
                <a:srgbClr val="4A95BB"/>
              </a:solidFill>
              <a:ln w="9525">
                <a:noFill/>
                <a:round/>
                <a:headEnd/>
                <a:tailEnd/>
              </a:ln>
            </p:spPr>
            <p:txBody>
              <a:bodyPr/>
              <a:lstStyle/>
              <a:p>
                <a:endParaRPr lang="en-US"/>
              </a:p>
            </p:txBody>
          </p:sp>
          <p:sp>
            <p:nvSpPr>
              <p:cNvPr id="274026" name="Freeform 2666"/>
              <p:cNvSpPr>
                <a:spLocks/>
              </p:cNvSpPr>
              <p:nvPr/>
            </p:nvSpPr>
            <p:spPr bwMode="auto">
              <a:xfrm>
                <a:off x="256" y="1827"/>
                <a:ext cx="84" cy="82"/>
              </a:xfrm>
              <a:custGeom>
                <a:avLst/>
                <a:gdLst/>
                <a:ahLst/>
                <a:cxnLst>
                  <a:cxn ang="0">
                    <a:pos x="0" y="0"/>
                  </a:cxn>
                  <a:cxn ang="0">
                    <a:pos x="4" y="2"/>
                  </a:cxn>
                  <a:cxn ang="0">
                    <a:pos x="84" y="82"/>
                  </a:cxn>
                  <a:cxn ang="0">
                    <a:pos x="81" y="81"/>
                  </a:cxn>
                  <a:cxn ang="0">
                    <a:pos x="0" y="0"/>
                  </a:cxn>
                </a:cxnLst>
                <a:rect l="0" t="0" r="r" b="b"/>
                <a:pathLst>
                  <a:path w="84" h="82">
                    <a:moveTo>
                      <a:pt x="0" y="0"/>
                    </a:moveTo>
                    <a:lnTo>
                      <a:pt x="4" y="2"/>
                    </a:lnTo>
                    <a:lnTo>
                      <a:pt x="84" y="82"/>
                    </a:lnTo>
                    <a:lnTo>
                      <a:pt x="81" y="81"/>
                    </a:lnTo>
                    <a:lnTo>
                      <a:pt x="0" y="0"/>
                    </a:lnTo>
                    <a:close/>
                  </a:path>
                </a:pathLst>
              </a:custGeom>
              <a:solidFill>
                <a:srgbClr val="4993B8"/>
              </a:solidFill>
              <a:ln w="9525">
                <a:noFill/>
                <a:round/>
                <a:headEnd/>
                <a:tailEnd/>
              </a:ln>
            </p:spPr>
            <p:txBody>
              <a:bodyPr/>
              <a:lstStyle/>
              <a:p>
                <a:endParaRPr lang="en-US"/>
              </a:p>
            </p:txBody>
          </p:sp>
          <p:sp>
            <p:nvSpPr>
              <p:cNvPr id="274027" name="Freeform 2667"/>
              <p:cNvSpPr>
                <a:spLocks/>
              </p:cNvSpPr>
              <p:nvPr/>
            </p:nvSpPr>
            <p:spPr bwMode="auto">
              <a:xfrm>
                <a:off x="260" y="1829"/>
                <a:ext cx="84" cy="82"/>
              </a:xfrm>
              <a:custGeom>
                <a:avLst/>
                <a:gdLst/>
                <a:ahLst/>
                <a:cxnLst>
                  <a:cxn ang="0">
                    <a:pos x="0" y="0"/>
                  </a:cxn>
                  <a:cxn ang="0">
                    <a:pos x="3" y="1"/>
                  </a:cxn>
                  <a:cxn ang="0">
                    <a:pos x="84" y="82"/>
                  </a:cxn>
                  <a:cxn ang="0">
                    <a:pos x="80" y="80"/>
                  </a:cxn>
                  <a:cxn ang="0">
                    <a:pos x="0" y="0"/>
                  </a:cxn>
                </a:cxnLst>
                <a:rect l="0" t="0" r="r" b="b"/>
                <a:pathLst>
                  <a:path w="84" h="82">
                    <a:moveTo>
                      <a:pt x="0" y="0"/>
                    </a:moveTo>
                    <a:lnTo>
                      <a:pt x="3" y="1"/>
                    </a:lnTo>
                    <a:lnTo>
                      <a:pt x="84" y="82"/>
                    </a:lnTo>
                    <a:lnTo>
                      <a:pt x="80" y="80"/>
                    </a:lnTo>
                    <a:lnTo>
                      <a:pt x="0" y="0"/>
                    </a:lnTo>
                    <a:close/>
                  </a:path>
                </a:pathLst>
              </a:custGeom>
              <a:solidFill>
                <a:srgbClr val="4891B6"/>
              </a:solidFill>
              <a:ln w="9525">
                <a:noFill/>
                <a:round/>
                <a:headEnd/>
                <a:tailEnd/>
              </a:ln>
            </p:spPr>
            <p:txBody>
              <a:bodyPr/>
              <a:lstStyle/>
              <a:p>
                <a:endParaRPr lang="en-US"/>
              </a:p>
            </p:txBody>
          </p:sp>
          <p:sp>
            <p:nvSpPr>
              <p:cNvPr id="274028" name="Freeform 2668"/>
              <p:cNvSpPr>
                <a:spLocks/>
              </p:cNvSpPr>
              <p:nvPr/>
            </p:nvSpPr>
            <p:spPr bwMode="auto">
              <a:xfrm>
                <a:off x="263" y="1830"/>
                <a:ext cx="91" cy="85"/>
              </a:xfrm>
              <a:custGeom>
                <a:avLst/>
                <a:gdLst/>
                <a:ahLst/>
                <a:cxnLst>
                  <a:cxn ang="0">
                    <a:pos x="0" y="0"/>
                  </a:cxn>
                  <a:cxn ang="0">
                    <a:pos x="11" y="4"/>
                  </a:cxn>
                  <a:cxn ang="0">
                    <a:pos x="91" y="85"/>
                  </a:cxn>
                  <a:cxn ang="0">
                    <a:pos x="81" y="81"/>
                  </a:cxn>
                  <a:cxn ang="0">
                    <a:pos x="0" y="0"/>
                  </a:cxn>
                </a:cxnLst>
                <a:rect l="0" t="0" r="r" b="b"/>
                <a:pathLst>
                  <a:path w="91" h="85">
                    <a:moveTo>
                      <a:pt x="0" y="0"/>
                    </a:moveTo>
                    <a:lnTo>
                      <a:pt x="11" y="4"/>
                    </a:lnTo>
                    <a:lnTo>
                      <a:pt x="91" y="85"/>
                    </a:lnTo>
                    <a:lnTo>
                      <a:pt x="81" y="81"/>
                    </a:lnTo>
                    <a:lnTo>
                      <a:pt x="0" y="0"/>
                    </a:lnTo>
                    <a:close/>
                  </a:path>
                </a:pathLst>
              </a:custGeom>
              <a:solidFill>
                <a:srgbClr val="4890B4"/>
              </a:solidFill>
              <a:ln w="9525">
                <a:noFill/>
                <a:round/>
                <a:headEnd/>
                <a:tailEnd/>
              </a:ln>
            </p:spPr>
            <p:txBody>
              <a:bodyPr/>
              <a:lstStyle/>
              <a:p>
                <a:endParaRPr lang="en-US"/>
              </a:p>
            </p:txBody>
          </p:sp>
          <p:sp>
            <p:nvSpPr>
              <p:cNvPr id="274029" name="Line 2669"/>
              <p:cNvSpPr>
                <a:spLocks noChangeShapeType="1"/>
              </p:cNvSpPr>
              <p:nvPr/>
            </p:nvSpPr>
            <p:spPr bwMode="auto">
              <a:xfrm>
                <a:off x="263" y="1830"/>
                <a:ext cx="81" cy="81"/>
              </a:xfrm>
              <a:prstGeom prst="line">
                <a:avLst/>
              </a:prstGeom>
              <a:noFill/>
              <a:ln w="1588">
                <a:solidFill>
                  <a:srgbClr val="4890B4"/>
                </a:solidFill>
                <a:miter lim="800000"/>
                <a:headEnd/>
                <a:tailEnd/>
              </a:ln>
            </p:spPr>
            <p:txBody>
              <a:bodyPr/>
              <a:lstStyle/>
              <a:p>
                <a:endParaRPr lang="en-US"/>
              </a:p>
            </p:txBody>
          </p:sp>
          <p:sp>
            <p:nvSpPr>
              <p:cNvPr id="274030" name="Freeform 2670"/>
              <p:cNvSpPr>
                <a:spLocks/>
              </p:cNvSpPr>
              <p:nvPr/>
            </p:nvSpPr>
            <p:spPr bwMode="auto">
              <a:xfrm>
                <a:off x="263" y="1830"/>
                <a:ext cx="83" cy="82"/>
              </a:xfrm>
              <a:custGeom>
                <a:avLst/>
                <a:gdLst/>
                <a:ahLst/>
                <a:cxnLst>
                  <a:cxn ang="0">
                    <a:pos x="0" y="0"/>
                  </a:cxn>
                  <a:cxn ang="0">
                    <a:pos x="3" y="1"/>
                  </a:cxn>
                  <a:cxn ang="0">
                    <a:pos x="83" y="82"/>
                  </a:cxn>
                  <a:cxn ang="0">
                    <a:pos x="81" y="81"/>
                  </a:cxn>
                  <a:cxn ang="0">
                    <a:pos x="0" y="0"/>
                  </a:cxn>
                </a:cxnLst>
                <a:rect l="0" t="0" r="r" b="b"/>
                <a:pathLst>
                  <a:path w="83" h="82">
                    <a:moveTo>
                      <a:pt x="0" y="0"/>
                    </a:moveTo>
                    <a:lnTo>
                      <a:pt x="3" y="1"/>
                    </a:lnTo>
                    <a:lnTo>
                      <a:pt x="83" y="82"/>
                    </a:lnTo>
                    <a:lnTo>
                      <a:pt x="81" y="81"/>
                    </a:lnTo>
                    <a:lnTo>
                      <a:pt x="0" y="0"/>
                    </a:lnTo>
                    <a:close/>
                  </a:path>
                </a:pathLst>
              </a:custGeom>
              <a:solidFill>
                <a:srgbClr val="4890B4"/>
              </a:solidFill>
              <a:ln w="9525">
                <a:noFill/>
                <a:round/>
                <a:headEnd/>
                <a:tailEnd/>
              </a:ln>
            </p:spPr>
            <p:txBody>
              <a:bodyPr/>
              <a:lstStyle/>
              <a:p>
                <a:endParaRPr lang="en-US"/>
              </a:p>
            </p:txBody>
          </p:sp>
          <p:sp>
            <p:nvSpPr>
              <p:cNvPr id="274031" name="Freeform 2671"/>
              <p:cNvSpPr>
                <a:spLocks/>
              </p:cNvSpPr>
              <p:nvPr/>
            </p:nvSpPr>
            <p:spPr bwMode="auto">
              <a:xfrm>
                <a:off x="266" y="1831"/>
                <a:ext cx="83" cy="82"/>
              </a:xfrm>
              <a:custGeom>
                <a:avLst/>
                <a:gdLst/>
                <a:ahLst/>
                <a:cxnLst>
                  <a:cxn ang="0">
                    <a:pos x="0" y="0"/>
                  </a:cxn>
                  <a:cxn ang="0">
                    <a:pos x="2" y="1"/>
                  </a:cxn>
                  <a:cxn ang="0">
                    <a:pos x="83" y="82"/>
                  </a:cxn>
                  <a:cxn ang="0">
                    <a:pos x="80" y="81"/>
                  </a:cxn>
                  <a:cxn ang="0">
                    <a:pos x="0" y="0"/>
                  </a:cxn>
                </a:cxnLst>
                <a:rect l="0" t="0" r="r" b="b"/>
                <a:pathLst>
                  <a:path w="83" h="82">
                    <a:moveTo>
                      <a:pt x="0" y="0"/>
                    </a:moveTo>
                    <a:lnTo>
                      <a:pt x="2" y="1"/>
                    </a:lnTo>
                    <a:lnTo>
                      <a:pt x="83" y="82"/>
                    </a:lnTo>
                    <a:lnTo>
                      <a:pt x="80" y="81"/>
                    </a:lnTo>
                    <a:lnTo>
                      <a:pt x="0" y="0"/>
                    </a:lnTo>
                    <a:close/>
                  </a:path>
                </a:pathLst>
              </a:custGeom>
              <a:solidFill>
                <a:srgbClr val="478EB2"/>
              </a:solidFill>
              <a:ln w="9525">
                <a:noFill/>
                <a:round/>
                <a:headEnd/>
                <a:tailEnd/>
              </a:ln>
            </p:spPr>
            <p:txBody>
              <a:bodyPr/>
              <a:lstStyle/>
              <a:p>
                <a:endParaRPr lang="en-US"/>
              </a:p>
            </p:txBody>
          </p:sp>
          <p:sp>
            <p:nvSpPr>
              <p:cNvPr id="274032" name="Freeform 2672"/>
              <p:cNvSpPr>
                <a:spLocks/>
              </p:cNvSpPr>
              <p:nvPr/>
            </p:nvSpPr>
            <p:spPr bwMode="auto">
              <a:xfrm>
                <a:off x="268" y="1832"/>
                <a:ext cx="84" cy="82"/>
              </a:xfrm>
              <a:custGeom>
                <a:avLst/>
                <a:gdLst/>
                <a:ahLst/>
                <a:cxnLst>
                  <a:cxn ang="0">
                    <a:pos x="0" y="0"/>
                  </a:cxn>
                  <a:cxn ang="0">
                    <a:pos x="3" y="1"/>
                  </a:cxn>
                  <a:cxn ang="0">
                    <a:pos x="84" y="82"/>
                  </a:cxn>
                  <a:cxn ang="0">
                    <a:pos x="81" y="81"/>
                  </a:cxn>
                  <a:cxn ang="0">
                    <a:pos x="0" y="0"/>
                  </a:cxn>
                </a:cxnLst>
                <a:rect l="0" t="0" r="r" b="b"/>
                <a:pathLst>
                  <a:path w="84" h="82">
                    <a:moveTo>
                      <a:pt x="0" y="0"/>
                    </a:moveTo>
                    <a:lnTo>
                      <a:pt x="3" y="1"/>
                    </a:lnTo>
                    <a:lnTo>
                      <a:pt x="84" y="82"/>
                    </a:lnTo>
                    <a:lnTo>
                      <a:pt x="81" y="81"/>
                    </a:lnTo>
                    <a:lnTo>
                      <a:pt x="0" y="0"/>
                    </a:lnTo>
                    <a:close/>
                  </a:path>
                </a:pathLst>
              </a:custGeom>
              <a:solidFill>
                <a:srgbClr val="468DB0"/>
              </a:solidFill>
              <a:ln w="9525">
                <a:noFill/>
                <a:round/>
                <a:headEnd/>
                <a:tailEnd/>
              </a:ln>
            </p:spPr>
            <p:txBody>
              <a:bodyPr/>
              <a:lstStyle/>
              <a:p>
                <a:endParaRPr lang="en-US"/>
              </a:p>
            </p:txBody>
          </p:sp>
          <p:sp>
            <p:nvSpPr>
              <p:cNvPr id="274033" name="Freeform 2673"/>
              <p:cNvSpPr>
                <a:spLocks/>
              </p:cNvSpPr>
              <p:nvPr/>
            </p:nvSpPr>
            <p:spPr bwMode="auto">
              <a:xfrm>
                <a:off x="271" y="1833"/>
                <a:ext cx="83" cy="82"/>
              </a:xfrm>
              <a:custGeom>
                <a:avLst/>
                <a:gdLst/>
                <a:ahLst/>
                <a:cxnLst>
                  <a:cxn ang="0">
                    <a:pos x="0" y="0"/>
                  </a:cxn>
                  <a:cxn ang="0">
                    <a:pos x="3" y="1"/>
                  </a:cxn>
                  <a:cxn ang="0">
                    <a:pos x="83" y="82"/>
                  </a:cxn>
                  <a:cxn ang="0">
                    <a:pos x="81" y="81"/>
                  </a:cxn>
                  <a:cxn ang="0">
                    <a:pos x="0" y="0"/>
                  </a:cxn>
                </a:cxnLst>
                <a:rect l="0" t="0" r="r" b="b"/>
                <a:pathLst>
                  <a:path w="83" h="82">
                    <a:moveTo>
                      <a:pt x="0" y="0"/>
                    </a:moveTo>
                    <a:lnTo>
                      <a:pt x="3" y="1"/>
                    </a:lnTo>
                    <a:lnTo>
                      <a:pt x="83" y="82"/>
                    </a:lnTo>
                    <a:lnTo>
                      <a:pt x="81" y="81"/>
                    </a:lnTo>
                    <a:lnTo>
                      <a:pt x="0" y="0"/>
                    </a:lnTo>
                    <a:close/>
                  </a:path>
                </a:pathLst>
              </a:custGeom>
              <a:solidFill>
                <a:srgbClr val="458CAE"/>
              </a:solidFill>
              <a:ln w="9525">
                <a:noFill/>
                <a:round/>
                <a:headEnd/>
                <a:tailEnd/>
              </a:ln>
            </p:spPr>
            <p:txBody>
              <a:bodyPr/>
              <a:lstStyle/>
              <a:p>
                <a:endParaRPr lang="en-US"/>
              </a:p>
            </p:txBody>
          </p:sp>
          <p:sp>
            <p:nvSpPr>
              <p:cNvPr id="274034" name="Freeform 2674"/>
              <p:cNvSpPr>
                <a:spLocks/>
              </p:cNvSpPr>
              <p:nvPr/>
            </p:nvSpPr>
            <p:spPr bwMode="auto">
              <a:xfrm>
                <a:off x="274" y="1834"/>
                <a:ext cx="91" cy="84"/>
              </a:xfrm>
              <a:custGeom>
                <a:avLst/>
                <a:gdLst/>
                <a:ahLst/>
                <a:cxnLst>
                  <a:cxn ang="0">
                    <a:pos x="0" y="0"/>
                  </a:cxn>
                  <a:cxn ang="0">
                    <a:pos x="11" y="3"/>
                  </a:cxn>
                  <a:cxn ang="0">
                    <a:pos x="91" y="84"/>
                  </a:cxn>
                  <a:cxn ang="0">
                    <a:pos x="80" y="81"/>
                  </a:cxn>
                  <a:cxn ang="0">
                    <a:pos x="0" y="0"/>
                  </a:cxn>
                </a:cxnLst>
                <a:rect l="0" t="0" r="r" b="b"/>
                <a:pathLst>
                  <a:path w="91" h="84">
                    <a:moveTo>
                      <a:pt x="0" y="0"/>
                    </a:moveTo>
                    <a:lnTo>
                      <a:pt x="11" y="3"/>
                    </a:lnTo>
                    <a:lnTo>
                      <a:pt x="91" y="84"/>
                    </a:lnTo>
                    <a:lnTo>
                      <a:pt x="80" y="81"/>
                    </a:lnTo>
                    <a:lnTo>
                      <a:pt x="0" y="0"/>
                    </a:lnTo>
                    <a:close/>
                  </a:path>
                </a:pathLst>
              </a:custGeom>
              <a:solidFill>
                <a:srgbClr val="458BAD"/>
              </a:solidFill>
              <a:ln w="9525">
                <a:noFill/>
                <a:round/>
                <a:headEnd/>
                <a:tailEnd/>
              </a:ln>
            </p:spPr>
            <p:txBody>
              <a:bodyPr/>
              <a:lstStyle/>
              <a:p>
                <a:endParaRPr lang="en-US"/>
              </a:p>
            </p:txBody>
          </p:sp>
          <p:sp>
            <p:nvSpPr>
              <p:cNvPr id="274035" name="Line 2675"/>
              <p:cNvSpPr>
                <a:spLocks noChangeShapeType="1"/>
              </p:cNvSpPr>
              <p:nvPr/>
            </p:nvSpPr>
            <p:spPr bwMode="auto">
              <a:xfrm>
                <a:off x="274" y="1834"/>
                <a:ext cx="80" cy="81"/>
              </a:xfrm>
              <a:prstGeom prst="line">
                <a:avLst/>
              </a:prstGeom>
              <a:noFill/>
              <a:ln w="1588">
                <a:solidFill>
                  <a:srgbClr val="458BAD"/>
                </a:solidFill>
                <a:miter lim="800000"/>
                <a:headEnd/>
                <a:tailEnd/>
              </a:ln>
            </p:spPr>
            <p:txBody>
              <a:bodyPr/>
              <a:lstStyle/>
              <a:p>
                <a:endParaRPr lang="en-US"/>
              </a:p>
            </p:txBody>
          </p:sp>
          <p:sp>
            <p:nvSpPr>
              <p:cNvPr id="274036" name="Freeform 2676"/>
              <p:cNvSpPr>
                <a:spLocks/>
              </p:cNvSpPr>
              <p:nvPr/>
            </p:nvSpPr>
            <p:spPr bwMode="auto">
              <a:xfrm>
                <a:off x="274" y="1834"/>
                <a:ext cx="82" cy="81"/>
              </a:xfrm>
              <a:custGeom>
                <a:avLst/>
                <a:gdLst/>
                <a:ahLst/>
                <a:cxnLst>
                  <a:cxn ang="0">
                    <a:pos x="0" y="0"/>
                  </a:cxn>
                  <a:cxn ang="0">
                    <a:pos x="2" y="1"/>
                  </a:cxn>
                  <a:cxn ang="0">
                    <a:pos x="82" y="81"/>
                  </a:cxn>
                  <a:cxn ang="0">
                    <a:pos x="80" y="81"/>
                  </a:cxn>
                  <a:cxn ang="0">
                    <a:pos x="0" y="0"/>
                  </a:cxn>
                </a:cxnLst>
                <a:rect l="0" t="0" r="r" b="b"/>
                <a:pathLst>
                  <a:path w="82" h="81">
                    <a:moveTo>
                      <a:pt x="0" y="0"/>
                    </a:moveTo>
                    <a:lnTo>
                      <a:pt x="2" y="1"/>
                    </a:lnTo>
                    <a:lnTo>
                      <a:pt x="82" y="81"/>
                    </a:lnTo>
                    <a:lnTo>
                      <a:pt x="80" y="81"/>
                    </a:lnTo>
                    <a:lnTo>
                      <a:pt x="0" y="0"/>
                    </a:lnTo>
                    <a:close/>
                  </a:path>
                </a:pathLst>
              </a:custGeom>
              <a:solidFill>
                <a:srgbClr val="458BAD"/>
              </a:solidFill>
              <a:ln w="9525">
                <a:noFill/>
                <a:round/>
                <a:headEnd/>
                <a:tailEnd/>
              </a:ln>
            </p:spPr>
            <p:txBody>
              <a:bodyPr/>
              <a:lstStyle/>
              <a:p>
                <a:endParaRPr lang="en-US"/>
              </a:p>
            </p:txBody>
          </p:sp>
          <p:sp>
            <p:nvSpPr>
              <p:cNvPr id="274037" name="Freeform 2677"/>
              <p:cNvSpPr>
                <a:spLocks/>
              </p:cNvSpPr>
              <p:nvPr/>
            </p:nvSpPr>
            <p:spPr bwMode="auto">
              <a:xfrm>
                <a:off x="276" y="1835"/>
                <a:ext cx="83" cy="81"/>
              </a:xfrm>
              <a:custGeom>
                <a:avLst/>
                <a:gdLst/>
                <a:ahLst/>
                <a:cxnLst>
                  <a:cxn ang="0">
                    <a:pos x="0" y="0"/>
                  </a:cxn>
                  <a:cxn ang="0">
                    <a:pos x="2" y="0"/>
                  </a:cxn>
                  <a:cxn ang="0">
                    <a:pos x="83" y="81"/>
                  </a:cxn>
                  <a:cxn ang="0">
                    <a:pos x="80" y="80"/>
                  </a:cxn>
                  <a:cxn ang="0">
                    <a:pos x="0" y="0"/>
                  </a:cxn>
                </a:cxnLst>
                <a:rect l="0" t="0" r="r" b="b"/>
                <a:pathLst>
                  <a:path w="83" h="81">
                    <a:moveTo>
                      <a:pt x="0" y="0"/>
                    </a:moveTo>
                    <a:lnTo>
                      <a:pt x="2" y="0"/>
                    </a:lnTo>
                    <a:lnTo>
                      <a:pt x="83" y="81"/>
                    </a:lnTo>
                    <a:lnTo>
                      <a:pt x="80" y="80"/>
                    </a:lnTo>
                    <a:lnTo>
                      <a:pt x="0" y="0"/>
                    </a:lnTo>
                    <a:close/>
                  </a:path>
                </a:pathLst>
              </a:custGeom>
              <a:solidFill>
                <a:srgbClr val="4489AB"/>
              </a:solidFill>
              <a:ln w="9525">
                <a:noFill/>
                <a:round/>
                <a:headEnd/>
                <a:tailEnd/>
              </a:ln>
            </p:spPr>
            <p:txBody>
              <a:bodyPr/>
              <a:lstStyle/>
              <a:p>
                <a:endParaRPr lang="en-US"/>
              </a:p>
            </p:txBody>
          </p:sp>
          <p:sp>
            <p:nvSpPr>
              <p:cNvPr id="274038" name="Freeform 2678"/>
              <p:cNvSpPr>
                <a:spLocks/>
              </p:cNvSpPr>
              <p:nvPr/>
            </p:nvSpPr>
            <p:spPr bwMode="auto">
              <a:xfrm>
                <a:off x="278" y="1835"/>
                <a:ext cx="83" cy="81"/>
              </a:xfrm>
              <a:custGeom>
                <a:avLst/>
                <a:gdLst/>
                <a:ahLst/>
                <a:cxnLst>
                  <a:cxn ang="0">
                    <a:pos x="0" y="0"/>
                  </a:cxn>
                  <a:cxn ang="0">
                    <a:pos x="2" y="1"/>
                  </a:cxn>
                  <a:cxn ang="0">
                    <a:pos x="83" y="81"/>
                  </a:cxn>
                  <a:cxn ang="0">
                    <a:pos x="81" y="81"/>
                  </a:cxn>
                  <a:cxn ang="0">
                    <a:pos x="0" y="0"/>
                  </a:cxn>
                </a:cxnLst>
                <a:rect l="0" t="0" r="r" b="b"/>
                <a:pathLst>
                  <a:path w="83" h="81">
                    <a:moveTo>
                      <a:pt x="0" y="0"/>
                    </a:moveTo>
                    <a:lnTo>
                      <a:pt x="2" y="1"/>
                    </a:lnTo>
                    <a:lnTo>
                      <a:pt x="83" y="81"/>
                    </a:lnTo>
                    <a:lnTo>
                      <a:pt x="81" y="81"/>
                    </a:lnTo>
                    <a:lnTo>
                      <a:pt x="0" y="0"/>
                    </a:lnTo>
                    <a:close/>
                  </a:path>
                </a:pathLst>
              </a:custGeom>
              <a:solidFill>
                <a:srgbClr val="4388AA"/>
              </a:solidFill>
              <a:ln w="9525">
                <a:noFill/>
                <a:round/>
                <a:headEnd/>
                <a:tailEnd/>
              </a:ln>
            </p:spPr>
            <p:txBody>
              <a:bodyPr/>
              <a:lstStyle/>
              <a:p>
                <a:endParaRPr lang="en-US"/>
              </a:p>
            </p:txBody>
          </p:sp>
          <p:sp>
            <p:nvSpPr>
              <p:cNvPr id="274039" name="Freeform 2679"/>
              <p:cNvSpPr>
                <a:spLocks/>
              </p:cNvSpPr>
              <p:nvPr/>
            </p:nvSpPr>
            <p:spPr bwMode="auto">
              <a:xfrm>
                <a:off x="280" y="1836"/>
                <a:ext cx="83" cy="81"/>
              </a:xfrm>
              <a:custGeom>
                <a:avLst/>
                <a:gdLst/>
                <a:ahLst/>
                <a:cxnLst>
                  <a:cxn ang="0">
                    <a:pos x="0" y="0"/>
                  </a:cxn>
                  <a:cxn ang="0">
                    <a:pos x="2" y="0"/>
                  </a:cxn>
                  <a:cxn ang="0">
                    <a:pos x="83" y="81"/>
                  </a:cxn>
                  <a:cxn ang="0">
                    <a:pos x="81" y="80"/>
                  </a:cxn>
                  <a:cxn ang="0">
                    <a:pos x="0" y="0"/>
                  </a:cxn>
                </a:cxnLst>
                <a:rect l="0" t="0" r="r" b="b"/>
                <a:pathLst>
                  <a:path w="83" h="81">
                    <a:moveTo>
                      <a:pt x="0" y="0"/>
                    </a:moveTo>
                    <a:lnTo>
                      <a:pt x="2" y="0"/>
                    </a:lnTo>
                    <a:lnTo>
                      <a:pt x="83" y="81"/>
                    </a:lnTo>
                    <a:lnTo>
                      <a:pt x="81" y="80"/>
                    </a:lnTo>
                    <a:lnTo>
                      <a:pt x="0" y="0"/>
                    </a:lnTo>
                    <a:close/>
                  </a:path>
                </a:pathLst>
              </a:custGeom>
              <a:solidFill>
                <a:srgbClr val="4387A8"/>
              </a:solidFill>
              <a:ln w="9525">
                <a:noFill/>
                <a:round/>
                <a:headEnd/>
                <a:tailEnd/>
              </a:ln>
            </p:spPr>
            <p:txBody>
              <a:bodyPr/>
              <a:lstStyle/>
              <a:p>
                <a:endParaRPr lang="en-US"/>
              </a:p>
            </p:txBody>
          </p:sp>
          <p:sp>
            <p:nvSpPr>
              <p:cNvPr id="274040" name="Freeform 2680"/>
              <p:cNvSpPr>
                <a:spLocks/>
              </p:cNvSpPr>
              <p:nvPr/>
            </p:nvSpPr>
            <p:spPr bwMode="auto">
              <a:xfrm>
                <a:off x="282" y="1836"/>
                <a:ext cx="83" cy="82"/>
              </a:xfrm>
              <a:custGeom>
                <a:avLst/>
                <a:gdLst/>
                <a:ahLst/>
                <a:cxnLst>
                  <a:cxn ang="0">
                    <a:pos x="0" y="0"/>
                  </a:cxn>
                  <a:cxn ang="0">
                    <a:pos x="3" y="1"/>
                  </a:cxn>
                  <a:cxn ang="0">
                    <a:pos x="83" y="82"/>
                  </a:cxn>
                  <a:cxn ang="0">
                    <a:pos x="81" y="81"/>
                  </a:cxn>
                  <a:cxn ang="0">
                    <a:pos x="0" y="0"/>
                  </a:cxn>
                </a:cxnLst>
                <a:rect l="0" t="0" r="r" b="b"/>
                <a:pathLst>
                  <a:path w="83" h="82">
                    <a:moveTo>
                      <a:pt x="0" y="0"/>
                    </a:moveTo>
                    <a:lnTo>
                      <a:pt x="3" y="1"/>
                    </a:lnTo>
                    <a:lnTo>
                      <a:pt x="83" y="82"/>
                    </a:lnTo>
                    <a:lnTo>
                      <a:pt x="81" y="81"/>
                    </a:lnTo>
                    <a:lnTo>
                      <a:pt x="0" y="0"/>
                    </a:lnTo>
                    <a:close/>
                  </a:path>
                </a:pathLst>
              </a:custGeom>
              <a:solidFill>
                <a:srgbClr val="4286A7"/>
              </a:solidFill>
              <a:ln w="9525">
                <a:noFill/>
                <a:round/>
                <a:headEnd/>
                <a:tailEnd/>
              </a:ln>
            </p:spPr>
            <p:txBody>
              <a:bodyPr/>
              <a:lstStyle/>
              <a:p>
                <a:endParaRPr lang="en-US"/>
              </a:p>
            </p:txBody>
          </p:sp>
          <p:sp>
            <p:nvSpPr>
              <p:cNvPr id="274041" name="Freeform 2681"/>
              <p:cNvSpPr>
                <a:spLocks/>
              </p:cNvSpPr>
              <p:nvPr/>
            </p:nvSpPr>
            <p:spPr bwMode="auto">
              <a:xfrm>
                <a:off x="285" y="1837"/>
                <a:ext cx="92" cy="82"/>
              </a:xfrm>
              <a:custGeom>
                <a:avLst/>
                <a:gdLst/>
                <a:ahLst/>
                <a:cxnLst>
                  <a:cxn ang="0">
                    <a:pos x="0" y="0"/>
                  </a:cxn>
                  <a:cxn ang="0">
                    <a:pos x="11" y="2"/>
                  </a:cxn>
                  <a:cxn ang="0">
                    <a:pos x="92" y="82"/>
                  </a:cxn>
                  <a:cxn ang="0">
                    <a:pos x="80" y="81"/>
                  </a:cxn>
                  <a:cxn ang="0">
                    <a:pos x="0" y="0"/>
                  </a:cxn>
                </a:cxnLst>
                <a:rect l="0" t="0" r="r" b="b"/>
                <a:pathLst>
                  <a:path w="92" h="82">
                    <a:moveTo>
                      <a:pt x="0" y="0"/>
                    </a:moveTo>
                    <a:lnTo>
                      <a:pt x="11" y="2"/>
                    </a:lnTo>
                    <a:lnTo>
                      <a:pt x="92" y="82"/>
                    </a:lnTo>
                    <a:lnTo>
                      <a:pt x="80" y="81"/>
                    </a:lnTo>
                    <a:lnTo>
                      <a:pt x="0" y="0"/>
                    </a:lnTo>
                    <a:close/>
                  </a:path>
                </a:pathLst>
              </a:custGeom>
              <a:solidFill>
                <a:srgbClr val="4285A6"/>
              </a:solidFill>
              <a:ln w="9525">
                <a:noFill/>
                <a:round/>
                <a:headEnd/>
                <a:tailEnd/>
              </a:ln>
            </p:spPr>
            <p:txBody>
              <a:bodyPr/>
              <a:lstStyle/>
              <a:p>
                <a:endParaRPr lang="en-US"/>
              </a:p>
            </p:txBody>
          </p:sp>
          <p:sp>
            <p:nvSpPr>
              <p:cNvPr id="274042" name="Line 2682"/>
              <p:cNvSpPr>
                <a:spLocks noChangeShapeType="1"/>
              </p:cNvSpPr>
              <p:nvPr/>
            </p:nvSpPr>
            <p:spPr bwMode="auto">
              <a:xfrm>
                <a:off x="285" y="1837"/>
                <a:ext cx="80" cy="81"/>
              </a:xfrm>
              <a:prstGeom prst="line">
                <a:avLst/>
              </a:prstGeom>
              <a:noFill/>
              <a:ln w="1588">
                <a:solidFill>
                  <a:srgbClr val="4285A6"/>
                </a:solidFill>
                <a:miter lim="800000"/>
                <a:headEnd/>
                <a:tailEnd/>
              </a:ln>
            </p:spPr>
            <p:txBody>
              <a:bodyPr/>
              <a:lstStyle/>
              <a:p>
                <a:endParaRPr lang="en-US"/>
              </a:p>
            </p:txBody>
          </p:sp>
          <p:sp>
            <p:nvSpPr>
              <p:cNvPr id="274043" name="Freeform 2683"/>
              <p:cNvSpPr>
                <a:spLocks/>
              </p:cNvSpPr>
              <p:nvPr/>
            </p:nvSpPr>
            <p:spPr bwMode="auto">
              <a:xfrm>
                <a:off x="285" y="1837"/>
                <a:ext cx="82" cy="81"/>
              </a:xfrm>
              <a:custGeom>
                <a:avLst/>
                <a:gdLst/>
                <a:ahLst/>
                <a:cxnLst>
                  <a:cxn ang="0">
                    <a:pos x="0" y="0"/>
                  </a:cxn>
                  <a:cxn ang="0">
                    <a:pos x="2" y="0"/>
                  </a:cxn>
                  <a:cxn ang="0">
                    <a:pos x="82" y="81"/>
                  </a:cxn>
                  <a:cxn ang="0">
                    <a:pos x="80" y="81"/>
                  </a:cxn>
                  <a:cxn ang="0">
                    <a:pos x="0" y="0"/>
                  </a:cxn>
                </a:cxnLst>
                <a:rect l="0" t="0" r="r" b="b"/>
                <a:pathLst>
                  <a:path w="82" h="81">
                    <a:moveTo>
                      <a:pt x="0" y="0"/>
                    </a:moveTo>
                    <a:lnTo>
                      <a:pt x="2" y="0"/>
                    </a:lnTo>
                    <a:lnTo>
                      <a:pt x="82" y="81"/>
                    </a:lnTo>
                    <a:lnTo>
                      <a:pt x="80" y="81"/>
                    </a:lnTo>
                    <a:lnTo>
                      <a:pt x="0" y="0"/>
                    </a:lnTo>
                    <a:close/>
                  </a:path>
                </a:pathLst>
              </a:custGeom>
              <a:solidFill>
                <a:srgbClr val="4285A6"/>
              </a:solidFill>
              <a:ln w="9525">
                <a:noFill/>
                <a:round/>
                <a:headEnd/>
                <a:tailEnd/>
              </a:ln>
            </p:spPr>
            <p:txBody>
              <a:bodyPr/>
              <a:lstStyle/>
              <a:p>
                <a:endParaRPr lang="en-US"/>
              </a:p>
            </p:txBody>
          </p:sp>
          <p:sp>
            <p:nvSpPr>
              <p:cNvPr id="274044" name="Freeform 2684"/>
              <p:cNvSpPr>
                <a:spLocks/>
              </p:cNvSpPr>
              <p:nvPr/>
            </p:nvSpPr>
            <p:spPr bwMode="auto">
              <a:xfrm>
                <a:off x="287" y="1837"/>
                <a:ext cx="82" cy="81"/>
              </a:xfrm>
              <a:custGeom>
                <a:avLst/>
                <a:gdLst/>
                <a:ahLst/>
                <a:cxnLst>
                  <a:cxn ang="0">
                    <a:pos x="0" y="0"/>
                  </a:cxn>
                  <a:cxn ang="0">
                    <a:pos x="1" y="0"/>
                  </a:cxn>
                  <a:cxn ang="0">
                    <a:pos x="82" y="81"/>
                  </a:cxn>
                  <a:cxn ang="0">
                    <a:pos x="80" y="81"/>
                  </a:cxn>
                  <a:cxn ang="0">
                    <a:pos x="0" y="0"/>
                  </a:cxn>
                </a:cxnLst>
                <a:rect l="0" t="0" r="r" b="b"/>
                <a:pathLst>
                  <a:path w="82" h="81">
                    <a:moveTo>
                      <a:pt x="0" y="0"/>
                    </a:moveTo>
                    <a:lnTo>
                      <a:pt x="1" y="0"/>
                    </a:lnTo>
                    <a:lnTo>
                      <a:pt x="82" y="81"/>
                    </a:lnTo>
                    <a:lnTo>
                      <a:pt x="80" y="81"/>
                    </a:lnTo>
                    <a:lnTo>
                      <a:pt x="0" y="0"/>
                    </a:lnTo>
                    <a:close/>
                  </a:path>
                </a:pathLst>
              </a:custGeom>
              <a:solidFill>
                <a:srgbClr val="4184A4"/>
              </a:solidFill>
              <a:ln w="9525">
                <a:noFill/>
                <a:round/>
                <a:headEnd/>
                <a:tailEnd/>
              </a:ln>
            </p:spPr>
            <p:txBody>
              <a:bodyPr/>
              <a:lstStyle/>
              <a:p>
                <a:endParaRPr lang="en-US"/>
              </a:p>
            </p:txBody>
          </p:sp>
          <p:sp>
            <p:nvSpPr>
              <p:cNvPr id="274045" name="Freeform 2685"/>
              <p:cNvSpPr>
                <a:spLocks/>
              </p:cNvSpPr>
              <p:nvPr/>
            </p:nvSpPr>
            <p:spPr bwMode="auto">
              <a:xfrm>
                <a:off x="288" y="1837"/>
                <a:ext cx="83" cy="81"/>
              </a:xfrm>
              <a:custGeom>
                <a:avLst/>
                <a:gdLst/>
                <a:ahLst/>
                <a:cxnLst>
                  <a:cxn ang="0">
                    <a:pos x="0" y="0"/>
                  </a:cxn>
                  <a:cxn ang="0">
                    <a:pos x="2" y="1"/>
                  </a:cxn>
                  <a:cxn ang="0">
                    <a:pos x="83" y="81"/>
                  </a:cxn>
                  <a:cxn ang="0">
                    <a:pos x="81" y="81"/>
                  </a:cxn>
                  <a:cxn ang="0">
                    <a:pos x="0" y="0"/>
                  </a:cxn>
                </a:cxnLst>
                <a:rect l="0" t="0" r="r" b="b"/>
                <a:pathLst>
                  <a:path w="83" h="81">
                    <a:moveTo>
                      <a:pt x="0" y="0"/>
                    </a:moveTo>
                    <a:lnTo>
                      <a:pt x="2" y="1"/>
                    </a:lnTo>
                    <a:lnTo>
                      <a:pt x="83" y="81"/>
                    </a:lnTo>
                    <a:lnTo>
                      <a:pt x="81" y="81"/>
                    </a:lnTo>
                    <a:lnTo>
                      <a:pt x="0" y="0"/>
                    </a:lnTo>
                    <a:close/>
                  </a:path>
                </a:pathLst>
              </a:custGeom>
              <a:solidFill>
                <a:srgbClr val="4183A3"/>
              </a:solidFill>
              <a:ln w="9525">
                <a:noFill/>
                <a:round/>
                <a:headEnd/>
                <a:tailEnd/>
              </a:ln>
            </p:spPr>
            <p:txBody>
              <a:bodyPr/>
              <a:lstStyle/>
              <a:p>
                <a:endParaRPr lang="en-US"/>
              </a:p>
            </p:txBody>
          </p:sp>
          <p:sp>
            <p:nvSpPr>
              <p:cNvPr id="274046" name="Freeform 2686"/>
              <p:cNvSpPr>
                <a:spLocks/>
              </p:cNvSpPr>
              <p:nvPr/>
            </p:nvSpPr>
            <p:spPr bwMode="auto">
              <a:xfrm>
                <a:off x="290" y="1838"/>
                <a:ext cx="83" cy="81"/>
              </a:xfrm>
              <a:custGeom>
                <a:avLst/>
                <a:gdLst/>
                <a:ahLst/>
                <a:cxnLst>
                  <a:cxn ang="0">
                    <a:pos x="0" y="0"/>
                  </a:cxn>
                  <a:cxn ang="0">
                    <a:pos x="2" y="0"/>
                  </a:cxn>
                  <a:cxn ang="0">
                    <a:pos x="83" y="81"/>
                  </a:cxn>
                  <a:cxn ang="0">
                    <a:pos x="81" y="80"/>
                  </a:cxn>
                  <a:cxn ang="0">
                    <a:pos x="0" y="0"/>
                  </a:cxn>
                </a:cxnLst>
                <a:rect l="0" t="0" r="r" b="b"/>
                <a:pathLst>
                  <a:path w="83" h="81">
                    <a:moveTo>
                      <a:pt x="0" y="0"/>
                    </a:moveTo>
                    <a:lnTo>
                      <a:pt x="2" y="0"/>
                    </a:lnTo>
                    <a:lnTo>
                      <a:pt x="83" y="81"/>
                    </a:lnTo>
                    <a:lnTo>
                      <a:pt x="81" y="80"/>
                    </a:lnTo>
                    <a:lnTo>
                      <a:pt x="0" y="0"/>
                    </a:lnTo>
                    <a:close/>
                  </a:path>
                </a:pathLst>
              </a:custGeom>
              <a:solidFill>
                <a:srgbClr val="4082A2"/>
              </a:solidFill>
              <a:ln w="9525">
                <a:noFill/>
                <a:round/>
                <a:headEnd/>
                <a:tailEnd/>
              </a:ln>
            </p:spPr>
            <p:txBody>
              <a:bodyPr/>
              <a:lstStyle/>
              <a:p>
                <a:endParaRPr lang="en-US"/>
              </a:p>
            </p:txBody>
          </p:sp>
          <p:sp>
            <p:nvSpPr>
              <p:cNvPr id="274047" name="Freeform 2687"/>
              <p:cNvSpPr>
                <a:spLocks/>
              </p:cNvSpPr>
              <p:nvPr/>
            </p:nvSpPr>
            <p:spPr bwMode="auto">
              <a:xfrm>
                <a:off x="292" y="1838"/>
                <a:ext cx="83" cy="81"/>
              </a:xfrm>
              <a:custGeom>
                <a:avLst/>
                <a:gdLst/>
                <a:ahLst/>
                <a:cxnLst>
                  <a:cxn ang="0">
                    <a:pos x="0" y="0"/>
                  </a:cxn>
                  <a:cxn ang="0">
                    <a:pos x="2" y="0"/>
                  </a:cxn>
                  <a:cxn ang="0">
                    <a:pos x="83" y="81"/>
                  </a:cxn>
                  <a:cxn ang="0">
                    <a:pos x="81" y="81"/>
                  </a:cxn>
                  <a:cxn ang="0">
                    <a:pos x="0" y="0"/>
                  </a:cxn>
                </a:cxnLst>
                <a:rect l="0" t="0" r="r" b="b"/>
                <a:pathLst>
                  <a:path w="83" h="81">
                    <a:moveTo>
                      <a:pt x="0" y="0"/>
                    </a:moveTo>
                    <a:lnTo>
                      <a:pt x="2" y="0"/>
                    </a:lnTo>
                    <a:lnTo>
                      <a:pt x="83" y="81"/>
                    </a:lnTo>
                    <a:lnTo>
                      <a:pt x="81" y="81"/>
                    </a:lnTo>
                    <a:lnTo>
                      <a:pt x="0" y="0"/>
                    </a:lnTo>
                    <a:close/>
                  </a:path>
                </a:pathLst>
              </a:custGeom>
              <a:solidFill>
                <a:srgbClr val="4081A1"/>
              </a:solidFill>
              <a:ln w="9525">
                <a:noFill/>
                <a:round/>
                <a:headEnd/>
                <a:tailEnd/>
              </a:ln>
            </p:spPr>
            <p:txBody>
              <a:bodyPr/>
              <a:lstStyle/>
              <a:p>
                <a:endParaRPr lang="en-US"/>
              </a:p>
            </p:txBody>
          </p:sp>
          <p:sp>
            <p:nvSpPr>
              <p:cNvPr id="274048" name="Freeform 2688"/>
              <p:cNvSpPr>
                <a:spLocks/>
              </p:cNvSpPr>
              <p:nvPr/>
            </p:nvSpPr>
            <p:spPr bwMode="auto">
              <a:xfrm>
                <a:off x="294" y="1838"/>
                <a:ext cx="83" cy="81"/>
              </a:xfrm>
              <a:custGeom>
                <a:avLst/>
                <a:gdLst/>
                <a:ahLst/>
                <a:cxnLst>
                  <a:cxn ang="0">
                    <a:pos x="0" y="0"/>
                  </a:cxn>
                  <a:cxn ang="0">
                    <a:pos x="2" y="1"/>
                  </a:cxn>
                  <a:cxn ang="0">
                    <a:pos x="83" y="81"/>
                  </a:cxn>
                  <a:cxn ang="0">
                    <a:pos x="81" y="81"/>
                  </a:cxn>
                  <a:cxn ang="0">
                    <a:pos x="0" y="0"/>
                  </a:cxn>
                </a:cxnLst>
                <a:rect l="0" t="0" r="r" b="b"/>
                <a:pathLst>
                  <a:path w="83" h="81">
                    <a:moveTo>
                      <a:pt x="0" y="0"/>
                    </a:moveTo>
                    <a:lnTo>
                      <a:pt x="2" y="1"/>
                    </a:lnTo>
                    <a:lnTo>
                      <a:pt x="83" y="81"/>
                    </a:lnTo>
                    <a:lnTo>
                      <a:pt x="81" y="81"/>
                    </a:lnTo>
                    <a:lnTo>
                      <a:pt x="0" y="0"/>
                    </a:lnTo>
                    <a:close/>
                  </a:path>
                </a:pathLst>
              </a:custGeom>
              <a:solidFill>
                <a:srgbClr val="3F80A0"/>
              </a:solidFill>
              <a:ln w="9525">
                <a:noFill/>
                <a:round/>
                <a:headEnd/>
                <a:tailEnd/>
              </a:ln>
            </p:spPr>
            <p:txBody>
              <a:bodyPr/>
              <a:lstStyle/>
              <a:p>
                <a:endParaRPr lang="en-US"/>
              </a:p>
            </p:txBody>
          </p:sp>
          <p:sp>
            <p:nvSpPr>
              <p:cNvPr id="274049" name="Freeform 2689"/>
              <p:cNvSpPr>
                <a:spLocks/>
              </p:cNvSpPr>
              <p:nvPr/>
            </p:nvSpPr>
            <p:spPr bwMode="auto">
              <a:xfrm>
                <a:off x="296" y="1839"/>
                <a:ext cx="92" cy="81"/>
              </a:xfrm>
              <a:custGeom>
                <a:avLst/>
                <a:gdLst/>
                <a:ahLst/>
                <a:cxnLst>
                  <a:cxn ang="0">
                    <a:pos x="0" y="0"/>
                  </a:cxn>
                  <a:cxn ang="0">
                    <a:pos x="12" y="0"/>
                  </a:cxn>
                  <a:cxn ang="0">
                    <a:pos x="92" y="81"/>
                  </a:cxn>
                  <a:cxn ang="0">
                    <a:pos x="81" y="80"/>
                  </a:cxn>
                  <a:cxn ang="0">
                    <a:pos x="0" y="0"/>
                  </a:cxn>
                </a:cxnLst>
                <a:rect l="0" t="0" r="r" b="b"/>
                <a:pathLst>
                  <a:path w="92" h="81">
                    <a:moveTo>
                      <a:pt x="0" y="0"/>
                    </a:moveTo>
                    <a:lnTo>
                      <a:pt x="12" y="0"/>
                    </a:lnTo>
                    <a:lnTo>
                      <a:pt x="92" y="81"/>
                    </a:lnTo>
                    <a:lnTo>
                      <a:pt x="81" y="80"/>
                    </a:lnTo>
                    <a:lnTo>
                      <a:pt x="0" y="0"/>
                    </a:lnTo>
                    <a:close/>
                  </a:path>
                </a:pathLst>
              </a:custGeom>
              <a:solidFill>
                <a:srgbClr val="3F7F9F"/>
              </a:solidFill>
              <a:ln w="9525">
                <a:noFill/>
                <a:round/>
                <a:headEnd/>
                <a:tailEnd/>
              </a:ln>
            </p:spPr>
            <p:txBody>
              <a:bodyPr/>
              <a:lstStyle/>
              <a:p>
                <a:endParaRPr lang="en-US"/>
              </a:p>
            </p:txBody>
          </p:sp>
          <p:sp>
            <p:nvSpPr>
              <p:cNvPr id="274050" name="Line 2690"/>
              <p:cNvSpPr>
                <a:spLocks noChangeShapeType="1"/>
              </p:cNvSpPr>
              <p:nvPr/>
            </p:nvSpPr>
            <p:spPr bwMode="auto">
              <a:xfrm>
                <a:off x="296" y="1839"/>
                <a:ext cx="81" cy="80"/>
              </a:xfrm>
              <a:prstGeom prst="line">
                <a:avLst/>
              </a:prstGeom>
              <a:noFill/>
              <a:ln w="1588">
                <a:solidFill>
                  <a:srgbClr val="3F7F9F"/>
                </a:solidFill>
                <a:miter lim="800000"/>
                <a:headEnd/>
                <a:tailEnd/>
              </a:ln>
            </p:spPr>
            <p:txBody>
              <a:bodyPr/>
              <a:lstStyle/>
              <a:p>
                <a:endParaRPr lang="en-US"/>
              </a:p>
            </p:txBody>
          </p:sp>
          <p:sp>
            <p:nvSpPr>
              <p:cNvPr id="274051" name="Freeform 2691"/>
              <p:cNvSpPr>
                <a:spLocks/>
              </p:cNvSpPr>
              <p:nvPr/>
            </p:nvSpPr>
            <p:spPr bwMode="auto">
              <a:xfrm>
                <a:off x="296" y="1839"/>
                <a:ext cx="82" cy="80"/>
              </a:xfrm>
              <a:custGeom>
                <a:avLst/>
                <a:gdLst/>
                <a:ahLst/>
                <a:cxnLst>
                  <a:cxn ang="0">
                    <a:pos x="0" y="0"/>
                  </a:cxn>
                  <a:cxn ang="0">
                    <a:pos x="2" y="0"/>
                  </a:cxn>
                  <a:cxn ang="0">
                    <a:pos x="82" y="80"/>
                  </a:cxn>
                  <a:cxn ang="0">
                    <a:pos x="81" y="80"/>
                  </a:cxn>
                  <a:cxn ang="0">
                    <a:pos x="0" y="0"/>
                  </a:cxn>
                </a:cxnLst>
                <a:rect l="0" t="0" r="r" b="b"/>
                <a:pathLst>
                  <a:path w="82" h="80">
                    <a:moveTo>
                      <a:pt x="0" y="0"/>
                    </a:moveTo>
                    <a:lnTo>
                      <a:pt x="2" y="0"/>
                    </a:lnTo>
                    <a:lnTo>
                      <a:pt x="82" y="80"/>
                    </a:lnTo>
                    <a:lnTo>
                      <a:pt x="81" y="80"/>
                    </a:lnTo>
                    <a:lnTo>
                      <a:pt x="0" y="0"/>
                    </a:lnTo>
                    <a:close/>
                  </a:path>
                </a:pathLst>
              </a:custGeom>
              <a:solidFill>
                <a:srgbClr val="3F7F9F"/>
              </a:solidFill>
              <a:ln w="9525">
                <a:noFill/>
                <a:round/>
                <a:headEnd/>
                <a:tailEnd/>
              </a:ln>
            </p:spPr>
            <p:txBody>
              <a:bodyPr/>
              <a:lstStyle/>
              <a:p>
                <a:endParaRPr lang="en-US"/>
              </a:p>
            </p:txBody>
          </p:sp>
          <p:sp>
            <p:nvSpPr>
              <p:cNvPr id="274052" name="Freeform 2692"/>
              <p:cNvSpPr>
                <a:spLocks/>
              </p:cNvSpPr>
              <p:nvPr/>
            </p:nvSpPr>
            <p:spPr bwMode="auto">
              <a:xfrm>
                <a:off x="298" y="1839"/>
                <a:ext cx="82" cy="80"/>
              </a:xfrm>
              <a:custGeom>
                <a:avLst/>
                <a:gdLst/>
                <a:ahLst/>
                <a:cxnLst>
                  <a:cxn ang="0">
                    <a:pos x="0" y="0"/>
                  </a:cxn>
                  <a:cxn ang="0">
                    <a:pos x="1" y="0"/>
                  </a:cxn>
                  <a:cxn ang="0">
                    <a:pos x="82" y="80"/>
                  </a:cxn>
                  <a:cxn ang="0">
                    <a:pos x="80" y="80"/>
                  </a:cxn>
                  <a:cxn ang="0">
                    <a:pos x="0" y="0"/>
                  </a:cxn>
                </a:cxnLst>
                <a:rect l="0" t="0" r="r" b="b"/>
                <a:pathLst>
                  <a:path w="82" h="80">
                    <a:moveTo>
                      <a:pt x="0" y="0"/>
                    </a:moveTo>
                    <a:lnTo>
                      <a:pt x="1" y="0"/>
                    </a:lnTo>
                    <a:lnTo>
                      <a:pt x="82" y="80"/>
                    </a:lnTo>
                    <a:lnTo>
                      <a:pt x="80" y="80"/>
                    </a:lnTo>
                    <a:lnTo>
                      <a:pt x="0" y="0"/>
                    </a:lnTo>
                    <a:close/>
                  </a:path>
                </a:pathLst>
              </a:custGeom>
              <a:solidFill>
                <a:srgbClr val="3E7E9E"/>
              </a:solidFill>
              <a:ln w="9525">
                <a:noFill/>
                <a:round/>
                <a:headEnd/>
                <a:tailEnd/>
              </a:ln>
            </p:spPr>
            <p:txBody>
              <a:bodyPr/>
              <a:lstStyle/>
              <a:p>
                <a:endParaRPr lang="en-US"/>
              </a:p>
            </p:txBody>
          </p:sp>
          <p:sp>
            <p:nvSpPr>
              <p:cNvPr id="274053" name="Freeform 2693"/>
              <p:cNvSpPr>
                <a:spLocks/>
              </p:cNvSpPr>
              <p:nvPr/>
            </p:nvSpPr>
            <p:spPr bwMode="auto">
              <a:xfrm>
                <a:off x="299" y="1839"/>
                <a:ext cx="83" cy="80"/>
              </a:xfrm>
              <a:custGeom>
                <a:avLst/>
                <a:gdLst/>
                <a:ahLst/>
                <a:cxnLst>
                  <a:cxn ang="0">
                    <a:pos x="0" y="0"/>
                  </a:cxn>
                  <a:cxn ang="0">
                    <a:pos x="2" y="0"/>
                  </a:cxn>
                  <a:cxn ang="0">
                    <a:pos x="83" y="80"/>
                  </a:cxn>
                  <a:cxn ang="0">
                    <a:pos x="81" y="80"/>
                  </a:cxn>
                  <a:cxn ang="0">
                    <a:pos x="0" y="0"/>
                  </a:cxn>
                </a:cxnLst>
                <a:rect l="0" t="0" r="r" b="b"/>
                <a:pathLst>
                  <a:path w="83" h="80">
                    <a:moveTo>
                      <a:pt x="0" y="0"/>
                    </a:moveTo>
                    <a:lnTo>
                      <a:pt x="2" y="0"/>
                    </a:lnTo>
                    <a:lnTo>
                      <a:pt x="83" y="80"/>
                    </a:lnTo>
                    <a:lnTo>
                      <a:pt x="81" y="80"/>
                    </a:lnTo>
                    <a:lnTo>
                      <a:pt x="0" y="0"/>
                    </a:lnTo>
                    <a:close/>
                  </a:path>
                </a:pathLst>
              </a:custGeom>
              <a:solidFill>
                <a:srgbClr val="3E7D9D"/>
              </a:solidFill>
              <a:ln w="9525">
                <a:noFill/>
                <a:round/>
                <a:headEnd/>
                <a:tailEnd/>
              </a:ln>
            </p:spPr>
            <p:txBody>
              <a:bodyPr/>
              <a:lstStyle/>
              <a:p>
                <a:endParaRPr lang="en-US"/>
              </a:p>
            </p:txBody>
          </p:sp>
          <p:sp>
            <p:nvSpPr>
              <p:cNvPr id="274054" name="Freeform 2694"/>
              <p:cNvSpPr>
                <a:spLocks/>
              </p:cNvSpPr>
              <p:nvPr/>
            </p:nvSpPr>
            <p:spPr bwMode="auto">
              <a:xfrm>
                <a:off x="301" y="1839"/>
                <a:ext cx="82" cy="81"/>
              </a:xfrm>
              <a:custGeom>
                <a:avLst/>
                <a:gdLst/>
                <a:ahLst/>
                <a:cxnLst>
                  <a:cxn ang="0">
                    <a:pos x="0" y="0"/>
                  </a:cxn>
                  <a:cxn ang="0">
                    <a:pos x="2" y="0"/>
                  </a:cxn>
                  <a:cxn ang="0">
                    <a:pos x="82" y="81"/>
                  </a:cxn>
                  <a:cxn ang="0">
                    <a:pos x="81" y="80"/>
                  </a:cxn>
                  <a:cxn ang="0">
                    <a:pos x="0" y="0"/>
                  </a:cxn>
                </a:cxnLst>
                <a:rect l="0" t="0" r="r" b="b"/>
                <a:pathLst>
                  <a:path w="82" h="81">
                    <a:moveTo>
                      <a:pt x="0" y="0"/>
                    </a:moveTo>
                    <a:lnTo>
                      <a:pt x="2" y="0"/>
                    </a:lnTo>
                    <a:lnTo>
                      <a:pt x="82" y="81"/>
                    </a:lnTo>
                    <a:lnTo>
                      <a:pt x="81" y="80"/>
                    </a:lnTo>
                    <a:lnTo>
                      <a:pt x="0" y="0"/>
                    </a:lnTo>
                    <a:close/>
                  </a:path>
                </a:pathLst>
              </a:custGeom>
              <a:solidFill>
                <a:srgbClr val="3D7C9C"/>
              </a:solidFill>
              <a:ln w="9525">
                <a:noFill/>
                <a:round/>
                <a:headEnd/>
                <a:tailEnd/>
              </a:ln>
            </p:spPr>
            <p:txBody>
              <a:bodyPr/>
              <a:lstStyle/>
              <a:p>
                <a:endParaRPr lang="en-US"/>
              </a:p>
            </p:txBody>
          </p:sp>
          <p:sp>
            <p:nvSpPr>
              <p:cNvPr id="274055" name="Freeform 2695"/>
              <p:cNvSpPr>
                <a:spLocks/>
              </p:cNvSpPr>
              <p:nvPr/>
            </p:nvSpPr>
            <p:spPr bwMode="auto">
              <a:xfrm>
                <a:off x="303" y="1839"/>
                <a:ext cx="82" cy="81"/>
              </a:xfrm>
              <a:custGeom>
                <a:avLst/>
                <a:gdLst/>
                <a:ahLst/>
                <a:cxnLst>
                  <a:cxn ang="0">
                    <a:pos x="0" y="0"/>
                  </a:cxn>
                  <a:cxn ang="0">
                    <a:pos x="1" y="0"/>
                  </a:cxn>
                  <a:cxn ang="0">
                    <a:pos x="82" y="81"/>
                  </a:cxn>
                  <a:cxn ang="0">
                    <a:pos x="80" y="81"/>
                  </a:cxn>
                  <a:cxn ang="0">
                    <a:pos x="0" y="0"/>
                  </a:cxn>
                </a:cxnLst>
                <a:rect l="0" t="0" r="r" b="b"/>
                <a:pathLst>
                  <a:path w="82" h="81">
                    <a:moveTo>
                      <a:pt x="0" y="0"/>
                    </a:moveTo>
                    <a:lnTo>
                      <a:pt x="1" y="0"/>
                    </a:lnTo>
                    <a:lnTo>
                      <a:pt x="82" y="81"/>
                    </a:lnTo>
                    <a:lnTo>
                      <a:pt x="80" y="81"/>
                    </a:lnTo>
                    <a:lnTo>
                      <a:pt x="0" y="0"/>
                    </a:lnTo>
                    <a:close/>
                  </a:path>
                </a:pathLst>
              </a:custGeom>
              <a:solidFill>
                <a:srgbClr val="3D7B9B"/>
              </a:solidFill>
              <a:ln w="9525">
                <a:noFill/>
                <a:round/>
                <a:headEnd/>
                <a:tailEnd/>
              </a:ln>
            </p:spPr>
            <p:txBody>
              <a:bodyPr/>
              <a:lstStyle/>
              <a:p>
                <a:endParaRPr lang="en-US"/>
              </a:p>
            </p:txBody>
          </p:sp>
          <p:sp>
            <p:nvSpPr>
              <p:cNvPr id="274056" name="Freeform 2696"/>
              <p:cNvSpPr>
                <a:spLocks/>
              </p:cNvSpPr>
              <p:nvPr/>
            </p:nvSpPr>
            <p:spPr bwMode="auto">
              <a:xfrm>
                <a:off x="304" y="1839"/>
                <a:ext cx="82" cy="81"/>
              </a:xfrm>
              <a:custGeom>
                <a:avLst/>
                <a:gdLst/>
                <a:ahLst/>
                <a:cxnLst>
                  <a:cxn ang="0">
                    <a:pos x="0" y="0"/>
                  </a:cxn>
                  <a:cxn ang="0">
                    <a:pos x="2" y="0"/>
                  </a:cxn>
                  <a:cxn ang="0">
                    <a:pos x="82" y="81"/>
                  </a:cxn>
                  <a:cxn ang="0">
                    <a:pos x="81" y="81"/>
                  </a:cxn>
                  <a:cxn ang="0">
                    <a:pos x="0" y="0"/>
                  </a:cxn>
                </a:cxnLst>
                <a:rect l="0" t="0" r="r" b="b"/>
                <a:pathLst>
                  <a:path w="82" h="81">
                    <a:moveTo>
                      <a:pt x="0" y="0"/>
                    </a:moveTo>
                    <a:lnTo>
                      <a:pt x="2" y="0"/>
                    </a:lnTo>
                    <a:lnTo>
                      <a:pt x="82" y="81"/>
                    </a:lnTo>
                    <a:lnTo>
                      <a:pt x="81" y="81"/>
                    </a:lnTo>
                    <a:lnTo>
                      <a:pt x="0" y="0"/>
                    </a:lnTo>
                    <a:close/>
                  </a:path>
                </a:pathLst>
              </a:custGeom>
              <a:solidFill>
                <a:srgbClr val="3C7A9A"/>
              </a:solidFill>
              <a:ln w="9525">
                <a:noFill/>
                <a:round/>
                <a:headEnd/>
                <a:tailEnd/>
              </a:ln>
            </p:spPr>
            <p:txBody>
              <a:bodyPr/>
              <a:lstStyle/>
              <a:p>
                <a:endParaRPr lang="en-US"/>
              </a:p>
            </p:txBody>
          </p:sp>
          <p:sp>
            <p:nvSpPr>
              <p:cNvPr id="274057" name="Freeform 2697"/>
              <p:cNvSpPr>
                <a:spLocks/>
              </p:cNvSpPr>
              <p:nvPr/>
            </p:nvSpPr>
            <p:spPr bwMode="auto">
              <a:xfrm>
                <a:off x="306" y="1839"/>
                <a:ext cx="82" cy="81"/>
              </a:xfrm>
              <a:custGeom>
                <a:avLst/>
                <a:gdLst/>
                <a:ahLst/>
                <a:cxnLst>
                  <a:cxn ang="0">
                    <a:pos x="0" y="0"/>
                  </a:cxn>
                  <a:cxn ang="0">
                    <a:pos x="2" y="0"/>
                  </a:cxn>
                  <a:cxn ang="0">
                    <a:pos x="82" y="81"/>
                  </a:cxn>
                  <a:cxn ang="0">
                    <a:pos x="80" y="81"/>
                  </a:cxn>
                  <a:cxn ang="0">
                    <a:pos x="0" y="0"/>
                  </a:cxn>
                </a:cxnLst>
                <a:rect l="0" t="0" r="r" b="b"/>
                <a:pathLst>
                  <a:path w="82" h="81">
                    <a:moveTo>
                      <a:pt x="0" y="0"/>
                    </a:moveTo>
                    <a:lnTo>
                      <a:pt x="2" y="0"/>
                    </a:lnTo>
                    <a:lnTo>
                      <a:pt x="82" y="81"/>
                    </a:lnTo>
                    <a:lnTo>
                      <a:pt x="80" y="81"/>
                    </a:lnTo>
                    <a:lnTo>
                      <a:pt x="0" y="0"/>
                    </a:lnTo>
                    <a:close/>
                  </a:path>
                </a:pathLst>
              </a:custGeom>
              <a:solidFill>
                <a:srgbClr val="3C7999"/>
              </a:solidFill>
              <a:ln w="9525">
                <a:noFill/>
                <a:round/>
                <a:headEnd/>
                <a:tailEnd/>
              </a:ln>
            </p:spPr>
            <p:txBody>
              <a:bodyPr/>
              <a:lstStyle/>
              <a:p>
                <a:endParaRPr lang="en-US"/>
              </a:p>
            </p:txBody>
          </p:sp>
          <p:sp>
            <p:nvSpPr>
              <p:cNvPr id="274058" name="Freeform 2698"/>
              <p:cNvSpPr>
                <a:spLocks/>
              </p:cNvSpPr>
              <p:nvPr/>
            </p:nvSpPr>
            <p:spPr bwMode="auto">
              <a:xfrm>
                <a:off x="308" y="1839"/>
                <a:ext cx="1220" cy="81"/>
              </a:xfrm>
              <a:custGeom>
                <a:avLst/>
                <a:gdLst/>
                <a:ahLst/>
                <a:cxnLst>
                  <a:cxn ang="0">
                    <a:pos x="0" y="0"/>
                  </a:cxn>
                  <a:cxn ang="0">
                    <a:pos x="1140" y="0"/>
                  </a:cxn>
                  <a:cxn ang="0">
                    <a:pos x="1220" y="81"/>
                  </a:cxn>
                  <a:cxn ang="0">
                    <a:pos x="80" y="81"/>
                  </a:cxn>
                  <a:cxn ang="0">
                    <a:pos x="0" y="0"/>
                  </a:cxn>
                </a:cxnLst>
                <a:rect l="0" t="0" r="r" b="b"/>
                <a:pathLst>
                  <a:path w="1220" h="81">
                    <a:moveTo>
                      <a:pt x="0" y="0"/>
                    </a:moveTo>
                    <a:lnTo>
                      <a:pt x="1140" y="0"/>
                    </a:lnTo>
                    <a:lnTo>
                      <a:pt x="1220" y="81"/>
                    </a:lnTo>
                    <a:lnTo>
                      <a:pt x="80" y="81"/>
                    </a:lnTo>
                    <a:lnTo>
                      <a:pt x="0" y="0"/>
                    </a:lnTo>
                    <a:close/>
                  </a:path>
                </a:pathLst>
              </a:custGeom>
              <a:solidFill>
                <a:srgbClr val="3C7998"/>
              </a:solidFill>
              <a:ln w="9525">
                <a:noFill/>
                <a:round/>
                <a:headEnd/>
                <a:tailEnd/>
              </a:ln>
            </p:spPr>
            <p:txBody>
              <a:bodyPr/>
              <a:lstStyle/>
              <a:p>
                <a:endParaRPr lang="en-US"/>
              </a:p>
            </p:txBody>
          </p:sp>
          <p:sp>
            <p:nvSpPr>
              <p:cNvPr id="274059" name="Line 2699"/>
              <p:cNvSpPr>
                <a:spLocks noChangeShapeType="1"/>
              </p:cNvSpPr>
              <p:nvPr/>
            </p:nvSpPr>
            <p:spPr bwMode="auto">
              <a:xfrm>
                <a:off x="308" y="1839"/>
                <a:ext cx="80" cy="81"/>
              </a:xfrm>
              <a:prstGeom prst="line">
                <a:avLst/>
              </a:prstGeom>
              <a:noFill/>
              <a:ln w="1588">
                <a:solidFill>
                  <a:srgbClr val="3C7998"/>
                </a:solidFill>
                <a:miter lim="800000"/>
                <a:headEnd/>
                <a:tailEnd/>
              </a:ln>
            </p:spPr>
            <p:txBody>
              <a:bodyPr/>
              <a:lstStyle/>
              <a:p>
                <a:endParaRPr lang="en-US"/>
              </a:p>
            </p:txBody>
          </p:sp>
          <p:sp>
            <p:nvSpPr>
              <p:cNvPr id="274060" name="Freeform 2700"/>
              <p:cNvSpPr>
                <a:spLocks/>
              </p:cNvSpPr>
              <p:nvPr/>
            </p:nvSpPr>
            <p:spPr bwMode="auto">
              <a:xfrm>
                <a:off x="1448" y="1839"/>
                <a:ext cx="92" cy="81"/>
              </a:xfrm>
              <a:custGeom>
                <a:avLst/>
                <a:gdLst/>
                <a:ahLst/>
                <a:cxnLst>
                  <a:cxn ang="0">
                    <a:pos x="0" y="0"/>
                  </a:cxn>
                  <a:cxn ang="0">
                    <a:pos x="11" y="0"/>
                  </a:cxn>
                  <a:cxn ang="0">
                    <a:pos x="92" y="80"/>
                  </a:cxn>
                  <a:cxn ang="0">
                    <a:pos x="80" y="81"/>
                  </a:cxn>
                  <a:cxn ang="0">
                    <a:pos x="0" y="0"/>
                  </a:cxn>
                </a:cxnLst>
                <a:rect l="0" t="0" r="r" b="b"/>
                <a:pathLst>
                  <a:path w="92" h="81">
                    <a:moveTo>
                      <a:pt x="0" y="0"/>
                    </a:moveTo>
                    <a:lnTo>
                      <a:pt x="11" y="0"/>
                    </a:lnTo>
                    <a:lnTo>
                      <a:pt x="92" y="80"/>
                    </a:lnTo>
                    <a:lnTo>
                      <a:pt x="80" y="81"/>
                    </a:lnTo>
                    <a:lnTo>
                      <a:pt x="0" y="0"/>
                    </a:lnTo>
                    <a:close/>
                  </a:path>
                </a:pathLst>
              </a:custGeom>
              <a:solidFill>
                <a:srgbClr val="3C7998"/>
              </a:solidFill>
              <a:ln w="9525">
                <a:noFill/>
                <a:round/>
                <a:headEnd/>
                <a:tailEnd/>
              </a:ln>
            </p:spPr>
            <p:txBody>
              <a:bodyPr/>
              <a:lstStyle/>
              <a:p>
                <a:endParaRPr lang="en-US"/>
              </a:p>
            </p:txBody>
          </p:sp>
          <p:sp>
            <p:nvSpPr>
              <p:cNvPr id="274061" name="Line 2701"/>
              <p:cNvSpPr>
                <a:spLocks noChangeShapeType="1"/>
              </p:cNvSpPr>
              <p:nvPr/>
            </p:nvSpPr>
            <p:spPr bwMode="auto">
              <a:xfrm>
                <a:off x="1448" y="1839"/>
                <a:ext cx="80" cy="81"/>
              </a:xfrm>
              <a:prstGeom prst="line">
                <a:avLst/>
              </a:prstGeom>
              <a:noFill/>
              <a:ln w="1588">
                <a:solidFill>
                  <a:srgbClr val="3C7998"/>
                </a:solidFill>
                <a:miter lim="800000"/>
                <a:headEnd/>
                <a:tailEnd/>
              </a:ln>
            </p:spPr>
            <p:txBody>
              <a:bodyPr/>
              <a:lstStyle/>
              <a:p>
                <a:endParaRPr lang="en-US"/>
              </a:p>
            </p:txBody>
          </p:sp>
          <p:sp>
            <p:nvSpPr>
              <p:cNvPr id="274062" name="Freeform 2702"/>
              <p:cNvSpPr>
                <a:spLocks/>
              </p:cNvSpPr>
              <p:nvPr/>
            </p:nvSpPr>
            <p:spPr bwMode="auto">
              <a:xfrm>
                <a:off x="1448" y="1839"/>
                <a:ext cx="82" cy="81"/>
              </a:xfrm>
              <a:custGeom>
                <a:avLst/>
                <a:gdLst/>
                <a:ahLst/>
                <a:cxnLst>
                  <a:cxn ang="0">
                    <a:pos x="0" y="0"/>
                  </a:cxn>
                  <a:cxn ang="0">
                    <a:pos x="1" y="0"/>
                  </a:cxn>
                  <a:cxn ang="0">
                    <a:pos x="82" y="81"/>
                  </a:cxn>
                  <a:cxn ang="0">
                    <a:pos x="80" y="81"/>
                  </a:cxn>
                  <a:cxn ang="0">
                    <a:pos x="0" y="0"/>
                  </a:cxn>
                </a:cxnLst>
                <a:rect l="0" t="0" r="r" b="b"/>
                <a:pathLst>
                  <a:path w="82" h="81">
                    <a:moveTo>
                      <a:pt x="0" y="0"/>
                    </a:moveTo>
                    <a:lnTo>
                      <a:pt x="1" y="0"/>
                    </a:lnTo>
                    <a:lnTo>
                      <a:pt x="82" y="81"/>
                    </a:lnTo>
                    <a:lnTo>
                      <a:pt x="80" y="81"/>
                    </a:lnTo>
                    <a:lnTo>
                      <a:pt x="0" y="0"/>
                    </a:lnTo>
                    <a:close/>
                  </a:path>
                </a:pathLst>
              </a:custGeom>
              <a:solidFill>
                <a:srgbClr val="3C7998"/>
              </a:solidFill>
              <a:ln w="9525">
                <a:noFill/>
                <a:round/>
                <a:headEnd/>
                <a:tailEnd/>
              </a:ln>
            </p:spPr>
            <p:txBody>
              <a:bodyPr/>
              <a:lstStyle/>
              <a:p>
                <a:endParaRPr lang="en-US"/>
              </a:p>
            </p:txBody>
          </p:sp>
          <p:sp>
            <p:nvSpPr>
              <p:cNvPr id="274063" name="Freeform 2703"/>
              <p:cNvSpPr>
                <a:spLocks/>
              </p:cNvSpPr>
              <p:nvPr/>
            </p:nvSpPr>
            <p:spPr bwMode="auto">
              <a:xfrm>
                <a:off x="1449" y="1839"/>
                <a:ext cx="83" cy="81"/>
              </a:xfrm>
              <a:custGeom>
                <a:avLst/>
                <a:gdLst/>
                <a:ahLst/>
                <a:cxnLst>
                  <a:cxn ang="0">
                    <a:pos x="0" y="0"/>
                  </a:cxn>
                  <a:cxn ang="0">
                    <a:pos x="2" y="0"/>
                  </a:cxn>
                  <a:cxn ang="0">
                    <a:pos x="83" y="81"/>
                  </a:cxn>
                  <a:cxn ang="0">
                    <a:pos x="81" y="81"/>
                  </a:cxn>
                  <a:cxn ang="0">
                    <a:pos x="0" y="0"/>
                  </a:cxn>
                </a:cxnLst>
                <a:rect l="0" t="0" r="r" b="b"/>
                <a:pathLst>
                  <a:path w="83" h="81">
                    <a:moveTo>
                      <a:pt x="0" y="0"/>
                    </a:moveTo>
                    <a:lnTo>
                      <a:pt x="2" y="0"/>
                    </a:lnTo>
                    <a:lnTo>
                      <a:pt x="83" y="81"/>
                    </a:lnTo>
                    <a:lnTo>
                      <a:pt x="81" y="81"/>
                    </a:lnTo>
                    <a:lnTo>
                      <a:pt x="0" y="0"/>
                    </a:lnTo>
                    <a:close/>
                  </a:path>
                </a:pathLst>
              </a:custGeom>
              <a:solidFill>
                <a:srgbClr val="3C7999"/>
              </a:solidFill>
              <a:ln w="9525">
                <a:noFill/>
                <a:round/>
                <a:headEnd/>
                <a:tailEnd/>
              </a:ln>
            </p:spPr>
            <p:txBody>
              <a:bodyPr/>
              <a:lstStyle/>
              <a:p>
                <a:endParaRPr lang="en-US"/>
              </a:p>
            </p:txBody>
          </p:sp>
          <p:sp>
            <p:nvSpPr>
              <p:cNvPr id="274064" name="Freeform 2704"/>
              <p:cNvSpPr>
                <a:spLocks/>
              </p:cNvSpPr>
              <p:nvPr/>
            </p:nvSpPr>
            <p:spPr bwMode="auto">
              <a:xfrm>
                <a:off x="1451" y="1839"/>
                <a:ext cx="82" cy="81"/>
              </a:xfrm>
              <a:custGeom>
                <a:avLst/>
                <a:gdLst/>
                <a:ahLst/>
                <a:cxnLst>
                  <a:cxn ang="0">
                    <a:pos x="0" y="0"/>
                  </a:cxn>
                  <a:cxn ang="0">
                    <a:pos x="2" y="0"/>
                  </a:cxn>
                  <a:cxn ang="0">
                    <a:pos x="82" y="81"/>
                  </a:cxn>
                  <a:cxn ang="0">
                    <a:pos x="81" y="81"/>
                  </a:cxn>
                  <a:cxn ang="0">
                    <a:pos x="0" y="0"/>
                  </a:cxn>
                </a:cxnLst>
                <a:rect l="0" t="0" r="r" b="b"/>
                <a:pathLst>
                  <a:path w="82" h="81">
                    <a:moveTo>
                      <a:pt x="0" y="0"/>
                    </a:moveTo>
                    <a:lnTo>
                      <a:pt x="2" y="0"/>
                    </a:lnTo>
                    <a:lnTo>
                      <a:pt x="82" y="81"/>
                    </a:lnTo>
                    <a:lnTo>
                      <a:pt x="81" y="81"/>
                    </a:lnTo>
                    <a:lnTo>
                      <a:pt x="0" y="0"/>
                    </a:lnTo>
                    <a:close/>
                  </a:path>
                </a:pathLst>
              </a:custGeom>
              <a:solidFill>
                <a:srgbClr val="3C7A9A"/>
              </a:solidFill>
              <a:ln w="9525">
                <a:noFill/>
                <a:round/>
                <a:headEnd/>
                <a:tailEnd/>
              </a:ln>
            </p:spPr>
            <p:txBody>
              <a:bodyPr/>
              <a:lstStyle/>
              <a:p>
                <a:endParaRPr lang="en-US"/>
              </a:p>
            </p:txBody>
          </p:sp>
          <p:sp>
            <p:nvSpPr>
              <p:cNvPr id="274065" name="Freeform 2705"/>
              <p:cNvSpPr>
                <a:spLocks/>
              </p:cNvSpPr>
              <p:nvPr/>
            </p:nvSpPr>
            <p:spPr bwMode="auto">
              <a:xfrm>
                <a:off x="1453" y="1839"/>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3D7B9B"/>
              </a:solidFill>
              <a:ln w="9525">
                <a:noFill/>
                <a:round/>
                <a:headEnd/>
                <a:tailEnd/>
              </a:ln>
            </p:spPr>
            <p:txBody>
              <a:bodyPr/>
              <a:lstStyle/>
              <a:p>
                <a:endParaRPr lang="en-US"/>
              </a:p>
            </p:txBody>
          </p:sp>
          <p:sp>
            <p:nvSpPr>
              <p:cNvPr id="274066" name="Freeform 2706"/>
              <p:cNvSpPr>
                <a:spLocks/>
              </p:cNvSpPr>
              <p:nvPr/>
            </p:nvSpPr>
            <p:spPr bwMode="auto">
              <a:xfrm>
                <a:off x="1454" y="1839"/>
                <a:ext cx="83" cy="80"/>
              </a:xfrm>
              <a:custGeom>
                <a:avLst/>
                <a:gdLst/>
                <a:ahLst/>
                <a:cxnLst>
                  <a:cxn ang="0">
                    <a:pos x="0" y="0"/>
                  </a:cxn>
                  <a:cxn ang="0">
                    <a:pos x="2" y="0"/>
                  </a:cxn>
                  <a:cxn ang="0">
                    <a:pos x="83" y="80"/>
                  </a:cxn>
                  <a:cxn ang="0">
                    <a:pos x="81" y="80"/>
                  </a:cxn>
                  <a:cxn ang="0">
                    <a:pos x="0" y="0"/>
                  </a:cxn>
                </a:cxnLst>
                <a:rect l="0" t="0" r="r" b="b"/>
                <a:pathLst>
                  <a:path w="83" h="80">
                    <a:moveTo>
                      <a:pt x="0" y="0"/>
                    </a:moveTo>
                    <a:lnTo>
                      <a:pt x="2" y="0"/>
                    </a:lnTo>
                    <a:lnTo>
                      <a:pt x="83" y="80"/>
                    </a:lnTo>
                    <a:lnTo>
                      <a:pt x="81" y="80"/>
                    </a:lnTo>
                    <a:lnTo>
                      <a:pt x="0" y="0"/>
                    </a:lnTo>
                    <a:close/>
                  </a:path>
                </a:pathLst>
              </a:custGeom>
              <a:solidFill>
                <a:srgbClr val="3D7C9C"/>
              </a:solidFill>
              <a:ln w="9525">
                <a:noFill/>
                <a:round/>
                <a:headEnd/>
                <a:tailEnd/>
              </a:ln>
            </p:spPr>
            <p:txBody>
              <a:bodyPr/>
              <a:lstStyle/>
              <a:p>
                <a:endParaRPr lang="en-US"/>
              </a:p>
            </p:txBody>
          </p:sp>
          <p:sp>
            <p:nvSpPr>
              <p:cNvPr id="274067" name="Freeform 2707"/>
              <p:cNvSpPr>
                <a:spLocks/>
              </p:cNvSpPr>
              <p:nvPr/>
            </p:nvSpPr>
            <p:spPr bwMode="auto">
              <a:xfrm>
                <a:off x="1456" y="1839"/>
                <a:ext cx="82" cy="80"/>
              </a:xfrm>
              <a:custGeom>
                <a:avLst/>
                <a:gdLst/>
                <a:ahLst/>
                <a:cxnLst>
                  <a:cxn ang="0">
                    <a:pos x="0" y="0"/>
                  </a:cxn>
                  <a:cxn ang="0">
                    <a:pos x="2" y="0"/>
                  </a:cxn>
                  <a:cxn ang="0">
                    <a:pos x="82" y="80"/>
                  </a:cxn>
                  <a:cxn ang="0">
                    <a:pos x="81" y="80"/>
                  </a:cxn>
                  <a:cxn ang="0">
                    <a:pos x="0" y="0"/>
                  </a:cxn>
                </a:cxnLst>
                <a:rect l="0" t="0" r="r" b="b"/>
                <a:pathLst>
                  <a:path w="82" h="80">
                    <a:moveTo>
                      <a:pt x="0" y="0"/>
                    </a:moveTo>
                    <a:lnTo>
                      <a:pt x="2" y="0"/>
                    </a:lnTo>
                    <a:lnTo>
                      <a:pt x="82" y="80"/>
                    </a:lnTo>
                    <a:lnTo>
                      <a:pt x="81" y="80"/>
                    </a:lnTo>
                    <a:lnTo>
                      <a:pt x="0" y="0"/>
                    </a:lnTo>
                    <a:close/>
                  </a:path>
                </a:pathLst>
              </a:custGeom>
              <a:solidFill>
                <a:srgbClr val="3E7D9D"/>
              </a:solidFill>
              <a:ln w="9525">
                <a:noFill/>
                <a:round/>
                <a:headEnd/>
                <a:tailEnd/>
              </a:ln>
            </p:spPr>
            <p:txBody>
              <a:bodyPr/>
              <a:lstStyle/>
              <a:p>
                <a:endParaRPr lang="en-US"/>
              </a:p>
            </p:txBody>
          </p:sp>
          <p:sp>
            <p:nvSpPr>
              <p:cNvPr id="274068" name="Freeform 2708"/>
              <p:cNvSpPr>
                <a:spLocks/>
              </p:cNvSpPr>
              <p:nvPr/>
            </p:nvSpPr>
            <p:spPr bwMode="auto">
              <a:xfrm>
                <a:off x="1458" y="1839"/>
                <a:ext cx="82" cy="80"/>
              </a:xfrm>
              <a:custGeom>
                <a:avLst/>
                <a:gdLst/>
                <a:ahLst/>
                <a:cxnLst>
                  <a:cxn ang="0">
                    <a:pos x="0" y="0"/>
                  </a:cxn>
                  <a:cxn ang="0">
                    <a:pos x="1" y="0"/>
                  </a:cxn>
                  <a:cxn ang="0">
                    <a:pos x="82" y="80"/>
                  </a:cxn>
                  <a:cxn ang="0">
                    <a:pos x="80" y="80"/>
                  </a:cxn>
                  <a:cxn ang="0">
                    <a:pos x="0" y="0"/>
                  </a:cxn>
                </a:cxnLst>
                <a:rect l="0" t="0" r="r" b="b"/>
                <a:pathLst>
                  <a:path w="82" h="80">
                    <a:moveTo>
                      <a:pt x="0" y="0"/>
                    </a:moveTo>
                    <a:lnTo>
                      <a:pt x="1" y="0"/>
                    </a:lnTo>
                    <a:lnTo>
                      <a:pt x="82" y="80"/>
                    </a:lnTo>
                    <a:lnTo>
                      <a:pt x="80" y="80"/>
                    </a:lnTo>
                    <a:lnTo>
                      <a:pt x="0" y="0"/>
                    </a:lnTo>
                    <a:close/>
                  </a:path>
                </a:pathLst>
              </a:custGeom>
              <a:solidFill>
                <a:srgbClr val="3E7E9E"/>
              </a:solidFill>
              <a:ln w="9525">
                <a:noFill/>
                <a:round/>
                <a:headEnd/>
                <a:tailEnd/>
              </a:ln>
            </p:spPr>
            <p:txBody>
              <a:bodyPr/>
              <a:lstStyle/>
              <a:p>
                <a:endParaRPr lang="en-US"/>
              </a:p>
            </p:txBody>
          </p:sp>
          <p:sp>
            <p:nvSpPr>
              <p:cNvPr id="274069" name="Freeform 2709"/>
              <p:cNvSpPr>
                <a:spLocks/>
              </p:cNvSpPr>
              <p:nvPr/>
            </p:nvSpPr>
            <p:spPr bwMode="auto">
              <a:xfrm>
                <a:off x="1459" y="1837"/>
                <a:ext cx="92" cy="82"/>
              </a:xfrm>
              <a:custGeom>
                <a:avLst/>
                <a:gdLst/>
                <a:ahLst/>
                <a:cxnLst>
                  <a:cxn ang="0">
                    <a:pos x="0" y="2"/>
                  </a:cxn>
                  <a:cxn ang="0">
                    <a:pos x="12" y="0"/>
                  </a:cxn>
                  <a:cxn ang="0">
                    <a:pos x="92" y="81"/>
                  </a:cxn>
                  <a:cxn ang="0">
                    <a:pos x="81" y="82"/>
                  </a:cxn>
                  <a:cxn ang="0">
                    <a:pos x="0" y="2"/>
                  </a:cxn>
                </a:cxnLst>
                <a:rect l="0" t="0" r="r" b="b"/>
                <a:pathLst>
                  <a:path w="92" h="82">
                    <a:moveTo>
                      <a:pt x="0" y="2"/>
                    </a:moveTo>
                    <a:lnTo>
                      <a:pt x="12" y="0"/>
                    </a:lnTo>
                    <a:lnTo>
                      <a:pt x="92" y="81"/>
                    </a:lnTo>
                    <a:lnTo>
                      <a:pt x="81" y="82"/>
                    </a:lnTo>
                    <a:lnTo>
                      <a:pt x="0" y="2"/>
                    </a:lnTo>
                    <a:close/>
                  </a:path>
                </a:pathLst>
              </a:custGeom>
              <a:solidFill>
                <a:srgbClr val="3F7F9F"/>
              </a:solidFill>
              <a:ln w="9525">
                <a:noFill/>
                <a:round/>
                <a:headEnd/>
                <a:tailEnd/>
              </a:ln>
            </p:spPr>
            <p:txBody>
              <a:bodyPr/>
              <a:lstStyle/>
              <a:p>
                <a:endParaRPr lang="en-US"/>
              </a:p>
            </p:txBody>
          </p:sp>
          <p:sp>
            <p:nvSpPr>
              <p:cNvPr id="274070" name="Line 2710"/>
              <p:cNvSpPr>
                <a:spLocks noChangeShapeType="1"/>
              </p:cNvSpPr>
              <p:nvPr/>
            </p:nvSpPr>
            <p:spPr bwMode="auto">
              <a:xfrm>
                <a:off x="1459" y="1839"/>
                <a:ext cx="81" cy="80"/>
              </a:xfrm>
              <a:prstGeom prst="line">
                <a:avLst/>
              </a:prstGeom>
              <a:noFill/>
              <a:ln w="1588">
                <a:solidFill>
                  <a:srgbClr val="3F7F9F"/>
                </a:solidFill>
                <a:miter lim="800000"/>
                <a:headEnd/>
                <a:tailEnd/>
              </a:ln>
            </p:spPr>
            <p:txBody>
              <a:bodyPr/>
              <a:lstStyle/>
              <a:p>
                <a:endParaRPr lang="en-US"/>
              </a:p>
            </p:txBody>
          </p:sp>
          <p:sp>
            <p:nvSpPr>
              <p:cNvPr id="274071" name="Freeform 2711"/>
              <p:cNvSpPr>
                <a:spLocks/>
              </p:cNvSpPr>
              <p:nvPr/>
            </p:nvSpPr>
            <p:spPr bwMode="auto">
              <a:xfrm>
                <a:off x="1459" y="1838"/>
                <a:ext cx="83" cy="81"/>
              </a:xfrm>
              <a:custGeom>
                <a:avLst/>
                <a:gdLst/>
                <a:ahLst/>
                <a:cxnLst>
                  <a:cxn ang="0">
                    <a:pos x="0" y="1"/>
                  </a:cxn>
                  <a:cxn ang="0">
                    <a:pos x="2" y="0"/>
                  </a:cxn>
                  <a:cxn ang="0">
                    <a:pos x="83" y="81"/>
                  </a:cxn>
                  <a:cxn ang="0">
                    <a:pos x="81" y="81"/>
                  </a:cxn>
                  <a:cxn ang="0">
                    <a:pos x="0" y="1"/>
                  </a:cxn>
                </a:cxnLst>
                <a:rect l="0" t="0" r="r" b="b"/>
                <a:pathLst>
                  <a:path w="83" h="81">
                    <a:moveTo>
                      <a:pt x="0" y="1"/>
                    </a:moveTo>
                    <a:lnTo>
                      <a:pt x="2" y="0"/>
                    </a:lnTo>
                    <a:lnTo>
                      <a:pt x="83" y="81"/>
                    </a:lnTo>
                    <a:lnTo>
                      <a:pt x="81" y="81"/>
                    </a:lnTo>
                    <a:lnTo>
                      <a:pt x="0" y="1"/>
                    </a:lnTo>
                    <a:close/>
                  </a:path>
                </a:pathLst>
              </a:custGeom>
              <a:solidFill>
                <a:srgbClr val="3F7F9F"/>
              </a:solidFill>
              <a:ln w="9525">
                <a:noFill/>
                <a:round/>
                <a:headEnd/>
                <a:tailEnd/>
              </a:ln>
            </p:spPr>
            <p:txBody>
              <a:bodyPr/>
              <a:lstStyle/>
              <a:p>
                <a:endParaRPr lang="en-US"/>
              </a:p>
            </p:txBody>
          </p:sp>
          <p:sp>
            <p:nvSpPr>
              <p:cNvPr id="274072" name="Freeform 2712"/>
              <p:cNvSpPr>
                <a:spLocks/>
              </p:cNvSpPr>
              <p:nvPr/>
            </p:nvSpPr>
            <p:spPr bwMode="auto">
              <a:xfrm>
                <a:off x="1461" y="1838"/>
                <a:ext cx="82" cy="81"/>
              </a:xfrm>
              <a:custGeom>
                <a:avLst/>
                <a:gdLst/>
                <a:ahLst/>
                <a:cxnLst>
                  <a:cxn ang="0">
                    <a:pos x="0" y="0"/>
                  </a:cxn>
                  <a:cxn ang="0">
                    <a:pos x="2" y="0"/>
                  </a:cxn>
                  <a:cxn ang="0">
                    <a:pos x="82" y="81"/>
                  </a:cxn>
                  <a:cxn ang="0">
                    <a:pos x="81" y="81"/>
                  </a:cxn>
                  <a:cxn ang="0">
                    <a:pos x="0" y="0"/>
                  </a:cxn>
                </a:cxnLst>
                <a:rect l="0" t="0" r="r" b="b"/>
                <a:pathLst>
                  <a:path w="82" h="81">
                    <a:moveTo>
                      <a:pt x="0" y="0"/>
                    </a:moveTo>
                    <a:lnTo>
                      <a:pt x="2" y="0"/>
                    </a:lnTo>
                    <a:lnTo>
                      <a:pt x="82" y="81"/>
                    </a:lnTo>
                    <a:lnTo>
                      <a:pt x="81" y="81"/>
                    </a:lnTo>
                    <a:lnTo>
                      <a:pt x="0" y="0"/>
                    </a:lnTo>
                    <a:close/>
                  </a:path>
                </a:pathLst>
              </a:custGeom>
              <a:solidFill>
                <a:srgbClr val="3F7FA0"/>
              </a:solidFill>
              <a:ln w="9525">
                <a:noFill/>
                <a:round/>
                <a:headEnd/>
                <a:tailEnd/>
              </a:ln>
            </p:spPr>
            <p:txBody>
              <a:bodyPr/>
              <a:lstStyle/>
              <a:p>
                <a:endParaRPr lang="en-US"/>
              </a:p>
            </p:txBody>
          </p:sp>
          <p:sp>
            <p:nvSpPr>
              <p:cNvPr id="274073" name="Freeform 2713"/>
              <p:cNvSpPr>
                <a:spLocks/>
              </p:cNvSpPr>
              <p:nvPr/>
            </p:nvSpPr>
            <p:spPr bwMode="auto">
              <a:xfrm>
                <a:off x="1463" y="1838"/>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3F80A1"/>
              </a:solidFill>
              <a:ln w="9525">
                <a:noFill/>
                <a:round/>
                <a:headEnd/>
                <a:tailEnd/>
              </a:ln>
            </p:spPr>
            <p:txBody>
              <a:bodyPr/>
              <a:lstStyle/>
              <a:p>
                <a:endParaRPr lang="en-US"/>
              </a:p>
            </p:txBody>
          </p:sp>
          <p:sp>
            <p:nvSpPr>
              <p:cNvPr id="274074" name="Freeform 2714"/>
              <p:cNvSpPr>
                <a:spLocks/>
              </p:cNvSpPr>
              <p:nvPr/>
            </p:nvSpPr>
            <p:spPr bwMode="auto">
              <a:xfrm>
                <a:off x="1464" y="1838"/>
                <a:ext cx="83" cy="80"/>
              </a:xfrm>
              <a:custGeom>
                <a:avLst/>
                <a:gdLst/>
                <a:ahLst/>
                <a:cxnLst>
                  <a:cxn ang="0">
                    <a:pos x="0" y="0"/>
                  </a:cxn>
                  <a:cxn ang="0">
                    <a:pos x="2" y="0"/>
                  </a:cxn>
                  <a:cxn ang="0">
                    <a:pos x="83" y="80"/>
                  </a:cxn>
                  <a:cxn ang="0">
                    <a:pos x="81" y="80"/>
                  </a:cxn>
                  <a:cxn ang="0">
                    <a:pos x="0" y="0"/>
                  </a:cxn>
                </a:cxnLst>
                <a:rect l="0" t="0" r="r" b="b"/>
                <a:pathLst>
                  <a:path w="83" h="80">
                    <a:moveTo>
                      <a:pt x="0" y="0"/>
                    </a:moveTo>
                    <a:lnTo>
                      <a:pt x="2" y="0"/>
                    </a:lnTo>
                    <a:lnTo>
                      <a:pt x="83" y="80"/>
                    </a:lnTo>
                    <a:lnTo>
                      <a:pt x="81" y="80"/>
                    </a:lnTo>
                    <a:lnTo>
                      <a:pt x="0" y="0"/>
                    </a:lnTo>
                    <a:close/>
                  </a:path>
                </a:pathLst>
              </a:custGeom>
              <a:solidFill>
                <a:srgbClr val="4081A2"/>
              </a:solidFill>
              <a:ln w="9525">
                <a:noFill/>
                <a:round/>
                <a:headEnd/>
                <a:tailEnd/>
              </a:ln>
            </p:spPr>
            <p:txBody>
              <a:bodyPr/>
              <a:lstStyle/>
              <a:p>
                <a:endParaRPr lang="en-US"/>
              </a:p>
            </p:txBody>
          </p:sp>
          <p:sp>
            <p:nvSpPr>
              <p:cNvPr id="274075" name="Freeform 2715"/>
              <p:cNvSpPr>
                <a:spLocks/>
              </p:cNvSpPr>
              <p:nvPr/>
            </p:nvSpPr>
            <p:spPr bwMode="auto">
              <a:xfrm>
                <a:off x="1466" y="1837"/>
                <a:ext cx="82" cy="81"/>
              </a:xfrm>
              <a:custGeom>
                <a:avLst/>
                <a:gdLst/>
                <a:ahLst/>
                <a:cxnLst>
                  <a:cxn ang="0">
                    <a:pos x="0" y="1"/>
                  </a:cxn>
                  <a:cxn ang="0">
                    <a:pos x="1" y="0"/>
                  </a:cxn>
                  <a:cxn ang="0">
                    <a:pos x="82" y="81"/>
                  </a:cxn>
                  <a:cxn ang="0">
                    <a:pos x="81" y="81"/>
                  </a:cxn>
                  <a:cxn ang="0">
                    <a:pos x="0" y="1"/>
                  </a:cxn>
                </a:cxnLst>
                <a:rect l="0" t="0" r="r" b="b"/>
                <a:pathLst>
                  <a:path w="82" h="81">
                    <a:moveTo>
                      <a:pt x="0" y="1"/>
                    </a:moveTo>
                    <a:lnTo>
                      <a:pt x="1" y="0"/>
                    </a:lnTo>
                    <a:lnTo>
                      <a:pt x="82" y="81"/>
                    </a:lnTo>
                    <a:lnTo>
                      <a:pt x="81" y="81"/>
                    </a:lnTo>
                    <a:lnTo>
                      <a:pt x="0" y="1"/>
                    </a:lnTo>
                    <a:close/>
                  </a:path>
                </a:pathLst>
              </a:custGeom>
              <a:solidFill>
                <a:srgbClr val="4082A3"/>
              </a:solidFill>
              <a:ln w="9525">
                <a:noFill/>
                <a:round/>
                <a:headEnd/>
                <a:tailEnd/>
              </a:ln>
            </p:spPr>
            <p:txBody>
              <a:bodyPr/>
              <a:lstStyle/>
              <a:p>
                <a:endParaRPr lang="en-US"/>
              </a:p>
            </p:txBody>
          </p:sp>
          <p:sp>
            <p:nvSpPr>
              <p:cNvPr id="274076" name="Freeform 2716"/>
              <p:cNvSpPr>
                <a:spLocks/>
              </p:cNvSpPr>
              <p:nvPr/>
            </p:nvSpPr>
            <p:spPr bwMode="auto">
              <a:xfrm>
                <a:off x="1467" y="1837"/>
                <a:ext cx="83" cy="81"/>
              </a:xfrm>
              <a:custGeom>
                <a:avLst/>
                <a:gdLst/>
                <a:ahLst/>
                <a:cxnLst>
                  <a:cxn ang="0">
                    <a:pos x="0" y="0"/>
                  </a:cxn>
                  <a:cxn ang="0">
                    <a:pos x="2" y="0"/>
                  </a:cxn>
                  <a:cxn ang="0">
                    <a:pos x="83" y="81"/>
                  </a:cxn>
                  <a:cxn ang="0">
                    <a:pos x="81" y="81"/>
                  </a:cxn>
                  <a:cxn ang="0">
                    <a:pos x="0" y="0"/>
                  </a:cxn>
                </a:cxnLst>
                <a:rect l="0" t="0" r="r" b="b"/>
                <a:pathLst>
                  <a:path w="83" h="81">
                    <a:moveTo>
                      <a:pt x="0" y="0"/>
                    </a:moveTo>
                    <a:lnTo>
                      <a:pt x="2" y="0"/>
                    </a:lnTo>
                    <a:lnTo>
                      <a:pt x="83" y="81"/>
                    </a:lnTo>
                    <a:lnTo>
                      <a:pt x="81" y="81"/>
                    </a:lnTo>
                    <a:lnTo>
                      <a:pt x="0" y="0"/>
                    </a:lnTo>
                    <a:close/>
                  </a:path>
                </a:pathLst>
              </a:custGeom>
              <a:solidFill>
                <a:srgbClr val="4183A4"/>
              </a:solidFill>
              <a:ln w="9525">
                <a:noFill/>
                <a:round/>
                <a:headEnd/>
                <a:tailEnd/>
              </a:ln>
            </p:spPr>
            <p:txBody>
              <a:bodyPr/>
              <a:lstStyle/>
              <a:p>
                <a:endParaRPr lang="en-US"/>
              </a:p>
            </p:txBody>
          </p:sp>
          <p:sp>
            <p:nvSpPr>
              <p:cNvPr id="274077" name="Freeform 2717"/>
              <p:cNvSpPr>
                <a:spLocks/>
              </p:cNvSpPr>
              <p:nvPr/>
            </p:nvSpPr>
            <p:spPr bwMode="auto">
              <a:xfrm>
                <a:off x="1469" y="1837"/>
                <a:ext cx="82" cy="81"/>
              </a:xfrm>
              <a:custGeom>
                <a:avLst/>
                <a:gdLst/>
                <a:ahLst/>
                <a:cxnLst>
                  <a:cxn ang="0">
                    <a:pos x="0" y="0"/>
                  </a:cxn>
                  <a:cxn ang="0">
                    <a:pos x="2" y="0"/>
                  </a:cxn>
                  <a:cxn ang="0">
                    <a:pos x="82" y="81"/>
                  </a:cxn>
                  <a:cxn ang="0">
                    <a:pos x="81" y="81"/>
                  </a:cxn>
                  <a:cxn ang="0">
                    <a:pos x="0" y="0"/>
                  </a:cxn>
                </a:cxnLst>
                <a:rect l="0" t="0" r="r" b="b"/>
                <a:pathLst>
                  <a:path w="82" h="81">
                    <a:moveTo>
                      <a:pt x="0" y="0"/>
                    </a:moveTo>
                    <a:lnTo>
                      <a:pt x="2" y="0"/>
                    </a:lnTo>
                    <a:lnTo>
                      <a:pt x="82" y="81"/>
                    </a:lnTo>
                    <a:lnTo>
                      <a:pt x="81" y="81"/>
                    </a:lnTo>
                    <a:lnTo>
                      <a:pt x="0" y="0"/>
                    </a:lnTo>
                    <a:close/>
                  </a:path>
                </a:pathLst>
              </a:custGeom>
              <a:solidFill>
                <a:srgbClr val="4184A5"/>
              </a:solidFill>
              <a:ln w="9525">
                <a:noFill/>
                <a:round/>
                <a:headEnd/>
                <a:tailEnd/>
              </a:ln>
            </p:spPr>
            <p:txBody>
              <a:bodyPr/>
              <a:lstStyle/>
              <a:p>
                <a:endParaRPr lang="en-US"/>
              </a:p>
            </p:txBody>
          </p:sp>
          <p:sp>
            <p:nvSpPr>
              <p:cNvPr id="274078" name="Freeform 2718"/>
              <p:cNvSpPr>
                <a:spLocks/>
              </p:cNvSpPr>
              <p:nvPr/>
            </p:nvSpPr>
            <p:spPr bwMode="auto">
              <a:xfrm>
                <a:off x="1471" y="1834"/>
                <a:ext cx="91" cy="84"/>
              </a:xfrm>
              <a:custGeom>
                <a:avLst/>
                <a:gdLst/>
                <a:ahLst/>
                <a:cxnLst>
                  <a:cxn ang="0">
                    <a:pos x="0" y="3"/>
                  </a:cxn>
                  <a:cxn ang="0">
                    <a:pos x="11" y="0"/>
                  </a:cxn>
                  <a:cxn ang="0">
                    <a:pos x="91" y="81"/>
                  </a:cxn>
                  <a:cxn ang="0">
                    <a:pos x="80" y="84"/>
                  </a:cxn>
                  <a:cxn ang="0">
                    <a:pos x="0" y="3"/>
                  </a:cxn>
                </a:cxnLst>
                <a:rect l="0" t="0" r="r" b="b"/>
                <a:pathLst>
                  <a:path w="91" h="84">
                    <a:moveTo>
                      <a:pt x="0" y="3"/>
                    </a:moveTo>
                    <a:lnTo>
                      <a:pt x="11" y="0"/>
                    </a:lnTo>
                    <a:lnTo>
                      <a:pt x="91" y="81"/>
                    </a:lnTo>
                    <a:lnTo>
                      <a:pt x="80" y="84"/>
                    </a:lnTo>
                    <a:lnTo>
                      <a:pt x="0" y="3"/>
                    </a:lnTo>
                    <a:close/>
                  </a:path>
                </a:pathLst>
              </a:custGeom>
              <a:solidFill>
                <a:srgbClr val="4285A6"/>
              </a:solidFill>
              <a:ln w="9525">
                <a:noFill/>
                <a:round/>
                <a:headEnd/>
                <a:tailEnd/>
              </a:ln>
            </p:spPr>
            <p:txBody>
              <a:bodyPr/>
              <a:lstStyle/>
              <a:p>
                <a:endParaRPr lang="en-US"/>
              </a:p>
            </p:txBody>
          </p:sp>
          <p:sp>
            <p:nvSpPr>
              <p:cNvPr id="274079" name="Line 2719"/>
              <p:cNvSpPr>
                <a:spLocks noChangeShapeType="1"/>
              </p:cNvSpPr>
              <p:nvPr/>
            </p:nvSpPr>
            <p:spPr bwMode="auto">
              <a:xfrm>
                <a:off x="1471" y="1837"/>
                <a:ext cx="80" cy="81"/>
              </a:xfrm>
              <a:prstGeom prst="line">
                <a:avLst/>
              </a:prstGeom>
              <a:noFill/>
              <a:ln w="1588">
                <a:solidFill>
                  <a:srgbClr val="4285A6"/>
                </a:solidFill>
                <a:miter lim="800000"/>
                <a:headEnd/>
                <a:tailEnd/>
              </a:ln>
            </p:spPr>
            <p:txBody>
              <a:bodyPr/>
              <a:lstStyle/>
              <a:p>
                <a:endParaRPr lang="en-US"/>
              </a:p>
            </p:txBody>
          </p:sp>
          <p:sp>
            <p:nvSpPr>
              <p:cNvPr id="274080" name="Freeform 2720"/>
              <p:cNvSpPr>
                <a:spLocks/>
              </p:cNvSpPr>
              <p:nvPr/>
            </p:nvSpPr>
            <p:spPr bwMode="auto">
              <a:xfrm>
                <a:off x="1471" y="1837"/>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4285A6"/>
              </a:solidFill>
              <a:ln w="9525">
                <a:noFill/>
                <a:round/>
                <a:headEnd/>
                <a:tailEnd/>
              </a:ln>
            </p:spPr>
            <p:txBody>
              <a:bodyPr/>
              <a:lstStyle/>
              <a:p>
                <a:endParaRPr lang="en-US"/>
              </a:p>
            </p:txBody>
          </p:sp>
          <p:sp>
            <p:nvSpPr>
              <p:cNvPr id="274081" name="Freeform 2721"/>
              <p:cNvSpPr>
                <a:spLocks/>
              </p:cNvSpPr>
              <p:nvPr/>
            </p:nvSpPr>
            <p:spPr bwMode="auto">
              <a:xfrm>
                <a:off x="1472" y="1836"/>
                <a:ext cx="83" cy="81"/>
              </a:xfrm>
              <a:custGeom>
                <a:avLst/>
                <a:gdLst/>
                <a:ahLst/>
                <a:cxnLst>
                  <a:cxn ang="0">
                    <a:pos x="0" y="1"/>
                  </a:cxn>
                  <a:cxn ang="0">
                    <a:pos x="2" y="0"/>
                  </a:cxn>
                  <a:cxn ang="0">
                    <a:pos x="83" y="81"/>
                  </a:cxn>
                  <a:cxn ang="0">
                    <a:pos x="81" y="81"/>
                  </a:cxn>
                  <a:cxn ang="0">
                    <a:pos x="0" y="1"/>
                  </a:cxn>
                </a:cxnLst>
                <a:rect l="0" t="0" r="r" b="b"/>
                <a:pathLst>
                  <a:path w="83" h="81">
                    <a:moveTo>
                      <a:pt x="0" y="1"/>
                    </a:moveTo>
                    <a:lnTo>
                      <a:pt x="2" y="0"/>
                    </a:lnTo>
                    <a:lnTo>
                      <a:pt x="83" y="81"/>
                    </a:lnTo>
                    <a:lnTo>
                      <a:pt x="81" y="81"/>
                    </a:lnTo>
                    <a:lnTo>
                      <a:pt x="0" y="1"/>
                    </a:lnTo>
                    <a:close/>
                  </a:path>
                </a:pathLst>
              </a:custGeom>
              <a:solidFill>
                <a:srgbClr val="4285A7"/>
              </a:solidFill>
              <a:ln w="9525">
                <a:noFill/>
                <a:round/>
                <a:headEnd/>
                <a:tailEnd/>
              </a:ln>
            </p:spPr>
            <p:txBody>
              <a:bodyPr/>
              <a:lstStyle/>
              <a:p>
                <a:endParaRPr lang="en-US"/>
              </a:p>
            </p:txBody>
          </p:sp>
          <p:sp>
            <p:nvSpPr>
              <p:cNvPr id="274082" name="Freeform 2722"/>
              <p:cNvSpPr>
                <a:spLocks/>
              </p:cNvSpPr>
              <p:nvPr/>
            </p:nvSpPr>
            <p:spPr bwMode="auto">
              <a:xfrm>
                <a:off x="1474" y="1836"/>
                <a:ext cx="82" cy="81"/>
              </a:xfrm>
              <a:custGeom>
                <a:avLst/>
                <a:gdLst/>
                <a:ahLst/>
                <a:cxnLst>
                  <a:cxn ang="0">
                    <a:pos x="0" y="0"/>
                  </a:cxn>
                  <a:cxn ang="0">
                    <a:pos x="1" y="0"/>
                  </a:cxn>
                  <a:cxn ang="0">
                    <a:pos x="82" y="80"/>
                  </a:cxn>
                  <a:cxn ang="0">
                    <a:pos x="81" y="81"/>
                  </a:cxn>
                  <a:cxn ang="0">
                    <a:pos x="0" y="0"/>
                  </a:cxn>
                </a:cxnLst>
                <a:rect l="0" t="0" r="r" b="b"/>
                <a:pathLst>
                  <a:path w="82" h="81">
                    <a:moveTo>
                      <a:pt x="0" y="0"/>
                    </a:moveTo>
                    <a:lnTo>
                      <a:pt x="1" y="0"/>
                    </a:lnTo>
                    <a:lnTo>
                      <a:pt x="82" y="80"/>
                    </a:lnTo>
                    <a:lnTo>
                      <a:pt x="81" y="81"/>
                    </a:lnTo>
                    <a:lnTo>
                      <a:pt x="0" y="0"/>
                    </a:lnTo>
                    <a:close/>
                  </a:path>
                </a:pathLst>
              </a:custGeom>
              <a:solidFill>
                <a:srgbClr val="4286A8"/>
              </a:solidFill>
              <a:ln w="9525">
                <a:noFill/>
                <a:round/>
                <a:headEnd/>
                <a:tailEnd/>
              </a:ln>
            </p:spPr>
            <p:txBody>
              <a:bodyPr/>
              <a:lstStyle/>
              <a:p>
                <a:endParaRPr lang="en-US"/>
              </a:p>
            </p:txBody>
          </p:sp>
          <p:sp>
            <p:nvSpPr>
              <p:cNvPr id="274083" name="Freeform 2723"/>
              <p:cNvSpPr>
                <a:spLocks/>
              </p:cNvSpPr>
              <p:nvPr/>
            </p:nvSpPr>
            <p:spPr bwMode="auto">
              <a:xfrm>
                <a:off x="1475" y="1835"/>
                <a:ext cx="83" cy="81"/>
              </a:xfrm>
              <a:custGeom>
                <a:avLst/>
                <a:gdLst/>
                <a:ahLst/>
                <a:cxnLst>
                  <a:cxn ang="0">
                    <a:pos x="0" y="1"/>
                  </a:cxn>
                  <a:cxn ang="0">
                    <a:pos x="2" y="0"/>
                  </a:cxn>
                  <a:cxn ang="0">
                    <a:pos x="83" y="81"/>
                  </a:cxn>
                  <a:cxn ang="0">
                    <a:pos x="81" y="81"/>
                  </a:cxn>
                  <a:cxn ang="0">
                    <a:pos x="0" y="1"/>
                  </a:cxn>
                </a:cxnLst>
                <a:rect l="0" t="0" r="r" b="b"/>
                <a:pathLst>
                  <a:path w="83" h="81">
                    <a:moveTo>
                      <a:pt x="0" y="1"/>
                    </a:moveTo>
                    <a:lnTo>
                      <a:pt x="2" y="0"/>
                    </a:lnTo>
                    <a:lnTo>
                      <a:pt x="83" y="81"/>
                    </a:lnTo>
                    <a:lnTo>
                      <a:pt x="81" y="81"/>
                    </a:lnTo>
                    <a:lnTo>
                      <a:pt x="0" y="1"/>
                    </a:lnTo>
                    <a:close/>
                  </a:path>
                </a:pathLst>
              </a:custGeom>
              <a:solidFill>
                <a:srgbClr val="4387A9"/>
              </a:solidFill>
              <a:ln w="9525">
                <a:noFill/>
                <a:round/>
                <a:headEnd/>
                <a:tailEnd/>
              </a:ln>
            </p:spPr>
            <p:txBody>
              <a:bodyPr/>
              <a:lstStyle/>
              <a:p>
                <a:endParaRPr lang="en-US"/>
              </a:p>
            </p:txBody>
          </p:sp>
          <p:sp>
            <p:nvSpPr>
              <p:cNvPr id="274084" name="Freeform 2724"/>
              <p:cNvSpPr>
                <a:spLocks/>
              </p:cNvSpPr>
              <p:nvPr/>
            </p:nvSpPr>
            <p:spPr bwMode="auto">
              <a:xfrm>
                <a:off x="1477" y="1835"/>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388AA"/>
              </a:solidFill>
              <a:ln w="9525">
                <a:noFill/>
                <a:round/>
                <a:headEnd/>
                <a:tailEnd/>
              </a:ln>
            </p:spPr>
            <p:txBody>
              <a:bodyPr/>
              <a:lstStyle/>
              <a:p>
                <a:endParaRPr lang="en-US"/>
              </a:p>
            </p:txBody>
          </p:sp>
          <p:sp>
            <p:nvSpPr>
              <p:cNvPr id="274085" name="Freeform 2725"/>
              <p:cNvSpPr>
                <a:spLocks/>
              </p:cNvSpPr>
              <p:nvPr/>
            </p:nvSpPr>
            <p:spPr bwMode="auto">
              <a:xfrm>
                <a:off x="1479" y="1835"/>
                <a:ext cx="82" cy="80"/>
              </a:xfrm>
              <a:custGeom>
                <a:avLst/>
                <a:gdLst/>
                <a:ahLst/>
                <a:cxnLst>
                  <a:cxn ang="0">
                    <a:pos x="0" y="0"/>
                  </a:cxn>
                  <a:cxn ang="0">
                    <a:pos x="1" y="0"/>
                  </a:cxn>
                  <a:cxn ang="0">
                    <a:pos x="82" y="80"/>
                  </a:cxn>
                  <a:cxn ang="0">
                    <a:pos x="80" y="80"/>
                  </a:cxn>
                  <a:cxn ang="0">
                    <a:pos x="0" y="0"/>
                  </a:cxn>
                </a:cxnLst>
                <a:rect l="0" t="0" r="r" b="b"/>
                <a:pathLst>
                  <a:path w="82" h="80">
                    <a:moveTo>
                      <a:pt x="0" y="0"/>
                    </a:moveTo>
                    <a:lnTo>
                      <a:pt x="1" y="0"/>
                    </a:lnTo>
                    <a:lnTo>
                      <a:pt x="82" y="80"/>
                    </a:lnTo>
                    <a:lnTo>
                      <a:pt x="80" y="80"/>
                    </a:lnTo>
                    <a:lnTo>
                      <a:pt x="0" y="0"/>
                    </a:lnTo>
                    <a:close/>
                  </a:path>
                </a:pathLst>
              </a:custGeom>
              <a:solidFill>
                <a:srgbClr val="4489AB"/>
              </a:solidFill>
              <a:ln w="9525">
                <a:noFill/>
                <a:round/>
                <a:headEnd/>
                <a:tailEnd/>
              </a:ln>
            </p:spPr>
            <p:txBody>
              <a:bodyPr/>
              <a:lstStyle/>
              <a:p>
                <a:endParaRPr lang="en-US"/>
              </a:p>
            </p:txBody>
          </p:sp>
          <p:sp>
            <p:nvSpPr>
              <p:cNvPr id="274086" name="Freeform 2726"/>
              <p:cNvSpPr>
                <a:spLocks/>
              </p:cNvSpPr>
              <p:nvPr/>
            </p:nvSpPr>
            <p:spPr bwMode="auto">
              <a:xfrm>
                <a:off x="1480" y="1834"/>
                <a:ext cx="82" cy="81"/>
              </a:xfrm>
              <a:custGeom>
                <a:avLst/>
                <a:gdLst/>
                <a:ahLst/>
                <a:cxnLst>
                  <a:cxn ang="0">
                    <a:pos x="0" y="1"/>
                  </a:cxn>
                  <a:cxn ang="0">
                    <a:pos x="2" y="0"/>
                  </a:cxn>
                  <a:cxn ang="0">
                    <a:pos x="82" y="81"/>
                  </a:cxn>
                  <a:cxn ang="0">
                    <a:pos x="81" y="81"/>
                  </a:cxn>
                  <a:cxn ang="0">
                    <a:pos x="0" y="1"/>
                  </a:cxn>
                </a:cxnLst>
                <a:rect l="0" t="0" r="r" b="b"/>
                <a:pathLst>
                  <a:path w="82" h="81">
                    <a:moveTo>
                      <a:pt x="0" y="1"/>
                    </a:moveTo>
                    <a:lnTo>
                      <a:pt x="2" y="0"/>
                    </a:lnTo>
                    <a:lnTo>
                      <a:pt x="82" y="81"/>
                    </a:lnTo>
                    <a:lnTo>
                      <a:pt x="81" y="81"/>
                    </a:lnTo>
                    <a:lnTo>
                      <a:pt x="0" y="1"/>
                    </a:lnTo>
                    <a:close/>
                  </a:path>
                </a:pathLst>
              </a:custGeom>
              <a:solidFill>
                <a:srgbClr val="448AAC"/>
              </a:solidFill>
              <a:ln w="9525">
                <a:noFill/>
                <a:round/>
                <a:headEnd/>
                <a:tailEnd/>
              </a:ln>
            </p:spPr>
            <p:txBody>
              <a:bodyPr/>
              <a:lstStyle/>
              <a:p>
                <a:endParaRPr lang="en-US"/>
              </a:p>
            </p:txBody>
          </p:sp>
          <p:sp>
            <p:nvSpPr>
              <p:cNvPr id="274087" name="Freeform 2727"/>
              <p:cNvSpPr>
                <a:spLocks/>
              </p:cNvSpPr>
              <p:nvPr/>
            </p:nvSpPr>
            <p:spPr bwMode="auto">
              <a:xfrm>
                <a:off x="1482" y="1830"/>
                <a:ext cx="91" cy="85"/>
              </a:xfrm>
              <a:custGeom>
                <a:avLst/>
                <a:gdLst/>
                <a:ahLst/>
                <a:cxnLst>
                  <a:cxn ang="0">
                    <a:pos x="0" y="4"/>
                  </a:cxn>
                  <a:cxn ang="0">
                    <a:pos x="10" y="0"/>
                  </a:cxn>
                  <a:cxn ang="0">
                    <a:pos x="91" y="81"/>
                  </a:cxn>
                  <a:cxn ang="0">
                    <a:pos x="80" y="85"/>
                  </a:cxn>
                  <a:cxn ang="0">
                    <a:pos x="0" y="4"/>
                  </a:cxn>
                </a:cxnLst>
                <a:rect l="0" t="0" r="r" b="b"/>
                <a:pathLst>
                  <a:path w="91" h="85">
                    <a:moveTo>
                      <a:pt x="0" y="4"/>
                    </a:moveTo>
                    <a:lnTo>
                      <a:pt x="10" y="0"/>
                    </a:lnTo>
                    <a:lnTo>
                      <a:pt x="91" y="81"/>
                    </a:lnTo>
                    <a:lnTo>
                      <a:pt x="80" y="85"/>
                    </a:lnTo>
                    <a:lnTo>
                      <a:pt x="0" y="4"/>
                    </a:lnTo>
                    <a:close/>
                  </a:path>
                </a:pathLst>
              </a:custGeom>
              <a:solidFill>
                <a:srgbClr val="458BAD"/>
              </a:solidFill>
              <a:ln w="9525">
                <a:noFill/>
                <a:round/>
                <a:headEnd/>
                <a:tailEnd/>
              </a:ln>
            </p:spPr>
            <p:txBody>
              <a:bodyPr/>
              <a:lstStyle/>
              <a:p>
                <a:endParaRPr lang="en-US"/>
              </a:p>
            </p:txBody>
          </p:sp>
          <p:sp>
            <p:nvSpPr>
              <p:cNvPr id="274088" name="Line 2728"/>
              <p:cNvSpPr>
                <a:spLocks noChangeShapeType="1"/>
              </p:cNvSpPr>
              <p:nvPr/>
            </p:nvSpPr>
            <p:spPr bwMode="auto">
              <a:xfrm>
                <a:off x="1482" y="1834"/>
                <a:ext cx="80" cy="81"/>
              </a:xfrm>
              <a:prstGeom prst="line">
                <a:avLst/>
              </a:prstGeom>
              <a:noFill/>
              <a:ln w="1588">
                <a:solidFill>
                  <a:srgbClr val="458BAD"/>
                </a:solidFill>
                <a:miter lim="800000"/>
                <a:headEnd/>
                <a:tailEnd/>
              </a:ln>
            </p:spPr>
            <p:txBody>
              <a:bodyPr/>
              <a:lstStyle/>
              <a:p>
                <a:endParaRPr lang="en-US"/>
              </a:p>
            </p:txBody>
          </p:sp>
          <p:sp>
            <p:nvSpPr>
              <p:cNvPr id="274089" name="Freeform 2729"/>
              <p:cNvSpPr>
                <a:spLocks/>
              </p:cNvSpPr>
              <p:nvPr/>
            </p:nvSpPr>
            <p:spPr bwMode="auto">
              <a:xfrm>
                <a:off x="1482" y="1834"/>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458BAD"/>
              </a:solidFill>
              <a:ln w="9525">
                <a:noFill/>
                <a:round/>
                <a:headEnd/>
                <a:tailEnd/>
              </a:ln>
            </p:spPr>
            <p:txBody>
              <a:bodyPr/>
              <a:lstStyle/>
              <a:p>
                <a:endParaRPr lang="en-US"/>
              </a:p>
            </p:txBody>
          </p:sp>
          <p:sp>
            <p:nvSpPr>
              <p:cNvPr id="274090" name="Freeform 2730"/>
              <p:cNvSpPr>
                <a:spLocks/>
              </p:cNvSpPr>
              <p:nvPr/>
            </p:nvSpPr>
            <p:spPr bwMode="auto">
              <a:xfrm>
                <a:off x="1483" y="1833"/>
                <a:ext cx="82" cy="81"/>
              </a:xfrm>
              <a:custGeom>
                <a:avLst/>
                <a:gdLst/>
                <a:ahLst/>
                <a:cxnLst>
                  <a:cxn ang="0">
                    <a:pos x="0" y="1"/>
                  </a:cxn>
                  <a:cxn ang="0">
                    <a:pos x="2" y="0"/>
                  </a:cxn>
                  <a:cxn ang="0">
                    <a:pos x="82" y="81"/>
                  </a:cxn>
                  <a:cxn ang="0">
                    <a:pos x="81" y="81"/>
                  </a:cxn>
                  <a:cxn ang="0">
                    <a:pos x="0" y="1"/>
                  </a:cxn>
                </a:cxnLst>
                <a:rect l="0" t="0" r="r" b="b"/>
                <a:pathLst>
                  <a:path w="82" h="81">
                    <a:moveTo>
                      <a:pt x="0" y="1"/>
                    </a:moveTo>
                    <a:lnTo>
                      <a:pt x="2" y="0"/>
                    </a:lnTo>
                    <a:lnTo>
                      <a:pt x="82" y="81"/>
                    </a:lnTo>
                    <a:lnTo>
                      <a:pt x="81" y="81"/>
                    </a:lnTo>
                    <a:lnTo>
                      <a:pt x="0" y="1"/>
                    </a:lnTo>
                    <a:close/>
                  </a:path>
                </a:pathLst>
              </a:custGeom>
              <a:solidFill>
                <a:srgbClr val="458BAE"/>
              </a:solidFill>
              <a:ln w="9525">
                <a:noFill/>
                <a:round/>
                <a:headEnd/>
                <a:tailEnd/>
              </a:ln>
            </p:spPr>
            <p:txBody>
              <a:bodyPr/>
              <a:lstStyle/>
              <a:p>
                <a:endParaRPr lang="en-US"/>
              </a:p>
            </p:txBody>
          </p:sp>
          <p:sp>
            <p:nvSpPr>
              <p:cNvPr id="274091" name="Freeform 2731"/>
              <p:cNvSpPr>
                <a:spLocks/>
              </p:cNvSpPr>
              <p:nvPr/>
            </p:nvSpPr>
            <p:spPr bwMode="auto">
              <a:xfrm>
                <a:off x="1485" y="1832"/>
                <a:ext cx="82" cy="82"/>
              </a:xfrm>
              <a:custGeom>
                <a:avLst/>
                <a:gdLst/>
                <a:ahLst/>
                <a:cxnLst>
                  <a:cxn ang="0">
                    <a:pos x="0" y="1"/>
                  </a:cxn>
                  <a:cxn ang="0">
                    <a:pos x="1" y="0"/>
                  </a:cxn>
                  <a:cxn ang="0">
                    <a:pos x="82" y="81"/>
                  </a:cxn>
                  <a:cxn ang="0">
                    <a:pos x="80" y="82"/>
                  </a:cxn>
                  <a:cxn ang="0">
                    <a:pos x="0" y="1"/>
                  </a:cxn>
                </a:cxnLst>
                <a:rect l="0" t="0" r="r" b="b"/>
                <a:pathLst>
                  <a:path w="82" h="82">
                    <a:moveTo>
                      <a:pt x="0" y="1"/>
                    </a:moveTo>
                    <a:lnTo>
                      <a:pt x="1" y="0"/>
                    </a:lnTo>
                    <a:lnTo>
                      <a:pt x="82" y="81"/>
                    </a:lnTo>
                    <a:lnTo>
                      <a:pt x="80" y="82"/>
                    </a:lnTo>
                    <a:lnTo>
                      <a:pt x="0" y="1"/>
                    </a:lnTo>
                    <a:close/>
                  </a:path>
                </a:pathLst>
              </a:custGeom>
              <a:solidFill>
                <a:srgbClr val="458CAF"/>
              </a:solidFill>
              <a:ln w="9525">
                <a:noFill/>
                <a:round/>
                <a:headEnd/>
                <a:tailEnd/>
              </a:ln>
            </p:spPr>
            <p:txBody>
              <a:bodyPr/>
              <a:lstStyle/>
              <a:p>
                <a:endParaRPr lang="en-US"/>
              </a:p>
            </p:txBody>
          </p:sp>
          <p:sp>
            <p:nvSpPr>
              <p:cNvPr id="274092" name="Freeform 2732"/>
              <p:cNvSpPr>
                <a:spLocks/>
              </p:cNvSpPr>
              <p:nvPr/>
            </p:nvSpPr>
            <p:spPr bwMode="auto">
              <a:xfrm>
                <a:off x="1486" y="1832"/>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68DB0"/>
              </a:solidFill>
              <a:ln w="9525">
                <a:noFill/>
                <a:round/>
                <a:headEnd/>
                <a:tailEnd/>
              </a:ln>
            </p:spPr>
            <p:txBody>
              <a:bodyPr/>
              <a:lstStyle/>
              <a:p>
                <a:endParaRPr lang="en-US"/>
              </a:p>
            </p:txBody>
          </p:sp>
          <p:sp>
            <p:nvSpPr>
              <p:cNvPr id="274093" name="Freeform 2733"/>
              <p:cNvSpPr>
                <a:spLocks/>
              </p:cNvSpPr>
              <p:nvPr/>
            </p:nvSpPr>
            <p:spPr bwMode="auto">
              <a:xfrm>
                <a:off x="1488" y="1831"/>
                <a:ext cx="82" cy="81"/>
              </a:xfrm>
              <a:custGeom>
                <a:avLst/>
                <a:gdLst/>
                <a:ahLst/>
                <a:cxnLst>
                  <a:cxn ang="0">
                    <a:pos x="0" y="1"/>
                  </a:cxn>
                  <a:cxn ang="0">
                    <a:pos x="1" y="0"/>
                  </a:cxn>
                  <a:cxn ang="0">
                    <a:pos x="82" y="81"/>
                  </a:cxn>
                  <a:cxn ang="0">
                    <a:pos x="80" y="81"/>
                  </a:cxn>
                  <a:cxn ang="0">
                    <a:pos x="0" y="1"/>
                  </a:cxn>
                </a:cxnLst>
                <a:rect l="0" t="0" r="r" b="b"/>
                <a:pathLst>
                  <a:path w="82" h="81">
                    <a:moveTo>
                      <a:pt x="0" y="1"/>
                    </a:moveTo>
                    <a:lnTo>
                      <a:pt x="1" y="0"/>
                    </a:lnTo>
                    <a:lnTo>
                      <a:pt x="82" y="81"/>
                    </a:lnTo>
                    <a:lnTo>
                      <a:pt x="80" y="81"/>
                    </a:lnTo>
                    <a:lnTo>
                      <a:pt x="0" y="1"/>
                    </a:lnTo>
                    <a:close/>
                  </a:path>
                </a:pathLst>
              </a:custGeom>
              <a:solidFill>
                <a:srgbClr val="468DB1"/>
              </a:solidFill>
              <a:ln w="9525">
                <a:noFill/>
                <a:round/>
                <a:headEnd/>
                <a:tailEnd/>
              </a:ln>
            </p:spPr>
            <p:txBody>
              <a:bodyPr/>
              <a:lstStyle/>
              <a:p>
                <a:endParaRPr lang="en-US"/>
              </a:p>
            </p:txBody>
          </p:sp>
          <p:sp>
            <p:nvSpPr>
              <p:cNvPr id="274094" name="Freeform 2734"/>
              <p:cNvSpPr>
                <a:spLocks/>
              </p:cNvSpPr>
              <p:nvPr/>
            </p:nvSpPr>
            <p:spPr bwMode="auto">
              <a:xfrm>
                <a:off x="1489" y="1831"/>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78EB2"/>
              </a:solidFill>
              <a:ln w="9525">
                <a:noFill/>
                <a:round/>
                <a:headEnd/>
                <a:tailEnd/>
              </a:ln>
            </p:spPr>
            <p:txBody>
              <a:bodyPr/>
              <a:lstStyle/>
              <a:p>
                <a:endParaRPr lang="en-US"/>
              </a:p>
            </p:txBody>
          </p:sp>
          <p:sp>
            <p:nvSpPr>
              <p:cNvPr id="274095" name="Freeform 2735"/>
              <p:cNvSpPr>
                <a:spLocks/>
              </p:cNvSpPr>
              <p:nvPr/>
            </p:nvSpPr>
            <p:spPr bwMode="auto">
              <a:xfrm>
                <a:off x="1491" y="1830"/>
                <a:ext cx="82" cy="81"/>
              </a:xfrm>
              <a:custGeom>
                <a:avLst/>
                <a:gdLst/>
                <a:ahLst/>
                <a:cxnLst>
                  <a:cxn ang="0">
                    <a:pos x="0" y="1"/>
                  </a:cxn>
                  <a:cxn ang="0">
                    <a:pos x="1" y="0"/>
                  </a:cxn>
                  <a:cxn ang="0">
                    <a:pos x="82" y="81"/>
                  </a:cxn>
                  <a:cxn ang="0">
                    <a:pos x="80" y="81"/>
                  </a:cxn>
                  <a:cxn ang="0">
                    <a:pos x="0" y="1"/>
                  </a:cxn>
                </a:cxnLst>
                <a:rect l="0" t="0" r="r" b="b"/>
                <a:pathLst>
                  <a:path w="82" h="81">
                    <a:moveTo>
                      <a:pt x="0" y="1"/>
                    </a:moveTo>
                    <a:lnTo>
                      <a:pt x="1" y="0"/>
                    </a:lnTo>
                    <a:lnTo>
                      <a:pt x="82" y="81"/>
                    </a:lnTo>
                    <a:lnTo>
                      <a:pt x="80" y="81"/>
                    </a:lnTo>
                    <a:lnTo>
                      <a:pt x="0" y="1"/>
                    </a:lnTo>
                    <a:close/>
                  </a:path>
                </a:pathLst>
              </a:custGeom>
              <a:solidFill>
                <a:srgbClr val="478FB3"/>
              </a:solidFill>
              <a:ln w="9525">
                <a:noFill/>
                <a:round/>
                <a:headEnd/>
                <a:tailEnd/>
              </a:ln>
            </p:spPr>
            <p:txBody>
              <a:bodyPr/>
              <a:lstStyle/>
              <a:p>
                <a:endParaRPr lang="en-US"/>
              </a:p>
            </p:txBody>
          </p:sp>
          <p:sp>
            <p:nvSpPr>
              <p:cNvPr id="274096" name="Freeform 2736"/>
              <p:cNvSpPr>
                <a:spLocks/>
              </p:cNvSpPr>
              <p:nvPr/>
            </p:nvSpPr>
            <p:spPr bwMode="auto">
              <a:xfrm>
                <a:off x="1492" y="1825"/>
                <a:ext cx="91" cy="86"/>
              </a:xfrm>
              <a:custGeom>
                <a:avLst/>
                <a:gdLst/>
                <a:ahLst/>
                <a:cxnLst>
                  <a:cxn ang="0">
                    <a:pos x="0" y="5"/>
                  </a:cxn>
                  <a:cxn ang="0">
                    <a:pos x="10" y="0"/>
                  </a:cxn>
                  <a:cxn ang="0">
                    <a:pos x="91" y="81"/>
                  </a:cxn>
                  <a:cxn ang="0">
                    <a:pos x="81" y="86"/>
                  </a:cxn>
                  <a:cxn ang="0">
                    <a:pos x="0" y="5"/>
                  </a:cxn>
                </a:cxnLst>
                <a:rect l="0" t="0" r="r" b="b"/>
                <a:pathLst>
                  <a:path w="91" h="86">
                    <a:moveTo>
                      <a:pt x="0" y="5"/>
                    </a:moveTo>
                    <a:lnTo>
                      <a:pt x="10" y="0"/>
                    </a:lnTo>
                    <a:lnTo>
                      <a:pt x="91" y="81"/>
                    </a:lnTo>
                    <a:lnTo>
                      <a:pt x="81" y="86"/>
                    </a:lnTo>
                    <a:lnTo>
                      <a:pt x="0" y="5"/>
                    </a:lnTo>
                    <a:close/>
                  </a:path>
                </a:pathLst>
              </a:custGeom>
              <a:solidFill>
                <a:srgbClr val="4890B4"/>
              </a:solidFill>
              <a:ln w="9525">
                <a:noFill/>
                <a:round/>
                <a:headEnd/>
                <a:tailEnd/>
              </a:ln>
            </p:spPr>
            <p:txBody>
              <a:bodyPr/>
              <a:lstStyle/>
              <a:p>
                <a:endParaRPr lang="en-US"/>
              </a:p>
            </p:txBody>
          </p:sp>
          <p:sp>
            <p:nvSpPr>
              <p:cNvPr id="274097" name="Line 2737"/>
              <p:cNvSpPr>
                <a:spLocks noChangeShapeType="1"/>
              </p:cNvSpPr>
              <p:nvPr/>
            </p:nvSpPr>
            <p:spPr bwMode="auto">
              <a:xfrm>
                <a:off x="1492" y="1830"/>
                <a:ext cx="81" cy="81"/>
              </a:xfrm>
              <a:prstGeom prst="line">
                <a:avLst/>
              </a:prstGeom>
              <a:noFill/>
              <a:ln w="1588">
                <a:solidFill>
                  <a:srgbClr val="4890B4"/>
                </a:solidFill>
                <a:miter lim="800000"/>
                <a:headEnd/>
                <a:tailEnd/>
              </a:ln>
            </p:spPr>
            <p:txBody>
              <a:bodyPr/>
              <a:lstStyle/>
              <a:p>
                <a:endParaRPr lang="en-US"/>
              </a:p>
            </p:txBody>
          </p:sp>
          <p:sp>
            <p:nvSpPr>
              <p:cNvPr id="274098" name="Freeform 2738"/>
              <p:cNvSpPr>
                <a:spLocks/>
              </p:cNvSpPr>
              <p:nvPr/>
            </p:nvSpPr>
            <p:spPr bwMode="auto">
              <a:xfrm>
                <a:off x="1492" y="1830"/>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890B4"/>
              </a:solidFill>
              <a:ln w="9525">
                <a:noFill/>
                <a:round/>
                <a:headEnd/>
                <a:tailEnd/>
              </a:ln>
            </p:spPr>
            <p:txBody>
              <a:bodyPr/>
              <a:lstStyle/>
              <a:p>
                <a:endParaRPr lang="en-US"/>
              </a:p>
            </p:txBody>
          </p:sp>
          <p:sp>
            <p:nvSpPr>
              <p:cNvPr id="274099" name="Freeform 2739"/>
              <p:cNvSpPr>
                <a:spLocks/>
              </p:cNvSpPr>
              <p:nvPr/>
            </p:nvSpPr>
            <p:spPr bwMode="auto">
              <a:xfrm>
                <a:off x="1494" y="1829"/>
                <a:ext cx="82" cy="81"/>
              </a:xfrm>
              <a:custGeom>
                <a:avLst/>
                <a:gdLst/>
                <a:ahLst/>
                <a:cxnLst>
                  <a:cxn ang="0">
                    <a:pos x="0" y="1"/>
                  </a:cxn>
                  <a:cxn ang="0">
                    <a:pos x="1" y="0"/>
                  </a:cxn>
                  <a:cxn ang="0">
                    <a:pos x="82" y="80"/>
                  </a:cxn>
                  <a:cxn ang="0">
                    <a:pos x="80" y="81"/>
                  </a:cxn>
                  <a:cxn ang="0">
                    <a:pos x="0" y="1"/>
                  </a:cxn>
                </a:cxnLst>
                <a:rect l="0" t="0" r="r" b="b"/>
                <a:pathLst>
                  <a:path w="82" h="81">
                    <a:moveTo>
                      <a:pt x="0" y="1"/>
                    </a:moveTo>
                    <a:lnTo>
                      <a:pt x="1" y="0"/>
                    </a:lnTo>
                    <a:lnTo>
                      <a:pt x="82" y="80"/>
                    </a:lnTo>
                    <a:lnTo>
                      <a:pt x="80" y="81"/>
                    </a:lnTo>
                    <a:lnTo>
                      <a:pt x="0" y="1"/>
                    </a:lnTo>
                    <a:close/>
                  </a:path>
                </a:pathLst>
              </a:custGeom>
              <a:solidFill>
                <a:srgbClr val="4890B5"/>
              </a:solidFill>
              <a:ln w="9525">
                <a:noFill/>
                <a:round/>
                <a:headEnd/>
                <a:tailEnd/>
              </a:ln>
            </p:spPr>
            <p:txBody>
              <a:bodyPr/>
              <a:lstStyle/>
              <a:p>
                <a:endParaRPr lang="en-US"/>
              </a:p>
            </p:txBody>
          </p:sp>
          <p:sp>
            <p:nvSpPr>
              <p:cNvPr id="274100" name="Freeform 2740"/>
              <p:cNvSpPr>
                <a:spLocks/>
              </p:cNvSpPr>
              <p:nvPr/>
            </p:nvSpPr>
            <p:spPr bwMode="auto">
              <a:xfrm>
                <a:off x="1495" y="1828"/>
                <a:ext cx="82" cy="81"/>
              </a:xfrm>
              <a:custGeom>
                <a:avLst/>
                <a:gdLst/>
                <a:ahLst/>
                <a:cxnLst>
                  <a:cxn ang="0">
                    <a:pos x="0" y="1"/>
                  </a:cxn>
                  <a:cxn ang="0">
                    <a:pos x="1" y="0"/>
                  </a:cxn>
                  <a:cxn ang="0">
                    <a:pos x="82" y="81"/>
                  </a:cxn>
                  <a:cxn ang="0">
                    <a:pos x="81" y="81"/>
                  </a:cxn>
                  <a:cxn ang="0">
                    <a:pos x="0" y="1"/>
                  </a:cxn>
                </a:cxnLst>
                <a:rect l="0" t="0" r="r" b="b"/>
                <a:pathLst>
                  <a:path w="82" h="81">
                    <a:moveTo>
                      <a:pt x="0" y="1"/>
                    </a:moveTo>
                    <a:lnTo>
                      <a:pt x="1" y="0"/>
                    </a:lnTo>
                    <a:lnTo>
                      <a:pt x="82" y="81"/>
                    </a:lnTo>
                    <a:lnTo>
                      <a:pt x="81" y="81"/>
                    </a:lnTo>
                    <a:lnTo>
                      <a:pt x="0" y="1"/>
                    </a:lnTo>
                    <a:close/>
                  </a:path>
                </a:pathLst>
              </a:custGeom>
              <a:solidFill>
                <a:srgbClr val="4891B6"/>
              </a:solidFill>
              <a:ln w="9525">
                <a:noFill/>
                <a:round/>
                <a:headEnd/>
                <a:tailEnd/>
              </a:ln>
            </p:spPr>
            <p:txBody>
              <a:bodyPr/>
              <a:lstStyle/>
              <a:p>
                <a:endParaRPr lang="en-US"/>
              </a:p>
            </p:txBody>
          </p:sp>
          <p:sp>
            <p:nvSpPr>
              <p:cNvPr id="274101" name="Freeform 2741"/>
              <p:cNvSpPr>
                <a:spLocks/>
              </p:cNvSpPr>
              <p:nvPr/>
            </p:nvSpPr>
            <p:spPr bwMode="auto">
              <a:xfrm>
                <a:off x="1496" y="1827"/>
                <a:ext cx="82" cy="82"/>
              </a:xfrm>
              <a:custGeom>
                <a:avLst/>
                <a:gdLst/>
                <a:ahLst/>
                <a:cxnLst>
                  <a:cxn ang="0">
                    <a:pos x="0" y="1"/>
                  </a:cxn>
                  <a:cxn ang="0">
                    <a:pos x="2" y="0"/>
                  </a:cxn>
                  <a:cxn ang="0">
                    <a:pos x="82" y="81"/>
                  </a:cxn>
                  <a:cxn ang="0">
                    <a:pos x="81" y="82"/>
                  </a:cxn>
                  <a:cxn ang="0">
                    <a:pos x="0" y="1"/>
                  </a:cxn>
                </a:cxnLst>
                <a:rect l="0" t="0" r="r" b="b"/>
                <a:pathLst>
                  <a:path w="82" h="82">
                    <a:moveTo>
                      <a:pt x="0" y="1"/>
                    </a:moveTo>
                    <a:lnTo>
                      <a:pt x="2" y="0"/>
                    </a:lnTo>
                    <a:lnTo>
                      <a:pt x="82" y="81"/>
                    </a:lnTo>
                    <a:lnTo>
                      <a:pt x="81" y="82"/>
                    </a:lnTo>
                    <a:lnTo>
                      <a:pt x="0" y="1"/>
                    </a:lnTo>
                    <a:close/>
                  </a:path>
                </a:pathLst>
              </a:custGeom>
              <a:solidFill>
                <a:srgbClr val="4892B7"/>
              </a:solidFill>
              <a:ln w="9525">
                <a:noFill/>
                <a:round/>
                <a:headEnd/>
                <a:tailEnd/>
              </a:ln>
            </p:spPr>
            <p:txBody>
              <a:bodyPr/>
              <a:lstStyle/>
              <a:p>
                <a:endParaRPr lang="en-US"/>
              </a:p>
            </p:txBody>
          </p:sp>
          <p:sp>
            <p:nvSpPr>
              <p:cNvPr id="274102" name="Freeform 2742"/>
              <p:cNvSpPr>
                <a:spLocks/>
              </p:cNvSpPr>
              <p:nvPr/>
            </p:nvSpPr>
            <p:spPr bwMode="auto">
              <a:xfrm>
                <a:off x="1498" y="1827"/>
                <a:ext cx="82" cy="81"/>
              </a:xfrm>
              <a:custGeom>
                <a:avLst/>
                <a:gdLst/>
                <a:ahLst/>
                <a:cxnLst>
                  <a:cxn ang="0">
                    <a:pos x="0" y="0"/>
                  </a:cxn>
                  <a:cxn ang="0">
                    <a:pos x="1" y="0"/>
                  </a:cxn>
                  <a:cxn ang="0">
                    <a:pos x="82" y="80"/>
                  </a:cxn>
                  <a:cxn ang="0">
                    <a:pos x="80" y="81"/>
                  </a:cxn>
                  <a:cxn ang="0">
                    <a:pos x="0" y="0"/>
                  </a:cxn>
                </a:cxnLst>
                <a:rect l="0" t="0" r="r" b="b"/>
                <a:pathLst>
                  <a:path w="82" h="81">
                    <a:moveTo>
                      <a:pt x="0" y="0"/>
                    </a:moveTo>
                    <a:lnTo>
                      <a:pt x="1" y="0"/>
                    </a:lnTo>
                    <a:lnTo>
                      <a:pt x="82" y="80"/>
                    </a:lnTo>
                    <a:lnTo>
                      <a:pt x="80" y="81"/>
                    </a:lnTo>
                    <a:lnTo>
                      <a:pt x="0" y="0"/>
                    </a:lnTo>
                    <a:close/>
                  </a:path>
                </a:pathLst>
              </a:custGeom>
              <a:solidFill>
                <a:srgbClr val="4992B8"/>
              </a:solidFill>
              <a:ln w="9525">
                <a:noFill/>
                <a:round/>
                <a:headEnd/>
                <a:tailEnd/>
              </a:ln>
            </p:spPr>
            <p:txBody>
              <a:bodyPr/>
              <a:lstStyle/>
              <a:p>
                <a:endParaRPr lang="en-US"/>
              </a:p>
            </p:txBody>
          </p:sp>
          <p:sp>
            <p:nvSpPr>
              <p:cNvPr id="274103" name="Freeform 2743"/>
              <p:cNvSpPr>
                <a:spLocks/>
              </p:cNvSpPr>
              <p:nvPr/>
            </p:nvSpPr>
            <p:spPr bwMode="auto">
              <a:xfrm>
                <a:off x="1499" y="1826"/>
                <a:ext cx="82" cy="81"/>
              </a:xfrm>
              <a:custGeom>
                <a:avLst/>
                <a:gdLst/>
                <a:ahLst/>
                <a:cxnLst>
                  <a:cxn ang="0">
                    <a:pos x="0" y="1"/>
                  </a:cxn>
                  <a:cxn ang="0">
                    <a:pos x="2" y="0"/>
                  </a:cxn>
                  <a:cxn ang="0">
                    <a:pos x="82" y="81"/>
                  </a:cxn>
                  <a:cxn ang="0">
                    <a:pos x="81" y="81"/>
                  </a:cxn>
                  <a:cxn ang="0">
                    <a:pos x="0" y="1"/>
                  </a:cxn>
                </a:cxnLst>
                <a:rect l="0" t="0" r="r" b="b"/>
                <a:pathLst>
                  <a:path w="82" h="81">
                    <a:moveTo>
                      <a:pt x="0" y="1"/>
                    </a:moveTo>
                    <a:lnTo>
                      <a:pt x="2" y="0"/>
                    </a:lnTo>
                    <a:lnTo>
                      <a:pt x="82" y="81"/>
                    </a:lnTo>
                    <a:lnTo>
                      <a:pt x="81" y="81"/>
                    </a:lnTo>
                    <a:lnTo>
                      <a:pt x="0" y="1"/>
                    </a:lnTo>
                    <a:close/>
                  </a:path>
                </a:pathLst>
              </a:custGeom>
              <a:solidFill>
                <a:srgbClr val="4993B9"/>
              </a:solidFill>
              <a:ln w="9525">
                <a:noFill/>
                <a:round/>
                <a:headEnd/>
                <a:tailEnd/>
              </a:ln>
            </p:spPr>
            <p:txBody>
              <a:bodyPr/>
              <a:lstStyle/>
              <a:p>
                <a:endParaRPr lang="en-US"/>
              </a:p>
            </p:txBody>
          </p:sp>
          <p:sp>
            <p:nvSpPr>
              <p:cNvPr id="274104" name="Freeform 2744"/>
              <p:cNvSpPr>
                <a:spLocks/>
              </p:cNvSpPr>
              <p:nvPr/>
            </p:nvSpPr>
            <p:spPr bwMode="auto">
              <a:xfrm>
                <a:off x="1501" y="1825"/>
                <a:ext cx="82" cy="82"/>
              </a:xfrm>
              <a:custGeom>
                <a:avLst/>
                <a:gdLst/>
                <a:ahLst/>
                <a:cxnLst>
                  <a:cxn ang="0">
                    <a:pos x="0" y="1"/>
                  </a:cxn>
                  <a:cxn ang="0">
                    <a:pos x="1" y="0"/>
                  </a:cxn>
                  <a:cxn ang="0">
                    <a:pos x="82" y="81"/>
                  </a:cxn>
                  <a:cxn ang="0">
                    <a:pos x="80" y="82"/>
                  </a:cxn>
                  <a:cxn ang="0">
                    <a:pos x="0" y="1"/>
                  </a:cxn>
                </a:cxnLst>
                <a:rect l="0" t="0" r="r" b="b"/>
                <a:pathLst>
                  <a:path w="82" h="82">
                    <a:moveTo>
                      <a:pt x="0" y="1"/>
                    </a:moveTo>
                    <a:lnTo>
                      <a:pt x="1" y="0"/>
                    </a:lnTo>
                    <a:lnTo>
                      <a:pt x="82" y="81"/>
                    </a:lnTo>
                    <a:lnTo>
                      <a:pt x="80" y="82"/>
                    </a:lnTo>
                    <a:lnTo>
                      <a:pt x="0" y="1"/>
                    </a:lnTo>
                    <a:close/>
                  </a:path>
                </a:pathLst>
              </a:custGeom>
              <a:solidFill>
                <a:srgbClr val="4994BA"/>
              </a:solidFill>
              <a:ln w="9525">
                <a:noFill/>
                <a:round/>
                <a:headEnd/>
                <a:tailEnd/>
              </a:ln>
            </p:spPr>
            <p:txBody>
              <a:bodyPr/>
              <a:lstStyle/>
              <a:p>
                <a:endParaRPr lang="en-US"/>
              </a:p>
            </p:txBody>
          </p:sp>
          <p:sp>
            <p:nvSpPr>
              <p:cNvPr id="274105" name="Freeform 2745"/>
              <p:cNvSpPr>
                <a:spLocks/>
              </p:cNvSpPr>
              <p:nvPr/>
            </p:nvSpPr>
            <p:spPr bwMode="auto">
              <a:xfrm>
                <a:off x="1502" y="1820"/>
                <a:ext cx="90" cy="86"/>
              </a:xfrm>
              <a:custGeom>
                <a:avLst/>
                <a:gdLst/>
                <a:ahLst/>
                <a:cxnLst>
                  <a:cxn ang="0">
                    <a:pos x="0" y="5"/>
                  </a:cxn>
                  <a:cxn ang="0">
                    <a:pos x="9" y="0"/>
                  </a:cxn>
                  <a:cxn ang="0">
                    <a:pos x="90" y="80"/>
                  </a:cxn>
                  <a:cxn ang="0">
                    <a:pos x="81" y="86"/>
                  </a:cxn>
                  <a:cxn ang="0">
                    <a:pos x="0" y="5"/>
                  </a:cxn>
                </a:cxnLst>
                <a:rect l="0" t="0" r="r" b="b"/>
                <a:pathLst>
                  <a:path w="90" h="86">
                    <a:moveTo>
                      <a:pt x="0" y="5"/>
                    </a:moveTo>
                    <a:lnTo>
                      <a:pt x="9" y="0"/>
                    </a:lnTo>
                    <a:lnTo>
                      <a:pt x="90" y="80"/>
                    </a:lnTo>
                    <a:lnTo>
                      <a:pt x="81" y="86"/>
                    </a:lnTo>
                    <a:lnTo>
                      <a:pt x="0" y="5"/>
                    </a:lnTo>
                    <a:close/>
                  </a:path>
                </a:pathLst>
              </a:custGeom>
              <a:solidFill>
                <a:srgbClr val="4A95BB"/>
              </a:solidFill>
              <a:ln w="9525">
                <a:noFill/>
                <a:round/>
                <a:headEnd/>
                <a:tailEnd/>
              </a:ln>
            </p:spPr>
            <p:txBody>
              <a:bodyPr/>
              <a:lstStyle/>
              <a:p>
                <a:endParaRPr lang="en-US"/>
              </a:p>
            </p:txBody>
          </p:sp>
          <p:sp>
            <p:nvSpPr>
              <p:cNvPr id="274106" name="Line 2746"/>
              <p:cNvSpPr>
                <a:spLocks noChangeShapeType="1"/>
              </p:cNvSpPr>
              <p:nvPr/>
            </p:nvSpPr>
            <p:spPr bwMode="auto">
              <a:xfrm>
                <a:off x="1502" y="1825"/>
                <a:ext cx="81" cy="81"/>
              </a:xfrm>
              <a:prstGeom prst="line">
                <a:avLst/>
              </a:prstGeom>
              <a:noFill/>
              <a:ln w="1588">
                <a:solidFill>
                  <a:srgbClr val="4A95BB"/>
                </a:solidFill>
                <a:miter lim="800000"/>
                <a:headEnd/>
                <a:tailEnd/>
              </a:ln>
            </p:spPr>
            <p:txBody>
              <a:bodyPr/>
              <a:lstStyle/>
              <a:p>
                <a:endParaRPr lang="en-US"/>
              </a:p>
            </p:txBody>
          </p:sp>
          <p:sp>
            <p:nvSpPr>
              <p:cNvPr id="274107" name="Freeform 2747"/>
              <p:cNvSpPr>
                <a:spLocks/>
              </p:cNvSpPr>
              <p:nvPr/>
            </p:nvSpPr>
            <p:spPr bwMode="auto">
              <a:xfrm>
                <a:off x="1502" y="1825"/>
                <a:ext cx="82" cy="81"/>
              </a:xfrm>
              <a:custGeom>
                <a:avLst/>
                <a:gdLst/>
                <a:ahLst/>
                <a:cxnLst>
                  <a:cxn ang="0">
                    <a:pos x="0" y="0"/>
                  </a:cxn>
                  <a:cxn ang="0">
                    <a:pos x="2" y="0"/>
                  </a:cxn>
                  <a:cxn ang="0">
                    <a:pos x="82" y="80"/>
                  </a:cxn>
                  <a:cxn ang="0">
                    <a:pos x="81" y="81"/>
                  </a:cxn>
                  <a:cxn ang="0">
                    <a:pos x="0" y="0"/>
                  </a:cxn>
                </a:cxnLst>
                <a:rect l="0" t="0" r="r" b="b"/>
                <a:pathLst>
                  <a:path w="82" h="81">
                    <a:moveTo>
                      <a:pt x="0" y="0"/>
                    </a:moveTo>
                    <a:lnTo>
                      <a:pt x="2" y="0"/>
                    </a:lnTo>
                    <a:lnTo>
                      <a:pt x="82" y="80"/>
                    </a:lnTo>
                    <a:lnTo>
                      <a:pt x="81" y="81"/>
                    </a:lnTo>
                    <a:lnTo>
                      <a:pt x="0" y="0"/>
                    </a:lnTo>
                    <a:close/>
                  </a:path>
                </a:pathLst>
              </a:custGeom>
              <a:solidFill>
                <a:srgbClr val="4A95BB"/>
              </a:solidFill>
              <a:ln w="9525">
                <a:noFill/>
                <a:round/>
                <a:headEnd/>
                <a:tailEnd/>
              </a:ln>
            </p:spPr>
            <p:txBody>
              <a:bodyPr/>
              <a:lstStyle/>
              <a:p>
                <a:endParaRPr lang="en-US"/>
              </a:p>
            </p:txBody>
          </p:sp>
          <p:sp>
            <p:nvSpPr>
              <p:cNvPr id="274108" name="Freeform 2748"/>
              <p:cNvSpPr>
                <a:spLocks/>
              </p:cNvSpPr>
              <p:nvPr/>
            </p:nvSpPr>
            <p:spPr bwMode="auto">
              <a:xfrm>
                <a:off x="1504" y="1824"/>
                <a:ext cx="82" cy="81"/>
              </a:xfrm>
              <a:custGeom>
                <a:avLst/>
                <a:gdLst/>
                <a:ahLst/>
                <a:cxnLst>
                  <a:cxn ang="0">
                    <a:pos x="0" y="1"/>
                  </a:cxn>
                  <a:cxn ang="0">
                    <a:pos x="1" y="0"/>
                  </a:cxn>
                  <a:cxn ang="0">
                    <a:pos x="82" y="80"/>
                  </a:cxn>
                  <a:cxn ang="0">
                    <a:pos x="80" y="81"/>
                  </a:cxn>
                  <a:cxn ang="0">
                    <a:pos x="0" y="1"/>
                  </a:cxn>
                </a:cxnLst>
                <a:rect l="0" t="0" r="r" b="b"/>
                <a:pathLst>
                  <a:path w="82" h="81">
                    <a:moveTo>
                      <a:pt x="0" y="1"/>
                    </a:moveTo>
                    <a:lnTo>
                      <a:pt x="1" y="0"/>
                    </a:lnTo>
                    <a:lnTo>
                      <a:pt x="82" y="80"/>
                    </a:lnTo>
                    <a:lnTo>
                      <a:pt x="80" y="81"/>
                    </a:lnTo>
                    <a:lnTo>
                      <a:pt x="0" y="1"/>
                    </a:lnTo>
                    <a:close/>
                  </a:path>
                </a:pathLst>
              </a:custGeom>
              <a:solidFill>
                <a:srgbClr val="4A95BC"/>
              </a:solidFill>
              <a:ln w="9525">
                <a:noFill/>
                <a:round/>
                <a:headEnd/>
                <a:tailEnd/>
              </a:ln>
            </p:spPr>
            <p:txBody>
              <a:bodyPr/>
              <a:lstStyle/>
              <a:p>
                <a:endParaRPr lang="en-US"/>
              </a:p>
            </p:txBody>
          </p:sp>
          <p:sp>
            <p:nvSpPr>
              <p:cNvPr id="274109" name="Freeform 2749"/>
              <p:cNvSpPr>
                <a:spLocks/>
              </p:cNvSpPr>
              <p:nvPr/>
            </p:nvSpPr>
            <p:spPr bwMode="auto">
              <a:xfrm>
                <a:off x="1505" y="1823"/>
                <a:ext cx="82" cy="81"/>
              </a:xfrm>
              <a:custGeom>
                <a:avLst/>
                <a:gdLst/>
                <a:ahLst/>
                <a:cxnLst>
                  <a:cxn ang="0">
                    <a:pos x="0" y="1"/>
                  </a:cxn>
                  <a:cxn ang="0">
                    <a:pos x="2" y="0"/>
                  </a:cxn>
                  <a:cxn ang="0">
                    <a:pos x="82" y="80"/>
                  </a:cxn>
                  <a:cxn ang="0">
                    <a:pos x="81" y="81"/>
                  </a:cxn>
                  <a:cxn ang="0">
                    <a:pos x="0" y="1"/>
                  </a:cxn>
                </a:cxnLst>
                <a:rect l="0" t="0" r="r" b="b"/>
                <a:pathLst>
                  <a:path w="82" h="81">
                    <a:moveTo>
                      <a:pt x="0" y="1"/>
                    </a:moveTo>
                    <a:lnTo>
                      <a:pt x="2" y="0"/>
                    </a:lnTo>
                    <a:lnTo>
                      <a:pt x="82" y="80"/>
                    </a:lnTo>
                    <a:lnTo>
                      <a:pt x="81" y="81"/>
                    </a:lnTo>
                    <a:lnTo>
                      <a:pt x="0" y="1"/>
                    </a:lnTo>
                    <a:close/>
                  </a:path>
                </a:pathLst>
              </a:custGeom>
              <a:solidFill>
                <a:srgbClr val="4B96BD"/>
              </a:solidFill>
              <a:ln w="9525">
                <a:noFill/>
                <a:round/>
                <a:headEnd/>
                <a:tailEnd/>
              </a:ln>
            </p:spPr>
            <p:txBody>
              <a:bodyPr/>
              <a:lstStyle/>
              <a:p>
                <a:endParaRPr lang="en-US"/>
              </a:p>
            </p:txBody>
          </p:sp>
          <p:sp>
            <p:nvSpPr>
              <p:cNvPr id="274110" name="Freeform 2750"/>
              <p:cNvSpPr>
                <a:spLocks/>
              </p:cNvSpPr>
              <p:nvPr/>
            </p:nvSpPr>
            <p:spPr bwMode="auto">
              <a:xfrm>
                <a:off x="1507" y="1822"/>
                <a:ext cx="82" cy="81"/>
              </a:xfrm>
              <a:custGeom>
                <a:avLst/>
                <a:gdLst/>
                <a:ahLst/>
                <a:cxnLst>
                  <a:cxn ang="0">
                    <a:pos x="0" y="1"/>
                  </a:cxn>
                  <a:cxn ang="0">
                    <a:pos x="1" y="0"/>
                  </a:cxn>
                  <a:cxn ang="0">
                    <a:pos x="82" y="80"/>
                  </a:cxn>
                  <a:cxn ang="0">
                    <a:pos x="80" y="81"/>
                  </a:cxn>
                  <a:cxn ang="0">
                    <a:pos x="0" y="1"/>
                  </a:cxn>
                </a:cxnLst>
                <a:rect l="0" t="0" r="r" b="b"/>
                <a:pathLst>
                  <a:path w="82" h="81">
                    <a:moveTo>
                      <a:pt x="0" y="1"/>
                    </a:moveTo>
                    <a:lnTo>
                      <a:pt x="1" y="0"/>
                    </a:lnTo>
                    <a:lnTo>
                      <a:pt x="82" y="80"/>
                    </a:lnTo>
                    <a:lnTo>
                      <a:pt x="80" y="81"/>
                    </a:lnTo>
                    <a:lnTo>
                      <a:pt x="0" y="1"/>
                    </a:lnTo>
                    <a:close/>
                  </a:path>
                </a:pathLst>
              </a:custGeom>
              <a:solidFill>
                <a:srgbClr val="4B97BE"/>
              </a:solidFill>
              <a:ln w="9525">
                <a:noFill/>
                <a:round/>
                <a:headEnd/>
                <a:tailEnd/>
              </a:ln>
            </p:spPr>
            <p:txBody>
              <a:bodyPr/>
              <a:lstStyle/>
              <a:p>
                <a:endParaRPr lang="en-US"/>
              </a:p>
            </p:txBody>
          </p:sp>
          <p:sp>
            <p:nvSpPr>
              <p:cNvPr id="274111" name="Freeform 2751"/>
              <p:cNvSpPr>
                <a:spLocks/>
              </p:cNvSpPr>
              <p:nvPr/>
            </p:nvSpPr>
            <p:spPr bwMode="auto">
              <a:xfrm>
                <a:off x="1508" y="1821"/>
                <a:ext cx="83" cy="81"/>
              </a:xfrm>
              <a:custGeom>
                <a:avLst/>
                <a:gdLst/>
                <a:ahLst/>
                <a:cxnLst>
                  <a:cxn ang="0">
                    <a:pos x="0" y="1"/>
                  </a:cxn>
                  <a:cxn ang="0">
                    <a:pos x="2" y="0"/>
                  </a:cxn>
                  <a:cxn ang="0">
                    <a:pos x="83" y="80"/>
                  </a:cxn>
                  <a:cxn ang="0">
                    <a:pos x="81" y="81"/>
                  </a:cxn>
                  <a:cxn ang="0">
                    <a:pos x="0" y="1"/>
                  </a:cxn>
                </a:cxnLst>
                <a:rect l="0" t="0" r="r" b="b"/>
                <a:pathLst>
                  <a:path w="83" h="81">
                    <a:moveTo>
                      <a:pt x="0" y="1"/>
                    </a:moveTo>
                    <a:lnTo>
                      <a:pt x="2" y="0"/>
                    </a:lnTo>
                    <a:lnTo>
                      <a:pt x="83" y="80"/>
                    </a:lnTo>
                    <a:lnTo>
                      <a:pt x="81" y="81"/>
                    </a:lnTo>
                    <a:lnTo>
                      <a:pt x="0" y="1"/>
                    </a:lnTo>
                    <a:close/>
                  </a:path>
                </a:pathLst>
              </a:custGeom>
              <a:solidFill>
                <a:srgbClr val="4C98BF"/>
              </a:solidFill>
              <a:ln w="9525">
                <a:noFill/>
                <a:round/>
                <a:headEnd/>
                <a:tailEnd/>
              </a:ln>
            </p:spPr>
            <p:txBody>
              <a:bodyPr/>
              <a:lstStyle/>
              <a:p>
                <a:endParaRPr lang="en-US"/>
              </a:p>
            </p:txBody>
          </p:sp>
          <p:sp>
            <p:nvSpPr>
              <p:cNvPr id="274112" name="Freeform 2752"/>
              <p:cNvSpPr>
                <a:spLocks/>
              </p:cNvSpPr>
              <p:nvPr/>
            </p:nvSpPr>
            <p:spPr bwMode="auto">
              <a:xfrm>
                <a:off x="1510" y="1820"/>
                <a:ext cx="82" cy="81"/>
              </a:xfrm>
              <a:custGeom>
                <a:avLst/>
                <a:gdLst/>
                <a:ahLst/>
                <a:cxnLst>
                  <a:cxn ang="0">
                    <a:pos x="0" y="1"/>
                  </a:cxn>
                  <a:cxn ang="0">
                    <a:pos x="1" y="0"/>
                  </a:cxn>
                  <a:cxn ang="0">
                    <a:pos x="82" y="80"/>
                  </a:cxn>
                  <a:cxn ang="0">
                    <a:pos x="81" y="81"/>
                  </a:cxn>
                  <a:cxn ang="0">
                    <a:pos x="0" y="1"/>
                  </a:cxn>
                </a:cxnLst>
                <a:rect l="0" t="0" r="r" b="b"/>
                <a:pathLst>
                  <a:path w="82" h="81">
                    <a:moveTo>
                      <a:pt x="0" y="1"/>
                    </a:moveTo>
                    <a:lnTo>
                      <a:pt x="1" y="0"/>
                    </a:lnTo>
                    <a:lnTo>
                      <a:pt x="82" y="80"/>
                    </a:lnTo>
                    <a:lnTo>
                      <a:pt x="81" y="81"/>
                    </a:lnTo>
                    <a:lnTo>
                      <a:pt x="0" y="1"/>
                    </a:lnTo>
                    <a:close/>
                  </a:path>
                </a:pathLst>
              </a:custGeom>
              <a:solidFill>
                <a:srgbClr val="4C99C0"/>
              </a:solidFill>
              <a:ln w="9525">
                <a:noFill/>
                <a:round/>
                <a:headEnd/>
                <a:tailEnd/>
              </a:ln>
            </p:spPr>
            <p:txBody>
              <a:bodyPr/>
              <a:lstStyle/>
              <a:p>
                <a:endParaRPr lang="en-US"/>
              </a:p>
            </p:txBody>
          </p:sp>
          <p:sp>
            <p:nvSpPr>
              <p:cNvPr id="274113" name="Freeform 2753"/>
              <p:cNvSpPr>
                <a:spLocks/>
              </p:cNvSpPr>
              <p:nvPr/>
            </p:nvSpPr>
            <p:spPr bwMode="auto">
              <a:xfrm>
                <a:off x="1511" y="1813"/>
                <a:ext cx="90" cy="87"/>
              </a:xfrm>
              <a:custGeom>
                <a:avLst/>
                <a:gdLst/>
                <a:ahLst/>
                <a:cxnLst>
                  <a:cxn ang="0">
                    <a:pos x="0" y="7"/>
                  </a:cxn>
                  <a:cxn ang="0">
                    <a:pos x="9" y="0"/>
                  </a:cxn>
                  <a:cxn ang="0">
                    <a:pos x="90" y="81"/>
                  </a:cxn>
                  <a:cxn ang="0">
                    <a:pos x="81" y="87"/>
                  </a:cxn>
                  <a:cxn ang="0">
                    <a:pos x="0" y="7"/>
                  </a:cxn>
                </a:cxnLst>
                <a:rect l="0" t="0" r="r" b="b"/>
                <a:pathLst>
                  <a:path w="90" h="87">
                    <a:moveTo>
                      <a:pt x="0" y="7"/>
                    </a:moveTo>
                    <a:lnTo>
                      <a:pt x="9" y="0"/>
                    </a:lnTo>
                    <a:lnTo>
                      <a:pt x="90" y="81"/>
                    </a:lnTo>
                    <a:lnTo>
                      <a:pt x="81" y="87"/>
                    </a:lnTo>
                    <a:lnTo>
                      <a:pt x="0" y="7"/>
                    </a:lnTo>
                    <a:close/>
                  </a:path>
                </a:pathLst>
              </a:custGeom>
              <a:solidFill>
                <a:srgbClr val="4D9AC1"/>
              </a:solidFill>
              <a:ln w="9525">
                <a:noFill/>
                <a:round/>
                <a:headEnd/>
                <a:tailEnd/>
              </a:ln>
            </p:spPr>
            <p:txBody>
              <a:bodyPr/>
              <a:lstStyle/>
              <a:p>
                <a:endParaRPr lang="en-US"/>
              </a:p>
            </p:txBody>
          </p:sp>
          <p:sp>
            <p:nvSpPr>
              <p:cNvPr id="274114" name="Line 2754"/>
              <p:cNvSpPr>
                <a:spLocks noChangeShapeType="1"/>
              </p:cNvSpPr>
              <p:nvPr/>
            </p:nvSpPr>
            <p:spPr bwMode="auto">
              <a:xfrm>
                <a:off x="1511" y="1820"/>
                <a:ext cx="81" cy="80"/>
              </a:xfrm>
              <a:prstGeom prst="line">
                <a:avLst/>
              </a:prstGeom>
              <a:noFill/>
              <a:ln w="1588">
                <a:solidFill>
                  <a:srgbClr val="4D9AC1"/>
                </a:solidFill>
                <a:miter lim="800000"/>
                <a:headEnd/>
                <a:tailEnd/>
              </a:ln>
            </p:spPr>
            <p:txBody>
              <a:bodyPr/>
              <a:lstStyle/>
              <a:p>
                <a:endParaRPr lang="en-US"/>
              </a:p>
            </p:txBody>
          </p:sp>
          <p:sp>
            <p:nvSpPr>
              <p:cNvPr id="274115" name="Freeform 2755"/>
              <p:cNvSpPr>
                <a:spLocks/>
              </p:cNvSpPr>
              <p:nvPr/>
            </p:nvSpPr>
            <p:spPr bwMode="auto">
              <a:xfrm>
                <a:off x="1511" y="1818"/>
                <a:ext cx="83" cy="82"/>
              </a:xfrm>
              <a:custGeom>
                <a:avLst/>
                <a:gdLst/>
                <a:ahLst/>
                <a:cxnLst>
                  <a:cxn ang="0">
                    <a:pos x="0" y="2"/>
                  </a:cxn>
                  <a:cxn ang="0">
                    <a:pos x="2" y="0"/>
                  </a:cxn>
                  <a:cxn ang="0">
                    <a:pos x="83" y="81"/>
                  </a:cxn>
                  <a:cxn ang="0">
                    <a:pos x="81" y="82"/>
                  </a:cxn>
                  <a:cxn ang="0">
                    <a:pos x="0" y="2"/>
                  </a:cxn>
                </a:cxnLst>
                <a:rect l="0" t="0" r="r" b="b"/>
                <a:pathLst>
                  <a:path w="83" h="82">
                    <a:moveTo>
                      <a:pt x="0" y="2"/>
                    </a:moveTo>
                    <a:lnTo>
                      <a:pt x="2" y="0"/>
                    </a:lnTo>
                    <a:lnTo>
                      <a:pt x="83" y="81"/>
                    </a:lnTo>
                    <a:lnTo>
                      <a:pt x="81" y="82"/>
                    </a:lnTo>
                    <a:lnTo>
                      <a:pt x="0" y="2"/>
                    </a:lnTo>
                    <a:close/>
                  </a:path>
                </a:pathLst>
              </a:custGeom>
              <a:solidFill>
                <a:srgbClr val="4D9AC1"/>
              </a:solidFill>
              <a:ln w="9525">
                <a:noFill/>
                <a:round/>
                <a:headEnd/>
                <a:tailEnd/>
              </a:ln>
            </p:spPr>
            <p:txBody>
              <a:bodyPr/>
              <a:lstStyle/>
              <a:p>
                <a:endParaRPr lang="en-US"/>
              </a:p>
            </p:txBody>
          </p:sp>
          <p:sp>
            <p:nvSpPr>
              <p:cNvPr id="274116" name="Freeform 2756"/>
              <p:cNvSpPr>
                <a:spLocks/>
              </p:cNvSpPr>
              <p:nvPr/>
            </p:nvSpPr>
            <p:spPr bwMode="auto">
              <a:xfrm>
                <a:off x="1513" y="1817"/>
                <a:ext cx="83" cy="82"/>
              </a:xfrm>
              <a:custGeom>
                <a:avLst/>
                <a:gdLst/>
                <a:ahLst/>
                <a:cxnLst>
                  <a:cxn ang="0">
                    <a:pos x="0" y="1"/>
                  </a:cxn>
                  <a:cxn ang="0">
                    <a:pos x="2" y="0"/>
                  </a:cxn>
                  <a:cxn ang="0">
                    <a:pos x="83" y="81"/>
                  </a:cxn>
                  <a:cxn ang="0">
                    <a:pos x="81" y="82"/>
                  </a:cxn>
                  <a:cxn ang="0">
                    <a:pos x="0" y="1"/>
                  </a:cxn>
                </a:cxnLst>
                <a:rect l="0" t="0" r="r" b="b"/>
                <a:pathLst>
                  <a:path w="83" h="82">
                    <a:moveTo>
                      <a:pt x="0" y="1"/>
                    </a:moveTo>
                    <a:lnTo>
                      <a:pt x="2" y="0"/>
                    </a:lnTo>
                    <a:lnTo>
                      <a:pt x="83" y="81"/>
                    </a:lnTo>
                    <a:lnTo>
                      <a:pt x="81" y="82"/>
                    </a:lnTo>
                    <a:lnTo>
                      <a:pt x="0" y="1"/>
                    </a:lnTo>
                    <a:close/>
                  </a:path>
                </a:pathLst>
              </a:custGeom>
              <a:solidFill>
                <a:srgbClr val="4D9AC2"/>
              </a:solidFill>
              <a:ln w="9525">
                <a:noFill/>
                <a:round/>
                <a:headEnd/>
                <a:tailEnd/>
              </a:ln>
            </p:spPr>
            <p:txBody>
              <a:bodyPr/>
              <a:lstStyle/>
              <a:p>
                <a:endParaRPr lang="en-US"/>
              </a:p>
            </p:txBody>
          </p:sp>
          <p:sp>
            <p:nvSpPr>
              <p:cNvPr id="274117" name="Freeform 2757"/>
              <p:cNvSpPr>
                <a:spLocks/>
              </p:cNvSpPr>
              <p:nvPr/>
            </p:nvSpPr>
            <p:spPr bwMode="auto">
              <a:xfrm>
                <a:off x="1515" y="1816"/>
                <a:ext cx="82" cy="82"/>
              </a:xfrm>
              <a:custGeom>
                <a:avLst/>
                <a:gdLst/>
                <a:ahLst/>
                <a:cxnLst>
                  <a:cxn ang="0">
                    <a:pos x="0" y="1"/>
                  </a:cxn>
                  <a:cxn ang="0">
                    <a:pos x="2" y="0"/>
                  </a:cxn>
                  <a:cxn ang="0">
                    <a:pos x="82" y="80"/>
                  </a:cxn>
                  <a:cxn ang="0">
                    <a:pos x="81" y="82"/>
                  </a:cxn>
                  <a:cxn ang="0">
                    <a:pos x="0" y="1"/>
                  </a:cxn>
                </a:cxnLst>
                <a:rect l="0" t="0" r="r" b="b"/>
                <a:pathLst>
                  <a:path w="82" h="82">
                    <a:moveTo>
                      <a:pt x="0" y="1"/>
                    </a:moveTo>
                    <a:lnTo>
                      <a:pt x="2" y="0"/>
                    </a:lnTo>
                    <a:lnTo>
                      <a:pt x="82" y="80"/>
                    </a:lnTo>
                    <a:lnTo>
                      <a:pt x="81" y="82"/>
                    </a:lnTo>
                    <a:lnTo>
                      <a:pt x="0" y="1"/>
                    </a:lnTo>
                    <a:close/>
                  </a:path>
                </a:pathLst>
              </a:custGeom>
              <a:solidFill>
                <a:srgbClr val="4D9BC3"/>
              </a:solidFill>
              <a:ln w="9525">
                <a:noFill/>
                <a:round/>
                <a:headEnd/>
                <a:tailEnd/>
              </a:ln>
            </p:spPr>
            <p:txBody>
              <a:bodyPr/>
              <a:lstStyle/>
              <a:p>
                <a:endParaRPr lang="en-US"/>
              </a:p>
            </p:txBody>
          </p:sp>
          <p:sp>
            <p:nvSpPr>
              <p:cNvPr id="274118" name="Freeform 2758"/>
              <p:cNvSpPr>
                <a:spLocks/>
              </p:cNvSpPr>
              <p:nvPr/>
            </p:nvSpPr>
            <p:spPr bwMode="auto">
              <a:xfrm>
                <a:off x="1517" y="1814"/>
                <a:ext cx="82" cy="82"/>
              </a:xfrm>
              <a:custGeom>
                <a:avLst/>
                <a:gdLst/>
                <a:ahLst/>
                <a:cxnLst>
                  <a:cxn ang="0">
                    <a:pos x="0" y="2"/>
                  </a:cxn>
                  <a:cxn ang="0">
                    <a:pos x="2" y="0"/>
                  </a:cxn>
                  <a:cxn ang="0">
                    <a:pos x="82" y="81"/>
                  </a:cxn>
                  <a:cxn ang="0">
                    <a:pos x="80" y="82"/>
                  </a:cxn>
                  <a:cxn ang="0">
                    <a:pos x="0" y="2"/>
                  </a:cxn>
                </a:cxnLst>
                <a:rect l="0" t="0" r="r" b="b"/>
                <a:pathLst>
                  <a:path w="82" h="82">
                    <a:moveTo>
                      <a:pt x="0" y="2"/>
                    </a:moveTo>
                    <a:lnTo>
                      <a:pt x="2" y="0"/>
                    </a:lnTo>
                    <a:lnTo>
                      <a:pt x="82" y="81"/>
                    </a:lnTo>
                    <a:lnTo>
                      <a:pt x="80" y="82"/>
                    </a:lnTo>
                    <a:lnTo>
                      <a:pt x="0" y="2"/>
                    </a:lnTo>
                    <a:close/>
                  </a:path>
                </a:pathLst>
              </a:custGeom>
              <a:solidFill>
                <a:srgbClr val="4E9CC4"/>
              </a:solidFill>
              <a:ln w="9525">
                <a:noFill/>
                <a:round/>
                <a:headEnd/>
                <a:tailEnd/>
              </a:ln>
            </p:spPr>
            <p:txBody>
              <a:bodyPr/>
              <a:lstStyle/>
              <a:p>
                <a:endParaRPr lang="en-US"/>
              </a:p>
            </p:txBody>
          </p:sp>
          <p:sp>
            <p:nvSpPr>
              <p:cNvPr id="274119" name="Freeform 2759"/>
              <p:cNvSpPr>
                <a:spLocks/>
              </p:cNvSpPr>
              <p:nvPr/>
            </p:nvSpPr>
            <p:spPr bwMode="auto">
              <a:xfrm>
                <a:off x="1519" y="1813"/>
                <a:ext cx="82" cy="82"/>
              </a:xfrm>
              <a:custGeom>
                <a:avLst/>
                <a:gdLst/>
                <a:ahLst/>
                <a:cxnLst>
                  <a:cxn ang="0">
                    <a:pos x="0" y="1"/>
                  </a:cxn>
                  <a:cxn ang="0">
                    <a:pos x="1" y="0"/>
                  </a:cxn>
                  <a:cxn ang="0">
                    <a:pos x="82" y="81"/>
                  </a:cxn>
                  <a:cxn ang="0">
                    <a:pos x="80" y="82"/>
                  </a:cxn>
                  <a:cxn ang="0">
                    <a:pos x="0" y="1"/>
                  </a:cxn>
                </a:cxnLst>
                <a:rect l="0" t="0" r="r" b="b"/>
                <a:pathLst>
                  <a:path w="82" h="82">
                    <a:moveTo>
                      <a:pt x="0" y="1"/>
                    </a:moveTo>
                    <a:lnTo>
                      <a:pt x="1" y="0"/>
                    </a:lnTo>
                    <a:lnTo>
                      <a:pt x="82" y="81"/>
                    </a:lnTo>
                    <a:lnTo>
                      <a:pt x="80" y="82"/>
                    </a:lnTo>
                    <a:lnTo>
                      <a:pt x="0" y="1"/>
                    </a:lnTo>
                    <a:close/>
                  </a:path>
                </a:pathLst>
              </a:custGeom>
              <a:solidFill>
                <a:srgbClr val="4E9DC5"/>
              </a:solidFill>
              <a:ln w="9525">
                <a:noFill/>
                <a:round/>
                <a:headEnd/>
                <a:tailEnd/>
              </a:ln>
            </p:spPr>
            <p:txBody>
              <a:bodyPr/>
              <a:lstStyle/>
              <a:p>
                <a:endParaRPr lang="en-US"/>
              </a:p>
            </p:txBody>
          </p:sp>
          <p:sp>
            <p:nvSpPr>
              <p:cNvPr id="274120" name="Freeform 2760"/>
              <p:cNvSpPr>
                <a:spLocks/>
              </p:cNvSpPr>
              <p:nvPr/>
            </p:nvSpPr>
            <p:spPr bwMode="auto">
              <a:xfrm>
                <a:off x="1520" y="1806"/>
                <a:ext cx="89" cy="88"/>
              </a:xfrm>
              <a:custGeom>
                <a:avLst/>
                <a:gdLst/>
                <a:ahLst/>
                <a:cxnLst>
                  <a:cxn ang="0">
                    <a:pos x="0" y="7"/>
                  </a:cxn>
                  <a:cxn ang="0">
                    <a:pos x="8" y="0"/>
                  </a:cxn>
                  <a:cxn ang="0">
                    <a:pos x="89" y="80"/>
                  </a:cxn>
                  <a:cxn ang="0">
                    <a:pos x="81" y="88"/>
                  </a:cxn>
                  <a:cxn ang="0">
                    <a:pos x="0" y="7"/>
                  </a:cxn>
                </a:cxnLst>
                <a:rect l="0" t="0" r="r" b="b"/>
                <a:pathLst>
                  <a:path w="89" h="88">
                    <a:moveTo>
                      <a:pt x="0" y="7"/>
                    </a:moveTo>
                    <a:lnTo>
                      <a:pt x="8" y="0"/>
                    </a:lnTo>
                    <a:lnTo>
                      <a:pt x="89" y="80"/>
                    </a:lnTo>
                    <a:lnTo>
                      <a:pt x="81" y="88"/>
                    </a:lnTo>
                    <a:lnTo>
                      <a:pt x="0" y="7"/>
                    </a:lnTo>
                    <a:close/>
                  </a:path>
                </a:pathLst>
              </a:custGeom>
              <a:solidFill>
                <a:srgbClr val="4F9EC6"/>
              </a:solidFill>
              <a:ln w="9525">
                <a:noFill/>
                <a:round/>
                <a:headEnd/>
                <a:tailEnd/>
              </a:ln>
            </p:spPr>
            <p:txBody>
              <a:bodyPr/>
              <a:lstStyle/>
              <a:p>
                <a:endParaRPr lang="en-US"/>
              </a:p>
            </p:txBody>
          </p:sp>
          <p:sp>
            <p:nvSpPr>
              <p:cNvPr id="274121" name="Line 2761"/>
              <p:cNvSpPr>
                <a:spLocks noChangeShapeType="1"/>
              </p:cNvSpPr>
              <p:nvPr/>
            </p:nvSpPr>
            <p:spPr bwMode="auto">
              <a:xfrm>
                <a:off x="1520" y="1813"/>
                <a:ext cx="81" cy="81"/>
              </a:xfrm>
              <a:prstGeom prst="line">
                <a:avLst/>
              </a:prstGeom>
              <a:noFill/>
              <a:ln w="1588">
                <a:solidFill>
                  <a:srgbClr val="4F9EC6"/>
                </a:solidFill>
                <a:miter lim="800000"/>
                <a:headEnd/>
                <a:tailEnd/>
              </a:ln>
            </p:spPr>
            <p:txBody>
              <a:bodyPr/>
              <a:lstStyle/>
              <a:p>
                <a:endParaRPr lang="en-US"/>
              </a:p>
            </p:txBody>
          </p:sp>
          <p:sp>
            <p:nvSpPr>
              <p:cNvPr id="274122" name="Freeform 2762"/>
              <p:cNvSpPr>
                <a:spLocks/>
              </p:cNvSpPr>
              <p:nvPr/>
            </p:nvSpPr>
            <p:spPr bwMode="auto">
              <a:xfrm>
                <a:off x="1520" y="1812"/>
                <a:ext cx="83" cy="82"/>
              </a:xfrm>
              <a:custGeom>
                <a:avLst/>
                <a:gdLst/>
                <a:ahLst/>
                <a:cxnLst>
                  <a:cxn ang="0">
                    <a:pos x="0" y="1"/>
                  </a:cxn>
                  <a:cxn ang="0">
                    <a:pos x="2" y="0"/>
                  </a:cxn>
                  <a:cxn ang="0">
                    <a:pos x="83" y="80"/>
                  </a:cxn>
                  <a:cxn ang="0">
                    <a:pos x="81" y="82"/>
                  </a:cxn>
                  <a:cxn ang="0">
                    <a:pos x="0" y="1"/>
                  </a:cxn>
                </a:cxnLst>
                <a:rect l="0" t="0" r="r" b="b"/>
                <a:pathLst>
                  <a:path w="83" h="82">
                    <a:moveTo>
                      <a:pt x="0" y="1"/>
                    </a:moveTo>
                    <a:lnTo>
                      <a:pt x="2" y="0"/>
                    </a:lnTo>
                    <a:lnTo>
                      <a:pt x="83" y="80"/>
                    </a:lnTo>
                    <a:lnTo>
                      <a:pt x="81" y="82"/>
                    </a:lnTo>
                    <a:lnTo>
                      <a:pt x="0" y="1"/>
                    </a:lnTo>
                    <a:close/>
                  </a:path>
                </a:pathLst>
              </a:custGeom>
              <a:solidFill>
                <a:srgbClr val="4F9EC6"/>
              </a:solidFill>
              <a:ln w="9525">
                <a:noFill/>
                <a:round/>
                <a:headEnd/>
                <a:tailEnd/>
              </a:ln>
            </p:spPr>
            <p:txBody>
              <a:bodyPr/>
              <a:lstStyle/>
              <a:p>
                <a:endParaRPr lang="en-US"/>
              </a:p>
            </p:txBody>
          </p:sp>
          <p:sp>
            <p:nvSpPr>
              <p:cNvPr id="274123" name="Freeform 2763"/>
              <p:cNvSpPr>
                <a:spLocks/>
              </p:cNvSpPr>
              <p:nvPr/>
            </p:nvSpPr>
            <p:spPr bwMode="auto">
              <a:xfrm>
                <a:off x="1522" y="1810"/>
                <a:ext cx="82" cy="82"/>
              </a:xfrm>
              <a:custGeom>
                <a:avLst/>
                <a:gdLst/>
                <a:ahLst/>
                <a:cxnLst>
                  <a:cxn ang="0">
                    <a:pos x="0" y="2"/>
                  </a:cxn>
                  <a:cxn ang="0">
                    <a:pos x="2" y="0"/>
                  </a:cxn>
                  <a:cxn ang="0">
                    <a:pos x="82" y="81"/>
                  </a:cxn>
                  <a:cxn ang="0">
                    <a:pos x="81" y="82"/>
                  </a:cxn>
                  <a:cxn ang="0">
                    <a:pos x="0" y="2"/>
                  </a:cxn>
                </a:cxnLst>
                <a:rect l="0" t="0" r="r" b="b"/>
                <a:pathLst>
                  <a:path w="82" h="82">
                    <a:moveTo>
                      <a:pt x="0" y="2"/>
                    </a:moveTo>
                    <a:lnTo>
                      <a:pt x="2" y="0"/>
                    </a:lnTo>
                    <a:lnTo>
                      <a:pt x="82" y="81"/>
                    </a:lnTo>
                    <a:lnTo>
                      <a:pt x="81" y="82"/>
                    </a:lnTo>
                    <a:lnTo>
                      <a:pt x="0" y="2"/>
                    </a:lnTo>
                    <a:close/>
                  </a:path>
                </a:pathLst>
              </a:custGeom>
              <a:solidFill>
                <a:srgbClr val="4F9FC7"/>
              </a:solidFill>
              <a:ln w="9525">
                <a:noFill/>
                <a:round/>
                <a:headEnd/>
                <a:tailEnd/>
              </a:ln>
            </p:spPr>
            <p:txBody>
              <a:bodyPr/>
              <a:lstStyle/>
              <a:p>
                <a:endParaRPr lang="en-US"/>
              </a:p>
            </p:txBody>
          </p:sp>
          <p:sp>
            <p:nvSpPr>
              <p:cNvPr id="274124" name="Freeform 2764"/>
              <p:cNvSpPr>
                <a:spLocks/>
              </p:cNvSpPr>
              <p:nvPr/>
            </p:nvSpPr>
            <p:spPr bwMode="auto">
              <a:xfrm>
                <a:off x="1524" y="1809"/>
                <a:ext cx="82" cy="82"/>
              </a:xfrm>
              <a:custGeom>
                <a:avLst/>
                <a:gdLst/>
                <a:ahLst/>
                <a:cxnLst>
                  <a:cxn ang="0">
                    <a:pos x="0" y="1"/>
                  </a:cxn>
                  <a:cxn ang="0">
                    <a:pos x="1" y="0"/>
                  </a:cxn>
                  <a:cxn ang="0">
                    <a:pos x="82" y="80"/>
                  </a:cxn>
                  <a:cxn ang="0">
                    <a:pos x="80" y="82"/>
                  </a:cxn>
                  <a:cxn ang="0">
                    <a:pos x="0" y="1"/>
                  </a:cxn>
                </a:cxnLst>
                <a:rect l="0" t="0" r="r" b="b"/>
                <a:pathLst>
                  <a:path w="82" h="82">
                    <a:moveTo>
                      <a:pt x="0" y="1"/>
                    </a:moveTo>
                    <a:lnTo>
                      <a:pt x="1" y="0"/>
                    </a:lnTo>
                    <a:lnTo>
                      <a:pt x="82" y="80"/>
                    </a:lnTo>
                    <a:lnTo>
                      <a:pt x="80" y="82"/>
                    </a:lnTo>
                    <a:lnTo>
                      <a:pt x="0" y="1"/>
                    </a:lnTo>
                    <a:close/>
                  </a:path>
                </a:pathLst>
              </a:custGeom>
              <a:solidFill>
                <a:srgbClr val="4FA0C8"/>
              </a:solidFill>
              <a:ln w="9525">
                <a:noFill/>
                <a:round/>
                <a:headEnd/>
                <a:tailEnd/>
              </a:ln>
            </p:spPr>
            <p:txBody>
              <a:bodyPr/>
              <a:lstStyle/>
              <a:p>
                <a:endParaRPr lang="en-US"/>
              </a:p>
            </p:txBody>
          </p:sp>
          <p:sp>
            <p:nvSpPr>
              <p:cNvPr id="274125" name="Freeform 2765"/>
              <p:cNvSpPr>
                <a:spLocks/>
              </p:cNvSpPr>
              <p:nvPr/>
            </p:nvSpPr>
            <p:spPr bwMode="auto">
              <a:xfrm>
                <a:off x="1525" y="1807"/>
                <a:ext cx="82" cy="82"/>
              </a:xfrm>
              <a:custGeom>
                <a:avLst/>
                <a:gdLst/>
                <a:ahLst/>
                <a:cxnLst>
                  <a:cxn ang="0">
                    <a:pos x="0" y="2"/>
                  </a:cxn>
                  <a:cxn ang="0">
                    <a:pos x="2" y="0"/>
                  </a:cxn>
                  <a:cxn ang="0">
                    <a:pos x="82" y="81"/>
                  </a:cxn>
                  <a:cxn ang="0">
                    <a:pos x="81" y="82"/>
                  </a:cxn>
                  <a:cxn ang="0">
                    <a:pos x="0" y="2"/>
                  </a:cxn>
                </a:cxnLst>
                <a:rect l="0" t="0" r="r" b="b"/>
                <a:pathLst>
                  <a:path w="82" h="82">
                    <a:moveTo>
                      <a:pt x="0" y="2"/>
                    </a:moveTo>
                    <a:lnTo>
                      <a:pt x="2" y="0"/>
                    </a:lnTo>
                    <a:lnTo>
                      <a:pt x="82" y="81"/>
                    </a:lnTo>
                    <a:lnTo>
                      <a:pt x="81" y="82"/>
                    </a:lnTo>
                    <a:lnTo>
                      <a:pt x="0" y="2"/>
                    </a:lnTo>
                    <a:close/>
                  </a:path>
                </a:pathLst>
              </a:custGeom>
              <a:solidFill>
                <a:srgbClr val="50A1C9"/>
              </a:solidFill>
              <a:ln w="9525">
                <a:noFill/>
                <a:round/>
                <a:headEnd/>
                <a:tailEnd/>
              </a:ln>
            </p:spPr>
            <p:txBody>
              <a:bodyPr/>
              <a:lstStyle/>
              <a:p>
                <a:endParaRPr lang="en-US"/>
              </a:p>
            </p:txBody>
          </p:sp>
          <p:sp>
            <p:nvSpPr>
              <p:cNvPr id="274126" name="Freeform 2766"/>
              <p:cNvSpPr>
                <a:spLocks/>
              </p:cNvSpPr>
              <p:nvPr/>
            </p:nvSpPr>
            <p:spPr bwMode="auto">
              <a:xfrm>
                <a:off x="1527" y="1806"/>
                <a:ext cx="82" cy="82"/>
              </a:xfrm>
              <a:custGeom>
                <a:avLst/>
                <a:gdLst/>
                <a:ahLst/>
                <a:cxnLst>
                  <a:cxn ang="0">
                    <a:pos x="0" y="1"/>
                  </a:cxn>
                  <a:cxn ang="0">
                    <a:pos x="1" y="0"/>
                  </a:cxn>
                  <a:cxn ang="0">
                    <a:pos x="82" y="80"/>
                  </a:cxn>
                  <a:cxn ang="0">
                    <a:pos x="80" y="82"/>
                  </a:cxn>
                  <a:cxn ang="0">
                    <a:pos x="0" y="1"/>
                  </a:cxn>
                </a:cxnLst>
                <a:rect l="0" t="0" r="r" b="b"/>
                <a:pathLst>
                  <a:path w="82" h="82">
                    <a:moveTo>
                      <a:pt x="0" y="1"/>
                    </a:moveTo>
                    <a:lnTo>
                      <a:pt x="1" y="0"/>
                    </a:lnTo>
                    <a:lnTo>
                      <a:pt x="82" y="80"/>
                    </a:lnTo>
                    <a:lnTo>
                      <a:pt x="80" y="82"/>
                    </a:lnTo>
                    <a:lnTo>
                      <a:pt x="0" y="1"/>
                    </a:lnTo>
                    <a:close/>
                  </a:path>
                </a:pathLst>
              </a:custGeom>
              <a:solidFill>
                <a:srgbClr val="50A2CA"/>
              </a:solidFill>
              <a:ln w="9525">
                <a:noFill/>
                <a:round/>
                <a:headEnd/>
                <a:tailEnd/>
              </a:ln>
            </p:spPr>
            <p:txBody>
              <a:bodyPr/>
              <a:lstStyle/>
              <a:p>
                <a:endParaRPr lang="en-US"/>
              </a:p>
            </p:txBody>
          </p:sp>
          <p:sp>
            <p:nvSpPr>
              <p:cNvPr id="274127" name="Freeform 2767"/>
              <p:cNvSpPr>
                <a:spLocks/>
              </p:cNvSpPr>
              <p:nvPr/>
            </p:nvSpPr>
            <p:spPr bwMode="auto">
              <a:xfrm>
                <a:off x="1528" y="1798"/>
                <a:ext cx="88" cy="88"/>
              </a:xfrm>
              <a:custGeom>
                <a:avLst/>
                <a:gdLst/>
                <a:ahLst/>
                <a:cxnLst>
                  <a:cxn ang="0">
                    <a:pos x="0" y="8"/>
                  </a:cxn>
                  <a:cxn ang="0">
                    <a:pos x="8" y="0"/>
                  </a:cxn>
                  <a:cxn ang="0">
                    <a:pos x="88" y="80"/>
                  </a:cxn>
                  <a:cxn ang="0">
                    <a:pos x="81" y="88"/>
                  </a:cxn>
                  <a:cxn ang="0">
                    <a:pos x="0" y="8"/>
                  </a:cxn>
                </a:cxnLst>
                <a:rect l="0" t="0" r="r" b="b"/>
                <a:pathLst>
                  <a:path w="88" h="88">
                    <a:moveTo>
                      <a:pt x="0" y="8"/>
                    </a:moveTo>
                    <a:lnTo>
                      <a:pt x="8" y="0"/>
                    </a:lnTo>
                    <a:lnTo>
                      <a:pt x="88" y="80"/>
                    </a:lnTo>
                    <a:lnTo>
                      <a:pt x="81" y="88"/>
                    </a:lnTo>
                    <a:lnTo>
                      <a:pt x="0" y="8"/>
                    </a:lnTo>
                    <a:close/>
                  </a:path>
                </a:pathLst>
              </a:custGeom>
              <a:solidFill>
                <a:srgbClr val="51A3CB"/>
              </a:solidFill>
              <a:ln w="9525">
                <a:noFill/>
                <a:round/>
                <a:headEnd/>
                <a:tailEnd/>
              </a:ln>
            </p:spPr>
            <p:txBody>
              <a:bodyPr/>
              <a:lstStyle/>
              <a:p>
                <a:endParaRPr lang="en-US"/>
              </a:p>
            </p:txBody>
          </p:sp>
          <p:sp>
            <p:nvSpPr>
              <p:cNvPr id="274128" name="Line 2768"/>
              <p:cNvSpPr>
                <a:spLocks noChangeShapeType="1"/>
              </p:cNvSpPr>
              <p:nvPr/>
            </p:nvSpPr>
            <p:spPr bwMode="auto">
              <a:xfrm>
                <a:off x="1528" y="1806"/>
                <a:ext cx="81" cy="80"/>
              </a:xfrm>
              <a:prstGeom prst="line">
                <a:avLst/>
              </a:prstGeom>
              <a:noFill/>
              <a:ln w="1588">
                <a:solidFill>
                  <a:srgbClr val="51A3CB"/>
                </a:solidFill>
                <a:miter lim="800000"/>
                <a:headEnd/>
                <a:tailEnd/>
              </a:ln>
            </p:spPr>
            <p:txBody>
              <a:bodyPr/>
              <a:lstStyle/>
              <a:p>
                <a:endParaRPr lang="en-US"/>
              </a:p>
            </p:txBody>
          </p:sp>
          <p:sp>
            <p:nvSpPr>
              <p:cNvPr id="274129" name="Freeform 2769"/>
              <p:cNvSpPr>
                <a:spLocks/>
              </p:cNvSpPr>
              <p:nvPr/>
            </p:nvSpPr>
            <p:spPr bwMode="auto">
              <a:xfrm>
                <a:off x="1528" y="1804"/>
                <a:ext cx="82" cy="82"/>
              </a:xfrm>
              <a:custGeom>
                <a:avLst/>
                <a:gdLst/>
                <a:ahLst/>
                <a:cxnLst>
                  <a:cxn ang="0">
                    <a:pos x="0" y="2"/>
                  </a:cxn>
                  <a:cxn ang="0">
                    <a:pos x="2" y="0"/>
                  </a:cxn>
                  <a:cxn ang="0">
                    <a:pos x="82" y="81"/>
                  </a:cxn>
                  <a:cxn ang="0">
                    <a:pos x="81" y="82"/>
                  </a:cxn>
                  <a:cxn ang="0">
                    <a:pos x="0" y="2"/>
                  </a:cxn>
                </a:cxnLst>
                <a:rect l="0" t="0" r="r" b="b"/>
                <a:pathLst>
                  <a:path w="82" h="82">
                    <a:moveTo>
                      <a:pt x="0" y="2"/>
                    </a:moveTo>
                    <a:lnTo>
                      <a:pt x="2" y="0"/>
                    </a:lnTo>
                    <a:lnTo>
                      <a:pt x="82" y="81"/>
                    </a:lnTo>
                    <a:lnTo>
                      <a:pt x="81" y="82"/>
                    </a:lnTo>
                    <a:lnTo>
                      <a:pt x="0" y="2"/>
                    </a:lnTo>
                    <a:close/>
                  </a:path>
                </a:pathLst>
              </a:custGeom>
              <a:solidFill>
                <a:srgbClr val="51A3CB"/>
              </a:solidFill>
              <a:ln w="9525">
                <a:noFill/>
                <a:round/>
                <a:headEnd/>
                <a:tailEnd/>
              </a:ln>
            </p:spPr>
            <p:txBody>
              <a:bodyPr/>
              <a:lstStyle/>
              <a:p>
                <a:endParaRPr lang="en-US"/>
              </a:p>
            </p:txBody>
          </p:sp>
          <p:sp>
            <p:nvSpPr>
              <p:cNvPr id="274130" name="Freeform 2770"/>
              <p:cNvSpPr>
                <a:spLocks/>
              </p:cNvSpPr>
              <p:nvPr/>
            </p:nvSpPr>
            <p:spPr bwMode="auto">
              <a:xfrm>
                <a:off x="1530" y="1803"/>
                <a:ext cx="82" cy="82"/>
              </a:xfrm>
              <a:custGeom>
                <a:avLst/>
                <a:gdLst/>
                <a:ahLst/>
                <a:cxnLst>
                  <a:cxn ang="0">
                    <a:pos x="0" y="1"/>
                  </a:cxn>
                  <a:cxn ang="0">
                    <a:pos x="1" y="0"/>
                  </a:cxn>
                  <a:cxn ang="0">
                    <a:pos x="82" y="80"/>
                  </a:cxn>
                  <a:cxn ang="0">
                    <a:pos x="80" y="82"/>
                  </a:cxn>
                  <a:cxn ang="0">
                    <a:pos x="0" y="1"/>
                  </a:cxn>
                </a:cxnLst>
                <a:rect l="0" t="0" r="r" b="b"/>
                <a:pathLst>
                  <a:path w="82" h="82">
                    <a:moveTo>
                      <a:pt x="0" y="1"/>
                    </a:moveTo>
                    <a:lnTo>
                      <a:pt x="1" y="0"/>
                    </a:lnTo>
                    <a:lnTo>
                      <a:pt x="82" y="80"/>
                    </a:lnTo>
                    <a:lnTo>
                      <a:pt x="80" y="82"/>
                    </a:lnTo>
                    <a:lnTo>
                      <a:pt x="0" y="1"/>
                    </a:lnTo>
                    <a:close/>
                  </a:path>
                </a:pathLst>
              </a:custGeom>
              <a:solidFill>
                <a:srgbClr val="51A3CC"/>
              </a:solidFill>
              <a:ln w="9525">
                <a:noFill/>
                <a:round/>
                <a:headEnd/>
                <a:tailEnd/>
              </a:ln>
            </p:spPr>
            <p:txBody>
              <a:bodyPr/>
              <a:lstStyle/>
              <a:p>
                <a:endParaRPr lang="en-US"/>
              </a:p>
            </p:txBody>
          </p:sp>
          <p:sp>
            <p:nvSpPr>
              <p:cNvPr id="274131" name="Freeform 2771"/>
              <p:cNvSpPr>
                <a:spLocks/>
              </p:cNvSpPr>
              <p:nvPr/>
            </p:nvSpPr>
            <p:spPr bwMode="auto">
              <a:xfrm>
                <a:off x="1531" y="1801"/>
                <a:ext cx="82" cy="82"/>
              </a:xfrm>
              <a:custGeom>
                <a:avLst/>
                <a:gdLst/>
                <a:ahLst/>
                <a:cxnLst>
                  <a:cxn ang="0">
                    <a:pos x="0" y="2"/>
                  </a:cxn>
                  <a:cxn ang="0">
                    <a:pos x="2" y="0"/>
                  </a:cxn>
                  <a:cxn ang="0">
                    <a:pos x="82" y="81"/>
                  </a:cxn>
                  <a:cxn ang="0">
                    <a:pos x="81" y="82"/>
                  </a:cxn>
                  <a:cxn ang="0">
                    <a:pos x="0" y="2"/>
                  </a:cxn>
                </a:cxnLst>
                <a:rect l="0" t="0" r="r" b="b"/>
                <a:pathLst>
                  <a:path w="82" h="82">
                    <a:moveTo>
                      <a:pt x="0" y="2"/>
                    </a:moveTo>
                    <a:lnTo>
                      <a:pt x="2" y="0"/>
                    </a:lnTo>
                    <a:lnTo>
                      <a:pt x="82" y="81"/>
                    </a:lnTo>
                    <a:lnTo>
                      <a:pt x="81" y="82"/>
                    </a:lnTo>
                    <a:lnTo>
                      <a:pt x="0" y="2"/>
                    </a:lnTo>
                    <a:close/>
                  </a:path>
                </a:pathLst>
              </a:custGeom>
              <a:solidFill>
                <a:srgbClr val="51A4CD"/>
              </a:solidFill>
              <a:ln w="9525">
                <a:noFill/>
                <a:round/>
                <a:headEnd/>
                <a:tailEnd/>
              </a:ln>
            </p:spPr>
            <p:txBody>
              <a:bodyPr/>
              <a:lstStyle/>
              <a:p>
                <a:endParaRPr lang="en-US"/>
              </a:p>
            </p:txBody>
          </p:sp>
          <p:sp>
            <p:nvSpPr>
              <p:cNvPr id="274132" name="Freeform 2772"/>
              <p:cNvSpPr>
                <a:spLocks/>
              </p:cNvSpPr>
              <p:nvPr/>
            </p:nvSpPr>
            <p:spPr bwMode="auto">
              <a:xfrm>
                <a:off x="1533" y="1799"/>
                <a:ext cx="82" cy="83"/>
              </a:xfrm>
              <a:custGeom>
                <a:avLst/>
                <a:gdLst/>
                <a:ahLst/>
                <a:cxnLst>
                  <a:cxn ang="0">
                    <a:pos x="0" y="2"/>
                  </a:cxn>
                  <a:cxn ang="0">
                    <a:pos x="1" y="0"/>
                  </a:cxn>
                  <a:cxn ang="0">
                    <a:pos x="82" y="81"/>
                  </a:cxn>
                  <a:cxn ang="0">
                    <a:pos x="80" y="83"/>
                  </a:cxn>
                  <a:cxn ang="0">
                    <a:pos x="0" y="2"/>
                  </a:cxn>
                </a:cxnLst>
                <a:rect l="0" t="0" r="r" b="b"/>
                <a:pathLst>
                  <a:path w="82" h="83">
                    <a:moveTo>
                      <a:pt x="0" y="2"/>
                    </a:moveTo>
                    <a:lnTo>
                      <a:pt x="1" y="0"/>
                    </a:lnTo>
                    <a:lnTo>
                      <a:pt x="82" y="81"/>
                    </a:lnTo>
                    <a:lnTo>
                      <a:pt x="80" y="83"/>
                    </a:lnTo>
                    <a:lnTo>
                      <a:pt x="0" y="2"/>
                    </a:lnTo>
                    <a:close/>
                  </a:path>
                </a:pathLst>
              </a:custGeom>
              <a:solidFill>
                <a:srgbClr val="52A4CE"/>
              </a:solidFill>
              <a:ln w="9525">
                <a:noFill/>
                <a:round/>
                <a:headEnd/>
                <a:tailEnd/>
              </a:ln>
            </p:spPr>
            <p:txBody>
              <a:bodyPr/>
              <a:lstStyle/>
              <a:p>
                <a:endParaRPr lang="en-US"/>
              </a:p>
            </p:txBody>
          </p:sp>
          <p:sp>
            <p:nvSpPr>
              <p:cNvPr id="274133" name="Freeform 2773"/>
              <p:cNvSpPr>
                <a:spLocks/>
              </p:cNvSpPr>
              <p:nvPr/>
            </p:nvSpPr>
            <p:spPr bwMode="auto">
              <a:xfrm>
                <a:off x="1534" y="1798"/>
                <a:ext cx="82" cy="82"/>
              </a:xfrm>
              <a:custGeom>
                <a:avLst/>
                <a:gdLst/>
                <a:ahLst/>
                <a:cxnLst>
                  <a:cxn ang="0">
                    <a:pos x="0" y="1"/>
                  </a:cxn>
                  <a:cxn ang="0">
                    <a:pos x="2" y="0"/>
                  </a:cxn>
                  <a:cxn ang="0">
                    <a:pos x="82" y="80"/>
                  </a:cxn>
                  <a:cxn ang="0">
                    <a:pos x="81" y="82"/>
                  </a:cxn>
                  <a:cxn ang="0">
                    <a:pos x="0" y="1"/>
                  </a:cxn>
                </a:cxnLst>
                <a:rect l="0" t="0" r="r" b="b"/>
                <a:pathLst>
                  <a:path w="82" h="82">
                    <a:moveTo>
                      <a:pt x="0" y="1"/>
                    </a:moveTo>
                    <a:lnTo>
                      <a:pt x="2" y="0"/>
                    </a:lnTo>
                    <a:lnTo>
                      <a:pt x="82" y="80"/>
                    </a:lnTo>
                    <a:lnTo>
                      <a:pt x="81" y="82"/>
                    </a:lnTo>
                    <a:lnTo>
                      <a:pt x="0" y="1"/>
                    </a:lnTo>
                    <a:close/>
                  </a:path>
                </a:pathLst>
              </a:custGeom>
              <a:solidFill>
                <a:srgbClr val="52A5CF"/>
              </a:solidFill>
              <a:ln w="9525">
                <a:noFill/>
                <a:round/>
                <a:headEnd/>
                <a:tailEnd/>
              </a:ln>
            </p:spPr>
            <p:txBody>
              <a:bodyPr/>
              <a:lstStyle/>
              <a:p>
                <a:endParaRPr lang="en-US"/>
              </a:p>
            </p:txBody>
          </p:sp>
          <p:sp>
            <p:nvSpPr>
              <p:cNvPr id="274134" name="Freeform 2774"/>
              <p:cNvSpPr>
                <a:spLocks/>
              </p:cNvSpPr>
              <p:nvPr/>
            </p:nvSpPr>
            <p:spPr bwMode="auto">
              <a:xfrm>
                <a:off x="1536" y="1789"/>
                <a:ext cx="87" cy="89"/>
              </a:xfrm>
              <a:custGeom>
                <a:avLst/>
                <a:gdLst/>
                <a:ahLst/>
                <a:cxnLst>
                  <a:cxn ang="0">
                    <a:pos x="0" y="9"/>
                  </a:cxn>
                  <a:cxn ang="0">
                    <a:pos x="6" y="0"/>
                  </a:cxn>
                  <a:cxn ang="0">
                    <a:pos x="87" y="81"/>
                  </a:cxn>
                  <a:cxn ang="0">
                    <a:pos x="80" y="89"/>
                  </a:cxn>
                  <a:cxn ang="0">
                    <a:pos x="0" y="9"/>
                  </a:cxn>
                </a:cxnLst>
                <a:rect l="0" t="0" r="r" b="b"/>
                <a:pathLst>
                  <a:path w="87" h="89">
                    <a:moveTo>
                      <a:pt x="0" y="9"/>
                    </a:moveTo>
                    <a:lnTo>
                      <a:pt x="6" y="0"/>
                    </a:lnTo>
                    <a:lnTo>
                      <a:pt x="87" y="81"/>
                    </a:lnTo>
                    <a:lnTo>
                      <a:pt x="80" y="89"/>
                    </a:lnTo>
                    <a:lnTo>
                      <a:pt x="0" y="9"/>
                    </a:lnTo>
                    <a:close/>
                  </a:path>
                </a:pathLst>
              </a:custGeom>
              <a:solidFill>
                <a:srgbClr val="53A6D0"/>
              </a:solidFill>
              <a:ln w="9525">
                <a:noFill/>
                <a:round/>
                <a:headEnd/>
                <a:tailEnd/>
              </a:ln>
            </p:spPr>
            <p:txBody>
              <a:bodyPr/>
              <a:lstStyle/>
              <a:p>
                <a:endParaRPr lang="en-US"/>
              </a:p>
            </p:txBody>
          </p:sp>
          <p:sp>
            <p:nvSpPr>
              <p:cNvPr id="274135" name="Line 2775"/>
              <p:cNvSpPr>
                <a:spLocks noChangeShapeType="1"/>
              </p:cNvSpPr>
              <p:nvPr/>
            </p:nvSpPr>
            <p:spPr bwMode="auto">
              <a:xfrm>
                <a:off x="1536" y="1798"/>
                <a:ext cx="80" cy="80"/>
              </a:xfrm>
              <a:prstGeom prst="line">
                <a:avLst/>
              </a:prstGeom>
              <a:noFill/>
              <a:ln w="1588">
                <a:solidFill>
                  <a:srgbClr val="53A6D0"/>
                </a:solidFill>
                <a:miter lim="800000"/>
                <a:headEnd/>
                <a:tailEnd/>
              </a:ln>
            </p:spPr>
            <p:txBody>
              <a:bodyPr/>
              <a:lstStyle/>
              <a:p>
                <a:endParaRPr lang="en-US"/>
              </a:p>
            </p:txBody>
          </p:sp>
          <p:sp>
            <p:nvSpPr>
              <p:cNvPr id="274136" name="Freeform 2776"/>
              <p:cNvSpPr>
                <a:spLocks/>
              </p:cNvSpPr>
              <p:nvPr/>
            </p:nvSpPr>
            <p:spPr bwMode="auto">
              <a:xfrm>
                <a:off x="1536" y="1796"/>
                <a:ext cx="82" cy="82"/>
              </a:xfrm>
              <a:custGeom>
                <a:avLst/>
                <a:gdLst/>
                <a:ahLst/>
                <a:cxnLst>
                  <a:cxn ang="0">
                    <a:pos x="0" y="2"/>
                  </a:cxn>
                  <a:cxn ang="0">
                    <a:pos x="1" y="0"/>
                  </a:cxn>
                  <a:cxn ang="0">
                    <a:pos x="82" y="80"/>
                  </a:cxn>
                  <a:cxn ang="0">
                    <a:pos x="80" y="82"/>
                  </a:cxn>
                  <a:cxn ang="0">
                    <a:pos x="0" y="2"/>
                  </a:cxn>
                </a:cxnLst>
                <a:rect l="0" t="0" r="r" b="b"/>
                <a:pathLst>
                  <a:path w="82" h="82">
                    <a:moveTo>
                      <a:pt x="0" y="2"/>
                    </a:moveTo>
                    <a:lnTo>
                      <a:pt x="1" y="0"/>
                    </a:lnTo>
                    <a:lnTo>
                      <a:pt x="82" y="80"/>
                    </a:lnTo>
                    <a:lnTo>
                      <a:pt x="80" y="82"/>
                    </a:lnTo>
                    <a:lnTo>
                      <a:pt x="0" y="2"/>
                    </a:lnTo>
                    <a:close/>
                  </a:path>
                </a:pathLst>
              </a:custGeom>
              <a:solidFill>
                <a:srgbClr val="53A6D0"/>
              </a:solidFill>
              <a:ln w="9525">
                <a:noFill/>
                <a:round/>
                <a:headEnd/>
                <a:tailEnd/>
              </a:ln>
            </p:spPr>
            <p:txBody>
              <a:bodyPr/>
              <a:lstStyle/>
              <a:p>
                <a:endParaRPr lang="en-US"/>
              </a:p>
            </p:txBody>
          </p:sp>
          <p:sp>
            <p:nvSpPr>
              <p:cNvPr id="274137" name="Freeform 2777"/>
              <p:cNvSpPr>
                <a:spLocks/>
              </p:cNvSpPr>
              <p:nvPr/>
            </p:nvSpPr>
            <p:spPr bwMode="auto">
              <a:xfrm>
                <a:off x="1537" y="1793"/>
                <a:ext cx="83" cy="83"/>
              </a:xfrm>
              <a:custGeom>
                <a:avLst/>
                <a:gdLst/>
                <a:ahLst/>
                <a:cxnLst>
                  <a:cxn ang="0">
                    <a:pos x="0" y="3"/>
                  </a:cxn>
                  <a:cxn ang="0">
                    <a:pos x="2" y="0"/>
                  </a:cxn>
                  <a:cxn ang="0">
                    <a:pos x="83" y="81"/>
                  </a:cxn>
                  <a:cxn ang="0">
                    <a:pos x="81" y="83"/>
                  </a:cxn>
                  <a:cxn ang="0">
                    <a:pos x="0" y="3"/>
                  </a:cxn>
                </a:cxnLst>
                <a:rect l="0" t="0" r="r" b="b"/>
                <a:pathLst>
                  <a:path w="83" h="83">
                    <a:moveTo>
                      <a:pt x="0" y="3"/>
                    </a:moveTo>
                    <a:lnTo>
                      <a:pt x="2" y="0"/>
                    </a:lnTo>
                    <a:lnTo>
                      <a:pt x="83" y="81"/>
                    </a:lnTo>
                    <a:lnTo>
                      <a:pt x="81" y="83"/>
                    </a:lnTo>
                    <a:lnTo>
                      <a:pt x="0" y="3"/>
                    </a:lnTo>
                    <a:close/>
                  </a:path>
                </a:pathLst>
              </a:custGeom>
              <a:solidFill>
                <a:srgbClr val="53A7D1"/>
              </a:solidFill>
              <a:ln w="9525">
                <a:noFill/>
                <a:round/>
                <a:headEnd/>
                <a:tailEnd/>
              </a:ln>
            </p:spPr>
            <p:txBody>
              <a:bodyPr/>
              <a:lstStyle/>
              <a:p>
                <a:endParaRPr lang="en-US"/>
              </a:p>
            </p:txBody>
          </p:sp>
          <p:sp>
            <p:nvSpPr>
              <p:cNvPr id="274138" name="Freeform 2778"/>
              <p:cNvSpPr>
                <a:spLocks/>
              </p:cNvSpPr>
              <p:nvPr/>
            </p:nvSpPr>
            <p:spPr bwMode="auto">
              <a:xfrm>
                <a:off x="1539" y="1791"/>
                <a:ext cx="82" cy="83"/>
              </a:xfrm>
              <a:custGeom>
                <a:avLst/>
                <a:gdLst/>
                <a:ahLst/>
                <a:cxnLst>
                  <a:cxn ang="0">
                    <a:pos x="0" y="2"/>
                  </a:cxn>
                  <a:cxn ang="0">
                    <a:pos x="2" y="0"/>
                  </a:cxn>
                  <a:cxn ang="0">
                    <a:pos x="82" y="81"/>
                  </a:cxn>
                  <a:cxn ang="0">
                    <a:pos x="81" y="83"/>
                  </a:cxn>
                  <a:cxn ang="0">
                    <a:pos x="0" y="2"/>
                  </a:cxn>
                </a:cxnLst>
                <a:rect l="0" t="0" r="r" b="b"/>
                <a:pathLst>
                  <a:path w="82" h="83">
                    <a:moveTo>
                      <a:pt x="0" y="2"/>
                    </a:moveTo>
                    <a:lnTo>
                      <a:pt x="2" y="0"/>
                    </a:lnTo>
                    <a:lnTo>
                      <a:pt x="82" y="81"/>
                    </a:lnTo>
                    <a:lnTo>
                      <a:pt x="81" y="83"/>
                    </a:lnTo>
                    <a:lnTo>
                      <a:pt x="0" y="2"/>
                    </a:lnTo>
                    <a:close/>
                  </a:path>
                </a:pathLst>
              </a:custGeom>
              <a:solidFill>
                <a:srgbClr val="54A8D2"/>
              </a:solidFill>
              <a:ln w="9525">
                <a:noFill/>
                <a:round/>
                <a:headEnd/>
                <a:tailEnd/>
              </a:ln>
            </p:spPr>
            <p:txBody>
              <a:bodyPr/>
              <a:lstStyle/>
              <a:p>
                <a:endParaRPr lang="en-US"/>
              </a:p>
            </p:txBody>
          </p:sp>
          <p:sp>
            <p:nvSpPr>
              <p:cNvPr id="274139" name="Freeform 2779"/>
              <p:cNvSpPr>
                <a:spLocks/>
              </p:cNvSpPr>
              <p:nvPr/>
            </p:nvSpPr>
            <p:spPr bwMode="auto">
              <a:xfrm>
                <a:off x="1541" y="1789"/>
                <a:ext cx="82" cy="83"/>
              </a:xfrm>
              <a:custGeom>
                <a:avLst/>
                <a:gdLst/>
                <a:ahLst/>
                <a:cxnLst>
                  <a:cxn ang="0">
                    <a:pos x="0" y="2"/>
                  </a:cxn>
                  <a:cxn ang="0">
                    <a:pos x="1" y="0"/>
                  </a:cxn>
                  <a:cxn ang="0">
                    <a:pos x="82" y="81"/>
                  </a:cxn>
                  <a:cxn ang="0">
                    <a:pos x="80" y="83"/>
                  </a:cxn>
                  <a:cxn ang="0">
                    <a:pos x="0" y="2"/>
                  </a:cxn>
                </a:cxnLst>
                <a:rect l="0" t="0" r="r" b="b"/>
                <a:pathLst>
                  <a:path w="82" h="83">
                    <a:moveTo>
                      <a:pt x="0" y="2"/>
                    </a:moveTo>
                    <a:lnTo>
                      <a:pt x="1" y="0"/>
                    </a:lnTo>
                    <a:lnTo>
                      <a:pt x="82" y="81"/>
                    </a:lnTo>
                    <a:lnTo>
                      <a:pt x="80" y="83"/>
                    </a:lnTo>
                    <a:lnTo>
                      <a:pt x="0" y="2"/>
                    </a:lnTo>
                    <a:close/>
                  </a:path>
                </a:pathLst>
              </a:custGeom>
              <a:solidFill>
                <a:srgbClr val="54A9D3"/>
              </a:solidFill>
              <a:ln w="9525">
                <a:noFill/>
                <a:round/>
                <a:headEnd/>
                <a:tailEnd/>
              </a:ln>
            </p:spPr>
            <p:txBody>
              <a:bodyPr/>
              <a:lstStyle/>
              <a:p>
                <a:endParaRPr lang="en-US"/>
              </a:p>
            </p:txBody>
          </p:sp>
          <p:sp>
            <p:nvSpPr>
              <p:cNvPr id="274140" name="Freeform 2780"/>
              <p:cNvSpPr>
                <a:spLocks/>
              </p:cNvSpPr>
              <p:nvPr/>
            </p:nvSpPr>
            <p:spPr bwMode="auto">
              <a:xfrm>
                <a:off x="1542" y="1780"/>
                <a:ext cx="87" cy="90"/>
              </a:xfrm>
              <a:custGeom>
                <a:avLst/>
                <a:gdLst/>
                <a:ahLst/>
                <a:cxnLst>
                  <a:cxn ang="0">
                    <a:pos x="0" y="9"/>
                  </a:cxn>
                  <a:cxn ang="0">
                    <a:pos x="6" y="0"/>
                  </a:cxn>
                  <a:cxn ang="0">
                    <a:pos x="87" y="80"/>
                  </a:cxn>
                  <a:cxn ang="0">
                    <a:pos x="81" y="90"/>
                  </a:cxn>
                  <a:cxn ang="0">
                    <a:pos x="0" y="9"/>
                  </a:cxn>
                </a:cxnLst>
                <a:rect l="0" t="0" r="r" b="b"/>
                <a:pathLst>
                  <a:path w="87" h="90">
                    <a:moveTo>
                      <a:pt x="0" y="9"/>
                    </a:moveTo>
                    <a:lnTo>
                      <a:pt x="6" y="0"/>
                    </a:lnTo>
                    <a:lnTo>
                      <a:pt x="87" y="80"/>
                    </a:lnTo>
                    <a:lnTo>
                      <a:pt x="81" y="90"/>
                    </a:lnTo>
                    <a:lnTo>
                      <a:pt x="0" y="9"/>
                    </a:lnTo>
                    <a:close/>
                  </a:path>
                </a:pathLst>
              </a:custGeom>
              <a:solidFill>
                <a:srgbClr val="55AAD4"/>
              </a:solidFill>
              <a:ln w="9525">
                <a:noFill/>
                <a:round/>
                <a:headEnd/>
                <a:tailEnd/>
              </a:ln>
            </p:spPr>
            <p:txBody>
              <a:bodyPr/>
              <a:lstStyle/>
              <a:p>
                <a:endParaRPr lang="en-US"/>
              </a:p>
            </p:txBody>
          </p:sp>
          <p:sp>
            <p:nvSpPr>
              <p:cNvPr id="274141" name="Line 2781"/>
              <p:cNvSpPr>
                <a:spLocks noChangeShapeType="1"/>
              </p:cNvSpPr>
              <p:nvPr/>
            </p:nvSpPr>
            <p:spPr bwMode="auto">
              <a:xfrm>
                <a:off x="1542" y="1789"/>
                <a:ext cx="81" cy="81"/>
              </a:xfrm>
              <a:prstGeom prst="line">
                <a:avLst/>
              </a:prstGeom>
              <a:noFill/>
              <a:ln w="1588">
                <a:solidFill>
                  <a:srgbClr val="55AAD4"/>
                </a:solidFill>
                <a:miter lim="800000"/>
                <a:headEnd/>
                <a:tailEnd/>
              </a:ln>
            </p:spPr>
            <p:txBody>
              <a:bodyPr/>
              <a:lstStyle/>
              <a:p>
                <a:endParaRPr lang="en-US"/>
              </a:p>
            </p:txBody>
          </p:sp>
          <p:sp>
            <p:nvSpPr>
              <p:cNvPr id="274142" name="Freeform 2782"/>
              <p:cNvSpPr>
                <a:spLocks/>
              </p:cNvSpPr>
              <p:nvPr/>
            </p:nvSpPr>
            <p:spPr bwMode="auto">
              <a:xfrm>
                <a:off x="1542" y="1787"/>
                <a:ext cx="82" cy="83"/>
              </a:xfrm>
              <a:custGeom>
                <a:avLst/>
                <a:gdLst/>
                <a:ahLst/>
                <a:cxnLst>
                  <a:cxn ang="0">
                    <a:pos x="0" y="2"/>
                  </a:cxn>
                  <a:cxn ang="0">
                    <a:pos x="2" y="0"/>
                  </a:cxn>
                  <a:cxn ang="0">
                    <a:pos x="82" y="80"/>
                  </a:cxn>
                  <a:cxn ang="0">
                    <a:pos x="81" y="83"/>
                  </a:cxn>
                  <a:cxn ang="0">
                    <a:pos x="0" y="2"/>
                  </a:cxn>
                </a:cxnLst>
                <a:rect l="0" t="0" r="r" b="b"/>
                <a:pathLst>
                  <a:path w="82" h="83">
                    <a:moveTo>
                      <a:pt x="0" y="2"/>
                    </a:moveTo>
                    <a:lnTo>
                      <a:pt x="2" y="0"/>
                    </a:lnTo>
                    <a:lnTo>
                      <a:pt x="82" y="80"/>
                    </a:lnTo>
                    <a:lnTo>
                      <a:pt x="81" y="83"/>
                    </a:lnTo>
                    <a:lnTo>
                      <a:pt x="0" y="2"/>
                    </a:lnTo>
                    <a:close/>
                  </a:path>
                </a:pathLst>
              </a:custGeom>
              <a:solidFill>
                <a:srgbClr val="55AAD4"/>
              </a:solidFill>
              <a:ln w="9525">
                <a:noFill/>
                <a:round/>
                <a:headEnd/>
                <a:tailEnd/>
              </a:ln>
            </p:spPr>
            <p:txBody>
              <a:bodyPr/>
              <a:lstStyle/>
              <a:p>
                <a:endParaRPr lang="en-US"/>
              </a:p>
            </p:txBody>
          </p:sp>
          <p:sp>
            <p:nvSpPr>
              <p:cNvPr id="274143" name="Freeform 2783"/>
              <p:cNvSpPr>
                <a:spLocks/>
              </p:cNvSpPr>
              <p:nvPr/>
            </p:nvSpPr>
            <p:spPr bwMode="auto">
              <a:xfrm>
                <a:off x="1544" y="1784"/>
                <a:ext cx="82" cy="83"/>
              </a:xfrm>
              <a:custGeom>
                <a:avLst/>
                <a:gdLst/>
                <a:ahLst/>
                <a:cxnLst>
                  <a:cxn ang="0">
                    <a:pos x="0" y="3"/>
                  </a:cxn>
                  <a:cxn ang="0">
                    <a:pos x="1" y="0"/>
                  </a:cxn>
                  <a:cxn ang="0">
                    <a:pos x="82" y="81"/>
                  </a:cxn>
                  <a:cxn ang="0">
                    <a:pos x="80" y="83"/>
                  </a:cxn>
                  <a:cxn ang="0">
                    <a:pos x="0" y="3"/>
                  </a:cxn>
                </a:cxnLst>
                <a:rect l="0" t="0" r="r" b="b"/>
                <a:pathLst>
                  <a:path w="82" h="83">
                    <a:moveTo>
                      <a:pt x="0" y="3"/>
                    </a:moveTo>
                    <a:lnTo>
                      <a:pt x="1" y="0"/>
                    </a:lnTo>
                    <a:lnTo>
                      <a:pt x="82" y="81"/>
                    </a:lnTo>
                    <a:lnTo>
                      <a:pt x="80" y="83"/>
                    </a:lnTo>
                    <a:lnTo>
                      <a:pt x="0" y="3"/>
                    </a:lnTo>
                    <a:close/>
                  </a:path>
                </a:pathLst>
              </a:custGeom>
              <a:solidFill>
                <a:srgbClr val="55AAD5"/>
              </a:solidFill>
              <a:ln w="9525">
                <a:noFill/>
                <a:round/>
                <a:headEnd/>
                <a:tailEnd/>
              </a:ln>
            </p:spPr>
            <p:txBody>
              <a:bodyPr/>
              <a:lstStyle/>
              <a:p>
                <a:endParaRPr lang="en-US"/>
              </a:p>
            </p:txBody>
          </p:sp>
          <p:sp>
            <p:nvSpPr>
              <p:cNvPr id="274144" name="Freeform 2784"/>
              <p:cNvSpPr>
                <a:spLocks/>
              </p:cNvSpPr>
              <p:nvPr/>
            </p:nvSpPr>
            <p:spPr bwMode="auto">
              <a:xfrm>
                <a:off x="1545" y="1782"/>
                <a:ext cx="82" cy="83"/>
              </a:xfrm>
              <a:custGeom>
                <a:avLst/>
                <a:gdLst/>
                <a:ahLst/>
                <a:cxnLst>
                  <a:cxn ang="0">
                    <a:pos x="0" y="2"/>
                  </a:cxn>
                  <a:cxn ang="0">
                    <a:pos x="2" y="0"/>
                  </a:cxn>
                  <a:cxn ang="0">
                    <a:pos x="82" y="81"/>
                  </a:cxn>
                  <a:cxn ang="0">
                    <a:pos x="81" y="83"/>
                  </a:cxn>
                  <a:cxn ang="0">
                    <a:pos x="0" y="2"/>
                  </a:cxn>
                </a:cxnLst>
                <a:rect l="0" t="0" r="r" b="b"/>
                <a:pathLst>
                  <a:path w="82" h="83">
                    <a:moveTo>
                      <a:pt x="0" y="2"/>
                    </a:moveTo>
                    <a:lnTo>
                      <a:pt x="2" y="0"/>
                    </a:lnTo>
                    <a:lnTo>
                      <a:pt x="82" y="81"/>
                    </a:lnTo>
                    <a:lnTo>
                      <a:pt x="81" y="83"/>
                    </a:lnTo>
                    <a:lnTo>
                      <a:pt x="0" y="2"/>
                    </a:lnTo>
                    <a:close/>
                  </a:path>
                </a:pathLst>
              </a:custGeom>
              <a:solidFill>
                <a:srgbClr val="55ABD6"/>
              </a:solidFill>
              <a:ln w="9525">
                <a:noFill/>
                <a:round/>
                <a:headEnd/>
                <a:tailEnd/>
              </a:ln>
            </p:spPr>
            <p:txBody>
              <a:bodyPr/>
              <a:lstStyle/>
              <a:p>
                <a:endParaRPr lang="en-US"/>
              </a:p>
            </p:txBody>
          </p:sp>
          <p:sp>
            <p:nvSpPr>
              <p:cNvPr id="274145" name="Freeform 2785"/>
              <p:cNvSpPr>
                <a:spLocks/>
              </p:cNvSpPr>
              <p:nvPr/>
            </p:nvSpPr>
            <p:spPr bwMode="auto">
              <a:xfrm>
                <a:off x="1547" y="1780"/>
                <a:ext cx="82" cy="83"/>
              </a:xfrm>
              <a:custGeom>
                <a:avLst/>
                <a:gdLst/>
                <a:ahLst/>
                <a:cxnLst>
                  <a:cxn ang="0">
                    <a:pos x="0" y="2"/>
                  </a:cxn>
                  <a:cxn ang="0">
                    <a:pos x="1" y="0"/>
                  </a:cxn>
                  <a:cxn ang="0">
                    <a:pos x="82" y="80"/>
                  </a:cxn>
                  <a:cxn ang="0">
                    <a:pos x="80" y="83"/>
                  </a:cxn>
                  <a:cxn ang="0">
                    <a:pos x="0" y="2"/>
                  </a:cxn>
                </a:cxnLst>
                <a:rect l="0" t="0" r="r" b="b"/>
                <a:pathLst>
                  <a:path w="82" h="83">
                    <a:moveTo>
                      <a:pt x="0" y="2"/>
                    </a:moveTo>
                    <a:lnTo>
                      <a:pt x="1" y="0"/>
                    </a:lnTo>
                    <a:lnTo>
                      <a:pt x="82" y="80"/>
                    </a:lnTo>
                    <a:lnTo>
                      <a:pt x="80" y="83"/>
                    </a:lnTo>
                    <a:lnTo>
                      <a:pt x="0" y="2"/>
                    </a:lnTo>
                    <a:close/>
                  </a:path>
                </a:pathLst>
              </a:custGeom>
              <a:solidFill>
                <a:srgbClr val="55ACD7"/>
              </a:solidFill>
              <a:ln w="9525">
                <a:noFill/>
                <a:round/>
                <a:headEnd/>
                <a:tailEnd/>
              </a:ln>
            </p:spPr>
            <p:txBody>
              <a:bodyPr/>
              <a:lstStyle/>
              <a:p>
                <a:endParaRPr lang="en-US"/>
              </a:p>
            </p:txBody>
          </p:sp>
          <p:sp>
            <p:nvSpPr>
              <p:cNvPr id="274146" name="Freeform 2786"/>
              <p:cNvSpPr>
                <a:spLocks/>
              </p:cNvSpPr>
              <p:nvPr/>
            </p:nvSpPr>
            <p:spPr bwMode="auto">
              <a:xfrm>
                <a:off x="1548" y="1770"/>
                <a:ext cx="85" cy="90"/>
              </a:xfrm>
              <a:custGeom>
                <a:avLst/>
                <a:gdLst/>
                <a:ahLst/>
                <a:cxnLst>
                  <a:cxn ang="0">
                    <a:pos x="0" y="10"/>
                  </a:cxn>
                  <a:cxn ang="0">
                    <a:pos x="5" y="0"/>
                  </a:cxn>
                  <a:cxn ang="0">
                    <a:pos x="85" y="80"/>
                  </a:cxn>
                  <a:cxn ang="0">
                    <a:pos x="81" y="90"/>
                  </a:cxn>
                  <a:cxn ang="0">
                    <a:pos x="0" y="10"/>
                  </a:cxn>
                </a:cxnLst>
                <a:rect l="0" t="0" r="r" b="b"/>
                <a:pathLst>
                  <a:path w="85" h="90">
                    <a:moveTo>
                      <a:pt x="0" y="10"/>
                    </a:moveTo>
                    <a:lnTo>
                      <a:pt x="5" y="0"/>
                    </a:lnTo>
                    <a:lnTo>
                      <a:pt x="85" y="80"/>
                    </a:lnTo>
                    <a:lnTo>
                      <a:pt x="81" y="90"/>
                    </a:lnTo>
                    <a:lnTo>
                      <a:pt x="0" y="10"/>
                    </a:lnTo>
                    <a:close/>
                  </a:path>
                </a:pathLst>
              </a:custGeom>
              <a:solidFill>
                <a:srgbClr val="56ADD8"/>
              </a:solidFill>
              <a:ln w="9525">
                <a:noFill/>
                <a:round/>
                <a:headEnd/>
                <a:tailEnd/>
              </a:ln>
            </p:spPr>
            <p:txBody>
              <a:bodyPr/>
              <a:lstStyle/>
              <a:p>
                <a:endParaRPr lang="en-US"/>
              </a:p>
            </p:txBody>
          </p:sp>
          <p:sp>
            <p:nvSpPr>
              <p:cNvPr id="274147" name="Line 2787"/>
              <p:cNvSpPr>
                <a:spLocks noChangeShapeType="1"/>
              </p:cNvSpPr>
              <p:nvPr/>
            </p:nvSpPr>
            <p:spPr bwMode="auto">
              <a:xfrm>
                <a:off x="1548" y="1780"/>
                <a:ext cx="81" cy="80"/>
              </a:xfrm>
              <a:prstGeom prst="line">
                <a:avLst/>
              </a:prstGeom>
              <a:noFill/>
              <a:ln w="1588">
                <a:solidFill>
                  <a:srgbClr val="56ADD8"/>
                </a:solidFill>
                <a:miter lim="800000"/>
                <a:headEnd/>
                <a:tailEnd/>
              </a:ln>
            </p:spPr>
            <p:txBody>
              <a:bodyPr/>
              <a:lstStyle/>
              <a:p>
                <a:endParaRPr lang="en-US"/>
              </a:p>
            </p:txBody>
          </p:sp>
          <p:sp>
            <p:nvSpPr>
              <p:cNvPr id="274148" name="Freeform 2788"/>
              <p:cNvSpPr>
                <a:spLocks/>
              </p:cNvSpPr>
              <p:nvPr/>
            </p:nvSpPr>
            <p:spPr bwMode="auto">
              <a:xfrm>
                <a:off x="1548" y="1776"/>
                <a:ext cx="82" cy="84"/>
              </a:xfrm>
              <a:custGeom>
                <a:avLst/>
                <a:gdLst/>
                <a:ahLst/>
                <a:cxnLst>
                  <a:cxn ang="0">
                    <a:pos x="0" y="4"/>
                  </a:cxn>
                  <a:cxn ang="0">
                    <a:pos x="2" y="0"/>
                  </a:cxn>
                  <a:cxn ang="0">
                    <a:pos x="82" y="81"/>
                  </a:cxn>
                  <a:cxn ang="0">
                    <a:pos x="81" y="84"/>
                  </a:cxn>
                  <a:cxn ang="0">
                    <a:pos x="0" y="4"/>
                  </a:cxn>
                </a:cxnLst>
                <a:rect l="0" t="0" r="r" b="b"/>
                <a:pathLst>
                  <a:path w="82" h="84">
                    <a:moveTo>
                      <a:pt x="0" y="4"/>
                    </a:moveTo>
                    <a:lnTo>
                      <a:pt x="2" y="0"/>
                    </a:lnTo>
                    <a:lnTo>
                      <a:pt x="82" y="81"/>
                    </a:lnTo>
                    <a:lnTo>
                      <a:pt x="81" y="84"/>
                    </a:lnTo>
                    <a:lnTo>
                      <a:pt x="0" y="4"/>
                    </a:lnTo>
                    <a:close/>
                  </a:path>
                </a:pathLst>
              </a:custGeom>
              <a:solidFill>
                <a:srgbClr val="56ADD8"/>
              </a:solidFill>
              <a:ln w="9525">
                <a:noFill/>
                <a:round/>
                <a:headEnd/>
                <a:tailEnd/>
              </a:ln>
            </p:spPr>
            <p:txBody>
              <a:bodyPr/>
              <a:lstStyle/>
              <a:p>
                <a:endParaRPr lang="en-US"/>
              </a:p>
            </p:txBody>
          </p:sp>
          <p:sp>
            <p:nvSpPr>
              <p:cNvPr id="274149" name="Freeform 2789"/>
              <p:cNvSpPr>
                <a:spLocks/>
              </p:cNvSpPr>
              <p:nvPr/>
            </p:nvSpPr>
            <p:spPr bwMode="auto">
              <a:xfrm>
                <a:off x="1550" y="1773"/>
                <a:ext cx="82" cy="84"/>
              </a:xfrm>
              <a:custGeom>
                <a:avLst/>
                <a:gdLst/>
                <a:ahLst/>
                <a:cxnLst>
                  <a:cxn ang="0">
                    <a:pos x="0" y="3"/>
                  </a:cxn>
                  <a:cxn ang="0">
                    <a:pos x="1" y="0"/>
                  </a:cxn>
                  <a:cxn ang="0">
                    <a:pos x="82" y="81"/>
                  </a:cxn>
                  <a:cxn ang="0">
                    <a:pos x="80" y="84"/>
                  </a:cxn>
                  <a:cxn ang="0">
                    <a:pos x="0" y="3"/>
                  </a:cxn>
                </a:cxnLst>
                <a:rect l="0" t="0" r="r" b="b"/>
                <a:pathLst>
                  <a:path w="82" h="84">
                    <a:moveTo>
                      <a:pt x="0" y="3"/>
                    </a:moveTo>
                    <a:lnTo>
                      <a:pt x="1" y="0"/>
                    </a:lnTo>
                    <a:lnTo>
                      <a:pt x="82" y="81"/>
                    </a:lnTo>
                    <a:lnTo>
                      <a:pt x="80" y="84"/>
                    </a:lnTo>
                    <a:lnTo>
                      <a:pt x="0" y="3"/>
                    </a:lnTo>
                    <a:close/>
                  </a:path>
                </a:pathLst>
              </a:custGeom>
              <a:solidFill>
                <a:srgbClr val="56ADD9"/>
              </a:solidFill>
              <a:ln w="9525">
                <a:noFill/>
                <a:round/>
                <a:headEnd/>
                <a:tailEnd/>
              </a:ln>
            </p:spPr>
            <p:txBody>
              <a:bodyPr/>
              <a:lstStyle/>
              <a:p>
                <a:endParaRPr lang="en-US"/>
              </a:p>
            </p:txBody>
          </p:sp>
          <p:sp>
            <p:nvSpPr>
              <p:cNvPr id="274150" name="Freeform 2790"/>
              <p:cNvSpPr>
                <a:spLocks/>
              </p:cNvSpPr>
              <p:nvPr/>
            </p:nvSpPr>
            <p:spPr bwMode="auto">
              <a:xfrm>
                <a:off x="1551" y="1770"/>
                <a:ext cx="82" cy="84"/>
              </a:xfrm>
              <a:custGeom>
                <a:avLst/>
                <a:gdLst/>
                <a:ahLst/>
                <a:cxnLst>
                  <a:cxn ang="0">
                    <a:pos x="0" y="3"/>
                  </a:cxn>
                  <a:cxn ang="0">
                    <a:pos x="2" y="0"/>
                  </a:cxn>
                  <a:cxn ang="0">
                    <a:pos x="82" y="80"/>
                  </a:cxn>
                  <a:cxn ang="0">
                    <a:pos x="81" y="84"/>
                  </a:cxn>
                  <a:cxn ang="0">
                    <a:pos x="0" y="3"/>
                  </a:cxn>
                </a:cxnLst>
                <a:rect l="0" t="0" r="r" b="b"/>
                <a:pathLst>
                  <a:path w="82" h="84">
                    <a:moveTo>
                      <a:pt x="0" y="3"/>
                    </a:moveTo>
                    <a:lnTo>
                      <a:pt x="2" y="0"/>
                    </a:lnTo>
                    <a:lnTo>
                      <a:pt x="82" y="80"/>
                    </a:lnTo>
                    <a:lnTo>
                      <a:pt x="81" y="84"/>
                    </a:lnTo>
                    <a:lnTo>
                      <a:pt x="0" y="3"/>
                    </a:lnTo>
                    <a:close/>
                  </a:path>
                </a:pathLst>
              </a:custGeom>
              <a:solidFill>
                <a:srgbClr val="56AEDA"/>
              </a:solidFill>
              <a:ln w="9525">
                <a:noFill/>
                <a:round/>
                <a:headEnd/>
                <a:tailEnd/>
              </a:ln>
            </p:spPr>
            <p:txBody>
              <a:bodyPr/>
              <a:lstStyle/>
              <a:p>
                <a:endParaRPr lang="en-US"/>
              </a:p>
            </p:txBody>
          </p:sp>
          <p:sp>
            <p:nvSpPr>
              <p:cNvPr id="274151" name="Freeform 2791"/>
              <p:cNvSpPr>
                <a:spLocks/>
              </p:cNvSpPr>
              <p:nvPr/>
            </p:nvSpPr>
            <p:spPr bwMode="auto">
              <a:xfrm>
                <a:off x="1553" y="1759"/>
                <a:ext cx="84" cy="91"/>
              </a:xfrm>
              <a:custGeom>
                <a:avLst/>
                <a:gdLst/>
                <a:ahLst/>
                <a:cxnLst>
                  <a:cxn ang="0">
                    <a:pos x="0" y="11"/>
                  </a:cxn>
                  <a:cxn ang="0">
                    <a:pos x="4" y="0"/>
                  </a:cxn>
                  <a:cxn ang="0">
                    <a:pos x="84" y="81"/>
                  </a:cxn>
                  <a:cxn ang="0">
                    <a:pos x="80" y="91"/>
                  </a:cxn>
                  <a:cxn ang="0">
                    <a:pos x="0" y="11"/>
                  </a:cxn>
                </a:cxnLst>
                <a:rect l="0" t="0" r="r" b="b"/>
                <a:pathLst>
                  <a:path w="84" h="91">
                    <a:moveTo>
                      <a:pt x="0" y="11"/>
                    </a:moveTo>
                    <a:lnTo>
                      <a:pt x="4" y="0"/>
                    </a:lnTo>
                    <a:lnTo>
                      <a:pt x="84" y="81"/>
                    </a:lnTo>
                    <a:lnTo>
                      <a:pt x="80" y="91"/>
                    </a:lnTo>
                    <a:lnTo>
                      <a:pt x="0" y="11"/>
                    </a:lnTo>
                    <a:close/>
                  </a:path>
                </a:pathLst>
              </a:custGeom>
              <a:solidFill>
                <a:srgbClr val="57AFDB"/>
              </a:solidFill>
              <a:ln w="9525">
                <a:noFill/>
                <a:round/>
                <a:headEnd/>
                <a:tailEnd/>
              </a:ln>
            </p:spPr>
            <p:txBody>
              <a:bodyPr/>
              <a:lstStyle/>
              <a:p>
                <a:endParaRPr lang="en-US"/>
              </a:p>
            </p:txBody>
          </p:sp>
          <p:sp>
            <p:nvSpPr>
              <p:cNvPr id="274152" name="Line 2792"/>
              <p:cNvSpPr>
                <a:spLocks noChangeShapeType="1"/>
              </p:cNvSpPr>
              <p:nvPr/>
            </p:nvSpPr>
            <p:spPr bwMode="auto">
              <a:xfrm>
                <a:off x="1553" y="1770"/>
                <a:ext cx="80" cy="80"/>
              </a:xfrm>
              <a:prstGeom prst="line">
                <a:avLst/>
              </a:prstGeom>
              <a:noFill/>
              <a:ln w="1588">
                <a:solidFill>
                  <a:srgbClr val="57AFDB"/>
                </a:solidFill>
                <a:miter lim="800000"/>
                <a:headEnd/>
                <a:tailEnd/>
              </a:ln>
            </p:spPr>
            <p:txBody>
              <a:bodyPr/>
              <a:lstStyle/>
              <a:p>
                <a:endParaRPr lang="en-US"/>
              </a:p>
            </p:txBody>
          </p:sp>
          <p:sp>
            <p:nvSpPr>
              <p:cNvPr id="274153" name="Freeform 2793"/>
              <p:cNvSpPr>
                <a:spLocks/>
              </p:cNvSpPr>
              <p:nvPr/>
            </p:nvSpPr>
            <p:spPr bwMode="auto">
              <a:xfrm>
                <a:off x="1553" y="1764"/>
                <a:ext cx="82" cy="86"/>
              </a:xfrm>
              <a:custGeom>
                <a:avLst/>
                <a:gdLst/>
                <a:ahLst/>
                <a:cxnLst>
                  <a:cxn ang="0">
                    <a:pos x="0" y="6"/>
                  </a:cxn>
                  <a:cxn ang="0">
                    <a:pos x="2" y="0"/>
                  </a:cxn>
                  <a:cxn ang="0">
                    <a:pos x="82" y="81"/>
                  </a:cxn>
                  <a:cxn ang="0">
                    <a:pos x="80" y="86"/>
                  </a:cxn>
                  <a:cxn ang="0">
                    <a:pos x="0" y="6"/>
                  </a:cxn>
                </a:cxnLst>
                <a:rect l="0" t="0" r="r" b="b"/>
                <a:pathLst>
                  <a:path w="82" h="86">
                    <a:moveTo>
                      <a:pt x="0" y="6"/>
                    </a:moveTo>
                    <a:lnTo>
                      <a:pt x="2" y="0"/>
                    </a:lnTo>
                    <a:lnTo>
                      <a:pt x="82" y="81"/>
                    </a:lnTo>
                    <a:lnTo>
                      <a:pt x="80" y="86"/>
                    </a:lnTo>
                    <a:lnTo>
                      <a:pt x="0" y="6"/>
                    </a:lnTo>
                    <a:close/>
                  </a:path>
                </a:pathLst>
              </a:custGeom>
              <a:solidFill>
                <a:srgbClr val="57AFDB"/>
              </a:solidFill>
              <a:ln w="9525">
                <a:noFill/>
                <a:round/>
                <a:headEnd/>
                <a:tailEnd/>
              </a:ln>
            </p:spPr>
            <p:txBody>
              <a:bodyPr/>
              <a:lstStyle/>
              <a:p>
                <a:endParaRPr lang="en-US"/>
              </a:p>
            </p:txBody>
          </p:sp>
          <p:sp>
            <p:nvSpPr>
              <p:cNvPr id="274154" name="Freeform 2794"/>
              <p:cNvSpPr>
                <a:spLocks/>
              </p:cNvSpPr>
              <p:nvPr/>
            </p:nvSpPr>
            <p:spPr bwMode="auto">
              <a:xfrm>
                <a:off x="1555" y="1759"/>
                <a:ext cx="82" cy="86"/>
              </a:xfrm>
              <a:custGeom>
                <a:avLst/>
                <a:gdLst/>
                <a:ahLst/>
                <a:cxnLst>
                  <a:cxn ang="0">
                    <a:pos x="0" y="5"/>
                  </a:cxn>
                  <a:cxn ang="0">
                    <a:pos x="2" y="0"/>
                  </a:cxn>
                  <a:cxn ang="0">
                    <a:pos x="82" y="81"/>
                  </a:cxn>
                  <a:cxn ang="0">
                    <a:pos x="80" y="86"/>
                  </a:cxn>
                  <a:cxn ang="0">
                    <a:pos x="0" y="5"/>
                  </a:cxn>
                </a:cxnLst>
                <a:rect l="0" t="0" r="r" b="b"/>
                <a:pathLst>
                  <a:path w="82" h="86">
                    <a:moveTo>
                      <a:pt x="0" y="5"/>
                    </a:moveTo>
                    <a:lnTo>
                      <a:pt x="2" y="0"/>
                    </a:lnTo>
                    <a:lnTo>
                      <a:pt x="82" y="81"/>
                    </a:lnTo>
                    <a:lnTo>
                      <a:pt x="80" y="86"/>
                    </a:lnTo>
                    <a:lnTo>
                      <a:pt x="0" y="5"/>
                    </a:lnTo>
                    <a:close/>
                  </a:path>
                </a:pathLst>
              </a:custGeom>
              <a:solidFill>
                <a:srgbClr val="57B0DC"/>
              </a:solidFill>
              <a:ln w="9525">
                <a:noFill/>
                <a:round/>
                <a:headEnd/>
                <a:tailEnd/>
              </a:ln>
            </p:spPr>
            <p:txBody>
              <a:bodyPr/>
              <a:lstStyle/>
              <a:p>
                <a:endParaRPr lang="en-US"/>
              </a:p>
            </p:txBody>
          </p:sp>
          <p:sp>
            <p:nvSpPr>
              <p:cNvPr id="274155" name="Freeform 2795"/>
              <p:cNvSpPr>
                <a:spLocks/>
              </p:cNvSpPr>
              <p:nvPr/>
            </p:nvSpPr>
            <p:spPr bwMode="auto">
              <a:xfrm>
                <a:off x="1557" y="1748"/>
                <a:ext cx="83" cy="92"/>
              </a:xfrm>
              <a:custGeom>
                <a:avLst/>
                <a:gdLst/>
                <a:ahLst/>
                <a:cxnLst>
                  <a:cxn ang="0">
                    <a:pos x="0" y="11"/>
                  </a:cxn>
                  <a:cxn ang="0">
                    <a:pos x="2" y="0"/>
                  </a:cxn>
                  <a:cxn ang="0">
                    <a:pos x="83" y="81"/>
                  </a:cxn>
                  <a:cxn ang="0">
                    <a:pos x="80" y="92"/>
                  </a:cxn>
                  <a:cxn ang="0">
                    <a:pos x="0" y="11"/>
                  </a:cxn>
                </a:cxnLst>
                <a:rect l="0" t="0" r="r" b="b"/>
                <a:pathLst>
                  <a:path w="83" h="92">
                    <a:moveTo>
                      <a:pt x="0" y="11"/>
                    </a:moveTo>
                    <a:lnTo>
                      <a:pt x="2" y="0"/>
                    </a:lnTo>
                    <a:lnTo>
                      <a:pt x="83" y="81"/>
                    </a:lnTo>
                    <a:lnTo>
                      <a:pt x="80" y="92"/>
                    </a:lnTo>
                    <a:lnTo>
                      <a:pt x="0" y="11"/>
                    </a:lnTo>
                    <a:close/>
                  </a:path>
                </a:pathLst>
              </a:custGeom>
              <a:solidFill>
                <a:srgbClr val="58B1DD"/>
              </a:solidFill>
              <a:ln w="9525">
                <a:noFill/>
                <a:round/>
                <a:headEnd/>
                <a:tailEnd/>
              </a:ln>
            </p:spPr>
            <p:txBody>
              <a:bodyPr/>
              <a:lstStyle/>
              <a:p>
                <a:endParaRPr lang="en-US"/>
              </a:p>
            </p:txBody>
          </p:sp>
          <p:sp>
            <p:nvSpPr>
              <p:cNvPr id="274156" name="Line 2796"/>
              <p:cNvSpPr>
                <a:spLocks noChangeShapeType="1"/>
              </p:cNvSpPr>
              <p:nvPr/>
            </p:nvSpPr>
            <p:spPr bwMode="auto">
              <a:xfrm>
                <a:off x="1557" y="1759"/>
                <a:ext cx="80" cy="81"/>
              </a:xfrm>
              <a:prstGeom prst="line">
                <a:avLst/>
              </a:prstGeom>
              <a:noFill/>
              <a:ln w="1588">
                <a:solidFill>
                  <a:srgbClr val="58B1DD"/>
                </a:solidFill>
                <a:miter lim="800000"/>
                <a:headEnd/>
                <a:tailEnd/>
              </a:ln>
            </p:spPr>
            <p:txBody>
              <a:bodyPr/>
              <a:lstStyle/>
              <a:p>
                <a:endParaRPr lang="en-US"/>
              </a:p>
            </p:txBody>
          </p:sp>
          <p:sp>
            <p:nvSpPr>
              <p:cNvPr id="274157" name="Freeform 2797"/>
              <p:cNvSpPr>
                <a:spLocks/>
              </p:cNvSpPr>
              <p:nvPr/>
            </p:nvSpPr>
            <p:spPr bwMode="auto">
              <a:xfrm>
                <a:off x="1557" y="1754"/>
                <a:ext cx="82" cy="86"/>
              </a:xfrm>
              <a:custGeom>
                <a:avLst/>
                <a:gdLst/>
                <a:ahLst/>
                <a:cxnLst>
                  <a:cxn ang="0">
                    <a:pos x="0" y="5"/>
                  </a:cxn>
                  <a:cxn ang="0">
                    <a:pos x="1" y="0"/>
                  </a:cxn>
                  <a:cxn ang="0">
                    <a:pos x="82" y="80"/>
                  </a:cxn>
                  <a:cxn ang="0">
                    <a:pos x="80" y="86"/>
                  </a:cxn>
                  <a:cxn ang="0">
                    <a:pos x="0" y="5"/>
                  </a:cxn>
                </a:cxnLst>
                <a:rect l="0" t="0" r="r" b="b"/>
                <a:pathLst>
                  <a:path w="82" h="86">
                    <a:moveTo>
                      <a:pt x="0" y="5"/>
                    </a:moveTo>
                    <a:lnTo>
                      <a:pt x="1" y="0"/>
                    </a:lnTo>
                    <a:lnTo>
                      <a:pt x="82" y="80"/>
                    </a:lnTo>
                    <a:lnTo>
                      <a:pt x="80" y="86"/>
                    </a:lnTo>
                    <a:lnTo>
                      <a:pt x="0" y="5"/>
                    </a:lnTo>
                    <a:close/>
                  </a:path>
                </a:pathLst>
              </a:custGeom>
              <a:solidFill>
                <a:srgbClr val="58B1DD"/>
              </a:solidFill>
              <a:ln w="9525">
                <a:noFill/>
                <a:round/>
                <a:headEnd/>
                <a:tailEnd/>
              </a:ln>
            </p:spPr>
            <p:txBody>
              <a:bodyPr/>
              <a:lstStyle/>
              <a:p>
                <a:endParaRPr lang="en-US"/>
              </a:p>
            </p:txBody>
          </p:sp>
          <p:sp>
            <p:nvSpPr>
              <p:cNvPr id="274158" name="Freeform 2798"/>
              <p:cNvSpPr>
                <a:spLocks/>
              </p:cNvSpPr>
              <p:nvPr/>
            </p:nvSpPr>
            <p:spPr bwMode="auto">
              <a:xfrm>
                <a:off x="1558" y="1748"/>
                <a:ext cx="82" cy="86"/>
              </a:xfrm>
              <a:custGeom>
                <a:avLst/>
                <a:gdLst/>
                <a:ahLst/>
                <a:cxnLst>
                  <a:cxn ang="0">
                    <a:pos x="0" y="6"/>
                  </a:cxn>
                  <a:cxn ang="0">
                    <a:pos x="1" y="0"/>
                  </a:cxn>
                  <a:cxn ang="0">
                    <a:pos x="82" y="81"/>
                  </a:cxn>
                  <a:cxn ang="0">
                    <a:pos x="81" y="86"/>
                  </a:cxn>
                  <a:cxn ang="0">
                    <a:pos x="0" y="6"/>
                  </a:cxn>
                </a:cxnLst>
                <a:rect l="0" t="0" r="r" b="b"/>
                <a:pathLst>
                  <a:path w="82" h="86">
                    <a:moveTo>
                      <a:pt x="0" y="6"/>
                    </a:moveTo>
                    <a:lnTo>
                      <a:pt x="1" y="0"/>
                    </a:lnTo>
                    <a:lnTo>
                      <a:pt x="82" y="81"/>
                    </a:lnTo>
                    <a:lnTo>
                      <a:pt x="81" y="86"/>
                    </a:lnTo>
                    <a:lnTo>
                      <a:pt x="0" y="6"/>
                    </a:lnTo>
                    <a:close/>
                  </a:path>
                </a:pathLst>
              </a:custGeom>
              <a:solidFill>
                <a:srgbClr val="58B1DE"/>
              </a:solidFill>
              <a:ln w="9525">
                <a:noFill/>
                <a:round/>
                <a:headEnd/>
                <a:tailEnd/>
              </a:ln>
            </p:spPr>
            <p:txBody>
              <a:bodyPr/>
              <a:lstStyle/>
              <a:p>
                <a:endParaRPr lang="en-US"/>
              </a:p>
            </p:txBody>
          </p:sp>
          <p:sp>
            <p:nvSpPr>
              <p:cNvPr id="274159" name="Freeform 2799"/>
              <p:cNvSpPr>
                <a:spLocks/>
              </p:cNvSpPr>
              <p:nvPr/>
            </p:nvSpPr>
            <p:spPr bwMode="auto">
              <a:xfrm>
                <a:off x="1559" y="1737"/>
                <a:ext cx="83" cy="92"/>
              </a:xfrm>
              <a:custGeom>
                <a:avLst/>
                <a:gdLst/>
                <a:ahLst/>
                <a:cxnLst>
                  <a:cxn ang="0">
                    <a:pos x="0" y="11"/>
                  </a:cxn>
                  <a:cxn ang="0">
                    <a:pos x="2" y="0"/>
                  </a:cxn>
                  <a:cxn ang="0">
                    <a:pos x="83" y="81"/>
                  </a:cxn>
                  <a:cxn ang="0">
                    <a:pos x="81" y="92"/>
                  </a:cxn>
                  <a:cxn ang="0">
                    <a:pos x="0" y="11"/>
                  </a:cxn>
                </a:cxnLst>
                <a:rect l="0" t="0" r="r" b="b"/>
                <a:pathLst>
                  <a:path w="83" h="92">
                    <a:moveTo>
                      <a:pt x="0" y="11"/>
                    </a:moveTo>
                    <a:lnTo>
                      <a:pt x="2" y="0"/>
                    </a:lnTo>
                    <a:lnTo>
                      <a:pt x="83" y="81"/>
                    </a:lnTo>
                    <a:lnTo>
                      <a:pt x="81" y="92"/>
                    </a:lnTo>
                    <a:lnTo>
                      <a:pt x="0" y="11"/>
                    </a:lnTo>
                    <a:close/>
                  </a:path>
                </a:pathLst>
              </a:custGeom>
              <a:solidFill>
                <a:srgbClr val="59B2DF"/>
              </a:solidFill>
              <a:ln w="9525">
                <a:noFill/>
                <a:round/>
                <a:headEnd/>
                <a:tailEnd/>
              </a:ln>
            </p:spPr>
            <p:txBody>
              <a:bodyPr/>
              <a:lstStyle/>
              <a:p>
                <a:endParaRPr lang="en-US"/>
              </a:p>
            </p:txBody>
          </p:sp>
          <p:sp>
            <p:nvSpPr>
              <p:cNvPr id="274160" name="Line 2800"/>
              <p:cNvSpPr>
                <a:spLocks noChangeShapeType="1"/>
              </p:cNvSpPr>
              <p:nvPr/>
            </p:nvSpPr>
            <p:spPr bwMode="auto">
              <a:xfrm>
                <a:off x="1559" y="1748"/>
                <a:ext cx="81" cy="81"/>
              </a:xfrm>
              <a:prstGeom prst="line">
                <a:avLst/>
              </a:prstGeom>
              <a:noFill/>
              <a:ln w="1588">
                <a:solidFill>
                  <a:srgbClr val="59B2DF"/>
                </a:solidFill>
                <a:miter lim="800000"/>
                <a:headEnd/>
                <a:tailEnd/>
              </a:ln>
            </p:spPr>
            <p:txBody>
              <a:bodyPr/>
              <a:lstStyle/>
              <a:p>
                <a:endParaRPr lang="en-US"/>
              </a:p>
            </p:txBody>
          </p:sp>
          <p:sp>
            <p:nvSpPr>
              <p:cNvPr id="274161" name="Freeform 2801"/>
              <p:cNvSpPr>
                <a:spLocks/>
              </p:cNvSpPr>
              <p:nvPr/>
            </p:nvSpPr>
            <p:spPr bwMode="auto">
              <a:xfrm>
                <a:off x="1561" y="1725"/>
                <a:ext cx="81" cy="93"/>
              </a:xfrm>
              <a:custGeom>
                <a:avLst/>
                <a:gdLst/>
                <a:ahLst/>
                <a:cxnLst>
                  <a:cxn ang="0">
                    <a:pos x="0" y="12"/>
                  </a:cxn>
                  <a:cxn ang="0">
                    <a:pos x="1" y="0"/>
                  </a:cxn>
                  <a:cxn ang="0">
                    <a:pos x="81" y="81"/>
                  </a:cxn>
                  <a:cxn ang="0">
                    <a:pos x="81" y="93"/>
                  </a:cxn>
                  <a:cxn ang="0">
                    <a:pos x="0" y="12"/>
                  </a:cxn>
                </a:cxnLst>
                <a:rect l="0" t="0" r="r" b="b"/>
                <a:pathLst>
                  <a:path w="81" h="93">
                    <a:moveTo>
                      <a:pt x="0" y="12"/>
                    </a:moveTo>
                    <a:lnTo>
                      <a:pt x="1" y="0"/>
                    </a:lnTo>
                    <a:lnTo>
                      <a:pt x="81" y="81"/>
                    </a:lnTo>
                    <a:lnTo>
                      <a:pt x="81" y="93"/>
                    </a:lnTo>
                    <a:lnTo>
                      <a:pt x="0" y="12"/>
                    </a:lnTo>
                    <a:close/>
                  </a:path>
                </a:pathLst>
              </a:custGeom>
              <a:solidFill>
                <a:srgbClr val="59B3E0"/>
              </a:solidFill>
              <a:ln w="9525">
                <a:noFill/>
                <a:round/>
                <a:headEnd/>
                <a:tailEnd/>
              </a:ln>
            </p:spPr>
            <p:txBody>
              <a:bodyPr/>
              <a:lstStyle/>
              <a:p>
                <a:endParaRPr lang="en-US"/>
              </a:p>
            </p:txBody>
          </p:sp>
          <p:sp>
            <p:nvSpPr>
              <p:cNvPr id="274162" name="Line 2802"/>
              <p:cNvSpPr>
                <a:spLocks noChangeShapeType="1"/>
              </p:cNvSpPr>
              <p:nvPr/>
            </p:nvSpPr>
            <p:spPr bwMode="auto">
              <a:xfrm>
                <a:off x="1561" y="1737"/>
                <a:ext cx="81" cy="81"/>
              </a:xfrm>
              <a:prstGeom prst="line">
                <a:avLst/>
              </a:prstGeom>
              <a:noFill/>
              <a:ln w="1588">
                <a:solidFill>
                  <a:srgbClr val="59B3E0"/>
                </a:solidFill>
                <a:miter lim="800000"/>
                <a:headEnd/>
                <a:tailEnd/>
              </a:ln>
            </p:spPr>
            <p:txBody>
              <a:bodyPr/>
              <a:lstStyle/>
              <a:p>
                <a:endParaRPr lang="en-US"/>
              </a:p>
            </p:txBody>
          </p:sp>
          <p:sp>
            <p:nvSpPr>
              <p:cNvPr id="274163" name="Freeform 2803"/>
              <p:cNvSpPr>
                <a:spLocks/>
              </p:cNvSpPr>
              <p:nvPr/>
            </p:nvSpPr>
            <p:spPr bwMode="auto">
              <a:xfrm>
                <a:off x="1562" y="1269"/>
                <a:ext cx="80" cy="537"/>
              </a:xfrm>
              <a:custGeom>
                <a:avLst/>
                <a:gdLst/>
                <a:ahLst/>
                <a:cxnLst>
                  <a:cxn ang="0">
                    <a:pos x="0" y="456"/>
                  </a:cxn>
                  <a:cxn ang="0">
                    <a:pos x="0" y="0"/>
                  </a:cxn>
                  <a:cxn ang="0">
                    <a:pos x="80" y="81"/>
                  </a:cxn>
                  <a:cxn ang="0">
                    <a:pos x="80" y="537"/>
                  </a:cxn>
                  <a:cxn ang="0">
                    <a:pos x="0" y="456"/>
                  </a:cxn>
                </a:cxnLst>
                <a:rect l="0" t="0" r="r" b="b"/>
                <a:pathLst>
                  <a:path w="80" h="537">
                    <a:moveTo>
                      <a:pt x="0" y="456"/>
                    </a:moveTo>
                    <a:lnTo>
                      <a:pt x="0" y="0"/>
                    </a:lnTo>
                    <a:lnTo>
                      <a:pt x="80" y="81"/>
                    </a:lnTo>
                    <a:lnTo>
                      <a:pt x="80" y="537"/>
                    </a:lnTo>
                    <a:lnTo>
                      <a:pt x="0" y="456"/>
                    </a:lnTo>
                    <a:close/>
                  </a:path>
                </a:pathLst>
              </a:custGeom>
              <a:solidFill>
                <a:srgbClr val="5AB4E1"/>
              </a:solidFill>
              <a:ln w="9525">
                <a:noFill/>
                <a:round/>
                <a:headEnd/>
                <a:tailEnd/>
              </a:ln>
            </p:spPr>
            <p:txBody>
              <a:bodyPr/>
              <a:lstStyle/>
              <a:p>
                <a:endParaRPr lang="en-US"/>
              </a:p>
            </p:txBody>
          </p:sp>
          <p:sp>
            <p:nvSpPr>
              <p:cNvPr id="274164" name="Line 2804"/>
              <p:cNvSpPr>
                <a:spLocks noChangeShapeType="1"/>
              </p:cNvSpPr>
              <p:nvPr/>
            </p:nvSpPr>
            <p:spPr bwMode="auto">
              <a:xfrm>
                <a:off x="1562" y="1725"/>
                <a:ext cx="80" cy="81"/>
              </a:xfrm>
              <a:prstGeom prst="line">
                <a:avLst/>
              </a:prstGeom>
              <a:noFill/>
              <a:ln w="1588">
                <a:solidFill>
                  <a:srgbClr val="5AB4E1"/>
                </a:solidFill>
                <a:miter lim="800000"/>
                <a:headEnd/>
                <a:tailEnd/>
              </a:ln>
            </p:spPr>
            <p:txBody>
              <a:bodyPr/>
              <a:lstStyle/>
              <a:p>
                <a:endParaRPr lang="en-US"/>
              </a:p>
            </p:txBody>
          </p:sp>
          <p:sp>
            <p:nvSpPr>
              <p:cNvPr id="274165" name="Freeform 2805"/>
              <p:cNvSpPr>
                <a:spLocks/>
              </p:cNvSpPr>
              <p:nvPr/>
            </p:nvSpPr>
            <p:spPr bwMode="auto">
              <a:xfrm>
                <a:off x="1561" y="1258"/>
                <a:ext cx="81" cy="92"/>
              </a:xfrm>
              <a:custGeom>
                <a:avLst/>
                <a:gdLst/>
                <a:ahLst/>
                <a:cxnLst>
                  <a:cxn ang="0">
                    <a:pos x="1" y="11"/>
                  </a:cxn>
                  <a:cxn ang="0">
                    <a:pos x="0" y="0"/>
                  </a:cxn>
                  <a:cxn ang="0">
                    <a:pos x="81" y="80"/>
                  </a:cxn>
                  <a:cxn ang="0">
                    <a:pos x="81" y="92"/>
                  </a:cxn>
                  <a:cxn ang="0">
                    <a:pos x="1" y="11"/>
                  </a:cxn>
                </a:cxnLst>
                <a:rect l="0" t="0" r="r" b="b"/>
                <a:pathLst>
                  <a:path w="81" h="92">
                    <a:moveTo>
                      <a:pt x="1" y="11"/>
                    </a:moveTo>
                    <a:lnTo>
                      <a:pt x="0" y="0"/>
                    </a:lnTo>
                    <a:lnTo>
                      <a:pt x="81" y="80"/>
                    </a:lnTo>
                    <a:lnTo>
                      <a:pt x="81" y="92"/>
                    </a:lnTo>
                    <a:lnTo>
                      <a:pt x="1" y="11"/>
                    </a:lnTo>
                    <a:close/>
                  </a:path>
                </a:pathLst>
              </a:custGeom>
              <a:solidFill>
                <a:srgbClr val="5AB4E1"/>
              </a:solidFill>
              <a:ln w="9525">
                <a:noFill/>
                <a:round/>
                <a:headEnd/>
                <a:tailEnd/>
              </a:ln>
            </p:spPr>
            <p:txBody>
              <a:bodyPr/>
              <a:lstStyle/>
              <a:p>
                <a:endParaRPr lang="en-US"/>
              </a:p>
            </p:txBody>
          </p:sp>
          <p:sp>
            <p:nvSpPr>
              <p:cNvPr id="274166" name="Line 2806"/>
              <p:cNvSpPr>
                <a:spLocks noChangeShapeType="1"/>
              </p:cNvSpPr>
              <p:nvPr/>
            </p:nvSpPr>
            <p:spPr bwMode="auto">
              <a:xfrm>
                <a:off x="1562" y="1269"/>
                <a:ext cx="80" cy="81"/>
              </a:xfrm>
              <a:prstGeom prst="line">
                <a:avLst/>
              </a:prstGeom>
              <a:noFill/>
              <a:ln w="1588">
                <a:solidFill>
                  <a:srgbClr val="5AB4E1"/>
                </a:solidFill>
                <a:miter lim="800000"/>
                <a:headEnd/>
                <a:tailEnd/>
              </a:ln>
            </p:spPr>
            <p:txBody>
              <a:bodyPr/>
              <a:lstStyle/>
              <a:p>
                <a:endParaRPr lang="en-US"/>
              </a:p>
            </p:txBody>
          </p:sp>
          <p:sp>
            <p:nvSpPr>
              <p:cNvPr id="274167" name="Freeform 2807"/>
              <p:cNvSpPr>
                <a:spLocks/>
              </p:cNvSpPr>
              <p:nvPr/>
            </p:nvSpPr>
            <p:spPr bwMode="auto">
              <a:xfrm>
                <a:off x="1559" y="1246"/>
                <a:ext cx="83" cy="92"/>
              </a:xfrm>
              <a:custGeom>
                <a:avLst/>
                <a:gdLst/>
                <a:ahLst/>
                <a:cxnLst>
                  <a:cxn ang="0">
                    <a:pos x="2" y="12"/>
                  </a:cxn>
                  <a:cxn ang="0">
                    <a:pos x="0" y="0"/>
                  </a:cxn>
                  <a:cxn ang="0">
                    <a:pos x="81" y="81"/>
                  </a:cxn>
                  <a:cxn ang="0">
                    <a:pos x="83" y="92"/>
                  </a:cxn>
                  <a:cxn ang="0">
                    <a:pos x="2" y="12"/>
                  </a:cxn>
                </a:cxnLst>
                <a:rect l="0" t="0" r="r" b="b"/>
                <a:pathLst>
                  <a:path w="83" h="92">
                    <a:moveTo>
                      <a:pt x="2" y="12"/>
                    </a:moveTo>
                    <a:lnTo>
                      <a:pt x="0" y="0"/>
                    </a:lnTo>
                    <a:lnTo>
                      <a:pt x="81" y="81"/>
                    </a:lnTo>
                    <a:lnTo>
                      <a:pt x="83" y="92"/>
                    </a:lnTo>
                    <a:lnTo>
                      <a:pt x="2" y="12"/>
                    </a:lnTo>
                    <a:close/>
                  </a:path>
                </a:pathLst>
              </a:custGeom>
              <a:solidFill>
                <a:srgbClr val="59B3E0"/>
              </a:solidFill>
              <a:ln w="9525">
                <a:noFill/>
                <a:round/>
                <a:headEnd/>
                <a:tailEnd/>
              </a:ln>
            </p:spPr>
            <p:txBody>
              <a:bodyPr/>
              <a:lstStyle/>
              <a:p>
                <a:endParaRPr lang="en-US"/>
              </a:p>
            </p:txBody>
          </p:sp>
          <p:sp>
            <p:nvSpPr>
              <p:cNvPr id="274168" name="Line 2808"/>
              <p:cNvSpPr>
                <a:spLocks noChangeShapeType="1"/>
              </p:cNvSpPr>
              <p:nvPr/>
            </p:nvSpPr>
            <p:spPr bwMode="auto">
              <a:xfrm>
                <a:off x="1561" y="1258"/>
                <a:ext cx="81" cy="80"/>
              </a:xfrm>
              <a:prstGeom prst="line">
                <a:avLst/>
              </a:prstGeom>
              <a:noFill/>
              <a:ln w="1588">
                <a:solidFill>
                  <a:srgbClr val="59B3E0"/>
                </a:solidFill>
                <a:miter lim="800000"/>
                <a:headEnd/>
                <a:tailEnd/>
              </a:ln>
            </p:spPr>
            <p:txBody>
              <a:bodyPr/>
              <a:lstStyle/>
              <a:p>
                <a:endParaRPr lang="en-US"/>
              </a:p>
            </p:txBody>
          </p:sp>
          <p:sp>
            <p:nvSpPr>
              <p:cNvPr id="274169" name="Freeform 2809"/>
              <p:cNvSpPr>
                <a:spLocks/>
              </p:cNvSpPr>
              <p:nvPr/>
            </p:nvSpPr>
            <p:spPr bwMode="auto">
              <a:xfrm>
                <a:off x="1557" y="1236"/>
                <a:ext cx="83" cy="91"/>
              </a:xfrm>
              <a:custGeom>
                <a:avLst/>
                <a:gdLst/>
                <a:ahLst/>
                <a:cxnLst>
                  <a:cxn ang="0">
                    <a:pos x="2" y="10"/>
                  </a:cxn>
                  <a:cxn ang="0">
                    <a:pos x="0" y="0"/>
                  </a:cxn>
                  <a:cxn ang="0">
                    <a:pos x="80" y="80"/>
                  </a:cxn>
                  <a:cxn ang="0">
                    <a:pos x="83" y="91"/>
                  </a:cxn>
                  <a:cxn ang="0">
                    <a:pos x="2" y="10"/>
                  </a:cxn>
                </a:cxnLst>
                <a:rect l="0" t="0" r="r" b="b"/>
                <a:pathLst>
                  <a:path w="83" h="91">
                    <a:moveTo>
                      <a:pt x="2" y="10"/>
                    </a:moveTo>
                    <a:lnTo>
                      <a:pt x="0" y="0"/>
                    </a:lnTo>
                    <a:lnTo>
                      <a:pt x="80" y="80"/>
                    </a:lnTo>
                    <a:lnTo>
                      <a:pt x="83" y="91"/>
                    </a:lnTo>
                    <a:lnTo>
                      <a:pt x="2" y="10"/>
                    </a:lnTo>
                    <a:close/>
                  </a:path>
                </a:pathLst>
              </a:custGeom>
              <a:solidFill>
                <a:srgbClr val="59B2DF"/>
              </a:solidFill>
              <a:ln w="9525">
                <a:noFill/>
                <a:round/>
                <a:headEnd/>
                <a:tailEnd/>
              </a:ln>
            </p:spPr>
            <p:txBody>
              <a:bodyPr/>
              <a:lstStyle/>
              <a:p>
                <a:endParaRPr lang="en-US"/>
              </a:p>
            </p:txBody>
          </p:sp>
          <p:sp>
            <p:nvSpPr>
              <p:cNvPr id="274170" name="Line 2810"/>
              <p:cNvSpPr>
                <a:spLocks noChangeShapeType="1"/>
              </p:cNvSpPr>
              <p:nvPr/>
            </p:nvSpPr>
            <p:spPr bwMode="auto">
              <a:xfrm>
                <a:off x="1559" y="1246"/>
                <a:ext cx="81" cy="81"/>
              </a:xfrm>
              <a:prstGeom prst="line">
                <a:avLst/>
              </a:prstGeom>
              <a:noFill/>
              <a:ln w="1588">
                <a:solidFill>
                  <a:srgbClr val="59B2DF"/>
                </a:solidFill>
                <a:miter lim="800000"/>
                <a:headEnd/>
                <a:tailEnd/>
              </a:ln>
            </p:spPr>
            <p:txBody>
              <a:bodyPr/>
              <a:lstStyle/>
              <a:p>
                <a:endParaRPr lang="en-US"/>
              </a:p>
            </p:txBody>
          </p:sp>
          <p:sp>
            <p:nvSpPr>
              <p:cNvPr id="274171" name="Freeform 2811"/>
              <p:cNvSpPr>
                <a:spLocks/>
              </p:cNvSpPr>
              <p:nvPr/>
            </p:nvSpPr>
            <p:spPr bwMode="auto">
              <a:xfrm>
                <a:off x="1558" y="1241"/>
                <a:ext cx="82" cy="86"/>
              </a:xfrm>
              <a:custGeom>
                <a:avLst/>
                <a:gdLst/>
                <a:ahLst/>
                <a:cxnLst>
                  <a:cxn ang="0">
                    <a:pos x="1" y="5"/>
                  </a:cxn>
                  <a:cxn ang="0">
                    <a:pos x="0" y="0"/>
                  </a:cxn>
                  <a:cxn ang="0">
                    <a:pos x="81" y="81"/>
                  </a:cxn>
                  <a:cxn ang="0">
                    <a:pos x="82" y="86"/>
                  </a:cxn>
                  <a:cxn ang="0">
                    <a:pos x="1" y="5"/>
                  </a:cxn>
                </a:cxnLst>
                <a:rect l="0" t="0" r="r" b="b"/>
                <a:pathLst>
                  <a:path w="82" h="86">
                    <a:moveTo>
                      <a:pt x="1" y="5"/>
                    </a:moveTo>
                    <a:lnTo>
                      <a:pt x="0" y="0"/>
                    </a:lnTo>
                    <a:lnTo>
                      <a:pt x="81" y="81"/>
                    </a:lnTo>
                    <a:lnTo>
                      <a:pt x="82" y="86"/>
                    </a:lnTo>
                    <a:lnTo>
                      <a:pt x="1" y="5"/>
                    </a:lnTo>
                    <a:close/>
                  </a:path>
                </a:pathLst>
              </a:custGeom>
              <a:solidFill>
                <a:srgbClr val="59B2DF"/>
              </a:solidFill>
              <a:ln w="9525">
                <a:noFill/>
                <a:round/>
                <a:headEnd/>
                <a:tailEnd/>
              </a:ln>
            </p:spPr>
            <p:txBody>
              <a:bodyPr/>
              <a:lstStyle/>
              <a:p>
                <a:endParaRPr lang="en-US"/>
              </a:p>
            </p:txBody>
          </p:sp>
          <p:sp>
            <p:nvSpPr>
              <p:cNvPr id="274172" name="Freeform 2812"/>
              <p:cNvSpPr>
                <a:spLocks/>
              </p:cNvSpPr>
              <p:nvPr/>
            </p:nvSpPr>
            <p:spPr bwMode="auto">
              <a:xfrm>
                <a:off x="1557" y="1236"/>
                <a:ext cx="82" cy="86"/>
              </a:xfrm>
              <a:custGeom>
                <a:avLst/>
                <a:gdLst/>
                <a:ahLst/>
                <a:cxnLst>
                  <a:cxn ang="0">
                    <a:pos x="1" y="5"/>
                  </a:cxn>
                  <a:cxn ang="0">
                    <a:pos x="0" y="0"/>
                  </a:cxn>
                  <a:cxn ang="0">
                    <a:pos x="80" y="80"/>
                  </a:cxn>
                  <a:cxn ang="0">
                    <a:pos x="82" y="86"/>
                  </a:cxn>
                  <a:cxn ang="0">
                    <a:pos x="1" y="5"/>
                  </a:cxn>
                </a:cxnLst>
                <a:rect l="0" t="0" r="r" b="b"/>
                <a:pathLst>
                  <a:path w="82" h="86">
                    <a:moveTo>
                      <a:pt x="1" y="5"/>
                    </a:moveTo>
                    <a:lnTo>
                      <a:pt x="0" y="0"/>
                    </a:lnTo>
                    <a:lnTo>
                      <a:pt x="80" y="80"/>
                    </a:lnTo>
                    <a:lnTo>
                      <a:pt x="82" y="86"/>
                    </a:lnTo>
                    <a:lnTo>
                      <a:pt x="1" y="5"/>
                    </a:lnTo>
                    <a:close/>
                  </a:path>
                </a:pathLst>
              </a:custGeom>
              <a:solidFill>
                <a:srgbClr val="58B1DE"/>
              </a:solidFill>
              <a:ln w="9525">
                <a:noFill/>
                <a:round/>
                <a:headEnd/>
                <a:tailEnd/>
              </a:ln>
            </p:spPr>
            <p:txBody>
              <a:bodyPr/>
              <a:lstStyle/>
              <a:p>
                <a:endParaRPr lang="en-US"/>
              </a:p>
            </p:txBody>
          </p:sp>
          <p:sp>
            <p:nvSpPr>
              <p:cNvPr id="274173" name="Freeform 2813"/>
              <p:cNvSpPr>
                <a:spLocks/>
              </p:cNvSpPr>
              <p:nvPr/>
            </p:nvSpPr>
            <p:spPr bwMode="auto">
              <a:xfrm>
                <a:off x="1553" y="1225"/>
                <a:ext cx="84" cy="91"/>
              </a:xfrm>
              <a:custGeom>
                <a:avLst/>
                <a:gdLst/>
                <a:ahLst/>
                <a:cxnLst>
                  <a:cxn ang="0">
                    <a:pos x="4" y="11"/>
                  </a:cxn>
                  <a:cxn ang="0">
                    <a:pos x="0" y="0"/>
                  </a:cxn>
                  <a:cxn ang="0">
                    <a:pos x="80" y="81"/>
                  </a:cxn>
                  <a:cxn ang="0">
                    <a:pos x="84" y="91"/>
                  </a:cxn>
                  <a:cxn ang="0">
                    <a:pos x="4" y="11"/>
                  </a:cxn>
                </a:cxnLst>
                <a:rect l="0" t="0" r="r" b="b"/>
                <a:pathLst>
                  <a:path w="84" h="91">
                    <a:moveTo>
                      <a:pt x="4" y="11"/>
                    </a:moveTo>
                    <a:lnTo>
                      <a:pt x="0" y="0"/>
                    </a:lnTo>
                    <a:lnTo>
                      <a:pt x="80" y="81"/>
                    </a:lnTo>
                    <a:lnTo>
                      <a:pt x="84" y="91"/>
                    </a:lnTo>
                    <a:lnTo>
                      <a:pt x="4" y="11"/>
                    </a:lnTo>
                    <a:close/>
                  </a:path>
                </a:pathLst>
              </a:custGeom>
              <a:solidFill>
                <a:srgbClr val="58B1DD"/>
              </a:solidFill>
              <a:ln w="9525">
                <a:noFill/>
                <a:round/>
                <a:headEnd/>
                <a:tailEnd/>
              </a:ln>
            </p:spPr>
            <p:txBody>
              <a:bodyPr/>
              <a:lstStyle/>
              <a:p>
                <a:endParaRPr lang="en-US"/>
              </a:p>
            </p:txBody>
          </p:sp>
          <p:sp>
            <p:nvSpPr>
              <p:cNvPr id="274174" name="Line 2814"/>
              <p:cNvSpPr>
                <a:spLocks noChangeShapeType="1"/>
              </p:cNvSpPr>
              <p:nvPr/>
            </p:nvSpPr>
            <p:spPr bwMode="auto">
              <a:xfrm>
                <a:off x="1557" y="1236"/>
                <a:ext cx="80" cy="80"/>
              </a:xfrm>
              <a:prstGeom prst="line">
                <a:avLst/>
              </a:prstGeom>
              <a:noFill/>
              <a:ln w="1588">
                <a:solidFill>
                  <a:srgbClr val="58B1DD"/>
                </a:solidFill>
                <a:miter lim="800000"/>
                <a:headEnd/>
                <a:tailEnd/>
              </a:ln>
            </p:spPr>
            <p:txBody>
              <a:bodyPr/>
              <a:lstStyle/>
              <a:p>
                <a:endParaRPr lang="en-US"/>
              </a:p>
            </p:txBody>
          </p:sp>
          <p:sp>
            <p:nvSpPr>
              <p:cNvPr id="274175" name="Freeform 2815"/>
              <p:cNvSpPr>
                <a:spLocks/>
              </p:cNvSpPr>
              <p:nvPr/>
            </p:nvSpPr>
            <p:spPr bwMode="auto">
              <a:xfrm>
                <a:off x="1555" y="1230"/>
                <a:ext cx="82" cy="86"/>
              </a:xfrm>
              <a:custGeom>
                <a:avLst/>
                <a:gdLst/>
                <a:ahLst/>
                <a:cxnLst>
                  <a:cxn ang="0">
                    <a:pos x="2" y="6"/>
                  </a:cxn>
                  <a:cxn ang="0">
                    <a:pos x="0" y="0"/>
                  </a:cxn>
                  <a:cxn ang="0">
                    <a:pos x="80" y="81"/>
                  </a:cxn>
                  <a:cxn ang="0">
                    <a:pos x="82" y="86"/>
                  </a:cxn>
                  <a:cxn ang="0">
                    <a:pos x="2" y="6"/>
                  </a:cxn>
                </a:cxnLst>
                <a:rect l="0" t="0" r="r" b="b"/>
                <a:pathLst>
                  <a:path w="82" h="86">
                    <a:moveTo>
                      <a:pt x="2" y="6"/>
                    </a:moveTo>
                    <a:lnTo>
                      <a:pt x="0" y="0"/>
                    </a:lnTo>
                    <a:lnTo>
                      <a:pt x="80" y="81"/>
                    </a:lnTo>
                    <a:lnTo>
                      <a:pt x="82" y="86"/>
                    </a:lnTo>
                    <a:lnTo>
                      <a:pt x="2" y="6"/>
                    </a:lnTo>
                    <a:close/>
                  </a:path>
                </a:pathLst>
              </a:custGeom>
              <a:solidFill>
                <a:srgbClr val="58B1DD"/>
              </a:solidFill>
              <a:ln w="9525">
                <a:noFill/>
                <a:round/>
                <a:headEnd/>
                <a:tailEnd/>
              </a:ln>
            </p:spPr>
            <p:txBody>
              <a:bodyPr/>
              <a:lstStyle/>
              <a:p>
                <a:endParaRPr lang="en-US"/>
              </a:p>
            </p:txBody>
          </p:sp>
          <p:sp>
            <p:nvSpPr>
              <p:cNvPr id="274176" name="Freeform 2816"/>
              <p:cNvSpPr>
                <a:spLocks/>
              </p:cNvSpPr>
              <p:nvPr/>
            </p:nvSpPr>
            <p:spPr bwMode="auto">
              <a:xfrm>
                <a:off x="1553" y="1225"/>
                <a:ext cx="82" cy="86"/>
              </a:xfrm>
              <a:custGeom>
                <a:avLst/>
                <a:gdLst/>
                <a:ahLst/>
                <a:cxnLst>
                  <a:cxn ang="0">
                    <a:pos x="2" y="5"/>
                  </a:cxn>
                  <a:cxn ang="0">
                    <a:pos x="0" y="0"/>
                  </a:cxn>
                  <a:cxn ang="0">
                    <a:pos x="80" y="81"/>
                  </a:cxn>
                  <a:cxn ang="0">
                    <a:pos x="82" y="86"/>
                  </a:cxn>
                  <a:cxn ang="0">
                    <a:pos x="2" y="5"/>
                  </a:cxn>
                </a:cxnLst>
                <a:rect l="0" t="0" r="r" b="b"/>
                <a:pathLst>
                  <a:path w="82" h="86">
                    <a:moveTo>
                      <a:pt x="2" y="5"/>
                    </a:moveTo>
                    <a:lnTo>
                      <a:pt x="0" y="0"/>
                    </a:lnTo>
                    <a:lnTo>
                      <a:pt x="80" y="81"/>
                    </a:lnTo>
                    <a:lnTo>
                      <a:pt x="82" y="86"/>
                    </a:lnTo>
                    <a:lnTo>
                      <a:pt x="2" y="5"/>
                    </a:lnTo>
                    <a:close/>
                  </a:path>
                </a:pathLst>
              </a:custGeom>
              <a:solidFill>
                <a:srgbClr val="57B0DC"/>
              </a:solidFill>
              <a:ln w="9525">
                <a:noFill/>
                <a:round/>
                <a:headEnd/>
                <a:tailEnd/>
              </a:ln>
            </p:spPr>
            <p:txBody>
              <a:bodyPr/>
              <a:lstStyle/>
              <a:p>
                <a:endParaRPr lang="en-US"/>
              </a:p>
            </p:txBody>
          </p:sp>
          <p:sp>
            <p:nvSpPr>
              <p:cNvPr id="274177" name="Freeform 2817"/>
              <p:cNvSpPr>
                <a:spLocks/>
              </p:cNvSpPr>
              <p:nvPr/>
            </p:nvSpPr>
            <p:spPr bwMode="auto">
              <a:xfrm>
                <a:off x="1548" y="1215"/>
                <a:ext cx="85" cy="91"/>
              </a:xfrm>
              <a:custGeom>
                <a:avLst/>
                <a:gdLst/>
                <a:ahLst/>
                <a:cxnLst>
                  <a:cxn ang="0">
                    <a:pos x="5" y="10"/>
                  </a:cxn>
                  <a:cxn ang="0">
                    <a:pos x="0" y="0"/>
                  </a:cxn>
                  <a:cxn ang="0">
                    <a:pos x="81" y="81"/>
                  </a:cxn>
                  <a:cxn ang="0">
                    <a:pos x="85" y="91"/>
                  </a:cxn>
                  <a:cxn ang="0">
                    <a:pos x="5" y="10"/>
                  </a:cxn>
                </a:cxnLst>
                <a:rect l="0" t="0" r="r" b="b"/>
                <a:pathLst>
                  <a:path w="85" h="91">
                    <a:moveTo>
                      <a:pt x="5" y="10"/>
                    </a:moveTo>
                    <a:lnTo>
                      <a:pt x="0" y="0"/>
                    </a:lnTo>
                    <a:lnTo>
                      <a:pt x="81" y="81"/>
                    </a:lnTo>
                    <a:lnTo>
                      <a:pt x="85" y="91"/>
                    </a:lnTo>
                    <a:lnTo>
                      <a:pt x="5" y="10"/>
                    </a:lnTo>
                    <a:close/>
                  </a:path>
                </a:pathLst>
              </a:custGeom>
              <a:solidFill>
                <a:srgbClr val="57AFDB"/>
              </a:solidFill>
              <a:ln w="9525">
                <a:noFill/>
                <a:round/>
                <a:headEnd/>
                <a:tailEnd/>
              </a:ln>
            </p:spPr>
            <p:txBody>
              <a:bodyPr/>
              <a:lstStyle/>
              <a:p>
                <a:endParaRPr lang="en-US"/>
              </a:p>
            </p:txBody>
          </p:sp>
          <p:sp>
            <p:nvSpPr>
              <p:cNvPr id="274178" name="Line 2818"/>
              <p:cNvSpPr>
                <a:spLocks noChangeShapeType="1"/>
              </p:cNvSpPr>
              <p:nvPr/>
            </p:nvSpPr>
            <p:spPr bwMode="auto">
              <a:xfrm>
                <a:off x="1553" y="1225"/>
                <a:ext cx="80" cy="81"/>
              </a:xfrm>
              <a:prstGeom prst="line">
                <a:avLst/>
              </a:prstGeom>
              <a:noFill/>
              <a:ln w="1588">
                <a:solidFill>
                  <a:srgbClr val="57AFDB"/>
                </a:solidFill>
                <a:miter lim="800000"/>
                <a:headEnd/>
                <a:tailEnd/>
              </a:ln>
            </p:spPr>
            <p:txBody>
              <a:bodyPr/>
              <a:lstStyle/>
              <a:p>
                <a:endParaRPr lang="en-US"/>
              </a:p>
            </p:txBody>
          </p:sp>
          <p:sp>
            <p:nvSpPr>
              <p:cNvPr id="274179" name="Freeform 2819"/>
              <p:cNvSpPr>
                <a:spLocks/>
              </p:cNvSpPr>
              <p:nvPr/>
            </p:nvSpPr>
            <p:spPr bwMode="auto">
              <a:xfrm>
                <a:off x="1551" y="1222"/>
                <a:ext cx="82" cy="84"/>
              </a:xfrm>
              <a:custGeom>
                <a:avLst/>
                <a:gdLst/>
                <a:ahLst/>
                <a:cxnLst>
                  <a:cxn ang="0">
                    <a:pos x="2" y="3"/>
                  </a:cxn>
                  <a:cxn ang="0">
                    <a:pos x="0" y="0"/>
                  </a:cxn>
                  <a:cxn ang="0">
                    <a:pos x="81" y="80"/>
                  </a:cxn>
                  <a:cxn ang="0">
                    <a:pos x="82" y="84"/>
                  </a:cxn>
                  <a:cxn ang="0">
                    <a:pos x="2" y="3"/>
                  </a:cxn>
                </a:cxnLst>
                <a:rect l="0" t="0" r="r" b="b"/>
                <a:pathLst>
                  <a:path w="82" h="84">
                    <a:moveTo>
                      <a:pt x="2" y="3"/>
                    </a:moveTo>
                    <a:lnTo>
                      <a:pt x="0" y="0"/>
                    </a:lnTo>
                    <a:lnTo>
                      <a:pt x="81" y="80"/>
                    </a:lnTo>
                    <a:lnTo>
                      <a:pt x="82" y="84"/>
                    </a:lnTo>
                    <a:lnTo>
                      <a:pt x="2" y="3"/>
                    </a:lnTo>
                    <a:close/>
                  </a:path>
                </a:pathLst>
              </a:custGeom>
              <a:solidFill>
                <a:srgbClr val="57AFDB"/>
              </a:solidFill>
              <a:ln w="9525">
                <a:noFill/>
                <a:round/>
                <a:headEnd/>
                <a:tailEnd/>
              </a:ln>
            </p:spPr>
            <p:txBody>
              <a:bodyPr/>
              <a:lstStyle/>
              <a:p>
                <a:endParaRPr lang="en-US"/>
              </a:p>
            </p:txBody>
          </p:sp>
          <p:sp>
            <p:nvSpPr>
              <p:cNvPr id="274180" name="Freeform 2820"/>
              <p:cNvSpPr>
                <a:spLocks/>
              </p:cNvSpPr>
              <p:nvPr/>
            </p:nvSpPr>
            <p:spPr bwMode="auto">
              <a:xfrm>
                <a:off x="1550" y="1218"/>
                <a:ext cx="82" cy="84"/>
              </a:xfrm>
              <a:custGeom>
                <a:avLst/>
                <a:gdLst/>
                <a:ahLst/>
                <a:cxnLst>
                  <a:cxn ang="0">
                    <a:pos x="1" y="4"/>
                  </a:cxn>
                  <a:cxn ang="0">
                    <a:pos x="0" y="0"/>
                  </a:cxn>
                  <a:cxn ang="0">
                    <a:pos x="80" y="81"/>
                  </a:cxn>
                  <a:cxn ang="0">
                    <a:pos x="82" y="84"/>
                  </a:cxn>
                  <a:cxn ang="0">
                    <a:pos x="1" y="4"/>
                  </a:cxn>
                </a:cxnLst>
                <a:rect l="0" t="0" r="r" b="b"/>
                <a:pathLst>
                  <a:path w="82" h="84">
                    <a:moveTo>
                      <a:pt x="1" y="4"/>
                    </a:moveTo>
                    <a:lnTo>
                      <a:pt x="0" y="0"/>
                    </a:lnTo>
                    <a:lnTo>
                      <a:pt x="80" y="81"/>
                    </a:lnTo>
                    <a:lnTo>
                      <a:pt x="82" y="84"/>
                    </a:lnTo>
                    <a:lnTo>
                      <a:pt x="1" y="4"/>
                    </a:lnTo>
                    <a:close/>
                  </a:path>
                </a:pathLst>
              </a:custGeom>
              <a:solidFill>
                <a:srgbClr val="56AEDA"/>
              </a:solidFill>
              <a:ln w="9525">
                <a:noFill/>
                <a:round/>
                <a:headEnd/>
                <a:tailEnd/>
              </a:ln>
            </p:spPr>
            <p:txBody>
              <a:bodyPr/>
              <a:lstStyle/>
              <a:p>
                <a:endParaRPr lang="en-US"/>
              </a:p>
            </p:txBody>
          </p:sp>
          <p:sp>
            <p:nvSpPr>
              <p:cNvPr id="274181" name="Freeform 2821"/>
              <p:cNvSpPr>
                <a:spLocks/>
              </p:cNvSpPr>
              <p:nvPr/>
            </p:nvSpPr>
            <p:spPr bwMode="auto">
              <a:xfrm>
                <a:off x="1548" y="1215"/>
                <a:ext cx="82" cy="84"/>
              </a:xfrm>
              <a:custGeom>
                <a:avLst/>
                <a:gdLst/>
                <a:ahLst/>
                <a:cxnLst>
                  <a:cxn ang="0">
                    <a:pos x="2" y="3"/>
                  </a:cxn>
                  <a:cxn ang="0">
                    <a:pos x="0" y="0"/>
                  </a:cxn>
                  <a:cxn ang="0">
                    <a:pos x="81" y="81"/>
                  </a:cxn>
                  <a:cxn ang="0">
                    <a:pos x="82" y="84"/>
                  </a:cxn>
                  <a:cxn ang="0">
                    <a:pos x="2" y="3"/>
                  </a:cxn>
                </a:cxnLst>
                <a:rect l="0" t="0" r="r" b="b"/>
                <a:pathLst>
                  <a:path w="82" h="84">
                    <a:moveTo>
                      <a:pt x="2" y="3"/>
                    </a:moveTo>
                    <a:lnTo>
                      <a:pt x="0" y="0"/>
                    </a:lnTo>
                    <a:lnTo>
                      <a:pt x="81" y="81"/>
                    </a:lnTo>
                    <a:lnTo>
                      <a:pt x="82" y="84"/>
                    </a:lnTo>
                    <a:lnTo>
                      <a:pt x="2" y="3"/>
                    </a:lnTo>
                    <a:close/>
                  </a:path>
                </a:pathLst>
              </a:custGeom>
              <a:solidFill>
                <a:srgbClr val="56ADD9"/>
              </a:solidFill>
              <a:ln w="9525">
                <a:noFill/>
                <a:round/>
                <a:headEnd/>
                <a:tailEnd/>
              </a:ln>
            </p:spPr>
            <p:txBody>
              <a:bodyPr/>
              <a:lstStyle/>
              <a:p>
                <a:endParaRPr lang="en-US"/>
              </a:p>
            </p:txBody>
          </p:sp>
          <p:sp>
            <p:nvSpPr>
              <p:cNvPr id="274182" name="Freeform 2822"/>
              <p:cNvSpPr>
                <a:spLocks/>
              </p:cNvSpPr>
              <p:nvPr/>
            </p:nvSpPr>
            <p:spPr bwMode="auto">
              <a:xfrm>
                <a:off x="1542" y="1206"/>
                <a:ext cx="87" cy="90"/>
              </a:xfrm>
              <a:custGeom>
                <a:avLst/>
                <a:gdLst/>
                <a:ahLst/>
                <a:cxnLst>
                  <a:cxn ang="0">
                    <a:pos x="6" y="9"/>
                  </a:cxn>
                  <a:cxn ang="0">
                    <a:pos x="0" y="0"/>
                  </a:cxn>
                  <a:cxn ang="0">
                    <a:pos x="81" y="80"/>
                  </a:cxn>
                  <a:cxn ang="0">
                    <a:pos x="87" y="90"/>
                  </a:cxn>
                  <a:cxn ang="0">
                    <a:pos x="6" y="9"/>
                  </a:cxn>
                </a:cxnLst>
                <a:rect l="0" t="0" r="r" b="b"/>
                <a:pathLst>
                  <a:path w="87" h="90">
                    <a:moveTo>
                      <a:pt x="6" y="9"/>
                    </a:moveTo>
                    <a:lnTo>
                      <a:pt x="0" y="0"/>
                    </a:lnTo>
                    <a:lnTo>
                      <a:pt x="81" y="80"/>
                    </a:lnTo>
                    <a:lnTo>
                      <a:pt x="87" y="90"/>
                    </a:lnTo>
                    <a:lnTo>
                      <a:pt x="6" y="9"/>
                    </a:lnTo>
                    <a:close/>
                  </a:path>
                </a:pathLst>
              </a:custGeom>
              <a:solidFill>
                <a:srgbClr val="56ADD8"/>
              </a:solidFill>
              <a:ln w="9525">
                <a:noFill/>
                <a:round/>
                <a:headEnd/>
                <a:tailEnd/>
              </a:ln>
            </p:spPr>
            <p:txBody>
              <a:bodyPr/>
              <a:lstStyle/>
              <a:p>
                <a:endParaRPr lang="en-US"/>
              </a:p>
            </p:txBody>
          </p:sp>
          <p:sp>
            <p:nvSpPr>
              <p:cNvPr id="274183" name="Line 2823"/>
              <p:cNvSpPr>
                <a:spLocks noChangeShapeType="1"/>
              </p:cNvSpPr>
              <p:nvPr/>
            </p:nvSpPr>
            <p:spPr bwMode="auto">
              <a:xfrm>
                <a:off x="1548" y="1215"/>
                <a:ext cx="81" cy="81"/>
              </a:xfrm>
              <a:prstGeom prst="line">
                <a:avLst/>
              </a:prstGeom>
              <a:noFill/>
              <a:ln w="1588">
                <a:solidFill>
                  <a:srgbClr val="56ADD8"/>
                </a:solidFill>
                <a:miter lim="800000"/>
                <a:headEnd/>
                <a:tailEnd/>
              </a:ln>
            </p:spPr>
            <p:txBody>
              <a:bodyPr/>
              <a:lstStyle/>
              <a:p>
                <a:endParaRPr lang="en-US"/>
              </a:p>
            </p:txBody>
          </p:sp>
          <p:sp>
            <p:nvSpPr>
              <p:cNvPr id="274184" name="Freeform 2824"/>
              <p:cNvSpPr>
                <a:spLocks/>
              </p:cNvSpPr>
              <p:nvPr/>
            </p:nvSpPr>
            <p:spPr bwMode="auto">
              <a:xfrm>
                <a:off x="1545" y="1210"/>
                <a:ext cx="84" cy="86"/>
              </a:xfrm>
              <a:custGeom>
                <a:avLst/>
                <a:gdLst/>
                <a:ahLst/>
                <a:cxnLst>
                  <a:cxn ang="0">
                    <a:pos x="3" y="5"/>
                  </a:cxn>
                  <a:cxn ang="0">
                    <a:pos x="0" y="0"/>
                  </a:cxn>
                  <a:cxn ang="0">
                    <a:pos x="81" y="81"/>
                  </a:cxn>
                  <a:cxn ang="0">
                    <a:pos x="84" y="86"/>
                  </a:cxn>
                  <a:cxn ang="0">
                    <a:pos x="3" y="5"/>
                  </a:cxn>
                </a:cxnLst>
                <a:rect l="0" t="0" r="r" b="b"/>
                <a:pathLst>
                  <a:path w="84" h="86">
                    <a:moveTo>
                      <a:pt x="3" y="5"/>
                    </a:moveTo>
                    <a:lnTo>
                      <a:pt x="0" y="0"/>
                    </a:lnTo>
                    <a:lnTo>
                      <a:pt x="81" y="81"/>
                    </a:lnTo>
                    <a:lnTo>
                      <a:pt x="84" y="86"/>
                    </a:lnTo>
                    <a:lnTo>
                      <a:pt x="3" y="5"/>
                    </a:lnTo>
                    <a:close/>
                  </a:path>
                </a:pathLst>
              </a:custGeom>
              <a:solidFill>
                <a:srgbClr val="56ADD8"/>
              </a:solidFill>
              <a:ln w="9525">
                <a:noFill/>
                <a:round/>
                <a:headEnd/>
                <a:tailEnd/>
              </a:ln>
            </p:spPr>
            <p:txBody>
              <a:bodyPr/>
              <a:lstStyle/>
              <a:p>
                <a:endParaRPr lang="en-US"/>
              </a:p>
            </p:txBody>
          </p:sp>
          <p:sp>
            <p:nvSpPr>
              <p:cNvPr id="274185" name="Freeform 2825"/>
              <p:cNvSpPr>
                <a:spLocks/>
              </p:cNvSpPr>
              <p:nvPr/>
            </p:nvSpPr>
            <p:spPr bwMode="auto">
              <a:xfrm>
                <a:off x="1542" y="1206"/>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6"/>
              </a:solidFill>
              <a:ln w="9525">
                <a:noFill/>
                <a:round/>
                <a:headEnd/>
                <a:tailEnd/>
              </a:ln>
            </p:spPr>
            <p:txBody>
              <a:bodyPr/>
              <a:lstStyle/>
              <a:p>
                <a:endParaRPr lang="en-US"/>
              </a:p>
            </p:txBody>
          </p:sp>
          <p:sp>
            <p:nvSpPr>
              <p:cNvPr id="274186" name="Freeform 2826"/>
              <p:cNvSpPr>
                <a:spLocks/>
              </p:cNvSpPr>
              <p:nvPr/>
            </p:nvSpPr>
            <p:spPr bwMode="auto">
              <a:xfrm>
                <a:off x="1536" y="1197"/>
                <a:ext cx="87" cy="89"/>
              </a:xfrm>
              <a:custGeom>
                <a:avLst/>
                <a:gdLst/>
                <a:ahLst/>
                <a:cxnLst>
                  <a:cxn ang="0">
                    <a:pos x="6" y="9"/>
                  </a:cxn>
                  <a:cxn ang="0">
                    <a:pos x="0" y="0"/>
                  </a:cxn>
                  <a:cxn ang="0">
                    <a:pos x="80" y="80"/>
                  </a:cxn>
                  <a:cxn ang="0">
                    <a:pos x="87" y="89"/>
                  </a:cxn>
                  <a:cxn ang="0">
                    <a:pos x="6" y="9"/>
                  </a:cxn>
                </a:cxnLst>
                <a:rect l="0" t="0" r="r" b="b"/>
                <a:pathLst>
                  <a:path w="87" h="89">
                    <a:moveTo>
                      <a:pt x="6" y="9"/>
                    </a:moveTo>
                    <a:lnTo>
                      <a:pt x="0" y="0"/>
                    </a:lnTo>
                    <a:lnTo>
                      <a:pt x="80" y="80"/>
                    </a:lnTo>
                    <a:lnTo>
                      <a:pt x="87" y="89"/>
                    </a:lnTo>
                    <a:lnTo>
                      <a:pt x="6" y="9"/>
                    </a:lnTo>
                    <a:close/>
                  </a:path>
                </a:pathLst>
              </a:custGeom>
              <a:solidFill>
                <a:srgbClr val="55AAD4"/>
              </a:solidFill>
              <a:ln w="9525">
                <a:noFill/>
                <a:round/>
                <a:headEnd/>
                <a:tailEnd/>
              </a:ln>
            </p:spPr>
            <p:txBody>
              <a:bodyPr/>
              <a:lstStyle/>
              <a:p>
                <a:endParaRPr lang="en-US"/>
              </a:p>
            </p:txBody>
          </p:sp>
          <p:sp>
            <p:nvSpPr>
              <p:cNvPr id="274187" name="Line 2827"/>
              <p:cNvSpPr>
                <a:spLocks noChangeShapeType="1"/>
              </p:cNvSpPr>
              <p:nvPr/>
            </p:nvSpPr>
            <p:spPr bwMode="auto">
              <a:xfrm>
                <a:off x="1542" y="1206"/>
                <a:ext cx="81" cy="80"/>
              </a:xfrm>
              <a:prstGeom prst="line">
                <a:avLst/>
              </a:prstGeom>
              <a:noFill/>
              <a:ln w="1588">
                <a:solidFill>
                  <a:srgbClr val="55AAD4"/>
                </a:solidFill>
                <a:miter lim="800000"/>
                <a:headEnd/>
                <a:tailEnd/>
              </a:ln>
            </p:spPr>
            <p:txBody>
              <a:bodyPr/>
              <a:lstStyle/>
              <a:p>
                <a:endParaRPr lang="en-US"/>
              </a:p>
            </p:txBody>
          </p:sp>
          <p:sp>
            <p:nvSpPr>
              <p:cNvPr id="274188" name="Freeform 2828"/>
              <p:cNvSpPr>
                <a:spLocks/>
              </p:cNvSpPr>
              <p:nvPr/>
            </p:nvSpPr>
            <p:spPr bwMode="auto">
              <a:xfrm>
                <a:off x="1528" y="1189"/>
                <a:ext cx="88" cy="88"/>
              </a:xfrm>
              <a:custGeom>
                <a:avLst/>
                <a:gdLst/>
                <a:ahLst/>
                <a:cxnLst>
                  <a:cxn ang="0">
                    <a:pos x="8" y="8"/>
                  </a:cxn>
                  <a:cxn ang="0">
                    <a:pos x="0" y="0"/>
                  </a:cxn>
                  <a:cxn ang="0">
                    <a:pos x="81" y="80"/>
                  </a:cxn>
                  <a:cxn ang="0">
                    <a:pos x="88" y="88"/>
                  </a:cxn>
                  <a:cxn ang="0">
                    <a:pos x="8" y="8"/>
                  </a:cxn>
                </a:cxnLst>
                <a:rect l="0" t="0" r="r" b="b"/>
                <a:pathLst>
                  <a:path w="88" h="88">
                    <a:moveTo>
                      <a:pt x="8" y="8"/>
                    </a:moveTo>
                    <a:lnTo>
                      <a:pt x="0" y="0"/>
                    </a:lnTo>
                    <a:lnTo>
                      <a:pt x="81" y="80"/>
                    </a:lnTo>
                    <a:lnTo>
                      <a:pt x="88" y="88"/>
                    </a:lnTo>
                    <a:lnTo>
                      <a:pt x="8" y="8"/>
                    </a:lnTo>
                    <a:close/>
                  </a:path>
                </a:pathLst>
              </a:custGeom>
              <a:solidFill>
                <a:srgbClr val="53A6D0"/>
              </a:solidFill>
              <a:ln w="9525">
                <a:noFill/>
                <a:round/>
                <a:headEnd/>
                <a:tailEnd/>
              </a:ln>
            </p:spPr>
            <p:txBody>
              <a:bodyPr/>
              <a:lstStyle/>
              <a:p>
                <a:endParaRPr lang="en-US"/>
              </a:p>
            </p:txBody>
          </p:sp>
          <p:sp>
            <p:nvSpPr>
              <p:cNvPr id="274189" name="Line 2829"/>
              <p:cNvSpPr>
                <a:spLocks noChangeShapeType="1"/>
              </p:cNvSpPr>
              <p:nvPr/>
            </p:nvSpPr>
            <p:spPr bwMode="auto">
              <a:xfrm>
                <a:off x="1536" y="1197"/>
                <a:ext cx="80" cy="80"/>
              </a:xfrm>
              <a:prstGeom prst="line">
                <a:avLst/>
              </a:prstGeom>
              <a:noFill/>
              <a:ln w="1588">
                <a:solidFill>
                  <a:srgbClr val="53A6D0"/>
                </a:solidFill>
                <a:miter lim="800000"/>
                <a:headEnd/>
                <a:tailEnd/>
              </a:ln>
            </p:spPr>
            <p:txBody>
              <a:bodyPr/>
              <a:lstStyle/>
              <a:p>
                <a:endParaRPr lang="en-US"/>
              </a:p>
            </p:txBody>
          </p:sp>
          <p:sp>
            <p:nvSpPr>
              <p:cNvPr id="274190" name="Freeform 2830"/>
              <p:cNvSpPr>
                <a:spLocks/>
              </p:cNvSpPr>
              <p:nvPr/>
            </p:nvSpPr>
            <p:spPr bwMode="auto">
              <a:xfrm>
                <a:off x="194" y="1155"/>
                <a:ext cx="1368" cy="684"/>
              </a:xfrm>
              <a:custGeom>
                <a:avLst/>
                <a:gdLst/>
                <a:ahLst/>
                <a:cxnLst>
                  <a:cxn ang="0">
                    <a:pos x="102" y="1"/>
                  </a:cxn>
                  <a:cxn ang="0">
                    <a:pos x="80" y="5"/>
                  </a:cxn>
                  <a:cxn ang="0">
                    <a:pos x="59" y="14"/>
                  </a:cxn>
                  <a:cxn ang="0">
                    <a:pos x="41" y="26"/>
                  </a:cxn>
                  <a:cxn ang="0">
                    <a:pos x="26" y="42"/>
                  </a:cxn>
                  <a:cxn ang="0">
                    <a:pos x="13" y="60"/>
                  </a:cxn>
                  <a:cxn ang="0">
                    <a:pos x="5" y="81"/>
                  </a:cxn>
                  <a:cxn ang="0">
                    <a:pos x="0" y="103"/>
                  </a:cxn>
                  <a:cxn ang="0">
                    <a:pos x="0" y="570"/>
                  </a:cxn>
                  <a:cxn ang="0">
                    <a:pos x="2" y="593"/>
                  </a:cxn>
                  <a:cxn ang="0">
                    <a:pos x="9" y="615"/>
                  </a:cxn>
                  <a:cxn ang="0">
                    <a:pos x="19" y="634"/>
                  </a:cxn>
                  <a:cxn ang="0">
                    <a:pos x="33" y="651"/>
                  </a:cxn>
                  <a:cxn ang="0">
                    <a:pos x="50" y="665"/>
                  </a:cxn>
                  <a:cxn ang="0">
                    <a:pos x="69" y="675"/>
                  </a:cxn>
                  <a:cxn ang="0">
                    <a:pos x="91" y="682"/>
                  </a:cxn>
                  <a:cxn ang="0">
                    <a:pos x="114" y="684"/>
                  </a:cxn>
                  <a:cxn ang="0">
                    <a:pos x="1265" y="684"/>
                  </a:cxn>
                  <a:cxn ang="0">
                    <a:pos x="1288" y="679"/>
                  </a:cxn>
                  <a:cxn ang="0">
                    <a:pos x="1308" y="670"/>
                  </a:cxn>
                  <a:cxn ang="0">
                    <a:pos x="1326" y="658"/>
                  </a:cxn>
                  <a:cxn ang="0">
                    <a:pos x="1342" y="643"/>
                  </a:cxn>
                  <a:cxn ang="0">
                    <a:pos x="1354" y="625"/>
                  </a:cxn>
                  <a:cxn ang="0">
                    <a:pos x="1363" y="604"/>
                  </a:cxn>
                  <a:cxn ang="0">
                    <a:pos x="1367" y="582"/>
                  </a:cxn>
                  <a:cxn ang="0">
                    <a:pos x="1368" y="114"/>
                  </a:cxn>
                  <a:cxn ang="0">
                    <a:pos x="1365" y="91"/>
                  </a:cxn>
                  <a:cxn ang="0">
                    <a:pos x="1359" y="70"/>
                  </a:cxn>
                  <a:cxn ang="0">
                    <a:pos x="1348" y="51"/>
                  </a:cxn>
                  <a:cxn ang="0">
                    <a:pos x="1334" y="34"/>
                  </a:cxn>
                  <a:cxn ang="0">
                    <a:pos x="1317" y="20"/>
                  </a:cxn>
                  <a:cxn ang="0">
                    <a:pos x="1298" y="9"/>
                  </a:cxn>
                  <a:cxn ang="0">
                    <a:pos x="1277" y="3"/>
                  </a:cxn>
                  <a:cxn ang="0">
                    <a:pos x="1254" y="0"/>
                  </a:cxn>
                </a:cxnLst>
                <a:rect l="0" t="0" r="r" b="b"/>
                <a:pathLst>
                  <a:path w="1368" h="684">
                    <a:moveTo>
                      <a:pt x="114" y="0"/>
                    </a:moveTo>
                    <a:lnTo>
                      <a:pt x="102" y="1"/>
                    </a:lnTo>
                    <a:lnTo>
                      <a:pt x="91" y="3"/>
                    </a:lnTo>
                    <a:lnTo>
                      <a:pt x="80" y="5"/>
                    </a:lnTo>
                    <a:lnTo>
                      <a:pt x="69" y="9"/>
                    </a:lnTo>
                    <a:lnTo>
                      <a:pt x="59" y="14"/>
                    </a:lnTo>
                    <a:lnTo>
                      <a:pt x="50" y="20"/>
                    </a:lnTo>
                    <a:lnTo>
                      <a:pt x="41" y="26"/>
                    </a:lnTo>
                    <a:lnTo>
                      <a:pt x="33" y="34"/>
                    </a:lnTo>
                    <a:lnTo>
                      <a:pt x="26" y="42"/>
                    </a:lnTo>
                    <a:lnTo>
                      <a:pt x="19" y="51"/>
                    </a:lnTo>
                    <a:lnTo>
                      <a:pt x="13" y="60"/>
                    </a:lnTo>
                    <a:lnTo>
                      <a:pt x="9" y="70"/>
                    </a:lnTo>
                    <a:lnTo>
                      <a:pt x="5" y="81"/>
                    </a:lnTo>
                    <a:lnTo>
                      <a:pt x="2" y="91"/>
                    </a:lnTo>
                    <a:lnTo>
                      <a:pt x="0" y="103"/>
                    </a:lnTo>
                    <a:lnTo>
                      <a:pt x="0" y="114"/>
                    </a:lnTo>
                    <a:lnTo>
                      <a:pt x="0" y="570"/>
                    </a:lnTo>
                    <a:lnTo>
                      <a:pt x="0" y="582"/>
                    </a:lnTo>
                    <a:lnTo>
                      <a:pt x="2" y="593"/>
                    </a:lnTo>
                    <a:lnTo>
                      <a:pt x="5" y="604"/>
                    </a:lnTo>
                    <a:lnTo>
                      <a:pt x="9" y="615"/>
                    </a:lnTo>
                    <a:lnTo>
                      <a:pt x="13" y="625"/>
                    </a:lnTo>
                    <a:lnTo>
                      <a:pt x="19" y="634"/>
                    </a:lnTo>
                    <a:lnTo>
                      <a:pt x="26" y="643"/>
                    </a:lnTo>
                    <a:lnTo>
                      <a:pt x="33" y="651"/>
                    </a:lnTo>
                    <a:lnTo>
                      <a:pt x="41" y="658"/>
                    </a:lnTo>
                    <a:lnTo>
                      <a:pt x="50" y="665"/>
                    </a:lnTo>
                    <a:lnTo>
                      <a:pt x="59" y="670"/>
                    </a:lnTo>
                    <a:lnTo>
                      <a:pt x="69" y="675"/>
                    </a:lnTo>
                    <a:lnTo>
                      <a:pt x="80" y="679"/>
                    </a:lnTo>
                    <a:lnTo>
                      <a:pt x="91" y="682"/>
                    </a:lnTo>
                    <a:lnTo>
                      <a:pt x="102" y="684"/>
                    </a:lnTo>
                    <a:lnTo>
                      <a:pt x="114" y="684"/>
                    </a:lnTo>
                    <a:lnTo>
                      <a:pt x="1254" y="684"/>
                    </a:lnTo>
                    <a:lnTo>
                      <a:pt x="1265" y="684"/>
                    </a:lnTo>
                    <a:lnTo>
                      <a:pt x="1277" y="682"/>
                    </a:lnTo>
                    <a:lnTo>
                      <a:pt x="1288" y="679"/>
                    </a:lnTo>
                    <a:lnTo>
                      <a:pt x="1298" y="675"/>
                    </a:lnTo>
                    <a:lnTo>
                      <a:pt x="1308" y="670"/>
                    </a:lnTo>
                    <a:lnTo>
                      <a:pt x="1317" y="665"/>
                    </a:lnTo>
                    <a:lnTo>
                      <a:pt x="1326" y="658"/>
                    </a:lnTo>
                    <a:lnTo>
                      <a:pt x="1334" y="651"/>
                    </a:lnTo>
                    <a:lnTo>
                      <a:pt x="1342" y="643"/>
                    </a:lnTo>
                    <a:lnTo>
                      <a:pt x="1348" y="634"/>
                    </a:lnTo>
                    <a:lnTo>
                      <a:pt x="1354" y="625"/>
                    </a:lnTo>
                    <a:lnTo>
                      <a:pt x="1359" y="615"/>
                    </a:lnTo>
                    <a:lnTo>
                      <a:pt x="1363" y="604"/>
                    </a:lnTo>
                    <a:lnTo>
                      <a:pt x="1365" y="593"/>
                    </a:lnTo>
                    <a:lnTo>
                      <a:pt x="1367" y="582"/>
                    </a:lnTo>
                    <a:lnTo>
                      <a:pt x="1368" y="570"/>
                    </a:lnTo>
                    <a:lnTo>
                      <a:pt x="1368" y="114"/>
                    </a:lnTo>
                    <a:lnTo>
                      <a:pt x="1367" y="103"/>
                    </a:lnTo>
                    <a:lnTo>
                      <a:pt x="1365" y="91"/>
                    </a:lnTo>
                    <a:lnTo>
                      <a:pt x="1363" y="81"/>
                    </a:lnTo>
                    <a:lnTo>
                      <a:pt x="1359" y="70"/>
                    </a:lnTo>
                    <a:lnTo>
                      <a:pt x="1354" y="60"/>
                    </a:lnTo>
                    <a:lnTo>
                      <a:pt x="1348" y="51"/>
                    </a:lnTo>
                    <a:lnTo>
                      <a:pt x="1342" y="42"/>
                    </a:lnTo>
                    <a:lnTo>
                      <a:pt x="1334" y="34"/>
                    </a:lnTo>
                    <a:lnTo>
                      <a:pt x="1326" y="26"/>
                    </a:lnTo>
                    <a:lnTo>
                      <a:pt x="1317" y="20"/>
                    </a:lnTo>
                    <a:lnTo>
                      <a:pt x="1308" y="14"/>
                    </a:lnTo>
                    <a:lnTo>
                      <a:pt x="1298" y="9"/>
                    </a:lnTo>
                    <a:lnTo>
                      <a:pt x="1288" y="5"/>
                    </a:lnTo>
                    <a:lnTo>
                      <a:pt x="1277" y="3"/>
                    </a:lnTo>
                    <a:lnTo>
                      <a:pt x="1265" y="1"/>
                    </a:lnTo>
                    <a:lnTo>
                      <a:pt x="1254" y="0"/>
                    </a:lnTo>
                    <a:lnTo>
                      <a:pt x="114" y="0"/>
                    </a:lnTo>
                    <a:close/>
                  </a:path>
                </a:pathLst>
              </a:custGeom>
              <a:solidFill>
                <a:srgbClr val="750027"/>
              </a:solidFill>
              <a:ln w="9525">
                <a:noFill/>
                <a:round/>
                <a:headEnd/>
                <a:tailEnd/>
              </a:ln>
            </p:spPr>
            <p:txBody>
              <a:bodyPr/>
              <a:lstStyle/>
              <a:p>
                <a:endParaRPr lang="en-US"/>
              </a:p>
            </p:txBody>
          </p:sp>
          <p:sp>
            <p:nvSpPr>
              <p:cNvPr id="274191" name="Line 2831"/>
              <p:cNvSpPr>
                <a:spLocks noChangeShapeType="1"/>
              </p:cNvSpPr>
              <p:nvPr/>
            </p:nvSpPr>
            <p:spPr bwMode="auto">
              <a:xfrm flipH="1">
                <a:off x="296" y="1155"/>
                <a:ext cx="12" cy="1"/>
              </a:xfrm>
              <a:prstGeom prst="line">
                <a:avLst/>
              </a:prstGeom>
              <a:noFill/>
              <a:ln w="9525">
                <a:solidFill>
                  <a:srgbClr val="5A486C"/>
                </a:solidFill>
                <a:miter lim="800000"/>
                <a:headEnd/>
                <a:tailEnd/>
              </a:ln>
            </p:spPr>
            <p:txBody>
              <a:bodyPr/>
              <a:lstStyle/>
              <a:p>
                <a:endParaRPr lang="en-US"/>
              </a:p>
            </p:txBody>
          </p:sp>
          <p:sp>
            <p:nvSpPr>
              <p:cNvPr id="274192" name="Line 2832"/>
              <p:cNvSpPr>
                <a:spLocks noChangeShapeType="1"/>
              </p:cNvSpPr>
              <p:nvPr/>
            </p:nvSpPr>
            <p:spPr bwMode="auto">
              <a:xfrm flipH="1">
                <a:off x="285" y="1156"/>
                <a:ext cx="11" cy="2"/>
              </a:xfrm>
              <a:prstGeom prst="line">
                <a:avLst/>
              </a:prstGeom>
              <a:noFill/>
              <a:ln w="9525">
                <a:solidFill>
                  <a:srgbClr val="574669"/>
                </a:solidFill>
                <a:miter lim="800000"/>
                <a:headEnd/>
                <a:tailEnd/>
              </a:ln>
            </p:spPr>
            <p:txBody>
              <a:bodyPr/>
              <a:lstStyle/>
              <a:p>
                <a:endParaRPr lang="en-US"/>
              </a:p>
            </p:txBody>
          </p:sp>
          <p:sp>
            <p:nvSpPr>
              <p:cNvPr id="274193" name="Line 2833"/>
              <p:cNvSpPr>
                <a:spLocks noChangeShapeType="1"/>
              </p:cNvSpPr>
              <p:nvPr/>
            </p:nvSpPr>
            <p:spPr bwMode="auto">
              <a:xfrm flipH="1">
                <a:off x="274" y="1158"/>
                <a:ext cx="11" cy="2"/>
              </a:xfrm>
              <a:prstGeom prst="line">
                <a:avLst/>
              </a:prstGeom>
              <a:noFill/>
              <a:ln w="9525">
                <a:solidFill>
                  <a:srgbClr val="574669"/>
                </a:solidFill>
                <a:miter lim="800000"/>
                <a:headEnd/>
                <a:tailEnd/>
              </a:ln>
            </p:spPr>
            <p:txBody>
              <a:bodyPr/>
              <a:lstStyle/>
              <a:p>
                <a:endParaRPr lang="en-US"/>
              </a:p>
            </p:txBody>
          </p:sp>
          <p:sp>
            <p:nvSpPr>
              <p:cNvPr id="274194" name="Line 2834"/>
              <p:cNvSpPr>
                <a:spLocks noChangeShapeType="1"/>
              </p:cNvSpPr>
              <p:nvPr/>
            </p:nvSpPr>
            <p:spPr bwMode="auto">
              <a:xfrm flipH="1">
                <a:off x="263" y="1160"/>
                <a:ext cx="11" cy="4"/>
              </a:xfrm>
              <a:prstGeom prst="line">
                <a:avLst/>
              </a:prstGeom>
              <a:noFill/>
              <a:ln w="9525">
                <a:solidFill>
                  <a:srgbClr val="5A486C"/>
                </a:solidFill>
                <a:miter lim="800000"/>
                <a:headEnd/>
                <a:tailEnd/>
              </a:ln>
            </p:spPr>
            <p:txBody>
              <a:bodyPr/>
              <a:lstStyle/>
              <a:p>
                <a:endParaRPr lang="en-US"/>
              </a:p>
            </p:txBody>
          </p:sp>
          <p:sp>
            <p:nvSpPr>
              <p:cNvPr id="274195" name="Line 2835"/>
              <p:cNvSpPr>
                <a:spLocks noChangeShapeType="1"/>
              </p:cNvSpPr>
              <p:nvPr/>
            </p:nvSpPr>
            <p:spPr bwMode="auto">
              <a:xfrm flipH="1">
                <a:off x="253" y="1164"/>
                <a:ext cx="10" cy="5"/>
              </a:xfrm>
              <a:prstGeom prst="line">
                <a:avLst/>
              </a:prstGeom>
              <a:noFill/>
              <a:ln w="9525">
                <a:solidFill>
                  <a:srgbClr val="5C496E"/>
                </a:solidFill>
                <a:miter lim="800000"/>
                <a:headEnd/>
                <a:tailEnd/>
              </a:ln>
            </p:spPr>
            <p:txBody>
              <a:bodyPr/>
              <a:lstStyle/>
              <a:p>
                <a:endParaRPr lang="en-US"/>
              </a:p>
            </p:txBody>
          </p:sp>
          <p:sp>
            <p:nvSpPr>
              <p:cNvPr id="274196" name="Line 2836"/>
              <p:cNvSpPr>
                <a:spLocks noChangeShapeType="1"/>
              </p:cNvSpPr>
              <p:nvPr/>
            </p:nvSpPr>
            <p:spPr bwMode="auto">
              <a:xfrm flipH="1">
                <a:off x="244" y="1169"/>
                <a:ext cx="9" cy="6"/>
              </a:xfrm>
              <a:prstGeom prst="line">
                <a:avLst/>
              </a:prstGeom>
              <a:noFill/>
              <a:ln w="9525">
                <a:solidFill>
                  <a:srgbClr val="5E4B71"/>
                </a:solidFill>
                <a:miter lim="800000"/>
                <a:headEnd/>
                <a:tailEnd/>
              </a:ln>
            </p:spPr>
            <p:txBody>
              <a:bodyPr/>
              <a:lstStyle/>
              <a:p>
                <a:endParaRPr lang="en-US"/>
              </a:p>
            </p:txBody>
          </p:sp>
          <p:sp>
            <p:nvSpPr>
              <p:cNvPr id="274197" name="Line 2837"/>
              <p:cNvSpPr>
                <a:spLocks noChangeShapeType="1"/>
              </p:cNvSpPr>
              <p:nvPr/>
            </p:nvSpPr>
            <p:spPr bwMode="auto">
              <a:xfrm flipH="1">
                <a:off x="235" y="1175"/>
                <a:ext cx="9" cy="6"/>
              </a:xfrm>
              <a:prstGeom prst="line">
                <a:avLst/>
              </a:prstGeom>
              <a:noFill/>
              <a:ln w="9525">
                <a:solidFill>
                  <a:srgbClr val="604D74"/>
                </a:solidFill>
                <a:miter lim="800000"/>
                <a:headEnd/>
                <a:tailEnd/>
              </a:ln>
            </p:spPr>
            <p:txBody>
              <a:bodyPr/>
              <a:lstStyle/>
              <a:p>
                <a:endParaRPr lang="en-US"/>
              </a:p>
            </p:txBody>
          </p:sp>
          <p:sp>
            <p:nvSpPr>
              <p:cNvPr id="274198" name="Line 2838"/>
              <p:cNvSpPr>
                <a:spLocks noChangeShapeType="1"/>
              </p:cNvSpPr>
              <p:nvPr/>
            </p:nvSpPr>
            <p:spPr bwMode="auto">
              <a:xfrm flipH="1">
                <a:off x="227" y="1181"/>
                <a:ext cx="8" cy="8"/>
              </a:xfrm>
              <a:prstGeom prst="line">
                <a:avLst/>
              </a:prstGeom>
              <a:noFill/>
              <a:ln w="9525">
                <a:solidFill>
                  <a:srgbClr val="624E76"/>
                </a:solidFill>
                <a:miter lim="800000"/>
                <a:headEnd/>
                <a:tailEnd/>
              </a:ln>
            </p:spPr>
            <p:txBody>
              <a:bodyPr/>
              <a:lstStyle/>
              <a:p>
                <a:endParaRPr lang="en-US"/>
              </a:p>
            </p:txBody>
          </p:sp>
          <p:sp>
            <p:nvSpPr>
              <p:cNvPr id="274199" name="Line 2839"/>
              <p:cNvSpPr>
                <a:spLocks noChangeShapeType="1"/>
              </p:cNvSpPr>
              <p:nvPr/>
            </p:nvSpPr>
            <p:spPr bwMode="auto">
              <a:xfrm flipH="1">
                <a:off x="220" y="1189"/>
                <a:ext cx="7" cy="8"/>
              </a:xfrm>
              <a:prstGeom prst="line">
                <a:avLst/>
              </a:prstGeom>
              <a:noFill/>
              <a:ln w="9525">
                <a:solidFill>
                  <a:srgbClr val="645078"/>
                </a:solidFill>
                <a:miter lim="800000"/>
                <a:headEnd/>
                <a:tailEnd/>
              </a:ln>
            </p:spPr>
            <p:txBody>
              <a:bodyPr/>
              <a:lstStyle/>
              <a:p>
                <a:endParaRPr lang="en-US"/>
              </a:p>
            </p:txBody>
          </p:sp>
          <p:sp>
            <p:nvSpPr>
              <p:cNvPr id="274200" name="Line 2840"/>
              <p:cNvSpPr>
                <a:spLocks noChangeShapeType="1"/>
              </p:cNvSpPr>
              <p:nvPr/>
            </p:nvSpPr>
            <p:spPr bwMode="auto">
              <a:xfrm flipH="1">
                <a:off x="213" y="1197"/>
                <a:ext cx="7" cy="9"/>
              </a:xfrm>
              <a:prstGeom prst="line">
                <a:avLst/>
              </a:prstGeom>
              <a:noFill/>
              <a:ln w="9525">
                <a:solidFill>
                  <a:srgbClr val="65517A"/>
                </a:solidFill>
                <a:miter lim="800000"/>
                <a:headEnd/>
                <a:tailEnd/>
              </a:ln>
            </p:spPr>
            <p:txBody>
              <a:bodyPr/>
              <a:lstStyle/>
              <a:p>
                <a:endParaRPr lang="en-US"/>
              </a:p>
            </p:txBody>
          </p:sp>
          <p:sp>
            <p:nvSpPr>
              <p:cNvPr id="274201" name="Line 2841"/>
              <p:cNvSpPr>
                <a:spLocks noChangeShapeType="1"/>
              </p:cNvSpPr>
              <p:nvPr/>
            </p:nvSpPr>
            <p:spPr bwMode="auto">
              <a:xfrm flipH="1">
                <a:off x="207" y="1206"/>
                <a:ext cx="6" cy="9"/>
              </a:xfrm>
              <a:prstGeom prst="line">
                <a:avLst/>
              </a:prstGeom>
              <a:noFill/>
              <a:ln w="9525">
                <a:solidFill>
                  <a:srgbClr val="67527B"/>
                </a:solidFill>
                <a:miter lim="800000"/>
                <a:headEnd/>
                <a:tailEnd/>
              </a:ln>
            </p:spPr>
            <p:txBody>
              <a:bodyPr/>
              <a:lstStyle/>
              <a:p>
                <a:endParaRPr lang="en-US"/>
              </a:p>
            </p:txBody>
          </p:sp>
          <p:sp>
            <p:nvSpPr>
              <p:cNvPr id="274202" name="Line 2842"/>
              <p:cNvSpPr>
                <a:spLocks noChangeShapeType="1"/>
              </p:cNvSpPr>
              <p:nvPr/>
            </p:nvSpPr>
            <p:spPr bwMode="auto">
              <a:xfrm flipH="1">
                <a:off x="202" y="1215"/>
                <a:ext cx="5" cy="10"/>
              </a:xfrm>
              <a:prstGeom prst="line">
                <a:avLst/>
              </a:prstGeom>
              <a:noFill/>
              <a:ln w="9525">
                <a:solidFill>
                  <a:srgbClr val="68537D"/>
                </a:solidFill>
                <a:miter lim="800000"/>
                <a:headEnd/>
                <a:tailEnd/>
              </a:ln>
            </p:spPr>
            <p:txBody>
              <a:bodyPr/>
              <a:lstStyle/>
              <a:p>
                <a:endParaRPr lang="en-US"/>
              </a:p>
            </p:txBody>
          </p:sp>
          <p:sp>
            <p:nvSpPr>
              <p:cNvPr id="274203" name="Line 2843"/>
              <p:cNvSpPr>
                <a:spLocks noChangeShapeType="1"/>
              </p:cNvSpPr>
              <p:nvPr/>
            </p:nvSpPr>
            <p:spPr bwMode="auto">
              <a:xfrm flipH="1">
                <a:off x="199" y="1225"/>
                <a:ext cx="3" cy="10"/>
              </a:xfrm>
              <a:prstGeom prst="line">
                <a:avLst/>
              </a:prstGeom>
              <a:noFill/>
              <a:ln w="9525">
                <a:solidFill>
                  <a:srgbClr val="69547E"/>
                </a:solidFill>
                <a:miter lim="800000"/>
                <a:headEnd/>
                <a:tailEnd/>
              </a:ln>
            </p:spPr>
            <p:txBody>
              <a:bodyPr/>
              <a:lstStyle/>
              <a:p>
                <a:endParaRPr lang="en-US"/>
              </a:p>
            </p:txBody>
          </p:sp>
          <p:sp>
            <p:nvSpPr>
              <p:cNvPr id="274204" name="Line 2844"/>
              <p:cNvSpPr>
                <a:spLocks noChangeShapeType="1"/>
              </p:cNvSpPr>
              <p:nvPr/>
            </p:nvSpPr>
            <p:spPr bwMode="auto">
              <a:xfrm flipH="1">
                <a:off x="196" y="1235"/>
                <a:ext cx="3" cy="11"/>
              </a:xfrm>
              <a:prstGeom prst="line">
                <a:avLst/>
              </a:prstGeom>
              <a:noFill/>
              <a:ln w="9525">
                <a:solidFill>
                  <a:srgbClr val="6A547F"/>
                </a:solidFill>
                <a:miter lim="800000"/>
                <a:headEnd/>
                <a:tailEnd/>
              </a:ln>
            </p:spPr>
            <p:txBody>
              <a:bodyPr/>
              <a:lstStyle/>
              <a:p>
                <a:endParaRPr lang="en-US"/>
              </a:p>
            </p:txBody>
          </p:sp>
          <p:sp>
            <p:nvSpPr>
              <p:cNvPr id="274205" name="Line 2845"/>
              <p:cNvSpPr>
                <a:spLocks noChangeShapeType="1"/>
              </p:cNvSpPr>
              <p:nvPr/>
            </p:nvSpPr>
            <p:spPr bwMode="auto">
              <a:xfrm flipH="1">
                <a:off x="194" y="1246"/>
                <a:ext cx="2" cy="12"/>
              </a:xfrm>
              <a:prstGeom prst="line">
                <a:avLst/>
              </a:prstGeom>
              <a:noFill/>
              <a:ln w="9525">
                <a:solidFill>
                  <a:srgbClr val="6A5580"/>
                </a:solidFill>
                <a:miter lim="800000"/>
                <a:headEnd/>
                <a:tailEnd/>
              </a:ln>
            </p:spPr>
            <p:txBody>
              <a:bodyPr/>
              <a:lstStyle/>
              <a:p>
                <a:endParaRPr lang="en-US"/>
              </a:p>
            </p:txBody>
          </p:sp>
          <p:sp>
            <p:nvSpPr>
              <p:cNvPr id="274206" name="Line 2846"/>
              <p:cNvSpPr>
                <a:spLocks noChangeShapeType="1"/>
              </p:cNvSpPr>
              <p:nvPr/>
            </p:nvSpPr>
            <p:spPr bwMode="auto">
              <a:xfrm>
                <a:off x="194" y="1258"/>
                <a:ext cx="1" cy="11"/>
              </a:xfrm>
              <a:prstGeom prst="line">
                <a:avLst/>
              </a:prstGeom>
              <a:noFill/>
              <a:ln w="9525">
                <a:solidFill>
                  <a:srgbClr val="6B5580"/>
                </a:solidFill>
                <a:miter lim="800000"/>
                <a:headEnd/>
                <a:tailEnd/>
              </a:ln>
            </p:spPr>
            <p:txBody>
              <a:bodyPr/>
              <a:lstStyle/>
              <a:p>
                <a:endParaRPr lang="en-US"/>
              </a:p>
            </p:txBody>
          </p:sp>
          <p:sp>
            <p:nvSpPr>
              <p:cNvPr id="274207" name="Line 2847"/>
              <p:cNvSpPr>
                <a:spLocks noChangeShapeType="1"/>
              </p:cNvSpPr>
              <p:nvPr/>
            </p:nvSpPr>
            <p:spPr bwMode="auto">
              <a:xfrm>
                <a:off x="194" y="1269"/>
                <a:ext cx="1" cy="456"/>
              </a:xfrm>
              <a:prstGeom prst="line">
                <a:avLst/>
              </a:prstGeom>
              <a:noFill/>
              <a:ln w="9525">
                <a:solidFill>
                  <a:srgbClr val="6B5580"/>
                </a:solidFill>
                <a:miter lim="800000"/>
                <a:headEnd/>
                <a:tailEnd/>
              </a:ln>
            </p:spPr>
            <p:txBody>
              <a:bodyPr/>
              <a:lstStyle/>
              <a:p>
                <a:endParaRPr lang="en-US"/>
              </a:p>
            </p:txBody>
          </p:sp>
          <p:sp>
            <p:nvSpPr>
              <p:cNvPr id="274208" name="Line 2848"/>
              <p:cNvSpPr>
                <a:spLocks noChangeShapeType="1"/>
              </p:cNvSpPr>
              <p:nvPr/>
            </p:nvSpPr>
            <p:spPr bwMode="auto">
              <a:xfrm>
                <a:off x="194" y="1725"/>
                <a:ext cx="1" cy="12"/>
              </a:xfrm>
              <a:prstGeom prst="line">
                <a:avLst/>
              </a:prstGeom>
              <a:noFill/>
              <a:ln w="9525">
                <a:solidFill>
                  <a:srgbClr val="6B5580"/>
                </a:solidFill>
                <a:miter lim="800000"/>
                <a:headEnd/>
                <a:tailEnd/>
              </a:ln>
            </p:spPr>
            <p:txBody>
              <a:bodyPr/>
              <a:lstStyle/>
              <a:p>
                <a:endParaRPr lang="en-US"/>
              </a:p>
            </p:txBody>
          </p:sp>
          <p:sp>
            <p:nvSpPr>
              <p:cNvPr id="274209" name="Line 2849"/>
              <p:cNvSpPr>
                <a:spLocks noChangeShapeType="1"/>
              </p:cNvSpPr>
              <p:nvPr/>
            </p:nvSpPr>
            <p:spPr bwMode="auto">
              <a:xfrm>
                <a:off x="194" y="1737"/>
                <a:ext cx="2" cy="11"/>
              </a:xfrm>
              <a:prstGeom prst="line">
                <a:avLst/>
              </a:prstGeom>
              <a:noFill/>
              <a:ln w="9525">
                <a:solidFill>
                  <a:srgbClr val="6A5580"/>
                </a:solidFill>
                <a:miter lim="800000"/>
                <a:headEnd/>
                <a:tailEnd/>
              </a:ln>
            </p:spPr>
            <p:txBody>
              <a:bodyPr/>
              <a:lstStyle/>
              <a:p>
                <a:endParaRPr lang="en-US"/>
              </a:p>
            </p:txBody>
          </p:sp>
          <p:sp>
            <p:nvSpPr>
              <p:cNvPr id="274210" name="Line 2850"/>
              <p:cNvSpPr>
                <a:spLocks noChangeShapeType="1"/>
              </p:cNvSpPr>
              <p:nvPr/>
            </p:nvSpPr>
            <p:spPr bwMode="auto">
              <a:xfrm>
                <a:off x="196" y="1748"/>
                <a:ext cx="3" cy="11"/>
              </a:xfrm>
              <a:prstGeom prst="line">
                <a:avLst/>
              </a:prstGeom>
              <a:noFill/>
              <a:ln w="9525">
                <a:solidFill>
                  <a:srgbClr val="6A547F"/>
                </a:solidFill>
                <a:miter lim="800000"/>
                <a:headEnd/>
                <a:tailEnd/>
              </a:ln>
            </p:spPr>
            <p:txBody>
              <a:bodyPr/>
              <a:lstStyle/>
              <a:p>
                <a:endParaRPr lang="en-US"/>
              </a:p>
            </p:txBody>
          </p:sp>
          <p:sp>
            <p:nvSpPr>
              <p:cNvPr id="274211" name="Line 2851"/>
              <p:cNvSpPr>
                <a:spLocks noChangeShapeType="1"/>
              </p:cNvSpPr>
              <p:nvPr/>
            </p:nvSpPr>
            <p:spPr bwMode="auto">
              <a:xfrm>
                <a:off x="199" y="1759"/>
                <a:ext cx="3" cy="11"/>
              </a:xfrm>
              <a:prstGeom prst="line">
                <a:avLst/>
              </a:prstGeom>
              <a:noFill/>
              <a:ln w="9525">
                <a:solidFill>
                  <a:srgbClr val="69547E"/>
                </a:solidFill>
                <a:miter lim="800000"/>
                <a:headEnd/>
                <a:tailEnd/>
              </a:ln>
            </p:spPr>
            <p:txBody>
              <a:bodyPr/>
              <a:lstStyle/>
              <a:p>
                <a:endParaRPr lang="en-US"/>
              </a:p>
            </p:txBody>
          </p:sp>
          <p:sp>
            <p:nvSpPr>
              <p:cNvPr id="274212" name="Line 2852"/>
              <p:cNvSpPr>
                <a:spLocks noChangeShapeType="1"/>
              </p:cNvSpPr>
              <p:nvPr/>
            </p:nvSpPr>
            <p:spPr bwMode="auto">
              <a:xfrm>
                <a:off x="202" y="1770"/>
                <a:ext cx="5" cy="10"/>
              </a:xfrm>
              <a:prstGeom prst="line">
                <a:avLst/>
              </a:prstGeom>
              <a:noFill/>
              <a:ln w="9525">
                <a:solidFill>
                  <a:srgbClr val="68537D"/>
                </a:solidFill>
                <a:miter lim="800000"/>
                <a:headEnd/>
                <a:tailEnd/>
              </a:ln>
            </p:spPr>
            <p:txBody>
              <a:bodyPr/>
              <a:lstStyle/>
              <a:p>
                <a:endParaRPr lang="en-US"/>
              </a:p>
            </p:txBody>
          </p:sp>
          <p:sp>
            <p:nvSpPr>
              <p:cNvPr id="274213" name="Line 2853"/>
              <p:cNvSpPr>
                <a:spLocks noChangeShapeType="1"/>
              </p:cNvSpPr>
              <p:nvPr/>
            </p:nvSpPr>
            <p:spPr bwMode="auto">
              <a:xfrm>
                <a:off x="207" y="1780"/>
                <a:ext cx="6" cy="9"/>
              </a:xfrm>
              <a:prstGeom prst="line">
                <a:avLst/>
              </a:prstGeom>
              <a:noFill/>
              <a:ln w="9525">
                <a:solidFill>
                  <a:srgbClr val="67527B"/>
                </a:solidFill>
                <a:miter lim="800000"/>
                <a:headEnd/>
                <a:tailEnd/>
              </a:ln>
            </p:spPr>
            <p:txBody>
              <a:bodyPr/>
              <a:lstStyle/>
              <a:p>
                <a:endParaRPr lang="en-US"/>
              </a:p>
            </p:txBody>
          </p:sp>
          <p:sp>
            <p:nvSpPr>
              <p:cNvPr id="274214" name="Line 2854"/>
              <p:cNvSpPr>
                <a:spLocks noChangeShapeType="1"/>
              </p:cNvSpPr>
              <p:nvPr/>
            </p:nvSpPr>
            <p:spPr bwMode="auto">
              <a:xfrm>
                <a:off x="213" y="1789"/>
                <a:ext cx="7" cy="9"/>
              </a:xfrm>
              <a:prstGeom prst="line">
                <a:avLst/>
              </a:prstGeom>
              <a:noFill/>
              <a:ln w="9525">
                <a:solidFill>
                  <a:srgbClr val="65517A"/>
                </a:solidFill>
                <a:miter lim="800000"/>
                <a:headEnd/>
                <a:tailEnd/>
              </a:ln>
            </p:spPr>
            <p:txBody>
              <a:bodyPr/>
              <a:lstStyle/>
              <a:p>
                <a:endParaRPr lang="en-US"/>
              </a:p>
            </p:txBody>
          </p:sp>
        </p:grpSp>
        <p:sp>
          <p:nvSpPr>
            <p:cNvPr id="274216" name="Line 2856"/>
            <p:cNvSpPr>
              <a:spLocks noChangeShapeType="1"/>
            </p:cNvSpPr>
            <p:nvPr/>
          </p:nvSpPr>
          <p:spPr bwMode="auto">
            <a:xfrm>
              <a:off x="220" y="1798"/>
              <a:ext cx="7" cy="8"/>
            </a:xfrm>
            <a:prstGeom prst="line">
              <a:avLst/>
            </a:prstGeom>
            <a:noFill/>
            <a:ln w="9525">
              <a:solidFill>
                <a:srgbClr val="645078"/>
              </a:solidFill>
              <a:miter lim="800000"/>
              <a:headEnd/>
              <a:tailEnd/>
            </a:ln>
          </p:spPr>
          <p:txBody>
            <a:bodyPr/>
            <a:lstStyle/>
            <a:p>
              <a:endParaRPr lang="en-US"/>
            </a:p>
          </p:txBody>
        </p:sp>
        <p:sp>
          <p:nvSpPr>
            <p:cNvPr id="274217" name="Line 2857"/>
            <p:cNvSpPr>
              <a:spLocks noChangeShapeType="1"/>
            </p:cNvSpPr>
            <p:nvPr/>
          </p:nvSpPr>
          <p:spPr bwMode="auto">
            <a:xfrm>
              <a:off x="227" y="1806"/>
              <a:ext cx="8" cy="7"/>
            </a:xfrm>
            <a:prstGeom prst="line">
              <a:avLst/>
            </a:prstGeom>
            <a:noFill/>
            <a:ln w="9525">
              <a:solidFill>
                <a:srgbClr val="624E76"/>
              </a:solidFill>
              <a:miter lim="800000"/>
              <a:headEnd/>
              <a:tailEnd/>
            </a:ln>
          </p:spPr>
          <p:txBody>
            <a:bodyPr/>
            <a:lstStyle/>
            <a:p>
              <a:endParaRPr lang="en-US"/>
            </a:p>
          </p:txBody>
        </p:sp>
        <p:sp>
          <p:nvSpPr>
            <p:cNvPr id="274218" name="Line 2858"/>
            <p:cNvSpPr>
              <a:spLocks noChangeShapeType="1"/>
            </p:cNvSpPr>
            <p:nvPr/>
          </p:nvSpPr>
          <p:spPr bwMode="auto">
            <a:xfrm>
              <a:off x="235" y="1813"/>
              <a:ext cx="9" cy="7"/>
            </a:xfrm>
            <a:prstGeom prst="line">
              <a:avLst/>
            </a:prstGeom>
            <a:noFill/>
            <a:ln w="9525">
              <a:solidFill>
                <a:srgbClr val="604D74"/>
              </a:solidFill>
              <a:miter lim="800000"/>
              <a:headEnd/>
              <a:tailEnd/>
            </a:ln>
          </p:spPr>
          <p:txBody>
            <a:bodyPr/>
            <a:lstStyle/>
            <a:p>
              <a:endParaRPr lang="en-US"/>
            </a:p>
          </p:txBody>
        </p:sp>
        <p:sp>
          <p:nvSpPr>
            <p:cNvPr id="274219" name="Line 2859"/>
            <p:cNvSpPr>
              <a:spLocks noChangeShapeType="1"/>
            </p:cNvSpPr>
            <p:nvPr/>
          </p:nvSpPr>
          <p:spPr bwMode="auto">
            <a:xfrm>
              <a:off x="244" y="1820"/>
              <a:ext cx="9" cy="5"/>
            </a:xfrm>
            <a:prstGeom prst="line">
              <a:avLst/>
            </a:prstGeom>
            <a:noFill/>
            <a:ln w="9525">
              <a:solidFill>
                <a:srgbClr val="5E4B71"/>
              </a:solidFill>
              <a:miter lim="800000"/>
              <a:headEnd/>
              <a:tailEnd/>
            </a:ln>
          </p:spPr>
          <p:txBody>
            <a:bodyPr/>
            <a:lstStyle/>
            <a:p>
              <a:endParaRPr lang="en-US"/>
            </a:p>
          </p:txBody>
        </p:sp>
        <p:sp>
          <p:nvSpPr>
            <p:cNvPr id="274220" name="Line 2860"/>
            <p:cNvSpPr>
              <a:spLocks noChangeShapeType="1"/>
            </p:cNvSpPr>
            <p:nvPr/>
          </p:nvSpPr>
          <p:spPr bwMode="auto">
            <a:xfrm>
              <a:off x="253" y="1825"/>
              <a:ext cx="10" cy="5"/>
            </a:xfrm>
            <a:prstGeom prst="line">
              <a:avLst/>
            </a:prstGeom>
            <a:noFill/>
            <a:ln w="9525">
              <a:solidFill>
                <a:srgbClr val="5C496E"/>
              </a:solidFill>
              <a:miter lim="800000"/>
              <a:headEnd/>
              <a:tailEnd/>
            </a:ln>
          </p:spPr>
          <p:txBody>
            <a:bodyPr/>
            <a:lstStyle/>
            <a:p>
              <a:endParaRPr lang="en-US"/>
            </a:p>
          </p:txBody>
        </p:sp>
        <p:sp>
          <p:nvSpPr>
            <p:cNvPr id="274221" name="Line 2861"/>
            <p:cNvSpPr>
              <a:spLocks noChangeShapeType="1"/>
            </p:cNvSpPr>
            <p:nvPr/>
          </p:nvSpPr>
          <p:spPr bwMode="auto">
            <a:xfrm>
              <a:off x="263" y="1830"/>
              <a:ext cx="11" cy="4"/>
            </a:xfrm>
            <a:prstGeom prst="line">
              <a:avLst/>
            </a:prstGeom>
            <a:noFill/>
            <a:ln w="9525">
              <a:solidFill>
                <a:srgbClr val="5A486C"/>
              </a:solidFill>
              <a:miter lim="800000"/>
              <a:headEnd/>
              <a:tailEnd/>
            </a:ln>
          </p:spPr>
          <p:txBody>
            <a:bodyPr/>
            <a:lstStyle/>
            <a:p>
              <a:endParaRPr lang="en-US"/>
            </a:p>
          </p:txBody>
        </p:sp>
        <p:sp>
          <p:nvSpPr>
            <p:cNvPr id="274222" name="Line 2862"/>
            <p:cNvSpPr>
              <a:spLocks noChangeShapeType="1"/>
            </p:cNvSpPr>
            <p:nvPr/>
          </p:nvSpPr>
          <p:spPr bwMode="auto">
            <a:xfrm>
              <a:off x="274" y="1834"/>
              <a:ext cx="11" cy="3"/>
            </a:xfrm>
            <a:prstGeom prst="line">
              <a:avLst/>
            </a:prstGeom>
            <a:noFill/>
            <a:ln w="9525">
              <a:solidFill>
                <a:srgbClr val="574669"/>
              </a:solidFill>
              <a:miter lim="800000"/>
              <a:headEnd/>
              <a:tailEnd/>
            </a:ln>
          </p:spPr>
          <p:txBody>
            <a:bodyPr/>
            <a:lstStyle/>
            <a:p>
              <a:endParaRPr lang="en-US"/>
            </a:p>
          </p:txBody>
        </p:sp>
        <p:sp>
          <p:nvSpPr>
            <p:cNvPr id="274223" name="Line 2863"/>
            <p:cNvSpPr>
              <a:spLocks noChangeShapeType="1"/>
            </p:cNvSpPr>
            <p:nvPr/>
          </p:nvSpPr>
          <p:spPr bwMode="auto">
            <a:xfrm>
              <a:off x="285" y="1837"/>
              <a:ext cx="11" cy="2"/>
            </a:xfrm>
            <a:prstGeom prst="line">
              <a:avLst/>
            </a:prstGeom>
            <a:noFill/>
            <a:ln w="9525">
              <a:solidFill>
                <a:srgbClr val="574669"/>
              </a:solidFill>
              <a:miter lim="800000"/>
              <a:headEnd/>
              <a:tailEnd/>
            </a:ln>
          </p:spPr>
          <p:txBody>
            <a:bodyPr/>
            <a:lstStyle/>
            <a:p>
              <a:endParaRPr lang="en-US"/>
            </a:p>
          </p:txBody>
        </p:sp>
        <p:sp>
          <p:nvSpPr>
            <p:cNvPr id="274224" name="Line 2864"/>
            <p:cNvSpPr>
              <a:spLocks noChangeShapeType="1"/>
            </p:cNvSpPr>
            <p:nvPr/>
          </p:nvSpPr>
          <p:spPr bwMode="auto">
            <a:xfrm>
              <a:off x="296" y="1839"/>
              <a:ext cx="12" cy="1"/>
            </a:xfrm>
            <a:prstGeom prst="line">
              <a:avLst/>
            </a:prstGeom>
            <a:noFill/>
            <a:ln w="9525">
              <a:solidFill>
                <a:srgbClr val="5A486C"/>
              </a:solidFill>
              <a:miter lim="800000"/>
              <a:headEnd/>
              <a:tailEnd/>
            </a:ln>
          </p:spPr>
          <p:txBody>
            <a:bodyPr/>
            <a:lstStyle/>
            <a:p>
              <a:endParaRPr lang="en-US"/>
            </a:p>
          </p:txBody>
        </p:sp>
        <p:sp>
          <p:nvSpPr>
            <p:cNvPr id="274225" name="Line 2865"/>
            <p:cNvSpPr>
              <a:spLocks noChangeShapeType="1"/>
            </p:cNvSpPr>
            <p:nvPr/>
          </p:nvSpPr>
          <p:spPr bwMode="auto">
            <a:xfrm>
              <a:off x="308" y="1839"/>
              <a:ext cx="1140" cy="1"/>
            </a:xfrm>
            <a:prstGeom prst="line">
              <a:avLst/>
            </a:prstGeom>
            <a:noFill/>
            <a:ln w="9525">
              <a:solidFill>
                <a:srgbClr val="5B496D"/>
              </a:solidFill>
              <a:miter lim="800000"/>
              <a:headEnd/>
              <a:tailEnd/>
            </a:ln>
          </p:spPr>
          <p:txBody>
            <a:bodyPr/>
            <a:lstStyle/>
            <a:p>
              <a:endParaRPr lang="en-US"/>
            </a:p>
          </p:txBody>
        </p:sp>
        <p:sp>
          <p:nvSpPr>
            <p:cNvPr id="274226" name="Line 2866"/>
            <p:cNvSpPr>
              <a:spLocks noChangeShapeType="1"/>
            </p:cNvSpPr>
            <p:nvPr/>
          </p:nvSpPr>
          <p:spPr bwMode="auto">
            <a:xfrm>
              <a:off x="1448" y="1839"/>
              <a:ext cx="11" cy="1"/>
            </a:xfrm>
            <a:prstGeom prst="line">
              <a:avLst/>
            </a:prstGeom>
            <a:noFill/>
            <a:ln w="9525">
              <a:solidFill>
                <a:srgbClr val="5C4A6F"/>
              </a:solidFill>
              <a:miter lim="800000"/>
              <a:headEnd/>
              <a:tailEnd/>
            </a:ln>
          </p:spPr>
          <p:txBody>
            <a:bodyPr/>
            <a:lstStyle/>
            <a:p>
              <a:endParaRPr lang="en-US"/>
            </a:p>
          </p:txBody>
        </p:sp>
        <p:sp>
          <p:nvSpPr>
            <p:cNvPr id="274227" name="Line 2867"/>
            <p:cNvSpPr>
              <a:spLocks noChangeShapeType="1"/>
            </p:cNvSpPr>
            <p:nvPr/>
          </p:nvSpPr>
          <p:spPr bwMode="auto">
            <a:xfrm flipV="1">
              <a:off x="1459" y="1837"/>
              <a:ext cx="12" cy="2"/>
            </a:xfrm>
            <a:prstGeom prst="line">
              <a:avLst/>
            </a:prstGeom>
            <a:noFill/>
            <a:ln w="9525">
              <a:solidFill>
                <a:srgbClr val="5F4C72"/>
              </a:solidFill>
              <a:miter lim="800000"/>
              <a:headEnd/>
              <a:tailEnd/>
            </a:ln>
          </p:spPr>
          <p:txBody>
            <a:bodyPr/>
            <a:lstStyle/>
            <a:p>
              <a:endParaRPr lang="en-US"/>
            </a:p>
          </p:txBody>
        </p:sp>
        <p:sp>
          <p:nvSpPr>
            <p:cNvPr id="274228" name="Line 2868"/>
            <p:cNvSpPr>
              <a:spLocks noChangeShapeType="1"/>
            </p:cNvSpPr>
            <p:nvPr/>
          </p:nvSpPr>
          <p:spPr bwMode="auto">
            <a:xfrm flipV="1">
              <a:off x="1471" y="1834"/>
              <a:ext cx="11" cy="3"/>
            </a:xfrm>
            <a:prstGeom prst="line">
              <a:avLst/>
            </a:prstGeom>
            <a:noFill/>
            <a:ln w="9525">
              <a:solidFill>
                <a:srgbClr val="624E75"/>
              </a:solidFill>
              <a:miter lim="800000"/>
              <a:headEnd/>
              <a:tailEnd/>
            </a:ln>
          </p:spPr>
          <p:txBody>
            <a:bodyPr/>
            <a:lstStyle/>
            <a:p>
              <a:endParaRPr lang="en-US"/>
            </a:p>
          </p:txBody>
        </p:sp>
        <p:sp>
          <p:nvSpPr>
            <p:cNvPr id="274229" name="Line 2869"/>
            <p:cNvSpPr>
              <a:spLocks noChangeShapeType="1"/>
            </p:cNvSpPr>
            <p:nvPr/>
          </p:nvSpPr>
          <p:spPr bwMode="auto">
            <a:xfrm flipV="1">
              <a:off x="1482" y="1830"/>
              <a:ext cx="10" cy="4"/>
            </a:xfrm>
            <a:prstGeom prst="line">
              <a:avLst/>
            </a:prstGeom>
            <a:noFill/>
            <a:ln w="9525">
              <a:solidFill>
                <a:srgbClr val="645078"/>
              </a:solidFill>
              <a:miter lim="800000"/>
              <a:headEnd/>
              <a:tailEnd/>
            </a:ln>
          </p:spPr>
          <p:txBody>
            <a:bodyPr/>
            <a:lstStyle/>
            <a:p>
              <a:endParaRPr lang="en-US"/>
            </a:p>
          </p:txBody>
        </p:sp>
        <p:sp>
          <p:nvSpPr>
            <p:cNvPr id="274230" name="Line 2870"/>
            <p:cNvSpPr>
              <a:spLocks noChangeShapeType="1"/>
            </p:cNvSpPr>
            <p:nvPr/>
          </p:nvSpPr>
          <p:spPr bwMode="auto">
            <a:xfrm flipV="1">
              <a:off x="1492" y="1825"/>
              <a:ext cx="10" cy="5"/>
            </a:xfrm>
            <a:prstGeom prst="line">
              <a:avLst/>
            </a:prstGeom>
            <a:noFill/>
            <a:ln w="9525">
              <a:solidFill>
                <a:srgbClr val="66527B"/>
              </a:solidFill>
              <a:miter lim="800000"/>
              <a:headEnd/>
              <a:tailEnd/>
            </a:ln>
          </p:spPr>
          <p:txBody>
            <a:bodyPr/>
            <a:lstStyle/>
            <a:p>
              <a:endParaRPr lang="en-US"/>
            </a:p>
          </p:txBody>
        </p:sp>
        <p:sp>
          <p:nvSpPr>
            <p:cNvPr id="274231" name="Line 2871"/>
            <p:cNvSpPr>
              <a:spLocks noChangeShapeType="1"/>
            </p:cNvSpPr>
            <p:nvPr/>
          </p:nvSpPr>
          <p:spPr bwMode="auto">
            <a:xfrm flipV="1">
              <a:off x="1502" y="1820"/>
              <a:ext cx="9" cy="5"/>
            </a:xfrm>
            <a:prstGeom prst="line">
              <a:avLst/>
            </a:prstGeom>
            <a:noFill/>
            <a:ln w="9525">
              <a:solidFill>
                <a:srgbClr val="68537D"/>
              </a:solidFill>
              <a:miter lim="800000"/>
              <a:headEnd/>
              <a:tailEnd/>
            </a:ln>
          </p:spPr>
          <p:txBody>
            <a:bodyPr/>
            <a:lstStyle/>
            <a:p>
              <a:endParaRPr lang="en-US"/>
            </a:p>
          </p:txBody>
        </p:sp>
        <p:sp>
          <p:nvSpPr>
            <p:cNvPr id="274232" name="Line 2872"/>
            <p:cNvSpPr>
              <a:spLocks noChangeShapeType="1"/>
            </p:cNvSpPr>
            <p:nvPr/>
          </p:nvSpPr>
          <p:spPr bwMode="auto">
            <a:xfrm flipV="1">
              <a:off x="1511" y="1813"/>
              <a:ext cx="9" cy="7"/>
            </a:xfrm>
            <a:prstGeom prst="line">
              <a:avLst/>
            </a:prstGeom>
            <a:noFill/>
            <a:ln w="9525">
              <a:solidFill>
                <a:srgbClr val="6B5580"/>
              </a:solidFill>
              <a:miter lim="800000"/>
              <a:headEnd/>
              <a:tailEnd/>
            </a:ln>
          </p:spPr>
          <p:txBody>
            <a:bodyPr/>
            <a:lstStyle/>
            <a:p>
              <a:endParaRPr lang="en-US"/>
            </a:p>
          </p:txBody>
        </p:sp>
        <p:sp>
          <p:nvSpPr>
            <p:cNvPr id="274233" name="Line 2873"/>
            <p:cNvSpPr>
              <a:spLocks noChangeShapeType="1"/>
            </p:cNvSpPr>
            <p:nvPr/>
          </p:nvSpPr>
          <p:spPr bwMode="auto">
            <a:xfrm flipV="1">
              <a:off x="1520" y="1806"/>
              <a:ext cx="8" cy="7"/>
            </a:xfrm>
            <a:prstGeom prst="line">
              <a:avLst/>
            </a:prstGeom>
            <a:noFill/>
            <a:ln w="9525">
              <a:solidFill>
                <a:srgbClr val="6C5782"/>
              </a:solidFill>
              <a:miter lim="800000"/>
              <a:headEnd/>
              <a:tailEnd/>
            </a:ln>
          </p:spPr>
          <p:txBody>
            <a:bodyPr/>
            <a:lstStyle/>
            <a:p>
              <a:endParaRPr lang="en-US"/>
            </a:p>
          </p:txBody>
        </p:sp>
        <p:sp>
          <p:nvSpPr>
            <p:cNvPr id="274234" name="Line 2874"/>
            <p:cNvSpPr>
              <a:spLocks noChangeShapeType="1"/>
            </p:cNvSpPr>
            <p:nvPr/>
          </p:nvSpPr>
          <p:spPr bwMode="auto">
            <a:xfrm flipV="1">
              <a:off x="1528" y="1798"/>
              <a:ext cx="8" cy="8"/>
            </a:xfrm>
            <a:prstGeom prst="line">
              <a:avLst/>
            </a:prstGeom>
            <a:noFill/>
            <a:ln w="9525">
              <a:solidFill>
                <a:srgbClr val="6E5884"/>
              </a:solidFill>
              <a:miter lim="800000"/>
              <a:headEnd/>
              <a:tailEnd/>
            </a:ln>
          </p:spPr>
          <p:txBody>
            <a:bodyPr/>
            <a:lstStyle/>
            <a:p>
              <a:endParaRPr lang="en-US"/>
            </a:p>
          </p:txBody>
        </p:sp>
        <p:sp>
          <p:nvSpPr>
            <p:cNvPr id="274235" name="Line 2875"/>
            <p:cNvSpPr>
              <a:spLocks noChangeShapeType="1"/>
            </p:cNvSpPr>
            <p:nvPr/>
          </p:nvSpPr>
          <p:spPr bwMode="auto">
            <a:xfrm flipV="1">
              <a:off x="1536" y="1789"/>
              <a:ext cx="6" cy="9"/>
            </a:xfrm>
            <a:prstGeom prst="line">
              <a:avLst/>
            </a:prstGeom>
            <a:noFill/>
            <a:ln w="9525">
              <a:solidFill>
                <a:srgbClr val="705986"/>
              </a:solidFill>
              <a:miter lim="800000"/>
              <a:headEnd/>
              <a:tailEnd/>
            </a:ln>
          </p:spPr>
          <p:txBody>
            <a:bodyPr/>
            <a:lstStyle/>
            <a:p>
              <a:endParaRPr lang="en-US"/>
            </a:p>
          </p:txBody>
        </p:sp>
        <p:sp>
          <p:nvSpPr>
            <p:cNvPr id="274236" name="Line 2876"/>
            <p:cNvSpPr>
              <a:spLocks noChangeShapeType="1"/>
            </p:cNvSpPr>
            <p:nvPr/>
          </p:nvSpPr>
          <p:spPr bwMode="auto">
            <a:xfrm flipV="1">
              <a:off x="1542" y="1780"/>
              <a:ext cx="6" cy="9"/>
            </a:xfrm>
            <a:prstGeom prst="line">
              <a:avLst/>
            </a:prstGeom>
            <a:noFill/>
            <a:ln w="9525">
              <a:solidFill>
                <a:srgbClr val="715A88"/>
              </a:solidFill>
              <a:miter lim="800000"/>
              <a:headEnd/>
              <a:tailEnd/>
            </a:ln>
          </p:spPr>
          <p:txBody>
            <a:bodyPr/>
            <a:lstStyle/>
            <a:p>
              <a:endParaRPr lang="en-US"/>
            </a:p>
          </p:txBody>
        </p:sp>
        <p:sp>
          <p:nvSpPr>
            <p:cNvPr id="274237" name="Line 2877"/>
            <p:cNvSpPr>
              <a:spLocks noChangeShapeType="1"/>
            </p:cNvSpPr>
            <p:nvPr/>
          </p:nvSpPr>
          <p:spPr bwMode="auto">
            <a:xfrm flipV="1">
              <a:off x="1548" y="1770"/>
              <a:ext cx="5" cy="10"/>
            </a:xfrm>
            <a:prstGeom prst="line">
              <a:avLst/>
            </a:prstGeom>
            <a:noFill/>
            <a:ln w="9525">
              <a:solidFill>
                <a:srgbClr val="725B89"/>
              </a:solidFill>
              <a:miter lim="800000"/>
              <a:headEnd/>
              <a:tailEnd/>
            </a:ln>
          </p:spPr>
          <p:txBody>
            <a:bodyPr/>
            <a:lstStyle/>
            <a:p>
              <a:endParaRPr lang="en-US"/>
            </a:p>
          </p:txBody>
        </p:sp>
        <p:sp>
          <p:nvSpPr>
            <p:cNvPr id="274238" name="Line 2878"/>
            <p:cNvSpPr>
              <a:spLocks noChangeShapeType="1"/>
            </p:cNvSpPr>
            <p:nvPr/>
          </p:nvSpPr>
          <p:spPr bwMode="auto">
            <a:xfrm flipV="1">
              <a:off x="1553" y="1759"/>
              <a:ext cx="4" cy="11"/>
            </a:xfrm>
            <a:prstGeom prst="line">
              <a:avLst/>
            </a:prstGeom>
            <a:noFill/>
            <a:ln w="9525">
              <a:solidFill>
                <a:srgbClr val="735C8A"/>
              </a:solidFill>
              <a:miter lim="800000"/>
              <a:headEnd/>
              <a:tailEnd/>
            </a:ln>
          </p:spPr>
          <p:txBody>
            <a:bodyPr/>
            <a:lstStyle/>
            <a:p>
              <a:endParaRPr lang="en-US"/>
            </a:p>
          </p:txBody>
        </p:sp>
        <p:sp>
          <p:nvSpPr>
            <p:cNvPr id="274239" name="Line 2879"/>
            <p:cNvSpPr>
              <a:spLocks noChangeShapeType="1"/>
            </p:cNvSpPr>
            <p:nvPr/>
          </p:nvSpPr>
          <p:spPr bwMode="auto">
            <a:xfrm flipV="1">
              <a:off x="1557" y="1748"/>
              <a:ext cx="2" cy="11"/>
            </a:xfrm>
            <a:prstGeom prst="line">
              <a:avLst/>
            </a:prstGeom>
            <a:noFill/>
            <a:ln w="9525">
              <a:solidFill>
                <a:srgbClr val="745D8B"/>
              </a:solidFill>
              <a:miter lim="800000"/>
              <a:headEnd/>
              <a:tailEnd/>
            </a:ln>
          </p:spPr>
          <p:txBody>
            <a:bodyPr/>
            <a:lstStyle/>
            <a:p>
              <a:endParaRPr lang="en-US"/>
            </a:p>
          </p:txBody>
        </p:sp>
        <p:sp>
          <p:nvSpPr>
            <p:cNvPr id="274240" name="Line 2880"/>
            <p:cNvSpPr>
              <a:spLocks noChangeShapeType="1"/>
            </p:cNvSpPr>
            <p:nvPr/>
          </p:nvSpPr>
          <p:spPr bwMode="auto">
            <a:xfrm flipV="1">
              <a:off x="1559" y="1737"/>
              <a:ext cx="2" cy="11"/>
            </a:xfrm>
            <a:prstGeom prst="line">
              <a:avLst/>
            </a:prstGeom>
            <a:noFill/>
            <a:ln w="9525">
              <a:solidFill>
                <a:srgbClr val="755D8C"/>
              </a:solidFill>
              <a:miter lim="800000"/>
              <a:headEnd/>
              <a:tailEnd/>
            </a:ln>
          </p:spPr>
          <p:txBody>
            <a:bodyPr/>
            <a:lstStyle/>
            <a:p>
              <a:endParaRPr lang="en-US"/>
            </a:p>
          </p:txBody>
        </p:sp>
        <p:sp>
          <p:nvSpPr>
            <p:cNvPr id="274241" name="Line 2881"/>
            <p:cNvSpPr>
              <a:spLocks noChangeShapeType="1"/>
            </p:cNvSpPr>
            <p:nvPr/>
          </p:nvSpPr>
          <p:spPr bwMode="auto">
            <a:xfrm flipV="1">
              <a:off x="1561" y="1725"/>
              <a:ext cx="1" cy="12"/>
            </a:xfrm>
            <a:prstGeom prst="line">
              <a:avLst/>
            </a:prstGeom>
            <a:noFill/>
            <a:ln w="9525">
              <a:solidFill>
                <a:srgbClr val="755D8C"/>
              </a:solidFill>
              <a:miter lim="800000"/>
              <a:headEnd/>
              <a:tailEnd/>
            </a:ln>
          </p:spPr>
          <p:txBody>
            <a:bodyPr/>
            <a:lstStyle/>
            <a:p>
              <a:endParaRPr lang="en-US"/>
            </a:p>
          </p:txBody>
        </p:sp>
        <p:sp>
          <p:nvSpPr>
            <p:cNvPr id="274242" name="Line 2882"/>
            <p:cNvSpPr>
              <a:spLocks noChangeShapeType="1"/>
            </p:cNvSpPr>
            <p:nvPr/>
          </p:nvSpPr>
          <p:spPr bwMode="auto">
            <a:xfrm flipV="1">
              <a:off x="1562" y="1269"/>
              <a:ext cx="1" cy="456"/>
            </a:xfrm>
            <a:prstGeom prst="line">
              <a:avLst/>
            </a:prstGeom>
            <a:noFill/>
            <a:ln w="9525">
              <a:solidFill>
                <a:srgbClr val="755D8C"/>
              </a:solidFill>
              <a:miter lim="800000"/>
              <a:headEnd/>
              <a:tailEnd/>
            </a:ln>
          </p:spPr>
          <p:txBody>
            <a:bodyPr/>
            <a:lstStyle/>
            <a:p>
              <a:endParaRPr lang="en-US"/>
            </a:p>
          </p:txBody>
        </p:sp>
        <p:sp>
          <p:nvSpPr>
            <p:cNvPr id="274243" name="Line 2883"/>
            <p:cNvSpPr>
              <a:spLocks noChangeShapeType="1"/>
            </p:cNvSpPr>
            <p:nvPr/>
          </p:nvSpPr>
          <p:spPr bwMode="auto">
            <a:xfrm flipH="1" flipV="1">
              <a:off x="1561" y="1258"/>
              <a:ext cx="1" cy="11"/>
            </a:xfrm>
            <a:prstGeom prst="line">
              <a:avLst/>
            </a:prstGeom>
            <a:noFill/>
            <a:ln w="9525">
              <a:solidFill>
                <a:srgbClr val="755D8C"/>
              </a:solidFill>
              <a:miter lim="800000"/>
              <a:headEnd/>
              <a:tailEnd/>
            </a:ln>
          </p:spPr>
          <p:txBody>
            <a:bodyPr/>
            <a:lstStyle/>
            <a:p>
              <a:endParaRPr lang="en-US"/>
            </a:p>
          </p:txBody>
        </p:sp>
        <p:sp>
          <p:nvSpPr>
            <p:cNvPr id="274244" name="Line 2884"/>
            <p:cNvSpPr>
              <a:spLocks noChangeShapeType="1"/>
            </p:cNvSpPr>
            <p:nvPr/>
          </p:nvSpPr>
          <p:spPr bwMode="auto">
            <a:xfrm flipH="1" flipV="1">
              <a:off x="1559" y="1246"/>
              <a:ext cx="2" cy="12"/>
            </a:xfrm>
            <a:prstGeom prst="line">
              <a:avLst/>
            </a:prstGeom>
            <a:noFill/>
            <a:ln w="9525">
              <a:solidFill>
                <a:srgbClr val="755D8C"/>
              </a:solidFill>
              <a:miter lim="800000"/>
              <a:headEnd/>
              <a:tailEnd/>
            </a:ln>
          </p:spPr>
          <p:txBody>
            <a:bodyPr/>
            <a:lstStyle/>
            <a:p>
              <a:endParaRPr lang="en-US"/>
            </a:p>
          </p:txBody>
        </p:sp>
        <p:sp>
          <p:nvSpPr>
            <p:cNvPr id="274245" name="Line 2885"/>
            <p:cNvSpPr>
              <a:spLocks noChangeShapeType="1"/>
            </p:cNvSpPr>
            <p:nvPr/>
          </p:nvSpPr>
          <p:spPr bwMode="auto">
            <a:xfrm flipH="1" flipV="1">
              <a:off x="1557" y="1236"/>
              <a:ext cx="2" cy="10"/>
            </a:xfrm>
            <a:prstGeom prst="line">
              <a:avLst/>
            </a:prstGeom>
            <a:noFill/>
            <a:ln w="9525">
              <a:solidFill>
                <a:srgbClr val="745D8B"/>
              </a:solidFill>
              <a:miter lim="800000"/>
              <a:headEnd/>
              <a:tailEnd/>
            </a:ln>
          </p:spPr>
          <p:txBody>
            <a:bodyPr/>
            <a:lstStyle/>
            <a:p>
              <a:endParaRPr lang="en-US"/>
            </a:p>
          </p:txBody>
        </p:sp>
        <p:sp>
          <p:nvSpPr>
            <p:cNvPr id="274246" name="Line 2886"/>
            <p:cNvSpPr>
              <a:spLocks noChangeShapeType="1"/>
            </p:cNvSpPr>
            <p:nvPr/>
          </p:nvSpPr>
          <p:spPr bwMode="auto">
            <a:xfrm flipH="1" flipV="1">
              <a:off x="1553" y="1225"/>
              <a:ext cx="4" cy="11"/>
            </a:xfrm>
            <a:prstGeom prst="line">
              <a:avLst/>
            </a:prstGeom>
            <a:noFill/>
            <a:ln w="9525">
              <a:solidFill>
                <a:srgbClr val="735C8A"/>
              </a:solidFill>
              <a:miter lim="800000"/>
              <a:headEnd/>
              <a:tailEnd/>
            </a:ln>
          </p:spPr>
          <p:txBody>
            <a:bodyPr/>
            <a:lstStyle/>
            <a:p>
              <a:endParaRPr lang="en-US"/>
            </a:p>
          </p:txBody>
        </p:sp>
        <p:sp>
          <p:nvSpPr>
            <p:cNvPr id="274247" name="Line 2887"/>
            <p:cNvSpPr>
              <a:spLocks noChangeShapeType="1"/>
            </p:cNvSpPr>
            <p:nvPr/>
          </p:nvSpPr>
          <p:spPr bwMode="auto">
            <a:xfrm flipH="1" flipV="1">
              <a:off x="1548" y="1215"/>
              <a:ext cx="5" cy="10"/>
            </a:xfrm>
            <a:prstGeom prst="line">
              <a:avLst/>
            </a:prstGeom>
            <a:noFill/>
            <a:ln w="9525">
              <a:solidFill>
                <a:srgbClr val="725B89"/>
              </a:solidFill>
              <a:miter lim="800000"/>
              <a:headEnd/>
              <a:tailEnd/>
            </a:ln>
          </p:spPr>
          <p:txBody>
            <a:bodyPr/>
            <a:lstStyle/>
            <a:p>
              <a:endParaRPr lang="en-US"/>
            </a:p>
          </p:txBody>
        </p:sp>
        <p:sp>
          <p:nvSpPr>
            <p:cNvPr id="274248" name="Line 2888"/>
            <p:cNvSpPr>
              <a:spLocks noChangeShapeType="1"/>
            </p:cNvSpPr>
            <p:nvPr/>
          </p:nvSpPr>
          <p:spPr bwMode="auto">
            <a:xfrm flipH="1" flipV="1">
              <a:off x="1542" y="1206"/>
              <a:ext cx="6" cy="9"/>
            </a:xfrm>
            <a:prstGeom prst="line">
              <a:avLst/>
            </a:prstGeom>
            <a:noFill/>
            <a:ln w="9525">
              <a:solidFill>
                <a:srgbClr val="715A88"/>
              </a:solidFill>
              <a:miter lim="800000"/>
              <a:headEnd/>
              <a:tailEnd/>
            </a:ln>
          </p:spPr>
          <p:txBody>
            <a:bodyPr/>
            <a:lstStyle/>
            <a:p>
              <a:endParaRPr lang="en-US"/>
            </a:p>
          </p:txBody>
        </p:sp>
        <p:sp>
          <p:nvSpPr>
            <p:cNvPr id="274249" name="Line 2889"/>
            <p:cNvSpPr>
              <a:spLocks noChangeShapeType="1"/>
            </p:cNvSpPr>
            <p:nvPr/>
          </p:nvSpPr>
          <p:spPr bwMode="auto">
            <a:xfrm flipH="1" flipV="1">
              <a:off x="1536" y="1197"/>
              <a:ext cx="6" cy="9"/>
            </a:xfrm>
            <a:prstGeom prst="line">
              <a:avLst/>
            </a:prstGeom>
            <a:noFill/>
            <a:ln w="9525">
              <a:solidFill>
                <a:srgbClr val="705986"/>
              </a:solidFill>
              <a:miter lim="800000"/>
              <a:headEnd/>
              <a:tailEnd/>
            </a:ln>
          </p:spPr>
          <p:txBody>
            <a:bodyPr/>
            <a:lstStyle/>
            <a:p>
              <a:endParaRPr lang="en-US"/>
            </a:p>
          </p:txBody>
        </p:sp>
        <p:sp>
          <p:nvSpPr>
            <p:cNvPr id="274250" name="Line 2890"/>
            <p:cNvSpPr>
              <a:spLocks noChangeShapeType="1"/>
            </p:cNvSpPr>
            <p:nvPr/>
          </p:nvSpPr>
          <p:spPr bwMode="auto">
            <a:xfrm flipH="1" flipV="1">
              <a:off x="1528" y="1189"/>
              <a:ext cx="8" cy="8"/>
            </a:xfrm>
            <a:prstGeom prst="line">
              <a:avLst/>
            </a:prstGeom>
            <a:noFill/>
            <a:ln w="9525">
              <a:solidFill>
                <a:srgbClr val="6E5884"/>
              </a:solidFill>
              <a:miter lim="800000"/>
              <a:headEnd/>
              <a:tailEnd/>
            </a:ln>
          </p:spPr>
          <p:txBody>
            <a:bodyPr/>
            <a:lstStyle/>
            <a:p>
              <a:endParaRPr lang="en-US"/>
            </a:p>
          </p:txBody>
        </p:sp>
        <p:sp>
          <p:nvSpPr>
            <p:cNvPr id="274251" name="Line 2891"/>
            <p:cNvSpPr>
              <a:spLocks noChangeShapeType="1"/>
            </p:cNvSpPr>
            <p:nvPr/>
          </p:nvSpPr>
          <p:spPr bwMode="auto">
            <a:xfrm flipH="1" flipV="1">
              <a:off x="1520" y="1181"/>
              <a:ext cx="8" cy="8"/>
            </a:xfrm>
            <a:prstGeom prst="line">
              <a:avLst/>
            </a:prstGeom>
            <a:noFill/>
            <a:ln w="9525">
              <a:solidFill>
                <a:srgbClr val="6C5782"/>
              </a:solidFill>
              <a:miter lim="800000"/>
              <a:headEnd/>
              <a:tailEnd/>
            </a:ln>
          </p:spPr>
          <p:txBody>
            <a:bodyPr/>
            <a:lstStyle/>
            <a:p>
              <a:endParaRPr lang="en-US"/>
            </a:p>
          </p:txBody>
        </p:sp>
        <p:sp>
          <p:nvSpPr>
            <p:cNvPr id="274252" name="Line 2892"/>
            <p:cNvSpPr>
              <a:spLocks noChangeShapeType="1"/>
            </p:cNvSpPr>
            <p:nvPr/>
          </p:nvSpPr>
          <p:spPr bwMode="auto">
            <a:xfrm flipH="1" flipV="1">
              <a:off x="1511" y="1175"/>
              <a:ext cx="9" cy="6"/>
            </a:xfrm>
            <a:prstGeom prst="line">
              <a:avLst/>
            </a:prstGeom>
            <a:noFill/>
            <a:ln w="9525">
              <a:solidFill>
                <a:srgbClr val="6B5580"/>
              </a:solidFill>
              <a:miter lim="800000"/>
              <a:headEnd/>
              <a:tailEnd/>
            </a:ln>
          </p:spPr>
          <p:txBody>
            <a:bodyPr/>
            <a:lstStyle/>
            <a:p>
              <a:endParaRPr lang="en-US"/>
            </a:p>
          </p:txBody>
        </p:sp>
        <p:sp>
          <p:nvSpPr>
            <p:cNvPr id="274253" name="Line 2893"/>
            <p:cNvSpPr>
              <a:spLocks noChangeShapeType="1"/>
            </p:cNvSpPr>
            <p:nvPr/>
          </p:nvSpPr>
          <p:spPr bwMode="auto">
            <a:xfrm flipH="1" flipV="1">
              <a:off x="1502" y="1169"/>
              <a:ext cx="9" cy="6"/>
            </a:xfrm>
            <a:prstGeom prst="line">
              <a:avLst/>
            </a:prstGeom>
            <a:noFill/>
            <a:ln w="9525">
              <a:solidFill>
                <a:srgbClr val="68537D"/>
              </a:solidFill>
              <a:miter lim="800000"/>
              <a:headEnd/>
              <a:tailEnd/>
            </a:ln>
          </p:spPr>
          <p:txBody>
            <a:bodyPr/>
            <a:lstStyle/>
            <a:p>
              <a:endParaRPr lang="en-US"/>
            </a:p>
          </p:txBody>
        </p:sp>
        <p:sp>
          <p:nvSpPr>
            <p:cNvPr id="274254" name="Line 2894"/>
            <p:cNvSpPr>
              <a:spLocks noChangeShapeType="1"/>
            </p:cNvSpPr>
            <p:nvPr/>
          </p:nvSpPr>
          <p:spPr bwMode="auto">
            <a:xfrm flipH="1" flipV="1">
              <a:off x="1492" y="1164"/>
              <a:ext cx="10" cy="5"/>
            </a:xfrm>
            <a:prstGeom prst="line">
              <a:avLst/>
            </a:prstGeom>
            <a:noFill/>
            <a:ln w="9525">
              <a:solidFill>
                <a:srgbClr val="66527B"/>
              </a:solidFill>
              <a:miter lim="800000"/>
              <a:headEnd/>
              <a:tailEnd/>
            </a:ln>
          </p:spPr>
          <p:txBody>
            <a:bodyPr/>
            <a:lstStyle/>
            <a:p>
              <a:endParaRPr lang="en-US"/>
            </a:p>
          </p:txBody>
        </p:sp>
        <p:sp>
          <p:nvSpPr>
            <p:cNvPr id="274255" name="Line 2895"/>
            <p:cNvSpPr>
              <a:spLocks noChangeShapeType="1"/>
            </p:cNvSpPr>
            <p:nvPr/>
          </p:nvSpPr>
          <p:spPr bwMode="auto">
            <a:xfrm flipH="1" flipV="1">
              <a:off x="1482" y="1160"/>
              <a:ext cx="10" cy="4"/>
            </a:xfrm>
            <a:prstGeom prst="line">
              <a:avLst/>
            </a:prstGeom>
            <a:noFill/>
            <a:ln w="9525">
              <a:solidFill>
                <a:srgbClr val="645078"/>
              </a:solidFill>
              <a:miter lim="800000"/>
              <a:headEnd/>
              <a:tailEnd/>
            </a:ln>
          </p:spPr>
          <p:txBody>
            <a:bodyPr/>
            <a:lstStyle/>
            <a:p>
              <a:endParaRPr lang="en-US"/>
            </a:p>
          </p:txBody>
        </p:sp>
        <p:sp>
          <p:nvSpPr>
            <p:cNvPr id="274256" name="Line 2896"/>
            <p:cNvSpPr>
              <a:spLocks noChangeShapeType="1"/>
            </p:cNvSpPr>
            <p:nvPr/>
          </p:nvSpPr>
          <p:spPr bwMode="auto">
            <a:xfrm flipH="1" flipV="1">
              <a:off x="1471" y="1158"/>
              <a:ext cx="11" cy="2"/>
            </a:xfrm>
            <a:prstGeom prst="line">
              <a:avLst/>
            </a:prstGeom>
            <a:noFill/>
            <a:ln w="9525">
              <a:solidFill>
                <a:srgbClr val="624E75"/>
              </a:solidFill>
              <a:miter lim="800000"/>
              <a:headEnd/>
              <a:tailEnd/>
            </a:ln>
          </p:spPr>
          <p:txBody>
            <a:bodyPr/>
            <a:lstStyle/>
            <a:p>
              <a:endParaRPr lang="en-US"/>
            </a:p>
          </p:txBody>
        </p:sp>
        <p:sp>
          <p:nvSpPr>
            <p:cNvPr id="274257" name="Line 2897"/>
            <p:cNvSpPr>
              <a:spLocks noChangeShapeType="1"/>
            </p:cNvSpPr>
            <p:nvPr/>
          </p:nvSpPr>
          <p:spPr bwMode="auto">
            <a:xfrm flipH="1" flipV="1">
              <a:off x="1459" y="1156"/>
              <a:ext cx="12" cy="2"/>
            </a:xfrm>
            <a:prstGeom prst="line">
              <a:avLst/>
            </a:prstGeom>
            <a:noFill/>
            <a:ln w="9525">
              <a:solidFill>
                <a:srgbClr val="5F4C72"/>
              </a:solidFill>
              <a:miter lim="800000"/>
              <a:headEnd/>
              <a:tailEnd/>
            </a:ln>
          </p:spPr>
          <p:txBody>
            <a:bodyPr/>
            <a:lstStyle/>
            <a:p>
              <a:endParaRPr lang="en-US"/>
            </a:p>
          </p:txBody>
        </p:sp>
        <p:sp>
          <p:nvSpPr>
            <p:cNvPr id="274258" name="Line 2898"/>
            <p:cNvSpPr>
              <a:spLocks noChangeShapeType="1"/>
            </p:cNvSpPr>
            <p:nvPr/>
          </p:nvSpPr>
          <p:spPr bwMode="auto">
            <a:xfrm flipH="1" flipV="1">
              <a:off x="1448" y="1155"/>
              <a:ext cx="11" cy="1"/>
            </a:xfrm>
            <a:prstGeom prst="line">
              <a:avLst/>
            </a:prstGeom>
            <a:noFill/>
            <a:ln w="9525">
              <a:solidFill>
                <a:srgbClr val="5C4A6F"/>
              </a:solidFill>
              <a:miter lim="800000"/>
              <a:headEnd/>
              <a:tailEnd/>
            </a:ln>
          </p:spPr>
          <p:txBody>
            <a:bodyPr/>
            <a:lstStyle/>
            <a:p>
              <a:endParaRPr lang="en-US"/>
            </a:p>
          </p:txBody>
        </p:sp>
        <p:sp>
          <p:nvSpPr>
            <p:cNvPr id="274259" name="Line 2899"/>
            <p:cNvSpPr>
              <a:spLocks noChangeShapeType="1"/>
            </p:cNvSpPr>
            <p:nvPr/>
          </p:nvSpPr>
          <p:spPr bwMode="auto">
            <a:xfrm flipH="1">
              <a:off x="308" y="1155"/>
              <a:ext cx="1140" cy="1"/>
            </a:xfrm>
            <a:prstGeom prst="line">
              <a:avLst/>
            </a:prstGeom>
            <a:noFill/>
            <a:ln w="9525">
              <a:solidFill>
                <a:srgbClr val="5B496D"/>
              </a:solidFill>
              <a:miter lim="800000"/>
              <a:headEnd/>
              <a:tailEnd/>
            </a:ln>
          </p:spPr>
          <p:txBody>
            <a:bodyPr/>
            <a:lstStyle/>
            <a:p>
              <a:endParaRPr lang="en-US"/>
            </a:p>
          </p:txBody>
        </p:sp>
      </p:grpSp>
      <p:sp>
        <p:nvSpPr>
          <p:cNvPr id="274261" name="Rectangle 2901"/>
          <p:cNvSpPr>
            <a:spLocks noChangeArrowheads="1"/>
          </p:cNvSpPr>
          <p:nvPr/>
        </p:nvSpPr>
        <p:spPr bwMode="auto">
          <a:xfrm>
            <a:off x="297859" y="1981201"/>
            <a:ext cx="2091919" cy="615553"/>
          </a:xfrm>
          <a:prstGeom prst="rect">
            <a:avLst/>
          </a:prstGeom>
          <a:noFill/>
          <a:ln w="9525">
            <a:noFill/>
            <a:miter lim="800000"/>
            <a:headEnd/>
            <a:tailEnd/>
          </a:ln>
        </p:spPr>
        <p:txBody>
          <a:bodyPr wrap="none" lIns="0" tIns="0" rIns="0" bIns="0">
            <a:spAutoFit/>
          </a:bodyPr>
          <a:lstStyle/>
          <a:p>
            <a:pPr marL="342860" indent="-342860" algn="ctr"/>
            <a:r>
              <a:rPr lang="en-US" sz="2000" b="1" dirty="0">
                <a:solidFill>
                  <a:srgbClr val="FFCC00"/>
                </a:solidFill>
                <a:latin typeface="Times New Roman" pitchFamily="18" charset="0"/>
              </a:rPr>
              <a:t>Analysis &amp; Display</a:t>
            </a:r>
          </a:p>
          <a:p>
            <a:pPr marL="342860" indent="-342860" algn="ctr"/>
            <a:r>
              <a:rPr lang="en-US" sz="2000" b="1" dirty="0">
                <a:solidFill>
                  <a:srgbClr val="FFCC00"/>
                </a:solidFill>
                <a:latin typeface="Times New Roman" pitchFamily="18" charset="0"/>
              </a:rPr>
              <a:t>Applications</a:t>
            </a:r>
            <a:r>
              <a:rPr lang="en-US" sz="1600" b="1" dirty="0">
                <a:solidFill>
                  <a:srgbClr val="FFCC00"/>
                </a:solidFill>
                <a:latin typeface="Times New Roman" pitchFamily="18" charset="0"/>
              </a:rPr>
              <a:t>  </a:t>
            </a:r>
            <a:endParaRPr lang="en-US" dirty="0">
              <a:effectLst>
                <a:outerShdw blurRad="38100" dist="38100" dir="2700000" algn="tl">
                  <a:srgbClr val="000000"/>
                </a:outerShdw>
              </a:effectLst>
            </a:endParaRPr>
          </a:p>
        </p:txBody>
      </p:sp>
      <p:sp>
        <p:nvSpPr>
          <p:cNvPr id="274266" name="Freeform 2906"/>
          <p:cNvSpPr>
            <a:spLocks noEditPoints="1"/>
          </p:cNvSpPr>
          <p:nvPr/>
        </p:nvSpPr>
        <p:spPr bwMode="auto">
          <a:xfrm>
            <a:off x="684213" y="2979739"/>
            <a:ext cx="90487" cy="1990725"/>
          </a:xfrm>
          <a:custGeom>
            <a:avLst/>
            <a:gdLst/>
            <a:ahLst/>
            <a:cxnLst>
              <a:cxn ang="0">
                <a:pos x="19" y="1254"/>
              </a:cxn>
              <a:cxn ang="0">
                <a:pos x="19" y="48"/>
              </a:cxn>
              <a:cxn ang="0">
                <a:pos x="38" y="48"/>
              </a:cxn>
              <a:cxn ang="0">
                <a:pos x="38" y="1254"/>
              </a:cxn>
              <a:cxn ang="0">
                <a:pos x="19" y="1254"/>
              </a:cxn>
              <a:cxn ang="0">
                <a:pos x="0" y="57"/>
              </a:cxn>
              <a:cxn ang="0">
                <a:pos x="29" y="0"/>
              </a:cxn>
              <a:cxn ang="0">
                <a:pos x="57" y="57"/>
              </a:cxn>
              <a:cxn ang="0">
                <a:pos x="0" y="57"/>
              </a:cxn>
            </a:cxnLst>
            <a:rect l="0" t="0" r="r" b="b"/>
            <a:pathLst>
              <a:path w="57" h="1254">
                <a:moveTo>
                  <a:pt x="19" y="1254"/>
                </a:moveTo>
                <a:lnTo>
                  <a:pt x="19" y="48"/>
                </a:lnTo>
                <a:lnTo>
                  <a:pt x="38" y="48"/>
                </a:lnTo>
                <a:lnTo>
                  <a:pt x="38" y="1254"/>
                </a:lnTo>
                <a:lnTo>
                  <a:pt x="19" y="1254"/>
                </a:lnTo>
                <a:close/>
                <a:moveTo>
                  <a:pt x="0" y="57"/>
                </a:moveTo>
                <a:lnTo>
                  <a:pt x="29" y="0"/>
                </a:lnTo>
                <a:lnTo>
                  <a:pt x="57" y="57"/>
                </a:lnTo>
                <a:lnTo>
                  <a:pt x="0" y="57"/>
                </a:lnTo>
                <a:close/>
              </a:path>
            </a:pathLst>
          </a:custGeom>
          <a:solidFill>
            <a:srgbClr val="FFFFCC"/>
          </a:solidFill>
          <a:ln w="1588" cap="flat">
            <a:solidFill>
              <a:srgbClr val="FFFFCC"/>
            </a:solidFill>
            <a:prstDash val="solid"/>
            <a:bevel/>
            <a:headEnd/>
            <a:tailEnd/>
          </a:ln>
        </p:spPr>
        <p:txBody>
          <a:bodyPr lIns="91429" tIns="45715" rIns="91429" bIns="45715"/>
          <a:lstStyle/>
          <a:p>
            <a:endParaRPr lang="en-US"/>
          </a:p>
        </p:txBody>
      </p:sp>
      <p:sp>
        <p:nvSpPr>
          <p:cNvPr id="274267" name="Freeform 2907"/>
          <p:cNvSpPr>
            <a:spLocks noEditPoints="1"/>
          </p:cNvSpPr>
          <p:nvPr/>
        </p:nvSpPr>
        <p:spPr bwMode="auto">
          <a:xfrm>
            <a:off x="1574800" y="2979738"/>
            <a:ext cx="1579563" cy="2000250"/>
          </a:xfrm>
          <a:custGeom>
            <a:avLst/>
            <a:gdLst/>
            <a:ahLst/>
            <a:cxnLst>
              <a:cxn ang="0">
                <a:pos x="980" y="1260"/>
              </a:cxn>
              <a:cxn ang="0">
                <a:pos x="22" y="43"/>
              </a:cxn>
              <a:cxn ang="0">
                <a:pos x="37" y="32"/>
              </a:cxn>
              <a:cxn ang="0">
                <a:pos x="995" y="1248"/>
              </a:cxn>
              <a:cxn ang="0">
                <a:pos x="980" y="1260"/>
              </a:cxn>
              <a:cxn ang="0">
                <a:pos x="13" y="63"/>
              </a:cxn>
              <a:cxn ang="0">
                <a:pos x="0" y="0"/>
              </a:cxn>
              <a:cxn ang="0">
                <a:pos x="57" y="27"/>
              </a:cxn>
              <a:cxn ang="0">
                <a:pos x="13" y="63"/>
              </a:cxn>
            </a:cxnLst>
            <a:rect l="0" t="0" r="r" b="b"/>
            <a:pathLst>
              <a:path w="995" h="1260">
                <a:moveTo>
                  <a:pt x="980" y="1260"/>
                </a:moveTo>
                <a:lnTo>
                  <a:pt x="22" y="43"/>
                </a:lnTo>
                <a:lnTo>
                  <a:pt x="37" y="32"/>
                </a:lnTo>
                <a:lnTo>
                  <a:pt x="995" y="1248"/>
                </a:lnTo>
                <a:lnTo>
                  <a:pt x="980" y="1260"/>
                </a:lnTo>
                <a:close/>
                <a:moveTo>
                  <a:pt x="13" y="63"/>
                </a:moveTo>
                <a:lnTo>
                  <a:pt x="0" y="0"/>
                </a:lnTo>
                <a:lnTo>
                  <a:pt x="57" y="27"/>
                </a:lnTo>
                <a:lnTo>
                  <a:pt x="13" y="63"/>
                </a:lnTo>
                <a:close/>
              </a:path>
            </a:pathLst>
          </a:custGeom>
          <a:solidFill>
            <a:srgbClr val="FFFFCC"/>
          </a:solidFill>
          <a:ln w="1588" cap="flat">
            <a:solidFill>
              <a:srgbClr val="FFFFCC"/>
            </a:solidFill>
            <a:prstDash val="solid"/>
            <a:bevel/>
            <a:headEnd/>
            <a:tailEnd/>
          </a:ln>
        </p:spPr>
        <p:txBody>
          <a:bodyPr lIns="91429" tIns="45715" rIns="91429" bIns="45715"/>
          <a:lstStyle/>
          <a:p>
            <a:endParaRPr lang="en-US"/>
          </a:p>
        </p:txBody>
      </p:sp>
      <p:sp>
        <p:nvSpPr>
          <p:cNvPr id="274268" name="Freeform 2908"/>
          <p:cNvSpPr>
            <a:spLocks noEditPoints="1"/>
          </p:cNvSpPr>
          <p:nvPr/>
        </p:nvSpPr>
        <p:spPr bwMode="auto">
          <a:xfrm>
            <a:off x="2178051" y="2979739"/>
            <a:ext cx="3325813" cy="1882775"/>
          </a:xfrm>
          <a:custGeom>
            <a:avLst/>
            <a:gdLst/>
            <a:ahLst/>
            <a:cxnLst>
              <a:cxn ang="0">
                <a:pos x="2086" y="1186"/>
              </a:cxn>
              <a:cxn ang="0">
                <a:pos x="37" y="32"/>
              </a:cxn>
              <a:cxn ang="0">
                <a:pos x="46" y="15"/>
              </a:cxn>
              <a:cxn ang="0">
                <a:pos x="2095" y="1170"/>
              </a:cxn>
              <a:cxn ang="0">
                <a:pos x="2086" y="1186"/>
              </a:cxn>
              <a:cxn ang="0">
                <a:pos x="35" y="53"/>
              </a:cxn>
              <a:cxn ang="0">
                <a:pos x="0" y="0"/>
              </a:cxn>
              <a:cxn ang="0">
                <a:pos x="63" y="3"/>
              </a:cxn>
              <a:cxn ang="0">
                <a:pos x="35" y="53"/>
              </a:cxn>
            </a:cxnLst>
            <a:rect l="0" t="0" r="r" b="b"/>
            <a:pathLst>
              <a:path w="2095" h="1186">
                <a:moveTo>
                  <a:pt x="2086" y="1186"/>
                </a:moveTo>
                <a:lnTo>
                  <a:pt x="37" y="32"/>
                </a:lnTo>
                <a:lnTo>
                  <a:pt x="46" y="15"/>
                </a:lnTo>
                <a:lnTo>
                  <a:pt x="2095" y="1170"/>
                </a:lnTo>
                <a:lnTo>
                  <a:pt x="2086" y="1186"/>
                </a:lnTo>
                <a:close/>
                <a:moveTo>
                  <a:pt x="35" y="53"/>
                </a:moveTo>
                <a:lnTo>
                  <a:pt x="0" y="0"/>
                </a:lnTo>
                <a:lnTo>
                  <a:pt x="63" y="3"/>
                </a:lnTo>
                <a:lnTo>
                  <a:pt x="35" y="53"/>
                </a:lnTo>
                <a:close/>
              </a:path>
            </a:pathLst>
          </a:custGeom>
          <a:solidFill>
            <a:srgbClr val="FFFFCC"/>
          </a:solidFill>
          <a:ln w="1588" cap="flat">
            <a:solidFill>
              <a:srgbClr val="FFFFCC"/>
            </a:solidFill>
            <a:prstDash val="solid"/>
            <a:bevel/>
            <a:headEnd/>
            <a:tailEnd/>
          </a:ln>
        </p:spPr>
        <p:txBody>
          <a:bodyPr lIns="91429" tIns="45715" rIns="91429" bIns="45715"/>
          <a:lstStyle/>
          <a:p>
            <a:endParaRPr lang="en-US"/>
          </a:p>
        </p:txBody>
      </p:sp>
      <p:sp>
        <p:nvSpPr>
          <p:cNvPr id="274279" name="Rectangle 2919"/>
          <p:cNvSpPr>
            <a:spLocks noChangeArrowheads="1"/>
          </p:cNvSpPr>
          <p:nvPr/>
        </p:nvSpPr>
        <p:spPr bwMode="auto">
          <a:xfrm>
            <a:off x="4338168" y="2133601"/>
            <a:ext cx="1082027" cy="615553"/>
          </a:xfrm>
          <a:prstGeom prst="rect">
            <a:avLst/>
          </a:prstGeom>
          <a:noFill/>
          <a:ln w="9525">
            <a:noFill/>
            <a:miter lim="800000"/>
            <a:headEnd/>
            <a:tailEnd/>
          </a:ln>
        </p:spPr>
        <p:txBody>
          <a:bodyPr wrap="none" lIns="0" tIns="0" rIns="0" bIns="0">
            <a:spAutoFit/>
          </a:bodyPr>
          <a:lstStyle/>
          <a:p>
            <a:pPr marL="342860" indent="-342860" algn="ctr"/>
            <a:r>
              <a:rPr lang="en-US" sz="2000" b="1" dirty="0">
                <a:effectLst>
                  <a:outerShdw blurRad="38100" dist="38100" dir="2700000" algn="tl">
                    <a:srgbClr val="000000"/>
                  </a:outerShdw>
                </a:effectLst>
                <a:latin typeface="Times New Roman" pitchFamily="18" charset="0"/>
              </a:rPr>
              <a:t>Discovery</a:t>
            </a:r>
          </a:p>
          <a:p>
            <a:pPr marL="342860" indent="-342860" algn="ctr"/>
            <a:r>
              <a:rPr lang="en-US" sz="2000" b="1" dirty="0">
                <a:effectLst>
                  <a:outerShdw blurRad="38100" dist="38100" dir="2700000" algn="tl">
                    <a:srgbClr val="000000"/>
                  </a:outerShdw>
                </a:effectLst>
                <a:latin typeface="Times New Roman" pitchFamily="18" charset="0"/>
              </a:rPr>
              <a:t>Centers</a:t>
            </a:r>
          </a:p>
        </p:txBody>
      </p:sp>
      <p:grpSp>
        <p:nvGrpSpPr>
          <p:cNvPr id="20" name="Group 3308"/>
          <p:cNvGrpSpPr>
            <a:grpSpLocks/>
          </p:cNvGrpSpPr>
          <p:nvPr/>
        </p:nvGrpSpPr>
        <p:grpSpPr bwMode="auto">
          <a:xfrm>
            <a:off x="4764" y="4367213"/>
            <a:ext cx="1576387" cy="1092200"/>
            <a:chOff x="3" y="2751"/>
            <a:chExt cx="993" cy="688"/>
          </a:xfrm>
        </p:grpSpPr>
        <p:grpSp>
          <p:nvGrpSpPr>
            <p:cNvPr id="21" name="Group 3124"/>
            <p:cNvGrpSpPr>
              <a:grpSpLocks/>
            </p:cNvGrpSpPr>
            <p:nvPr/>
          </p:nvGrpSpPr>
          <p:grpSpPr bwMode="auto">
            <a:xfrm>
              <a:off x="81" y="3145"/>
              <a:ext cx="895" cy="294"/>
              <a:chOff x="81" y="3145"/>
              <a:chExt cx="895" cy="294"/>
            </a:xfrm>
          </p:grpSpPr>
          <p:sp>
            <p:nvSpPr>
              <p:cNvPr id="274284" name="Freeform 2924"/>
              <p:cNvSpPr>
                <a:spLocks/>
              </p:cNvSpPr>
              <p:nvPr/>
            </p:nvSpPr>
            <p:spPr bwMode="auto">
              <a:xfrm>
                <a:off x="81" y="3225"/>
                <a:ext cx="94" cy="92"/>
              </a:xfrm>
              <a:custGeom>
                <a:avLst/>
                <a:gdLst/>
                <a:ahLst/>
                <a:cxnLst>
                  <a:cxn ang="0">
                    <a:pos x="0" y="0"/>
                  </a:cxn>
                  <a:cxn ang="0">
                    <a:pos x="13" y="12"/>
                  </a:cxn>
                  <a:cxn ang="0">
                    <a:pos x="94" y="92"/>
                  </a:cxn>
                  <a:cxn ang="0">
                    <a:pos x="81" y="80"/>
                  </a:cxn>
                  <a:cxn ang="0">
                    <a:pos x="0" y="0"/>
                  </a:cxn>
                </a:cxnLst>
                <a:rect l="0" t="0" r="r" b="b"/>
                <a:pathLst>
                  <a:path w="94" h="92">
                    <a:moveTo>
                      <a:pt x="0" y="0"/>
                    </a:moveTo>
                    <a:lnTo>
                      <a:pt x="13" y="12"/>
                    </a:lnTo>
                    <a:lnTo>
                      <a:pt x="94" y="92"/>
                    </a:lnTo>
                    <a:lnTo>
                      <a:pt x="81" y="80"/>
                    </a:lnTo>
                    <a:lnTo>
                      <a:pt x="0" y="0"/>
                    </a:lnTo>
                    <a:close/>
                  </a:path>
                </a:pathLst>
              </a:custGeom>
              <a:solidFill>
                <a:srgbClr val="51A2CB"/>
              </a:solidFill>
              <a:ln w="9525">
                <a:noFill/>
                <a:round/>
                <a:headEnd/>
                <a:tailEnd/>
              </a:ln>
            </p:spPr>
            <p:txBody>
              <a:bodyPr/>
              <a:lstStyle/>
              <a:p>
                <a:endParaRPr lang="en-US"/>
              </a:p>
            </p:txBody>
          </p:sp>
          <p:sp>
            <p:nvSpPr>
              <p:cNvPr id="274285" name="Line 2925"/>
              <p:cNvSpPr>
                <a:spLocks noChangeShapeType="1"/>
              </p:cNvSpPr>
              <p:nvPr/>
            </p:nvSpPr>
            <p:spPr bwMode="auto">
              <a:xfrm>
                <a:off x="81" y="3225"/>
                <a:ext cx="81" cy="80"/>
              </a:xfrm>
              <a:prstGeom prst="line">
                <a:avLst/>
              </a:prstGeom>
              <a:noFill/>
              <a:ln w="1588">
                <a:solidFill>
                  <a:srgbClr val="51A2CB"/>
                </a:solidFill>
                <a:miter lim="800000"/>
                <a:headEnd/>
                <a:tailEnd/>
              </a:ln>
            </p:spPr>
            <p:txBody>
              <a:bodyPr/>
              <a:lstStyle/>
              <a:p>
                <a:endParaRPr lang="en-US"/>
              </a:p>
            </p:txBody>
          </p:sp>
          <p:sp>
            <p:nvSpPr>
              <p:cNvPr id="274286" name="Freeform 2926"/>
              <p:cNvSpPr>
                <a:spLocks/>
              </p:cNvSpPr>
              <p:nvPr/>
            </p:nvSpPr>
            <p:spPr bwMode="auto">
              <a:xfrm>
                <a:off x="94" y="3237"/>
                <a:ext cx="94" cy="92"/>
              </a:xfrm>
              <a:custGeom>
                <a:avLst/>
                <a:gdLst/>
                <a:ahLst/>
                <a:cxnLst>
                  <a:cxn ang="0">
                    <a:pos x="0" y="0"/>
                  </a:cxn>
                  <a:cxn ang="0">
                    <a:pos x="14" y="11"/>
                  </a:cxn>
                  <a:cxn ang="0">
                    <a:pos x="94" y="92"/>
                  </a:cxn>
                  <a:cxn ang="0">
                    <a:pos x="81" y="80"/>
                  </a:cxn>
                  <a:cxn ang="0">
                    <a:pos x="0" y="0"/>
                  </a:cxn>
                </a:cxnLst>
                <a:rect l="0" t="0" r="r" b="b"/>
                <a:pathLst>
                  <a:path w="94" h="92">
                    <a:moveTo>
                      <a:pt x="0" y="0"/>
                    </a:moveTo>
                    <a:lnTo>
                      <a:pt x="14" y="11"/>
                    </a:lnTo>
                    <a:lnTo>
                      <a:pt x="94" y="92"/>
                    </a:lnTo>
                    <a:lnTo>
                      <a:pt x="81" y="80"/>
                    </a:lnTo>
                    <a:lnTo>
                      <a:pt x="0" y="0"/>
                    </a:lnTo>
                    <a:close/>
                  </a:path>
                </a:pathLst>
              </a:custGeom>
              <a:solidFill>
                <a:srgbClr val="50A0C8"/>
              </a:solidFill>
              <a:ln w="9525">
                <a:noFill/>
                <a:round/>
                <a:headEnd/>
                <a:tailEnd/>
              </a:ln>
            </p:spPr>
            <p:txBody>
              <a:bodyPr/>
              <a:lstStyle/>
              <a:p>
                <a:endParaRPr lang="en-US"/>
              </a:p>
            </p:txBody>
          </p:sp>
          <p:sp>
            <p:nvSpPr>
              <p:cNvPr id="274287" name="Line 2927"/>
              <p:cNvSpPr>
                <a:spLocks noChangeShapeType="1"/>
              </p:cNvSpPr>
              <p:nvPr/>
            </p:nvSpPr>
            <p:spPr bwMode="auto">
              <a:xfrm>
                <a:off x="94" y="3237"/>
                <a:ext cx="81" cy="80"/>
              </a:xfrm>
              <a:prstGeom prst="line">
                <a:avLst/>
              </a:prstGeom>
              <a:noFill/>
              <a:ln w="1588">
                <a:solidFill>
                  <a:srgbClr val="50A0C8"/>
                </a:solidFill>
                <a:miter lim="800000"/>
                <a:headEnd/>
                <a:tailEnd/>
              </a:ln>
            </p:spPr>
            <p:txBody>
              <a:bodyPr/>
              <a:lstStyle/>
              <a:p>
                <a:endParaRPr lang="en-US"/>
              </a:p>
            </p:txBody>
          </p:sp>
          <p:sp>
            <p:nvSpPr>
              <p:cNvPr id="274288" name="Freeform 2928"/>
              <p:cNvSpPr>
                <a:spLocks/>
              </p:cNvSpPr>
              <p:nvPr/>
            </p:nvSpPr>
            <p:spPr bwMode="auto">
              <a:xfrm>
                <a:off x="108" y="3248"/>
                <a:ext cx="95" cy="92"/>
              </a:xfrm>
              <a:custGeom>
                <a:avLst/>
                <a:gdLst/>
                <a:ahLst/>
                <a:cxnLst>
                  <a:cxn ang="0">
                    <a:pos x="0" y="0"/>
                  </a:cxn>
                  <a:cxn ang="0">
                    <a:pos x="14" y="11"/>
                  </a:cxn>
                  <a:cxn ang="0">
                    <a:pos x="95" y="92"/>
                  </a:cxn>
                  <a:cxn ang="0">
                    <a:pos x="80" y="81"/>
                  </a:cxn>
                  <a:cxn ang="0">
                    <a:pos x="0" y="0"/>
                  </a:cxn>
                </a:cxnLst>
                <a:rect l="0" t="0" r="r" b="b"/>
                <a:pathLst>
                  <a:path w="95" h="92">
                    <a:moveTo>
                      <a:pt x="0" y="0"/>
                    </a:moveTo>
                    <a:lnTo>
                      <a:pt x="14" y="11"/>
                    </a:lnTo>
                    <a:lnTo>
                      <a:pt x="95" y="92"/>
                    </a:lnTo>
                    <a:lnTo>
                      <a:pt x="80" y="81"/>
                    </a:lnTo>
                    <a:lnTo>
                      <a:pt x="0" y="0"/>
                    </a:lnTo>
                    <a:close/>
                  </a:path>
                </a:pathLst>
              </a:custGeom>
              <a:solidFill>
                <a:srgbClr val="4F9EC6"/>
              </a:solidFill>
              <a:ln w="9525">
                <a:noFill/>
                <a:round/>
                <a:headEnd/>
                <a:tailEnd/>
              </a:ln>
            </p:spPr>
            <p:txBody>
              <a:bodyPr/>
              <a:lstStyle/>
              <a:p>
                <a:endParaRPr lang="en-US"/>
              </a:p>
            </p:txBody>
          </p:sp>
          <p:sp>
            <p:nvSpPr>
              <p:cNvPr id="274289" name="Line 2929"/>
              <p:cNvSpPr>
                <a:spLocks noChangeShapeType="1"/>
              </p:cNvSpPr>
              <p:nvPr/>
            </p:nvSpPr>
            <p:spPr bwMode="auto">
              <a:xfrm>
                <a:off x="108" y="3248"/>
                <a:ext cx="80" cy="81"/>
              </a:xfrm>
              <a:prstGeom prst="line">
                <a:avLst/>
              </a:prstGeom>
              <a:noFill/>
              <a:ln w="1588">
                <a:solidFill>
                  <a:srgbClr val="4F9EC6"/>
                </a:solidFill>
                <a:miter lim="800000"/>
                <a:headEnd/>
                <a:tailEnd/>
              </a:ln>
            </p:spPr>
            <p:txBody>
              <a:bodyPr/>
              <a:lstStyle/>
              <a:p>
                <a:endParaRPr lang="en-US"/>
              </a:p>
            </p:txBody>
          </p:sp>
          <p:sp>
            <p:nvSpPr>
              <p:cNvPr id="274290" name="Freeform 2930"/>
              <p:cNvSpPr>
                <a:spLocks/>
              </p:cNvSpPr>
              <p:nvPr/>
            </p:nvSpPr>
            <p:spPr bwMode="auto">
              <a:xfrm>
                <a:off x="108" y="3248"/>
                <a:ext cx="87" cy="86"/>
              </a:xfrm>
              <a:custGeom>
                <a:avLst/>
                <a:gdLst/>
                <a:ahLst/>
                <a:cxnLst>
                  <a:cxn ang="0">
                    <a:pos x="0" y="0"/>
                  </a:cxn>
                  <a:cxn ang="0">
                    <a:pos x="7" y="6"/>
                  </a:cxn>
                  <a:cxn ang="0">
                    <a:pos x="87" y="86"/>
                  </a:cxn>
                  <a:cxn ang="0">
                    <a:pos x="80" y="81"/>
                  </a:cxn>
                  <a:cxn ang="0">
                    <a:pos x="0" y="0"/>
                  </a:cxn>
                </a:cxnLst>
                <a:rect l="0" t="0" r="r" b="b"/>
                <a:pathLst>
                  <a:path w="87" h="86">
                    <a:moveTo>
                      <a:pt x="0" y="0"/>
                    </a:moveTo>
                    <a:lnTo>
                      <a:pt x="7" y="6"/>
                    </a:lnTo>
                    <a:lnTo>
                      <a:pt x="87" y="86"/>
                    </a:lnTo>
                    <a:lnTo>
                      <a:pt x="80" y="81"/>
                    </a:lnTo>
                    <a:lnTo>
                      <a:pt x="0" y="0"/>
                    </a:lnTo>
                    <a:close/>
                  </a:path>
                </a:pathLst>
              </a:custGeom>
              <a:solidFill>
                <a:srgbClr val="4F9EC6"/>
              </a:solidFill>
              <a:ln w="9525">
                <a:noFill/>
                <a:round/>
                <a:headEnd/>
                <a:tailEnd/>
              </a:ln>
            </p:spPr>
            <p:txBody>
              <a:bodyPr/>
              <a:lstStyle/>
              <a:p>
                <a:endParaRPr lang="en-US"/>
              </a:p>
            </p:txBody>
          </p:sp>
          <p:sp>
            <p:nvSpPr>
              <p:cNvPr id="274291" name="Freeform 2931"/>
              <p:cNvSpPr>
                <a:spLocks/>
              </p:cNvSpPr>
              <p:nvPr/>
            </p:nvSpPr>
            <p:spPr bwMode="auto">
              <a:xfrm>
                <a:off x="115" y="3254"/>
                <a:ext cx="88" cy="86"/>
              </a:xfrm>
              <a:custGeom>
                <a:avLst/>
                <a:gdLst/>
                <a:ahLst/>
                <a:cxnLst>
                  <a:cxn ang="0">
                    <a:pos x="0" y="0"/>
                  </a:cxn>
                  <a:cxn ang="0">
                    <a:pos x="7" y="5"/>
                  </a:cxn>
                  <a:cxn ang="0">
                    <a:pos x="88" y="86"/>
                  </a:cxn>
                  <a:cxn ang="0">
                    <a:pos x="80" y="80"/>
                  </a:cxn>
                  <a:cxn ang="0">
                    <a:pos x="0" y="0"/>
                  </a:cxn>
                </a:cxnLst>
                <a:rect l="0" t="0" r="r" b="b"/>
                <a:pathLst>
                  <a:path w="88" h="86">
                    <a:moveTo>
                      <a:pt x="0" y="0"/>
                    </a:moveTo>
                    <a:lnTo>
                      <a:pt x="7" y="5"/>
                    </a:lnTo>
                    <a:lnTo>
                      <a:pt x="88" y="86"/>
                    </a:lnTo>
                    <a:lnTo>
                      <a:pt x="80" y="80"/>
                    </a:lnTo>
                    <a:lnTo>
                      <a:pt x="0" y="0"/>
                    </a:lnTo>
                    <a:close/>
                  </a:path>
                </a:pathLst>
              </a:custGeom>
              <a:solidFill>
                <a:srgbClr val="4E9DC4"/>
              </a:solidFill>
              <a:ln w="9525">
                <a:noFill/>
                <a:round/>
                <a:headEnd/>
                <a:tailEnd/>
              </a:ln>
            </p:spPr>
            <p:txBody>
              <a:bodyPr/>
              <a:lstStyle/>
              <a:p>
                <a:endParaRPr lang="en-US"/>
              </a:p>
            </p:txBody>
          </p:sp>
          <p:sp>
            <p:nvSpPr>
              <p:cNvPr id="274292" name="Freeform 2932"/>
              <p:cNvSpPr>
                <a:spLocks/>
              </p:cNvSpPr>
              <p:nvPr/>
            </p:nvSpPr>
            <p:spPr bwMode="auto">
              <a:xfrm>
                <a:off x="122" y="3259"/>
                <a:ext cx="96" cy="91"/>
              </a:xfrm>
              <a:custGeom>
                <a:avLst/>
                <a:gdLst/>
                <a:ahLst/>
                <a:cxnLst>
                  <a:cxn ang="0">
                    <a:pos x="0" y="0"/>
                  </a:cxn>
                  <a:cxn ang="0">
                    <a:pos x="15" y="11"/>
                  </a:cxn>
                  <a:cxn ang="0">
                    <a:pos x="96" y="91"/>
                  </a:cxn>
                  <a:cxn ang="0">
                    <a:pos x="81" y="81"/>
                  </a:cxn>
                  <a:cxn ang="0">
                    <a:pos x="0" y="0"/>
                  </a:cxn>
                </a:cxnLst>
                <a:rect l="0" t="0" r="r" b="b"/>
                <a:pathLst>
                  <a:path w="96" h="91">
                    <a:moveTo>
                      <a:pt x="0" y="0"/>
                    </a:moveTo>
                    <a:lnTo>
                      <a:pt x="15" y="11"/>
                    </a:lnTo>
                    <a:lnTo>
                      <a:pt x="96" y="91"/>
                    </a:lnTo>
                    <a:lnTo>
                      <a:pt x="81" y="81"/>
                    </a:lnTo>
                    <a:lnTo>
                      <a:pt x="0" y="0"/>
                    </a:lnTo>
                    <a:close/>
                  </a:path>
                </a:pathLst>
              </a:custGeom>
              <a:solidFill>
                <a:srgbClr val="4E9CC3"/>
              </a:solidFill>
              <a:ln w="9525">
                <a:noFill/>
                <a:round/>
                <a:headEnd/>
                <a:tailEnd/>
              </a:ln>
            </p:spPr>
            <p:txBody>
              <a:bodyPr/>
              <a:lstStyle/>
              <a:p>
                <a:endParaRPr lang="en-US"/>
              </a:p>
            </p:txBody>
          </p:sp>
          <p:sp>
            <p:nvSpPr>
              <p:cNvPr id="274293" name="Line 2933"/>
              <p:cNvSpPr>
                <a:spLocks noChangeShapeType="1"/>
              </p:cNvSpPr>
              <p:nvPr/>
            </p:nvSpPr>
            <p:spPr bwMode="auto">
              <a:xfrm>
                <a:off x="122" y="3259"/>
                <a:ext cx="81" cy="81"/>
              </a:xfrm>
              <a:prstGeom prst="line">
                <a:avLst/>
              </a:prstGeom>
              <a:noFill/>
              <a:ln w="1588">
                <a:solidFill>
                  <a:srgbClr val="4E9CC3"/>
                </a:solidFill>
                <a:miter lim="800000"/>
                <a:headEnd/>
                <a:tailEnd/>
              </a:ln>
            </p:spPr>
            <p:txBody>
              <a:bodyPr/>
              <a:lstStyle/>
              <a:p>
                <a:endParaRPr lang="en-US"/>
              </a:p>
            </p:txBody>
          </p:sp>
          <p:sp>
            <p:nvSpPr>
              <p:cNvPr id="274294" name="Freeform 2934"/>
              <p:cNvSpPr>
                <a:spLocks/>
              </p:cNvSpPr>
              <p:nvPr/>
            </p:nvSpPr>
            <p:spPr bwMode="auto">
              <a:xfrm>
                <a:off x="122" y="3259"/>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E9CC3"/>
              </a:solidFill>
              <a:ln w="9525">
                <a:noFill/>
                <a:round/>
                <a:headEnd/>
                <a:tailEnd/>
              </a:ln>
            </p:spPr>
            <p:txBody>
              <a:bodyPr/>
              <a:lstStyle/>
              <a:p>
                <a:endParaRPr lang="en-US"/>
              </a:p>
            </p:txBody>
          </p:sp>
          <p:sp>
            <p:nvSpPr>
              <p:cNvPr id="274295" name="Freeform 2935"/>
              <p:cNvSpPr>
                <a:spLocks/>
              </p:cNvSpPr>
              <p:nvPr/>
            </p:nvSpPr>
            <p:spPr bwMode="auto">
              <a:xfrm>
                <a:off x="130" y="3264"/>
                <a:ext cx="88" cy="86"/>
              </a:xfrm>
              <a:custGeom>
                <a:avLst/>
                <a:gdLst/>
                <a:ahLst/>
                <a:cxnLst>
                  <a:cxn ang="0">
                    <a:pos x="0" y="0"/>
                  </a:cxn>
                  <a:cxn ang="0">
                    <a:pos x="7" y="6"/>
                  </a:cxn>
                  <a:cxn ang="0">
                    <a:pos x="88" y="86"/>
                  </a:cxn>
                  <a:cxn ang="0">
                    <a:pos x="80" y="81"/>
                  </a:cxn>
                  <a:cxn ang="0">
                    <a:pos x="0" y="0"/>
                  </a:cxn>
                </a:cxnLst>
                <a:rect l="0" t="0" r="r" b="b"/>
                <a:pathLst>
                  <a:path w="88" h="86">
                    <a:moveTo>
                      <a:pt x="0" y="0"/>
                    </a:moveTo>
                    <a:lnTo>
                      <a:pt x="7" y="6"/>
                    </a:lnTo>
                    <a:lnTo>
                      <a:pt x="88" y="86"/>
                    </a:lnTo>
                    <a:lnTo>
                      <a:pt x="80" y="81"/>
                    </a:lnTo>
                    <a:lnTo>
                      <a:pt x="0" y="0"/>
                    </a:lnTo>
                    <a:close/>
                  </a:path>
                </a:pathLst>
              </a:custGeom>
              <a:solidFill>
                <a:srgbClr val="4D9BC1"/>
              </a:solidFill>
              <a:ln w="9525">
                <a:noFill/>
                <a:round/>
                <a:headEnd/>
                <a:tailEnd/>
              </a:ln>
            </p:spPr>
            <p:txBody>
              <a:bodyPr/>
              <a:lstStyle/>
              <a:p>
                <a:endParaRPr lang="en-US"/>
              </a:p>
            </p:txBody>
          </p:sp>
          <p:sp>
            <p:nvSpPr>
              <p:cNvPr id="274296" name="Freeform 2936"/>
              <p:cNvSpPr>
                <a:spLocks/>
              </p:cNvSpPr>
              <p:nvPr/>
            </p:nvSpPr>
            <p:spPr bwMode="auto">
              <a:xfrm>
                <a:off x="137" y="3270"/>
                <a:ext cx="97" cy="90"/>
              </a:xfrm>
              <a:custGeom>
                <a:avLst/>
                <a:gdLst/>
                <a:ahLst/>
                <a:cxnLst>
                  <a:cxn ang="0">
                    <a:pos x="0" y="0"/>
                  </a:cxn>
                  <a:cxn ang="0">
                    <a:pos x="16" y="10"/>
                  </a:cxn>
                  <a:cxn ang="0">
                    <a:pos x="97" y="90"/>
                  </a:cxn>
                  <a:cxn ang="0">
                    <a:pos x="81" y="80"/>
                  </a:cxn>
                  <a:cxn ang="0">
                    <a:pos x="0" y="0"/>
                  </a:cxn>
                </a:cxnLst>
                <a:rect l="0" t="0" r="r" b="b"/>
                <a:pathLst>
                  <a:path w="97" h="90">
                    <a:moveTo>
                      <a:pt x="0" y="0"/>
                    </a:moveTo>
                    <a:lnTo>
                      <a:pt x="16" y="10"/>
                    </a:lnTo>
                    <a:lnTo>
                      <a:pt x="97" y="90"/>
                    </a:lnTo>
                    <a:lnTo>
                      <a:pt x="81" y="80"/>
                    </a:lnTo>
                    <a:lnTo>
                      <a:pt x="0" y="0"/>
                    </a:lnTo>
                    <a:close/>
                  </a:path>
                </a:pathLst>
              </a:custGeom>
              <a:solidFill>
                <a:srgbClr val="4D9AC0"/>
              </a:solidFill>
              <a:ln w="9525">
                <a:noFill/>
                <a:round/>
                <a:headEnd/>
                <a:tailEnd/>
              </a:ln>
            </p:spPr>
            <p:txBody>
              <a:bodyPr/>
              <a:lstStyle/>
              <a:p>
                <a:endParaRPr lang="en-US"/>
              </a:p>
            </p:txBody>
          </p:sp>
          <p:sp>
            <p:nvSpPr>
              <p:cNvPr id="274297" name="Line 2937"/>
              <p:cNvSpPr>
                <a:spLocks noChangeShapeType="1"/>
              </p:cNvSpPr>
              <p:nvPr/>
            </p:nvSpPr>
            <p:spPr bwMode="auto">
              <a:xfrm>
                <a:off x="137" y="3270"/>
                <a:ext cx="81" cy="80"/>
              </a:xfrm>
              <a:prstGeom prst="line">
                <a:avLst/>
              </a:prstGeom>
              <a:noFill/>
              <a:ln w="1588">
                <a:solidFill>
                  <a:srgbClr val="4D9AC0"/>
                </a:solidFill>
                <a:miter lim="800000"/>
                <a:headEnd/>
                <a:tailEnd/>
              </a:ln>
            </p:spPr>
            <p:txBody>
              <a:bodyPr/>
              <a:lstStyle/>
              <a:p>
                <a:endParaRPr lang="en-US"/>
              </a:p>
            </p:txBody>
          </p:sp>
          <p:sp>
            <p:nvSpPr>
              <p:cNvPr id="274298" name="Freeform 2938"/>
              <p:cNvSpPr>
                <a:spLocks/>
              </p:cNvSpPr>
              <p:nvPr/>
            </p:nvSpPr>
            <p:spPr bwMode="auto">
              <a:xfrm>
                <a:off x="137" y="3270"/>
                <a:ext cx="89" cy="85"/>
              </a:xfrm>
              <a:custGeom>
                <a:avLst/>
                <a:gdLst/>
                <a:ahLst/>
                <a:cxnLst>
                  <a:cxn ang="0">
                    <a:pos x="0" y="0"/>
                  </a:cxn>
                  <a:cxn ang="0">
                    <a:pos x="8" y="5"/>
                  </a:cxn>
                  <a:cxn ang="0">
                    <a:pos x="89" y="85"/>
                  </a:cxn>
                  <a:cxn ang="0">
                    <a:pos x="81" y="80"/>
                  </a:cxn>
                  <a:cxn ang="0">
                    <a:pos x="0" y="0"/>
                  </a:cxn>
                </a:cxnLst>
                <a:rect l="0" t="0" r="r" b="b"/>
                <a:pathLst>
                  <a:path w="89" h="85">
                    <a:moveTo>
                      <a:pt x="0" y="0"/>
                    </a:moveTo>
                    <a:lnTo>
                      <a:pt x="8" y="5"/>
                    </a:lnTo>
                    <a:lnTo>
                      <a:pt x="89" y="85"/>
                    </a:lnTo>
                    <a:lnTo>
                      <a:pt x="81" y="80"/>
                    </a:lnTo>
                    <a:lnTo>
                      <a:pt x="0" y="0"/>
                    </a:lnTo>
                    <a:close/>
                  </a:path>
                </a:pathLst>
              </a:custGeom>
              <a:solidFill>
                <a:srgbClr val="4D9AC0"/>
              </a:solidFill>
              <a:ln w="9525">
                <a:noFill/>
                <a:round/>
                <a:headEnd/>
                <a:tailEnd/>
              </a:ln>
            </p:spPr>
            <p:txBody>
              <a:bodyPr/>
              <a:lstStyle/>
              <a:p>
                <a:endParaRPr lang="en-US"/>
              </a:p>
            </p:txBody>
          </p:sp>
          <p:sp>
            <p:nvSpPr>
              <p:cNvPr id="274299" name="Freeform 2939"/>
              <p:cNvSpPr>
                <a:spLocks/>
              </p:cNvSpPr>
              <p:nvPr/>
            </p:nvSpPr>
            <p:spPr bwMode="auto">
              <a:xfrm>
                <a:off x="145" y="3275"/>
                <a:ext cx="89" cy="85"/>
              </a:xfrm>
              <a:custGeom>
                <a:avLst/>
                <a:gdLst/>
                <a:ahLst/>
                <a:cxnLst>
                  <a:cxn ang="0">
                    <a:pos x="0" y="0"/>
                  </a:cxn>
                  <a:cxn ang="0">
                    <a:pos x="8" y="5"/>
                  </a:cxn>
                  <a:cxn ang="0">
                    <a:pos x="89" y="85"/>
                  </a:cxn>
                  <a:cxn ang="0">
                    <a:pos x="81" y="80"/>
                  </a:cxn>
                  <a:cxn ang="0">
                    <a:pos x="0" y="0"/>
                  </a:cxn>
                </a:cxnLst>
                <a:rect l="0" t="0" r="r" b="b"/>
                <a:pathLst>
                  <a:path w="89" h="85">
                    <a:moveTo>
                      <a:pt x="0" y="0"/>
                    </a:moveTo>
                    <a:lnTo>
                      <a:pt x="8" y="5"/>
                    </a:lnTo>
                    <a:lnTo>
                      <a:pt x="89" y="85"/>
                    </a:lnTo>
                    <a:lnTo>
                      <a:pt x="81" y="80"/>
                    </a:lnTo>
                    <a:lnTo>
                      <a:pt x="0" y="0"/>
                    </a:lnTo>
                    <a:close/>
                  </a:path>
                </a:pathLst>
              </a:custGeom>
              <a:solidFill>
                <a:srgbClr val="4C99BF"/>
              </a:solidFill>
              <a:ln w="9525">
                <a:noFill/>
                <a:round/>
                <a:headEnd/>
                <a:tailEnd/>
              </a:ln>
            </p:spPr>
            <p:txBody>
              <a:bodyPr/>
              <a:lstStyle/>
              <a:p>
                <a:endParaRPr lang="en-US"/>
              </a:p>
            </p:txBody>
          </p:sp>
          <p:sp>
            <p:nvSpPr>
              <p:cNvPr id="274300" name="Freeform 2940"/>
              <p:cNvSpPr>
                <a:spLocks/>
              </p:cNvSpPr>
              <p:nvPr/>
            </p:nvSpPr>
            <p:spPr bwMode="auto">
              <a:xfrm>
                <a:off x="153" y="3280"/>
                <a:ext cx="97" cy="90"/>
              </a:xfrm>
              <a:custGeom>
                <a:avLst/>
                <a:gdLst/>
                <a:ahLst/>
                <a:cxnLst>
                  <a:cxn ang="0">
                    <a:pos x="0" y="0"/>
                  </a:cxn>
                  <a:cxn ang="0">
                    <a:pos x="16" y="9"/>
                  </a:cxn>
                  <a:cxn ang="0">
                    <a:pos x="97" y="90"/>
                  </a:cxn>
                  <a:cxn ang="0">
                    <a:pos x="81" y="80"/>
                  </a:cxn>
                  <a:cxn ang="0">
                    <a:pos x="0" y="0"/>
                  </a:cxn>
                </a:cxnLst>
                <a:rect l="0" t="0" r="r" b="b"/>
                <a:pathLst>
                  <a:path w="97" h="90">
                    <a:moveTo>
                      <a:pt x="0" y="0"/>
                    </a:moveTo>
                    <a:lnTo>
                      <a:pt x="16" y="9"/>
                    </a:lnTo>
                    <a:lnTo>
                      <a:pt x="97" y="90"/>
                    </a:lnTo>
                    <a:lnTo>
                      <a:pt x="81" y="80"/>
                    </a:lnTo>
                    <a:lnTo>
                      <a:pt x="0" y="0"/>
                    </a:lnTo>
                    <a:close/>
                  </a:path>
                </a:pathLst>
              </a:custGeom>
              <a:solidFill>
                <a:srgbClr val="4C98BE"/>
              </a:solidFill>
              <a:ln w="9525">
                <a:noFill/>
                <a:round/>
                <a:headEnd/>
                <a:tailEnd/>
              </a:ln>
            </p:spPr>
            <p:txBody>
              <a:bodyPr/>
              <a:lstStyle/>
              <a:p>
                <a:endParaRPr lang="en-US"/>
              </a:p>
            </p:txBody>
          </p:sp>
          <p:sp>
            <p:nvSpPr>
              <p:cNvPr id="274301" name="Line 2941"/>
              <p:cNvSpPr>
                <a:spLocks noChangeShapeType="1"/>
              </p:cNvSpPr>
              <p:nvPr/>
            </p:nvSpPr>
            <p:spPr bwMode="auto">
              <a:xfrm>
                <a:off x="153" y="3280"/>
                <a:ext cx="81" cy="80"/>
              </a:xfrm>
              <a:prstGeom prst="line">
                <a:avLst/>
              </a:prstGeom>
              <a:noFill/>
              <a:ln w="1588">
                <a:solidFill>
                  <a:srgbClr val="4C98BE"/>
                </a:solidFill>
                <a:miter lim="800000"/>
                <a:headEnd/>
                <a:tailEnd/>
              </a:ln>
            </p:spPr>
            <p:txBody>
              <a:bodyPr/>
              <a:lstStyle/>
              <a:p>
                <a:endParaRPr lang="en-US"/>
              </a:p>
            </p:txBody>
          </p:sp>
          <p:sp>
            <p:nvSpPr>
              <p:cNvPr id="274302" name="Freeform 2942"/>
              <p:cNvSpPr>
                <a:spLocks/>
              </p:cNvSpPr>
              <p:nvPr/>
            </p:nvSpPr>
            <p:spPr bwMode="auto">
              <a:xfrm>
                <a:off x="153" y="3280"/>
                <a:ext cx="86" cy="84"/>
              </a:xfrm>
              <a:custGeom>
                <a:avLst/>
                <a:gdLst/>
                <a:ahLst/>
                <a:cxnLst>
                  <a:cxn ang="0">
                    <a:pos x="0" y="0"/>
                  </a:cxn>
                  <a:cxn ang="0">
                    <a:pos x="5" y="3"/>
                  </a:cxn>
                  <a:cxn ang="0">
                    <a:pos x="86" y="84"/>
                  </a:cxn>
                  <a:cxn ang="0">
                    <a:pos x="81" y="80"/>
                  </a:cxn>
                  <a:cxn ang="0">
                    <a:pos x="0" y="0"/>
                  </a:cxn>
                </a:cxnLst>
                <a:rect l="0" t="0" r="r" b="b"/>
                <a:pathLst>
                  <a:path w="86" h="84">
                    <a:moveTo>
                      <a:pt x="0" y="0"/>
                    </a:moveTo>
                    <a:lnTo>
                      <a:pt x="5" y="3"/>
                    </a:lnTo>
                    <a:lnTo>
                      <a:pt x="86" y="84"/>
                    </a:lnTo>
                    <a:lnTo>
                      <a:pt x="81" y="80"/>
                    </a:lnTo>
                    <a:lnTo>
                      <a:pt x="0" y="0"/>
                    </a:lnTo>
                    <a:close/>
                  </a:path>
                </a:pathLst>
              </a:custGeom>
              <a:solidFill>
                <a:srgbClr val="4C98BE"/>
              </a:solidFill>
              <a:ln w="9525">
                <a:noFill/>
                <a:round/>
                <a:headEnd/>
                <a:tailEnd/>
              </a:ln>
            </p:spPr>
            <p:txBody>
              <a:bodyPr/>
              <a:lstStyle/>
              <a:p>
                <a:endParaRPr lang="en-US"/>
              </a:p>
            </p:txBody>
          </p:sp>
          <p:sp>
            <p:nvSpPr>
              <p:cNvPr id="274303" name="Freeform 2943"/>
              <p:cNvSpPr>
                <a:spLocks/>
              </p:cNvSpPr>
              <p:nvPr/>
            </p:nvSpPr>
            <p:spPr bwMode="auto">
              <a:xfrm>
                <a:off x="158" y="3283"/>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B97BD"/>
              </a:solidFill>
              <a:ln w="9525">
                <a:noFill/>
                <a:round/>
                <a:headEnd/>
                <a:tailEnd/>
              </a:ln>
            </p:spPr>
            <p:txBody>
              <a:bodyPr/>
              <a:lstStyle/>
              <a:p>
                <a:endParaRPr lang="en-US"/>
              </a:p>
            </p:txBody>
          </p:sp>
          <p:sp>
            <p:nvSpPr>
              <p:cNvPr id="274304" name="Freeform 2944"/>
              <p:cNvSpPr>
                <a:spLocks/>
              </p:cNvSpPr>
              <p:nvPr/>
            </p:nvSpPr>
            <p:spPr bwMode="auto">
              <a:xfrm>
                <a:off x="164" y="3286"/>
                <a:ext cx="86" cy="84"/>
              </a:xfrm>
              <a:custGeom>
                <a:avLst/>
                <a:gdLst/>
                <a:ahLst/>
                <a:cxnLst>
                  <a:cxn ang="0">
                    <a:pos x="0" y="0"/>
                  </a:cxn>
                  <a:cxn ang="0">
                    <a:pos x="5" y="3"/>
                  </a:cxn>
                  <a:cxn ang="0">
                    <a:pos x="86" y="84"/>
                  </a:cxn>
                  <a:cxn ang="0">
                    <a:pos x="81" y="81"/>
                  </a:cxn>
                  <a:cxn ang="0">
                    <a:pos x="0" y="0"/>
                  </a:cxn>
                </a:cxnLst>
                <a:rect l="0" t="0" r="r" b="b"/>
                <a:pathLst>
                  <a:path w="86" h="84">
                    <a:moveTo>
                      <a:pt x="0" y="0"/>
                    </a:moveTo>
                    <a:lnTo>
                      <a:pt x="5" y="3"/>
                    </a:lnTo>
                    <a:lnTo>
                      <a:pt x="86" y="84"/>
                    </a:lnTo>
                    <a:lnTo>
                      <a:pt x="81" y="81"/>
                    </a:lnTo>
                    <a:lnTo>
                      <a:pt x="0" y="0"/>
                    </a:lnTo>
                    <a:close/>
                  </a:path>
                </a:pathLst>
              </a:custGeom>
              <a:solidFill>
                <a:srgbClr val="4A96BC"/>
              </a:solidFill>
              <a:ln w="9525">
                <a:noFill/>
                <a:round/>
                <a:headEnd/>
                <a:tailEnd/>
              </a:ln>
            </p:spPr>
            <p:txBody>
              <a:bodyPr/>
              <a:lstStyle/>
              <a:p>
                <a:endParaRPr lang="en-US"/>
              </a:p>
            </p:txBody>
          </p:sp>
          <p:sp>
            <p:nvSpPr>
              <p:cNvPr id="274305" name="Freeform 2945"/>
              <p:cNvSpPr>
                <a:spLocks/>
              </p:cNvSpPr>
              <p:nvPr/>
            </p:nvSpPr>
            <p:spPr bwMode="auto">
              <a:xfrm>
                <a:off x="169" y="3289"/>
                <a:ext cx="98" cy="90"/>
              </a:xfrm>
              <a:custGeom>
                <a:avLst/>
                <a:gdLst/>
                <a:ahLst/>
                <a:cxnLst>
                  <a:cxn ang="0">
                    <a:pos x="0" y="0"/>
                  </a:cxn>
                  <a:cxn ang="0">
                    <a:pos x="18" y="9"/>
                  </a:cxn>
                  <a:cxn ang="0">
                    <a:pos x="98" y="90"/>
                  </a:cxn>
                  <a:cxn ang="0">
                    <a:pos x="81" y="81"/>
                  </a:cxn>
                  <a:cxn ang="0">
                    <a:pos x="0" y="0"/>
                  </a:cxn>
                </a:cxnLst>
                <a:rect l="0" t="0" r="r" b="b"/>
                <a:pathLst>
                  <a:path w="98" h="90">
                    <a:moveTo>
                      <a:pt x="0" y="0"/>
                    </a:moveTo>
                    <a:lnTo>
                      <a:pt x="18" y="9"/>
                    </a:lnTo>
                    <a:lnTo>
                      <a:pt x="98" y="90"/>
                    </a:lnTo>
                    <a:lnTo>
                      <a:pt x="81" y="81"/>
                    </a:lnTo>
                    <a:lnTo>
                      <a:pt x="0" y="0"/>
                    </a:lnTo>
                    <a:close/>
                  </a:path>
                </a:pathLst>
              </a:custGeom>
              <a:solidFill>
                <a:srgbClr val="4A95BB"/>
              </a:solidFill>
              <a:ln w="9525">
                <a:noFill/>
                <a:round/>
                <a:headEnd/>
                <a:tailEnd/>
              </a:ln>
            </p:spPr>
            <p:txBody>
              <a:bodyPr/>
              <a:lstStyle/>
              <a:p>
                <a:endParaRPr lang="en-US"/>
              </a:p>
            </p:txBody>
          </p:sp>
          <p:sp>
            <p:nvSpPr>
              <p:cNvPr id="274306" name="Line 2946"/>
              <p:cNvSpPr>
                <a:spLocks noChangeShapeType="1"/>
              </p:cNvSpPr>
              <p:nvPr/>
            </p:nvSpPr>
            <p:spPr bwMode="auto">
              <a:xfrm>
                <a:off x="169" y="3289"/>
                <a:ext cx="81" cy="81"/>
              </a:xfrm>
              <a:prstGeom prst="line">
                <a:avLst/>
              </a:prstGeom>
              <a:noFill/>
              <a:ln w="1588">
                <a:solidFill>
                  <a:srgbClr val="4A95BB"/>
                </a:solidFill>
                <a:miter lim="800000"/>
                <a:headEnd/>
                <a:tailEnd/>
              </a:ln>
            </p:spPr>
            <p:txBody>
              <a:bodyPr/>
              <a:lstStyle/>
              <a:p>
                <a:endParaRPr lang="en-US"/>
              </a:p>
            </p:txBody>
          </p:sp>
          <p:sp>
            <p:nvSpPr>
              <p:cNvPr id="274307" name="Freeform 2947"/>
              <p:cNvSpPr>
                <a:spLocks/>
              </p:cNvSpPr>
              <p:nvPr/>
            </p:nvSpPr>
            <p:spPr bwMode="auto">
              <a:xfrm>
                <a:off x="169" y="3289"/>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A95BB"/>
              </a:solidFill>
              <a:ln w="9525">
                <a:noFill/>
                <a:round/>
                <a:headEnd/>
                <a:tailEnd/>
              </a:ln>
            </p:spPr>
            <p:txBody>
              <a:bodyPr/>
              <a:lstStyle/>
              <a:p>
                <a:endParaRPr lang="en-US"/>
              </a:p>
            </p:txBody>
          </p:sp>
          <p:sp>
            <p:nvSpPr>
              <p:cNvPr id="274308" name="Freeform 2948"/>
              <p:cNvSpPr>
                <a:spLocks/>
              </p:cNvSpPr>
              <p:nvPr/>
            </p:nvSpPr>
            <p:spPr bwMode="auto">
              <a:xfrm>
                <a:off x="175" y="3292"/>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994BA"/>
              </a:solidFill>
              <a:ln w="9525">
                <a:noFill/>
                <a:round/>
                <a:headEnd/>
                <a:tailEnd/>
              </a:ln>
            </p:spPr>
            <p:txBody>
              <a:bodyPr/>
              <a:lstStyle/>
              <a:p>
                <a:endParaRPr lang="en-US"/>
              </a:p>
            </p:txBody>
          </p:sp>
          <p:sp>
            <p:nvSpPr>
              <p:cNvPr id="274309" name="Freeform 2949"/>
              <p:cNvSpPr>
                <a:spLocks/>
              </p:cNvSpPr>
              <p:nvPr/>
            </p:nvSpPr>
            <p:spPr bwMode="auto">
              <a:xfrm>
                <a:off x="181" y="3295"/>
                <a:ext cx="86" cy="84"/>
              </a:xfrm>
              <a:custGeom>
                <a:avLst/>
                <a:gdLst/>
                <a:ahLst/>
                <a:cxnLst>
                  <a:cxn ang="0">
                    <a:pos x="0" y="0"/>
                  </a:cxn>
                  <a:cxn ang="0">
                    <a:pos x="6" y="3"/>
                  </a:cxn>
                  <a:cxn ang="0">
                    <a:pos x="86" y="84"/>
                  </a:cxn>
                  <a:cxn ang="0">
                    <a:pos x="81" y="81"/>
                  </a:cxn>
                  <a:cxn ang="0">
                    <a:pos x="0" y="0"/>
                  </a:cxn>
                </a:cxnLst>
                <a:rect l="0" t="0" r="r" b="b"/>
                <a:pathLst>
                  <a:path w="86" h="84">
                    <a:moveTo>
                      <a:pt x="0" y="0"/>
                    </a:moveTo>
                    <a:lnTo>
                      <a:pt x="6" y="3"/>
                    </a:lnTo>
                    <a:lnTo>
                      <a:pt x="86" y="84"/>
                    </a:lnTo>
                    <a:lnTo>
                      <a:pt x="81" y="81"/>
                    </a:lnTo>
                    <a:lnTo>
                      <a:pt x="0" y="0"/>
                    </a:lnTo>
                    <a:close/>
                  </a:path>
                </a:pathLst>
              </a:custGeom>
              <a:solidFill>
                <a:srgbClr val="4993B9"/>
              </a:solidFill>
              <a:ln w="9525">
                <a:noFill/>
                <a:round/>
                <a:headEnd/>
                <a:tailEnd/>
              </a:ln>
            </p:spPr>
            <p:txBody>
              <a:bodyPr/>
              <a:lstStyle/>
              <a:p>
                <a:endParaRPr lang="en-US"/>
              </a:p>
            </p:txBody>
          </p:sp>
          <p:sp>
            <p:nvSpPr>
              <p:cNvPr id="274310" name="Freeform 2950"/>
              <p:cNvSpPr>
                <a:spLocks/>
              </p:cNvSpPr>
              <p:nvPr/>
            </p:nvSpPr>
            <p:spPr bwMode="auto">
              <a:xfrm>
                <a:off x="187" y="3298"/>
                <a:ext cx="98" cy="89"/>
              </a:xfrm>
              <a:custGeom>
                <a:avLst/>
                <a:gdLst/>
                <a:ahLst/>
                <a:cxnLst>
                  <a:cxn ang="0">
                    <a:pos x="0" y="0"/>
                  </a:cxn>
                  <a:cxn ang="0">
                    <a:pos x="18" y="9"/>
                  </a:cxn>
                  <a:cxn ang="0">
                    <a:pos x="98" y="89"/>
                  </a:cxn>
                  <a:cxn ang="0">
                    <a:pos x="80" y="81"/>
                  </a:cxn>
                  <a:cxn ang="0">
                    <a:pos x="0" y="0"/>
                  </a:cxn>
                </a:cxnLst>
                <a:rect l="0" t="0" r="r" b="b"/>
                <a:pathLst>
                  <a:path w="98" h="89">
                    <a:moveTo>
                      <a:pt x="0" y="0"/>
                    </a:moveTo>
                    <a:lnTo>
                      <a:pt x="18" y="9"/>
                    </a:lnTo>
                    <a:lnTo>
                      <a:pt x="98" y="89"/>
                    </a:lnTo>
                    <a:lnTo>
                      <a:pt x="80" y="81"/>
                    </a:lnTo>
                    <a:lnTo>
                      <a:pt x="0" y="0"/>
                    </a:lnTo>
                    <a:close/>
                  </a:path>
                </a:pathLst>
              </a:custGeom>
              <a:solidFill>
                <a:srgbClr val="4993B8"/>
              </a:solidFill>
              <a:ln w="9525">
                <a:noFill/>
                <a:round/>
                <a:headEnd/>
                <a:tailEnd/>
              </a:ln>
            </p:spPr>
            <p:txBody>
              <a:bodyPr/>
              <a:lstStyle/>
              <a:p>
                <a:endParaRPr lang="en-US"/>
              </a:p>
            </p:txBody>
          </p:sp>
          <p:sp>
            <p:nvSpPr>
              <p:cNvPr id="274311" name="Line 2951"/>
              <p:cNvSpPr>
                <a:spLocks noChangeShapeType="1"/>
              </p:cNvSpPr>
              <p:nvPr/>
            </p:nvSpPr>
            <p:spPr bwMode="auto">
              <a:xfrm>
                <a:off x="187" y="3298"/>
                <a:ext cx="80" cy="81"/>
              </a:xfrm>
              <a:prstGeom prst="line">
                <a:avLst/>
              </a:prstGeom>
              <a:noFill/>
              <a:ln w="1588">
                <a:solidFill>
                  <a:srgbClr val="4993B8"/>
                </a:solidFill>
                <a:miter lim="800000"/>
                <a:headEnd/>
                <a:tailEnd/>
              </a:ln>
            </p:spPr>
            <p:txBody>
              <a:bodyPr/>
              <a:lstStyle/>
              <a:p>
                <a:endParaRPr lang="en-US"/>
              </a:p>
            </p:txBody>
          </p:sp>
          <p:sp>
            <p:nvSpPr>
              <p:cNvPr id="274312" name="Freeform 2952"/>
              <p:cNvSpPr>
                <a:spLocks/>
              </p:cNvSpPr>
              <p:nvPr/>
            </p:nvSpPr>
            <p:spPr bwMode="auto">
              <a:xfrm>
                <a:off x="187" y="3298"/>
                <a:ext cx="89" cy="85"/>
              </a:xfrm>
              <a:custGeom>
                <a:avLst/>
                <a:gdLst/>
                <a:ahLst/>
                <a:cxnLst>
                  <a:cxn ang="0">
                    <a:pos x="0" y="0"/>
                  </a:cxn>
                  <a:cxn ang="0">
                    <a:pos x="9" y="5"/>
                  </a:cxn>
                  <a:cxn ang="0">
                    <a:pos x="89" y="85"/>
                  </a:cxn>
                  <a:cxn ang="0">
                    <a:pos x="80" y="81"/>
                  </a:cxn>
                  <a:cxn ang="0">
                    <a:pos x="0" y="0"/>
                  </a:cxn>
                </a:cxnLst>
                <a:rect l="0" t="0" r="r" b="b"/>
                <a:pathLst>
                  <a:path w="89" h="85">
                    <a:moveTo>
                      <a:pt x="0" y="0"/>
                    </a:moveTo>
                    <a:lnTo>
                      <a:pt x="9" y="5"/>
                    </a:lnTo>
                    <a:lnTo>
                      <a:pt x="89" y="85"/>
                    </a:lnTo>
                    <a:lnTo>
                      <a:pt x="80" y="81"/>
                    </a:lnTo>
                    <a:lnTo>
                      <a:pt x="0" y="0"/>
                    </a:lnTo>
                    <a:close/>
                  </a:path>
                </a:pathLst>
              </a:custGeom>
              <a:solidFill>
                <a:srgbClr val="4993B8"/>
              </a:solidFill>
              <a:ln w="9525">
                <a:noFill/>
                <a:round/>
                <a:headEnd/>
                <a:tailEnd/>
              </a:ln>
            </p:spPr>
            <p:txBody>
              <a:bodyPr/>
              <a:lstStyle/>
              <a:p>
                <a:endParaRPr lang="en-US"/>
              </a:p>
            </p:txBody>
          </p:sp>
          <p:sp>
            <p:nvSpPr>
              <p:cNvPr id="274313" name="Freeform 2953"/>
              <p:cNvSpPr>
                <a:spLocks/>
              </p:cNvSpPr>
              <p:nvPr/>
            </p:nvSpPr>
            <p:spPr bwMode="auto">
              <a:xfrm>
                <a:off x="196" y="3303"/>
                <a:ext cx="89" cy="84"/>
              </a:xfrm>
              <a:custGeom>
                <a:avLst/>
                <a:gdLst/>
                <a:ahLst/>
                <a:cxnLst>
                  <a:cxn ang="0">
                    <a:pos x="0" y="0"/>
                  </a:cxn>
                  <a:cxn ang="0">
                    <a:pos x="9" y="4"/>
                  </a:cxn>
                  <a:cxn ang="0">
                    <a:pos x="89" y="84"/>
                  </a:cxn>
                  <a:cxn ang="0">
                    <a:pos x="80" y="80"/>
                  </a:cxn>
                  <a:cxn ang="0">
                    <a:pos x="0" y="0"/>
                  </a:cxn>
                </a:cxnLst>
                <a:rect l="0" t="0" r="r" b="b"/>
                <a:pathLst>
                  <a:path w="89" h="84">
                    <a:moveTo>
                      <a:pt x="0" y="0"/>
                    </a:moveTo>
                    <a:lnTo>
                      <a:pt x="9" y="4"/>
                    </a:lnTo>
                    <a:lnTo>
                      <a:pt x="89" y="84"/>
                    </a:lnTo>
                    <a:lnTo>
                      <a:pt x="80" y="80"/>
                    </a:lnTo>
                    <a:lnTo>
                      <a:pt x="0" y="0"/>
                    </a:lnTo>
                    <a:close/>
                  </a:path>
                </a:pathLst>
              </a:custGeom>
              <a:solidFill>
                <a:srgbClr val="4892B7"/>
              </a:solidFill>
              <a:ln w="9525">
                <a:noFill/>
                <a:round/>
                <a:headEnd/>
                <a:tailEnd/>
              </a:ln>
            </p:spPr>
            <p:txBody>
              <a:bodyPr/>
              <a:lstStyle/>
              <a:p>
                <a:endParaRPr lang="en-US"/>
              </a:p>
            </p:txBody>
          </p:sp>
          <p:sp>
            <p:nvSpPr>
              <p:cNvPr id="274314" name="Freeform 2954"/>
              <p:cNvSpPr>
                <a:spLocks/>
              </p:cNvSpPr>
              <p:nvPr/>
            </p:nvSpPr>
            <p:spPr bwMode="auto">
              <a:xfrm>
                <a:off x="205" y="3307"/>
                <a:ext cx="99" cy="88"/>
              </a:xfrm>
              <a:custGeom>
                <a:avLst/>
                <a:gdLst/>
                <a:ahLst/>
                <a:cxnLst>
                  <a:cxn ang="0">
                    <a:pos x="0" y="0"/>
                  </a:cxn>
                  <a:cxn ang="0">
                    <a:pos x="18" y="8"/>
                  </a:cxn>
                  <a:cxn ang="0">
                    <a:pos x="99" y="88"/>
                  </a:cxn>
                  <a:cxn ang="0">
                    <a:pos x="80" y="80"/>
                  </a:cxn>
                  <a:cxn ang="0">
                    <a:pos x="0" y="0"/>
                  </a:cxn>
                </a:cxnLst>
                <a:rect l="0" t="0" r="r" b="b"/>
                <a:pathLst>
                  <a:path w="99" h="88">
                    <a:moveTo>
                      <a:pt x="0" y="0"/>
                    </a:moveTo>
                    <a:lnTo>
                      <a:pt x="18" y="8"/>
                    </a:lnTo>
                    <a:lnTo>
                      <a:pt x="99" y="88"/>
                    </a:lnTo>
                    <a:lnTo>
                      <a:pt x="80" y="80"/>
                    </a:lnTo>
                    <a:lnTo>
                      <a:pt x="0" y="0"/>
                    </a:lnTo>
                    <a:close/>
                  </a:path>
                </a:pathLst>
              </a:custGeom>
              <a:solidFill>
                <a:srgbClr val="4891B6"/>
              </a:solidFill>
              <a:ln w="9525">
                <a:noFill/>
                <a:round/>
                <a:headEnd/>
                <a:tailEnd/>
              </a:ln>
            </p:spPr>
            <p:txBody>
              <a:bodyPr/>
              <a:lstStyle/>
              <a:p>
                <a:endParaRPr lang="en-US"/>
              </a:p>
            </p:txBody>
          </p:sp>
          <p:sp>
            <p:nvSpPr>
              <p:cNvPr id="274315" name="Line 2955"/>
              <p:cNvSpPr>
                <a:spLocks noChangeShapeType="1"/>
              </p:cNvSpPr>
              <p:nvPr/>
            </p:nvSpPr>
            <p:spPr bwMode="auto">
              <a:xfrm>
                <a:off x="205" y="3307"/>
                <a:ext cx="80" cy="80"/>
              </a:xfrm>
              <a:prstGeom prst="line">
                <a:avLst/>
              </a:prstGeom>
              <a:noFill/>
              <a:ln w="1588">
                <a:solidFill>
                  <a:srgbClr val="4891B6"/>
                </a:solidFill>
                <a:miter lim="800000"/>
                <a:headEnd/>
                <a:tailEnd/>
              </a:ln>
            </p:spPr>
            <p:txBody>
              <a:bodyPr/>
              <a:lstStyle/>
              <a:p>
                <a:endParaRPr lang="en-US"/>
              </a:p>
            </p:txBody>
          </p:sp>
          <p:sp>
            <p:nvSpPr>
              <p:cNvPr id="274316" name="Freeform 2956"/>
              <p:cNvSpPr>
                <a:spLocks/>
              </p:cNvSpPr>
              <p:nvPr/>
            </p:nvSpPr>
            <p:spPr bwMode="auto">
              <a:xfrm>
                <a:off x="205" y="3307"/>
                <a:ext cx="86" cy="83"/>
              </a:xfrm>
              <a:custGeom>
                <a:avLst/>
                <a:gdLst/>
                <a:ahLst/>
                <a:cxnLst>
                  <a:cxn ang="0">
                    <a:pos x="0" y="0"/>
                  </a:cxn>
                  <a:cxn ang="0">
                    <a:pos x="6" y="3"/>
                  </a:cxn>
                  <a:cxn ang="0">
                    <a:pos x="86" y="83"/>
                  </a:cxn>
                  <a:cxn ang="0">
                    <a:pos x="80" y="80"/>
                  </a:cxn>
                  <a:cxn ang="0">
                    <a:pos x="0" y="0"/>
                  </a:cxn>
                </a:cxnLst>
                <a:rect l="0" t="0" r="r" b="b"/>
                <a:pathLst>
                  <a:path w="86" h="83">
                    <a:moveTo>
                      <a:pt x="0" y="0"/>
                    </a:moveTo>
                    <a:lnTo>
                      <a:pt x="6" y="3"/>
                    </a:lnTo>
                    <a:lnTo>
                      <a:pt x="86" y="83"/>
                    </a:lnTo>
                    <a:lnTo>
                      <a:pt x="80" y="80"/>
                    </a:lnTo>
                    <a:lnTo>
                      <a:pt x="0" y="0"/>
                    </a:lnTo>
                    <a:close/>
                  </a:path>
                </a:pathLst>
              </a:custGeom>
              <a:solidFill>
                <a:srgbClr val="4891B6"/>
              </a:solidFill>
              <a:ln w="9525">
                <a:noFill/>
                <a:round/>
                <a:headEnd/>
                <a:tailEnd/>
              </a:ln>
            </p:spPr>
            <p:txBody>
              <a:bodyPr/>
              <a:lstStyle/>
              <a:p>
                <a:endParaRPr lang="en-US"/>
              </a:p>
            </p:txBody>
          </p:sp>
          <p:sp>
            <p:nvSpPr>
              <p:cNvPr id="274317" name="Freeform 2957"/>
              <p:cNvSpPr>
                <a:spLocks/>
              </p:cNvSpPr>
              <p:nvPr/>
            </p:nvSpPr>
            <p:spPr bwMode="auto">
              <a:xfrm>
                <a:off x="211" y="3310"/>
                <a:ext cx="87" cy="83"/>
              </a:xfrm>
              <a:custGeom>
                <a:avLst/>
                <a:gdLst/>
                <a:ahLst/>
                <a:cxnLst>
                  <a:cxn ang="0">
                    <a:pos x="0" y="0"/>
                  </a:cxn>
                  <a:cxn ang="0">
                    <a:pos x="6" y="2"/>
                  </a:cxn>
                  <a:cxn ang="0">
                    <a:pos x="87" y="83"/>
                  </a:cxn>
                  <a:cxn ang="0">
                    <a:pos x="80" y="80"/>
                  </a:cxn>
                  <a:cxn ang="0">
                    <a:pos x="0" y="0"/>
                  </a:cxn>
                </a:cxnLst>
                <a:rect l="0" t="0" r="r" b="b"/>
                <a:pathLst>
                  <a:path w="87" h="83">
                    <a:moveTo>
                      <a:pt x="0" y="0"/>
                    </a:moveTo>
                    <a:lnTo>
                      <a:pt x="6" y="2"/>
                    </a:lnTo>
                    <a:lnTo>
                      <a:pt x="87" y="83"/>
                    </a:lnTo>
                    <a:lnTo>
                      <a:pt x="80" y="80"/>
                    </a:lnTo>
                    <a:lnTo>
                      <a:pt x="0" y="0"/>
                    </a:lnTo>
                    <a:close/>
                  </a:path>
                </a:pathLst>
              </a:custGeom>
              <a:solidFill>
                <a:srgbClr val="4790B5"/>
              </a:solidFill>
              <a:ln w="9525">
                <a:noFill/>
                <a:round/>
                <a:headEnd/>
                <a:tailEnd/>
              </a:ln>
            </p:spPr>
            <p:txBody>
              <a:bodyPr/>
              <a:lstStyle/>
              <a:p>
                <a:endParaRPr lang="en-US"/>
              </a:p>
            </p:txBody>
          </p:sp>
          <p:sp>
            <p:nvSpPr>
              <p:cNvPr id="274318" name="Freeform 2958"/>
              <p:cNvSpPr>
                <a:spLocks/>
              </p:cNvSpPr>
              <p:nvPr/>
            </p:nvSpPr>
            <p:spPr bwMode="auto">
              <a:xfrm>
                <a:off x="217" y="3312"/>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8FB4"/>
              </a:solidFill>
              <a:ln w="9525">
                <a:noFill/>
                <a:round/>
                <a:headEnd/>
                <a:tailEnd/>
              </a:ln>
            </p:spPr>
            <p:txBody>
              <a:bodyPr/>
              <a:lstStyle/>
              <a:p>
                <a:endParaRPr lang="en-US"/>
              </a:p>
            </p:txBody>
          </p:sp>
          <p:sp>
            <p:nvSpPr>
              <p:cNvPr id="274319" name="Freeform 2959"/>
              <p:cNvSpPr>
                <a:spLocks/>
              </p:cNvSpPr>
              <p:nvPr/>
            </p:nvSpPr>
            <p:spPr bwMode="auto">
              <a:xfrm>
                <a:off x="223" y="3315"/>
                <a:ext cx="100" cy="88"/>
              </a:xfrm>
              <a:custGeom>
                <a:avLst/>
                <a:gdLst/>
                <a:ahLst/>
                <a:cxnLst>
                  <a:cxn ang="0">
                    <a:pos x="0" y="0"/>
                  </a:cxn>
                  <a:cxn ang="0">
                    <a:pos x="19" y="7"/>
                  </a:cxn>
                  <a:cxn ang="0">
                    <a:pos x="100" y="88"/>
                  </a:cxn>
                  <a:cxn ang="0">
                    <a:pos x="81" y="80"/>
                  </a:cxn>
                  <a:cxn ang="0">
                    <a:pos x="0" y="0"/>
                  </a:cxn>
                </a:cxnLst>
                <a:rect l="0" t="0" r="r" b="b"/>
                <a:pathLst>
                  <a:path w="100" h="88">
                    <a:moveTo>
                      <a:pt x="0" y="0"/>
                    </a:moveTo>
                    <a:lnTo>
                      <a:pt x="19" y="7"/>
                    </a:lnTo>
                    <a:lnTo>
                      <a:pt x="100" y="88"/>
                    </a:lnTo>
                    <a:lnTo>
                      <a:pt x="81" y="80"/>
                    </a:lnTo>
                    <a:lnTo>
                      <a:pt x="0" y="0"/>
                    </a:lnTo>
                    <a:close/>
                  </a:path>
                </a:pathLst>
              </a:custGeom>
              <a:solidFill>
                <a:srgbClr val="478FB3"/>
              </a:solidFill>
              <a:ln w="9525">
                <a:noFill/>
                <a:round/>
                <a:headEnd/>
                <a:tailEnd/>
              </a:ln>
            </p:spPr>
            <p:txBody>
              <a:bodyPr/>
              <a:lstStyle/>
              <a:p>
                <a:endParaRPr lang="en-US"/>
              </a:p>
            </p:txBody>
          </p:sp>
          <p:sp>
            <p:nvSpPr>
              <p:cNvPr id="274320" name="Line 2960"/>
              <p:cNvSpPr>
                <a:spLocks noChangeShapeType="1"/>
              </p:cNvSpPr>
              <p:nvPr/>
            </p:nvSpPr>
            <p:spPr bwMode="auto">
              <a:xfrm>
                <a:off x="223" y="3315"/>
                <a:ext cx="81" cy="80"/>
              </a:xfrm>
              <a:prstGeom prst="line">
                <a:avLst/>
              </a:prstGeom>
              <a:noFill/>
              <a:ln w="1588">
                <a:solidFill>
                  <a:srgbClr val="478FB3"/>
                </a:solidFill>
                <a:miter lim="800000"/>
                <a:headEnd/>
                <a:tailEnd/>
              </a:ln>
            </p:spPr>
            <p:txBody>
              <a:bodyPr/>
              <a:lstStyle/>
              <a:p>
                <a:endParaRPr lang="en-US"/>
              </a:p>
            </p:txBody>
          </p:sp>
          <p:sp>
            <p:nvSpPr>
              <p:cNvPr id="274321" name="Freeform 2961"/>
              <p:cNvSpPr>
                <a:spLocks/>
              </p:cNvSpPr>
              <p:nvPr/>
            </p:nvSpPr>
            <p:spPr bwMode="auto">
              <a:xfrm>
                <a:off x="223" y="3315"/>
                <a:ext cx="90" cy="84"/>
              </a:xfrm>
              <a:custGeom>
                <a:avLst/>
                <a:gdLst/>
                <a:ahLst/>
                <a:cxnLst>
                  <a:cxn ang="0">
                    <a:pos x="0" y="0"/>
                  </a:cxn>
                  <a:cxn ang="0">
                    <a:pos x="10" y="3"/>
                  </a:cxn>
                  <a:cxn ang="0">
                    <a:pos x="90" y="84"/>
                  </a:cxn>
                  <a:cxn ang="0">
                    <a:pos x="81" y="80"/>
                  </a:cxn>
                  <a:cxn ang="0">
                    <a:pos x="0" y="0"/>
                  </a:cxn>
                </a:cxnLst>
                <a:rect l="0" t="0" r="r" b="b"/>
                <a:pathLst>
                  <a:path w="90" h="84">
                    <a:moveTo>
                      <a:pt x="0" y="0"/>
                    </a:moveTo>
                    <a:lnTo>
                      <a:pt x="10" y="3"/>
                    </a:lnTo>
                    <a:lnTo>
                      <a:pt x="90" y="84"/>
                    </a:lnTo>
                    <a:lnTo>
                      <a:pt x="81" y="80"/>
                    </a:lnTo>
                    <a:lnTo>
                      <a:pt x="0" y="0"/>
                    </a:lnTo>
                    <a:close/>
                  </a:path>
                </a:pathLst>
              </a:custGeom>
              <a:solidFill>
                <a:srgbClr val="478FB3"/>
              </a:solidFill>
              <a:ln w="9525">
                <a:noFill/>
                <a:round/>
                <a:headEnd/>
                <a:tailEnd/>
              </a:ln>
            </p:spPr>
            <p:txBody>
              <a:bodyPr/>
              <a:lstStyle/>
              <a:p>
                <a:endParaRPr lang="en-US"/>
              </a:p>
            </p:txBody>
          </p:sp>
          <p:sp>
            <p:nvSpPr>
              <p:cNvPr id="274322" name="Freeform 2962"/>
              <p:cNvSpPr>
                <a:spLocks/>
              </p:cNvSpPr>
              <p:nvPr/>
            </p:nvSpPr>
            <p:spPr bwMode="auto">
              <a:xfrm>
                <a:off x="233" y="3318"/>
                <a:ext cx="90" cy="85"/>
              </a:xfrm>
              <a:custGeom>
                <a:avLst/>
                <a:gdLst/>
                <a:ahLst/>
                <a:cxnLst>
                  <a:cxn ang="0">
                    <a:pos x="0" y="0"/>
                  </a:cxn>
                  <a:cxn ang="0">
                    <a:pos x="9" y="4"/>
                  </a:cxn>
                  <a:cxn ang="0">
                    <a:pos x="90" y="85"/>
                  </a:cxn>
                  <a:cxn ang="0">
                    <a:pos x="80" y="81"/>
                  </a:cxn>
                  <a:cxn ang="0">
                    <a:pos x="0" y="0"/>
                  </a:cxn>
                </a:cxnLst>
                <a:rect l="0" t="0" r="r" b="b"/>
                <a:pathLst>
                  <a:path w="90" h="85">
                    <a:moveTo>
                      <a:pt x="0" y="0"/>
                    </a:moveTo>
                    <a:lnTo>
                      <a:pt x="9" y="4"/>
                    </a:lnTo>
                    <a:lnTo>
                      <a:pt x="90" y="85"/>
                    </a:lnTo>
                    <a:lnTo>
                      <a:pt x="80" y="81"/>
                    </a:lnTo>
                    <a:lnTo>
                      <a:pt x="0" y="0"/>
                    </a:lnTo>
                    <a:close/>
                  </a:path>
                </a:pathLst>
              </a:custGeom>
              <a:solidFill>
                <a:srgbClr val="468EB2"/>
              </a:solidFill>
              <a:ln w="9525">
                <a:noFill/>
                <a:round/>
                <a:headEnd/>
                <a:tailEnd/>
              </a:ln>
            </p:spPr>
            <p:txBody>
              <a:bodyPr/>
              <a:lstStyle/>
              <a:p>
                <a:endParaRPr lang="en-US"/>
              </a:p>
            </p:txBody>
          </p:sp>
          <p:sp>
            <p:nvSpPr>
              <p:cNvPr id="274323" name="Freeform 2963"/>
              <p:cNvSpPr>
                <a:spLocks/>
              </p:cNvSpPr>
              <p:nvPr/>
            </p:nvSpPr>
            <p:spPr bwMode="auto">
              <a:xfrm>
                <a:off x="242" y="3322"/>
                <a:ext cx="100" cy="87"/>
              </a:xfrm>
              <a:custGeom>
                <a:avLst/>
                <a:gdLst/>
                <a:ahLst/>
                <a:cxnLst>
                  <a:cxn ang="0">
                    <a:pos x="0" y="0"/>
                  </a:cxn>
                  <a:cxn ang="0">
                    <a:pos x="20" y="7"/>
                  </a:cxn>
                  <a:cxn ang="0">
                    <a:pos x="100" y="87"/>
                  </a:cxn>
                  <a:cxn ang="0">
                    <a:pos x="81" y="81"/>
                  </a:cxn>
                  <a:cxn ang="0">
                    <a:pos x="0" y="0"/>
                  </a:cxn>
                </a:cxnLst>
                <a:rect l="0" t="0" r="r" b="b"/>
                <a:pathLst>
                  <a:path w="100" h="87">
                    <a:moveTo>
                      <a:pt x="0" y="0"/>
                    </a:moveTo>
                    <a:lnTo>
                      <a:pt x="20" y="7"/>
                    </a:lnTo>
                    <a:lnTo>
                      <a:pt x="100" y="87"/>
                    </a:lnTo>
                    <a:lnTo>
                      <a:pt x="81" y="81"/>
                    </a:lnTo>
                    <a:lnTo>
                      <a:pt x="0" y="0"/>
                    </a:lnTo>
                    <a:close/>
                  </a:path>
                </a:pathLst>
              </a:custGeom>
              <a:solidFill>
                <a:srgbClr val="468DB1"/>
              </a:solidFill>
              <a:ln w="9525">
                <a:noFill/>
                <a:round/>
                <a:headEnd/>
                <a:tailEnd/>
              </a:ln>
            </p:spPr>
            <p:txBody>
              <a:bodyPr/>
              <a:lstStyle/>
              <a:p>
                <a:endParaRPr lang="en-US"/>
              </a:p>
            </p:txBody>
          </p:sp>
          <p:sp>
            <p:nvSpPr>
              <p:cNvPr id="274324" name="Line 2964"/>
              <p:cNvSpPr>
                <a:spLocks noChangeShapeType="1"/>
              </p:cNvSpPr>
              <p:nvPr/>
            </p:nvSpPr>
            <p:spPr bwMode="auto">
              <a:xfrm>
                <a:off x="242" y="3322"/>
                <a:ext cx="81" cy="81"/>
              </a:xfrm>
              <a:prstGeom prst="line">
                <a:avLst/>
              </a:prstGeom>
              <a:noFill/>
              <a:ln w="1588">
                <a:solidFill>
                  <a:srgbClr val="468DB1"/>
                </a:solidFill>
                <a:miter lim="800000"/>
                <a:headEnd/>
                <a:tailEnd/>
              </a:ln>
            </p:spPr>
            <p:txBody>
              <a:bodyPr/>
              <a:lstStyle/>
              <a:p>
                <a:endParaRPr lang="en-US"/>
              </a:p>
            </p:txBody>
          </p:sp>
          <p:sp>
            <p:nvSpPr>
              <p:cNvPr id="274325" name="Freeform 2965"/>
              <p:cNvSpPr>
                <a:spLocks/>
              </p:cNvSpPr>
              <p:nvPr/>
            </p:nvSpPr>
            <p:spPr bwMode="auto">
              <a:xfrm>
                <a:off x="242" y="3322"/>
                <a:ext cx="87" cy="83"/>
              </a:xfrm>
              <a:custGeom>
                <a:avLst/>
                <a:gdLst/>
                <a:ahLst/>
                <a:cxnLst>
                  <a:cxn ang="0">
                    <a:pos x="0" y="0"/>
                  </a:cxn>
                  <a:cxn ang="0">
                    <a:pos x="7" y="2"/>
                  </a:cxn>
                  <a:cxn ang="0">
                    <a:pos x="87" y="83"/>
                  </a:cxn>
                  <a:cxn ang="0">
                    <a:pos x="81" y="81"/>
                  </a:cxn>
                  <a:cxn ang="0">
                    <a:pos x="0" y="0"/>
                  </a:cxn>
                </a:cxnLst>
                <a:rect l="0" t="0" r="r" b="b"/>
                <a:pathLst>
                  <a:path w="87" h="83">
                    <a:moveTo>
                      <a:pt x="0" y="0"/>
                    </a:moveTo>
                    <a:lnTo>
                      <a:pt x="7" y="2"/>
                    </a:lnTo>
                    <a:lnTo>
                      <a:pt x="87" y="83"/>
                    </a:lnTo>
                    <a:lnTo>
                      <a:pt x="81" y="81"/>
                    </a:lnTo>
                    <a:lnTo>
                      <a:pt x="0" y="0"/>
                    </a:lnTo>
                    <a:close/>
                  </a:path>
                </a:pathLst>
              </a:custGeom>
              <a:solidFill>
                <a:srgbClr val="468DB1"/>
              </a:solidFill>
              <a:ln w="9525">
                <a:noFill/>
                <a:round/>
                <a:headEnd/>
                <a:tailEnd/>
              </a:ln>
            </p:spPr>
            <p:txBody>
              <a:bodyPr/>
              <a:lstStyle/>
              <a:p>
                <a:endParaRPr lang="en-US"/>
              </a:p>
            </p:txBody>
          </p:sp>
          <p:sp>
            <p:nvSpPr>
              <p:cNvPr id="274326" name="Freeform 2966"/>
              <p:cNvSpPr>
                <a:spLocks/>
              </p:cNvSpPr>
              <p:nvPr/>
            </p:nvSpPr>
            <p:spPr bwMode="auto">
              <a:xfrm>
                <a:off x="249" y="3324"/>
                <a:ext cx="87" cy="83"/>
              </a:xfrm>
              <a:custGeom>
                <a:avLst/>
                <a:gdLst/>
                <a:ahLst/>
                <a:cxnLst>
                  <a:cxn ang="0">
                    <a:pos x="0" y="0"/>
                  </a:cxn>
                  <a:cxn ang="0">
                    <a:pos x="6" y="3"/>
                  </a:cxn>
                  <a:cxn ang="0">
                    <a:pos x="87" y="83"/>
                  </a:cxn>
                  <a:cxn ang="0">
                    <a:pos x="80" y="81"/>
                  </a:cxn>
                  <a:cxn ang="0">
                    <a:pos x="0" y="0"/>
                  </a:cxn>
                </a:cxnLst>
                <a:rect l="0" t="0" r="r" b="b"/>
                <a:pathLst>
                  <a:path w="87" h="83">
                    <a:moveTo>
                      <a:pt x="0" y="0"/>
                    </a:moveTo>
                    <a:lnTo>
                      <a:pt x="6" y="3"/>
                    </a:lnTo>
                    <a:lnTo>
                      <a:pt x="87" y="83"/>
                    </a:lnTo>
                    <a:lnTo>
                      <a:pt x="80" y="81"/>
                    </a:lnTo>
                    <a:lnTo>
                      <a:pt x="0" y="0"/>
                    </a:lnTo>
                    <a:close/>
                  </a:path>
                </a:pathLst>
              </a:custGeom>
              <a:solidFill>
                <a:srgbClr val="458CB0"/>
              </a:solidFill>
              <a:ln w="9525">
                <a:noFill/>
                <a:round/>
                <a:headEnd/>
                <a:tailEnd/>
              </a:ln>
            </p:spPr>
            <p:txBody>
              <a:bodyPr/>
              <a:lstStyle/>
              <a:p>
                <a:endParaRPr lang="en-US"/>
              </a:p>
            </p:txBody>
          </p:sp>
          <p:sp>
            <p:nvSpPr>
              <p:cNvPr id="274327" name="Freeform 2967"/>
              <p:cNvSpPr>
                <a:spLocks/>
              </p:cNvSpPr>
              <p:nvPr/>
            </p:nvSpPr>
            <p:spPr bwMode="auto">
              <a:xfrm>
                <a:off x="255" y="3327"/>
                <a:ext cx="87" cy="82"/>
              </a:xfrm>
              <a:custGeom>
                <a:avLst/>
                <a:gdLst/>
                <a:ahLst/>
                <a:cxnLst>
                  <a:cxn ang="0">
                    <a:pos x="0" y="0"/>
                  </a:cxn>
                  <a:cxn ang="0">
                    <a:pos x="7" y="2"/>
                  </a:cxn>
                  <a:cxn ang="0">
                    <a:pos x="87" y="82"/>
                  </a:cxn>
                  <a:cxn ang="0">
                    <a:pos x="81" y="80"/>
                  </a:cxn>
                  <a:cxn ang="0">
                    <a:pos x="0" y="0"/>
                  </a:cxn>
                </a:cxnLst>
                <a:rect l="0" t="0" r="r" b="b"/>
                <a:pathLst>
                  <a:path w="87" h="82">
                    <a:moveTo>
                      <a:pt x="0" y="0"/>
                    </a:moveTo>
                    <a:lnTo>
                      <a:pt x="7" y="2"/>
                    </a:lnTo>
                    <a:lnTo>
                      <a:pt x="87" y="82"/>
                    </a:lnTo>
                    <a:lnTo>
                      <a:pt x="81" y="80"/>
                    </a:lnTo>
                    <a:lnTo>
                      <a:pt x="0" y="0"/>
                    </a:lnTo>
                    <a:close/>
                  </a:path>
                </a:pathLst>
              </a:custGeom>
              <a:solidFill>
                <a:srgbClr val="458BAF"/>
              </a:solidFill>
              <a:ln w="9525">
                <a:noFill/>
                <a:round/>
                <a:headEnd/>
                <a:tailEnd/>
              </a:ln>
            </p:spPr>
            <p:txBody>
              <a:bodyPr/>
              <a:lstStyle/>
              <a:p>
                <a:endParaRPr lang="en-US"/>
              </a:p>
            </p:txBody>
          </p:sp>
          <p:sp>
            <p:nvSpPr>
              <p:cNvPr id="274328" name="Freeform 2968"/>
              <p:cNvSpPr>
                <a:spLocks/>
              </p:cNvSpPr>
              <p:nvPr/>
            </p:nvSpPr>
            <p:spPr bwMode="auto">
              <a:xfrm>
                <a:off x="262" y="3329"/>
                <a:ext cx="101" cy="87"/>
              </a:xfrm>
              <a:custGeom>
                <a:avLst/>
                <a:gdLst/>
                <a:ahLst/>
                <a:cxnLst>
                  <a:cxn ang="0">
                    <a:pos x="0" y="0"/>
                  </a:cxn>
                  <a:cxn ang="0">
                    <a:pos x="20" y="6"/>
                  </a:cxn>
                  <a:cxn ang="0">
                    <a:pos x="101" y="87"/>
                  </a:cxn>
                  <a:cxn ang="0">
                    <a:pos x="80" y="80"/>
                  </a:cxn>
                  <a:cxn ang="0">
                    <a:pos x="0" y="0"/>
                  </a:cxn>
                </a:cxnLst>
                <a:rect l="0" t="0" r="r" b="b"/>
                <a:pathLst>
                  <a:path w="101" h="87">
                    <a:moveTo>
                      <a:pt x="0" y="0"/>
                    </a:moveTo>
                    <a:lnTo>
                      <a:pt x="20" y="6"/>
                    </a:lnTo>
                    <a:lnTo>
                      <a:pt x="101" y="87"/>
                    </a:lnTo>
                    <a:lnTo>
                      <a:pt x="80" y="80"/>
                    </a:lnTo>
                    <a:lnTo>
                      <a:pt x="0" y="0"/>
                    </a:lnTo>
                    <a:close/>
                  </a:path>
                </a:pathLst>
              </a:custGeom>
              <a:solidFill>
                <a:srgbClr val="458BAE"/>
              </a:solidFill>
              <a:ln w="9525">
                <a:noFill/>
                <a:round/>
                <a:headEnd/>
                <a:tailEnd/>
              </a:ln>
            </p:spPr>
            <p:txBody>
              <a:bodyPr/>
              <a:lstStyle/>
              <a:p>
                <a:endParaRPr lang="en-US"/>
              </a:p>
            </p:txBody>
          </p:sp>
          <p:sp>
            <p:nvSpPr>
              <p:cNvPr id="274329" name="Line 2969"/>
              <p:cNvSpPr>
                <a:spLocks noChangeShapeType="1"/>
              </p:cNvSpPr>
              <p:nvPr/>
            </p:nvSpPr>
            <p:spPr bwMode="auto">
              <a:xfrm>
                <a:off x="262" y="3329"/>
                <a:ext cx="80" cy="80"/>
              </a:xfrm>
              <a:prstGeom prst="line">
                <a:avLst/>
              </a:prstGeom>
              <a:noFill/>
              <a:ln w="1588">
                <a:solidFill>
                  <a:srgbClr val="458BAE"/>
                </a:solidFill>
                <a:miter lim="800000"/>
                <a:headEnd/>
                <a:tailEnd/>
              </a:ln>
            </p:spPr>
            <p:txBody>
              <a:bodyPr/>
              <a:lstStyle/>
              <a:p>
                <a:endParaRPr lang="en-US"/>
              </a:p>
            </p:txBody>
          </p:sp>
          <p:sp>
            <p:nvSpPr>
              <p:cNvPr id="274330" name="Freeform 2970"/>
              <p:cNvSpPr>
                <a:spLocks/>
              </p:cNvSpPr>
              <p:nvPr/>
            </p:nvSpPr>
            <p:spPr bwMode="auto">
              <a:xfrm>
                <a:off x="262" y="3329"/>
                <a:ext cx="91" cy="83"/>
              </a:xfrm>
              <a:custGeom>
                <a:avLst/>
                <a:gdLst/>
                <a:ahLst/>
                <a:cxnLst>
                  <a:cxn ang="0">
                    <a:pos x="0" y="0"/>
                  </a:cxn>
                  <a:cxn ang="0">
                    <a:pos x="10" y="3"/>
                  </a:cxn>
                  <a:cxn ang="0">
                    <a:pos x="91" y="83"/>
                  </a:cxn>
                  <a:cxn ang="0">
                    <a:pos x="80" y="80"/>
                  </a:cxn>
                  <a:cxn ang="0">
                    <a:pos x="0" y="0"/>
                  </a:cxn>
                </a:cxnLst>
                <a:rect l="0" t="0" r="r" b="b"/>
                <a:pathLst>
                  <a:path w="91" h="83">
                    <a:moveTo>
                      <a:pt x="0" y="0"/>
                    </a:moveTo>
                    <a:lnTo>
                      <a:pt x="10" y="3"/>
                    </a:lnTo>
                    <a:lnTo>
                      <a:pt x="91" y="83"/>
                    </a:lnTo>
                    <a:lnTo>
                      <a:pt x="80" y="80"/>
                    </a:lnTo>
                    <a:lnTo>
                      <a:pt x="0" y="0"/>
                    </a:lnTo>
                    <a:close/>
                  </a:path>
                </a:pathLst>
              </a:custGeom>
              <a:solidFill>
                <a:srgbClr val="458BAE"/>
              </a:solidFill>
              <a:ln w="9525">
                <a:noFill/>
                <a:round/>
                <a:headEnd/>
                <a:tailEnd/>
              </a:ln>
            </p:spPr>
            <p:txBody>
              <a:bodyPr/>
              <a:lstStyle/>
              <a:p>
                <a:endParaRPr lang="en-US"/>
              </a:p>
            </p:txBody>
          </p:sp>
          <p:sp>
            <p:nvSpPr>
              <p:cNvPr id="274331" name="Freeform 2971"/>
              <p:cNvSpPr>
                <a:spLocks/>
              </p:cNvSpPr>
              <p:nvPr/>
            </p:nvSpPr>
            <p:spPr bwMode="auto">
              <a:xfrm>
                <a:off x="272" y="3332"/>
                <a:ext cx="91" cy="84"/>
              </a:xfrm>
              <a:custGeom>
                <a:avLst/>
                <a:gdLst/>
                <a:ahLst/>
                <a:cxnLst>
                  <a:cxn ang="0">
                    <a:pos x="0" y="0"/>
                  </a:cxn>
                  <a:cxn ang="0">
                    <a:pos x="10" y="3"/>
                  </a:cxn>
                  <a:cxn ang="0">
                    <a:pos x="91" y="84"/>
                  </a:cxn>
                  <a:cxn ang="0">
                    <a:pos x="81" y="80"/>
                  </a:cxn>
                  <a:cxn ang="0">
                    <a:pos x="0" y="0"/>
                  </a:cxn>
                </a:cxnLst>
                <a:rect l="0" t="0" r="r" b="b"/>
                <a:pathLst>
                  <a:path w="91" h="84">
                    <a:moveTo>
                      <a:pt x="0" y="0"/>
                    </a:moveTo>
                    <a:lnTo>
                      <a:pt x="10" y="3"/>
                    </a:lnTo>
                    <a:lnTo>
                      <a:pt x="91" y="84"/>
                    </a:lnTo>
                    <a:lnTo>
                      <a:pt x="81" y="80"/>
                    </a:lnTo>
                    <a:lnTo>
                      <a:pt x="0" y="0"/>
                    </a:lnTo>
                    <a:close/>
                  </a:path>
                </a:pathLst>
              </a:custGeom>
              <a:solidFill>
                <a:srgbClr val="448AAD"/>
              </a:solidFill>
              <a:ln w="9525">
                <a:noFill/>
                <a:round/>
                <a:headEnd/>
                <a:tailEnd/>
              </a:ln>
            </p:spPr>
            <p:txBody>
              <a:bodyPr/>
              <a:lstStyle/>
              <a:p>
                <a:endParaRPr lang="en-US"/>
              </a:p>
            </p:txBody>
          </p:sp>
          <p:sp>
            <p:nvSpPr>
              <p:cNvPr id="274332" name="Freeform 2972"/>
              <p:cNvSpPr>
                <a:spLocks/>
              </p:cNvSpPr>
              <p:nvPr/>
            </p:nvSpPr>
            <p:spPr bwMode="auto">
              <a:xfrm>
                <a:off x="282" y="3335"/>
                <a:ext cx="102" cy="86"/>
              </a:xfrm>
              <a:custGeom>
                <a:avLst/>
                <a:gdLst/>
                <a:ahLst/>
                <a:cxnLst>
                  <a:cxn ang="0">
                    <a:pos x="0" y="0"/>
                  </a:cxn>
                  <a:cxn ang="0">
                    <a:pos x="21" y="5"/>
                  </a:cxn>
                  <a:cxn ang="0">
                    <a:pos x="102" y="86"/>
                  </a:cxn>
                  <a:cxn ang="0">
                    <a:pos x="81" y="81"/>
                  </a:cxn>
                  <a:cxn ang="0">
                    <a:pos x="0" y="0"/>
                  </a:cxn>
                </a:cxnLst>
                <a:rect l="0" t="0" r="r" b="b"/>
                <a:pathLst>
                  <a:path w="102" h="86">
                    <a:moveTo>
                      <a:pt x="0" y="0"/>
                    </a:moveTo>
                    <a:lnTo>
                      <a:pt x="21" y="5"/>
                    </a:lnTo>
                    <a:lnTo>
                      <a:pt x="102" y="86"/>
                    </a:lnTo>
                    <a:lnTo>
                      <a:pt x="81" y="81"/>
                    </a:lnTo>
                    <a:lnTo>
                      <a:pt x="0" y="0"/>
                    </a:lnTo>
                    <a:close/>
                  </a:path>
                </a:pathLst>
              </a:custGeom>
              <a:solidFill>
                <a:srgbClr val="4489AC"/>
              </a:solidFill>
              <a:ln w="9525">
                <a:noFill/>
                <a:round/>
                <a:headEnd/>
                <a:tailEnd/>
              </a:ln>
            </p:spPr>
            <p:txBody>
              <a:bodyPr/>
              <a:lstStyle/>
              <a:p>
                <a:endParaRPr lang="en-US"/>
              </a:p>
            </p:txBody>
          </p:sp>
          <p:sp>
            <p:nvSpPr>
              <p:cNvPr id="274333" name="Line 2973"/>
              <p:cNvSpPr>
                <a:spLocks noChangeShapeType="1"/>
              </p:cNvSpPr>
              <p:nvPr/>
            </p:nvSpPr>
            <p:spPr bwMode="auto">
              <a:xfrm>
                <a:off x="282" y="3335"/>
                <a:ext cx="81" cy="81"/>
              </a:xfrm>
              <a:prstGeom prst="line">
                <a:avLst/>
              </a:prstGeom>
              <a:noFill/>
              <a:ln w="1588">
                <a:solidFill>
                  <a:srgbClr val="4489AC"/>
                </a:solidFill>
                <a:miter lim="800000"/>
                <a:headEnd/>
                <a:tailEnd/>
              </a:ln>
            </p:spPr>
            <p:txBody>
              <a:bodyPr/>
              <a:lstStyle/>
              <a:p>
                <a:endParaRPr lang="en-US"/>
              </a:p>
            </p:txBody>
          </p:sp>
          <p:sp>
            <p:nvSpPr>
              <p:cNvPr id="274334" name="Freeform 2974"/>
              <p:cNvSpPr>
                <a:spLocks/>
              </p:cNvSpPr>
              <p:nvPr/>
            </p:nvSpPr>
            <p:spPr bwMode="auto">
              <a:xfrm>
                <a:off x="282" y="3335"/>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489AC"/>
              </a:solidFill>
              <a:ln w="9525">
                <a:noFill/>
                <a:round/>
                <a:headEnd/>
                <a:tailEnd/>
              </a:ln>
            </p:spPr>
            <p:txBody>
              <a:bodyPr/>
              <a:lstStyle/>
              <a:p>
                <a:endParaRPr lang="en-US"/>
              </a:p>
            </p:txBody>
          </p:sp>
          <p:sp>
            <p:nvSpPr>
              <p:cNvPr id="274335" name="Freeform 2975"/>
              <p:cNvSpPr>
                <a:spLocks/>
              </p:cNvSpPr>
              <p:nvPr/>
            </p:nvSpPr>
            <p:spPr bwMode="auto">
              <a:xfrm>
                <a:off x="289" y="3337"/>
                <a:ext cx="88" cy="82"/>
              </a:xfrm>
              <a:custGeom>
                <a:avLst/>
                <a:gdLst/>
                <a:ahLst/>
                <a:cxnLst>
                  <a:cxn ang="0">
                    <a:pos x="0" y="0"/>
                  </a:cxn>
                  <a:cxn ang="0">
                    <a:pos x="7" y="2"/>
                  </a:cxn>
                  <a:cxn ang="0">
                    <a:pos x="88" y="82"/>
                  </a:cxn>
                  <a:cxn ang="0">
                    <a:pos x="81" y="80"/>
                  </a:cxn>
                  <a:cxn ang="0">
                    <a:pos x="0" y="0"/>
                  </a:cxn>
                </a:cxnLst>
                <a:rect l="0" t="0" r="r" b="b"/>
                <a:pathLst>
                  <a:path w="88" h="82">
                    <a:moveTo>
                      <a:pt x="0" y="0"/>
                    </a:moveTo>
                    <a:lnTo>
                      <a:pt x="7" y="2"/>
                    </a:lnTo>
                    <a:lnTo>
                      <a:pt x="88" y="82"/>
                    </a:lnTo>
                    <a:lnTo>
                      <a:pt x="81" y="80"/>
                    </a:lnTo>
                    <a:lnTo>
                      <a:pt x="0" y="0"/>
                    </a:lnTo>
                    <a:close/>
                  </a:path>
                </a:pathLst>
              </a:custGeom>
              <a:solidFill>
                <a:srgbClr val="4388AB"/>
              </a:solidFill>
              <a:ln w="9525">
                <a:noFill/>
                <a:round/>
                <a:headEnd/>
                <a:tailEnd/>
              </a:ln>
            </p:spPr>
            <p:txBody>
              <a:bodyPr/>
              <a:lstStyle/>
              <a:p>
                <a:endParaRPr lang="en-US"/>
              </a:p>
            </p:txBody>
          </p:sp>
          <p:sp>
            <p:nvSpPr>
              <p:cNvPr id="274336" name="Freeform 2976"/>
              <p:cNvSpPr>
                <a:spLocks/>
              </p:cNvSpPr>
              <p:nvPr/>
            </p:nvSpPr>
            <p:spPr bwMode="auto">
              <a:xfrm>
                <a:off x="296" y="3339"/>
                <a:ext cx="88" cy="82"/>
              </a:xfrm>
              <a:custGeom>
                <a:avLst/>
                <a:gdLst/>
                <a:ahLst/>
                <a:cxnLst>
                  <a:cxn ang="0">
                    <a:pos x="0" y="0"/>
                  </a:cxn>
                  <a:cxn ang="0">
                    <a:pos x="7" y="1"/>
                  </a:cxn>
                  <a:cxn ang="0">
                    <a:pos x="88" y="82"/>
                  </a:cxn>
                  <a:cxn ang="0">
                    <a:pos x="81" y="80"/>
                  </a:cxn>
                  <a:cxn ang="0">
                    <a:pos x="0" y="0"/>
                  </a:cxn>
                </a:cxnLst>
                <a:rect l="0" t="0" r="r" b="b"/>
                <a:pathLst>
                  <a:path w="88" h="82">
                    <a:moveTo>
                      <a:pt x="0" y="0"/>
                    </a:moveTo>
                    <a:lnTo>
                      <a:pt x="7" y="1"/>
                    </a:lnTo>
                    <a:lnTo>
                      <a:pt x="88" y="82"/>
                    </a:lnTo>
                    <a:lnTo>
                      <a:pt x="81" y="80"/>
                    </a:lnTo>
                    <a:lnTo>
                      <a:pt x="0" y="0"/>
                    </a:lnTo>
                    <a:close/>
                  </a:path>
                </a:pathLst>
              </a:custGeom>
              <a:solidFill>
                <a:srgbClr val="4387AA"/>
              </a:solidFill>
              <a:ln w="9525">
                <a:noFill/>
                <a:round/>
                <a:headEnd/>
                <a:tailEnd/>
              </a:ln>
            </p:spPr>
            <p:txBody>
              <a:bodyPr/>
              <a:lstStyle/>
              <a:p>
                <a:endParaRPr lang="en-US"/>
              </a:p>
            </p:txBody>
          </p:sp>
          <p:sp>
            <p:nvSpPr>
              <p:cNvPr id="274337" name="Freeform 2977"/>
              <p:cNvSpPr>
                <a:spLocks/>
              </p:cNvSpPr>
              <p:nvPr/>
            </p:nvSpPr>
            <p:spPr bwMode="auto">
              <a:xfrm>
                <a:off x="303" y="3340"/>
                <a:ext cx="102" cy="86"/>
              </a:xfrm>
              <a:custGeom>
                <a:avLst/>
                <a:gdLst/>
                <a:ahLst/>
                <a:cxnLst>
                  <a:cxn ang="0">
                    <a:pos x="0" y="0"/>
                  </a:cxn>
                  <a:cxn ang="0">
                    <a:pos x="21" y="5"/>
                  </a:cxn>
                  <a:cxn ang="0">
                    <a:pos x="102" y="86"/>
                  </a:cxn>
                  <a:cxn ang="0">
                    <a:pos x="81" y="81"/>
                  </a:cxn>
                  <a:cxn ang="0">
                    <a:pos x="0" y="0"/>
                  </a:cxn>
                </a:cxnLst>
                <a:rect l="0" t="0" r="r" b="b"/>
                <a:pathLst>
                  <a:path w="102" h="86">
                    <a:moveTo>
                      <a:pt x="0" y="0"/>
                    </a:moveTo>
                    <a:lnTo>
                      <a:pt x="21" y="5"/>
                    </a:lnTo>
                    <a:lnTo>
                      <a:pt x="102" y="86"/>
                    </a:lnTo>
                    <a:lnTo>
                      <a:pt x="81" y="81"/>
                    </a:lnTo>
                    <a:lnTo>
                      <a:pt x="0" y="0"/>
                    </a:lnTo>
                    <a:close/>
                  </a:path>
                </a:pathLst>
              </a:custGeom>
              <a:solidFill>
                <a:srgbClr val="4387A9"/>
              </a:solidFill>
              <a:ln w="9525">
                <a:noFill/>
                <a:round/>
                <a:headEnd/>
                <a:tailEnd/>
              </a:ln>
            </p:spPr>
            <p:txBody>
              <a:bodyPr/>
              <a:lstStyle/>
              <a:p>
                <a:endParaRPr lang="en-US"/>
              </a:p>
            </p:txBody>
          </p:sp>
          <p:sp>
            <p:nvSpPr>
              <p:cNvPr id="274338" name="Line 2978"/>
              <p:cNvSpPr>
                <a:spLocks noChangeShapeType="1"/>
              </p:cNvSpPr>
              <p:nvPr/>
            </p:nvSpPr>
            <p:spPr bwMode="auto">
              <a:xfrm>
                <a:off x="303" y="3340"/>
                <a:ext cx="81" cy="81"/>
              </a:xfrm>
              <a:prstGeom prst="line">
                <a:avLst/>
              </a:prstGeom>
              <a:noFill/>
              <a:ln w="1588">
                <a:solidFill>
                  <a:srgbClr val="4387A9"/>
                </a:solidFill>
                <a:miter lim="800000"/>
                <a:headEnd/>
                <a:tailEnd/>
              </a:ln>
            </p:spPr>
            <p:txBody>
              <a:bodyPr/>
              <a:lstStyle/>
              <a:p>
                <a:endParaRPr lang="en-US"/>
              </a:p>
            </p:txBody>
          </p:sp>
          <p:sp>
            <p:nvSpPr>
              <p:cNvPr id="274339" name="Freeform 2979"/>
              <p:cNvSpPr>
                <a:spLocks/>
              </p:cNvSpPr>
              <p:nvPr/>
            </p:nvSpPr>
            <p:spPr bwMode="auto">
              <a:xfrm>
                <a:off x="303" y="3340"/>
                <a:ext cx="91" cy="83"/>
              </a:xfrm>
              <a:custGeom>
                <a:avLst/>
                <a:gdLst/>
                <a:ahLst/>
                <a:cxnLst>
                  <a:cxn ang="0">
                    <a:pos x="0" y="0"/>
                  </a:cxn>
                  <a:cxn ang="0">
                    <a:pos x="10" y="3"/>
                  </a:cxn>
                  <a:cxn ang="0">
                    <a:pos x="91" y="83"/>
                  </a:cxn>
                  <a:cxn ang="0">
                    <a:pos x="81" y="81"/>
                  </a:cxn>
                  <a:cxn ang="0">
                    <a:pos x="0" y="0"/>
                  </a:cxn>
                </a:cxnLst>
                <a:rect l="0" t="0" r="r" b="b"/>
                <a:pathLst>
                  <a:path w="91" h="83">
                    <a:moveTo>
                      <a:pt x="0" y="0"/>
                    </a:moveTo>
                    <a:lnTo>
                      <a:pt x="10" y="3"/>
                    </a:lnTo>
                    <a:lnTo>
                      <a:pt x="91" y="83"/>
                    </a:lnTo>
                    <a:lnTo>
                      <a:pt x="81" y="81"/>
                    </a:lnTo>
                    <a:lnTo>
                      <a:pt x="0" y="0"/>
                    </a:lnTo>
                    <a:close/>
                  </a:path>
                </a:pathLst>
              </a:custGeom>
              <a:solidFill>
                <a:srgbClr val="4387A9"/>
              </a:solidFill>
              <a:ln w="9525">
                <a:noFill/>
                <a:round/>
                <a:headEnd/>
                <a:tailEnd/>
              </a:ln>
            </p:spPr>
            <p:txBody>
              <a:bodyPr/>
              <a:lstStyle/>
              <a:p>
                <a:endParaRPr lang="en-US"/>
              </a:p>
            </p:txBody>
          </p:sp>
          <p:sp>
            <p:nvSpPr>
              <p:cNvPr id="274340" name="Freeform 2980"/>
              <p:cNvSpPr>
                <a:spLocks/>
              </p:cNvSpPr>
              <p:nvPr/>
            </p:nvSpPr>
            <p:spPr bwMode="auto">
              <a:xfrm>
                <a:off x="313" y="3343"/>
                <a:ext cx="92" cy="83"/>
              </a:xfrm>
              <a:custGeom>
                <a:avLst/>
                <a:gdLst/>
                <a:ahLst/>
                <a:cxnLst>
                  <a:cxn ang="0">
                    <a:pos x="0" y="0"/>
                  </a:cxn>
                  <a:cxn ang="0">
                    <a:pos x="11" y="2"/>
                  </a:cxn>
                  <a:cxn ang="0">
                    <a:pos x="92" y="83"/>
                  </a:cxn>
                  <a:cxn ang="0">
                    <a:pos x="81" y="80"/>
                  </a:cxn>
                  <a:cxn ang="0">
                    <a:pos x="0" y="0"/>
                  </a:cxn>
                </a:cxnLst>
                <a:rect l="0" t="0" r="r" b="b"/>
                <a:pathLst>
                  <a:path w="92" h="83">
                    <a:moveTo>
                      <a:pt x="0" y="0"/>
                    </a:moveTo>
                    <a:lnTo>
                      <a:pt x="11" y="2"/>
                    </a:lnTo>
                    <a:lnTo>
                      <a:pt x="92" y="83"/>
                    </a:lnTo>
                    <a:lnTo>
                      <a:pt x="81" y="80"/>
                    </a:lnTo>
                    <a:lnTo>
                      <a:pt x="0" y="0"/>
                    </a:lnTo>
                    <a:close/>
                  </a:path>
                </a:pathLst>
              </a:custGeom>
              <a:solidFill>
                <a:srgbClr val="4286A8"/>
              </a:solidFill>
              <a:ln w="9525">
                <a:noFill/>
                <a:round/>
                <a:headEnd/>
                <a:tailEnd/>
              </a:ln>
            </p:spPr>
            <p:txBody>
              <a:bodyPr/>
              <a:lstStyle/>
              <a:p>
                <a:endParaRPr lang="en-US"/>
              </a:p>
            </p:txBody>
          </p:sp>
          <p:sp>
            <p:nvSpPr>
              <p:cNvPr id="274341" name="Freeform 2981"/>
              <p:cNvSpPr>
                <a:spLocks/>
              </p:cNvSpPr>
              <p:nvPr/>
            </p:nvSpPr>
            <p:spPr bwMode="auto">
              <a:xfrm>
                <a:off x="324" y="3345"/>
                <a:ext cx="102" cy="85"/>
              </a:xfrm>
              <a:custGeom>
                <a:avLst/>
                <a:gdLst/>
                <a:ahLst/>
                <a:cxnLst>
                  <a:cxn ang="0">
                    <a:pos x="0" y="0"/>
                  </a:cxn>
                  <a:cxn ang="0">
                    <a:pos x="22" y="4"/>
                  </a:cxn>
                  <a:cxn ang="0">
                    <a:pos x="102" y="85"/>
                  </a:cxn>
                  <a:cxn ang="0">
                    <a:pos x="81" y="81"/>
                  </a:cxn>
                  <a:cxn ang="0">
                    <a:pos x="0" y="0"/>
                  </a:cxn>
                </a:cxnLst>
                <a:rect l="0" t="0" r="r" b="b"/>
                <a:pathLst>
                  <a:path w="102" h="85">
                    <a:moveTo>
                      <a:pt x="0" y="0"/>
                    </a:moveTo>
                    <a:lnTo>
                      <a:pt x="22" y="4"/>
                    </a:lnTo>
                    <a:lnTo>
                      <a:pt x="102" y="85"/>
                    </a:lnTo>
                    <a:lnTo>
                      <a:pt x="81" y="81"/>
                    </a:lnTo>
                    <a:lnTo>
                      <a:pt x="0" y="0"/>
                    </a:lnTo>
                    <a:close/>
                  </a:path>
                </a:pathLst>
              </a:custGeom>
              <a:solidFill>
                <a:srgbClr val="4285A7"/>
              </a:solidFill>
              <a:ln w="9525">
                <a:noFill/>
                <a:round/>
                <a:headEnd/>
                <a:tailEnd/>
              </a:ln>
            </p:spPr>
            <p:txBody>
              <a:bodyPr/>
              <a:lstStyle/>
              <a:p>
                <a:endParaRPr lang="en-US"/>
              </a:p>
            </p:txBody>
          </p:sp>
          <p:sp>
            <p:nvSpPr>
              <p:cNvPr id="274342" name="Line 2982"/>
              <p:cNvSpPr>
                <a:spLocks noChangeShapeType="1"/>
              </p:cNvSpPr>
              <p:nvPr/>
            </p:nvSpPr>
            <p:spPr bwMode="auto">
              <a:xfrm>
                <a:off x="324" y="3345"/>
                <a:ext cx="81" cy="81"/>
              </a:xfrm>
              <a:prstGeom prst="line">
                <a:avLst/>
              </a:prstGeom>
              <a:noFill/>
              <a:ln w="1588">
                <a:solidFill>
                  <a:srgbClr val="4285A7"/>
                </a:solidFill>
                <a:miter lim="800000"/>
                <a:headEnd/>
                <a:tailEnd/>
              </a:ln>
            </p:spPr>
            <p:txBody>
              <a:bodyPr/>
              <a:lstStyle/>
              <a:p>
                <a:endParaRPr lang="en-US"/>
              </a:p>
            </p:txBody>
          </p:sp>
          <p:sp>
            <p:nvSpPr>
              <p:cNvPr id="274343" name="Freeform 2983"/>
              <p:cNvSpPr>
                <a:spLocks/>
              </p:cNvSpPr>
              <p:nvPr/>
            </p:nvSpPr>
            <p:spPr bwMode="auto">
              <a:xfrm>
                <a:off x="324" y="3345"/>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285A7"/>
              </a:solidFill>
              <a:ln w="9525">
                <a:noFill/>
                <a:round/>
                <a:headEnd/>
                <a:tailEnd/>
              </a:ln>
            </p:spPr>
            <p:txBody>
              <a:bodyPr/>
              <a:lstStyle/>
              <a:p>
                <a:endParaRPr lang="en-US"/>
              </a:p>
            </p:txBody>
          </p:sp>
          <p:sp>
            <p:nvSpPr>
              <p:cNvPr id="274344" name="Freeform 2984"/>
              <p:cNvSpPr>
                <a:spLocks/>
              </p:cNvSpPr>
              <p:nvPr/>
            </p:nvSpPr>
            <p:spPr bwMode="auto">
              <a:xfrm>
                <a:off x="331" y="3347"/>
                <a:ext cx="88" cy="81"/>
              </a:xfrm>
              <a:custGeom>
                <a:avLst/>
                <a:gdLst/>
                <a:ahLst/>
                <a:cxnLst>
                  <a:cxn ang="0">
                    <a:pos x="0" y="0"/>
                  </a:cxn>
                  <a:cxn ang="0">
                    <a:pos x="7" y="1"/>
                  </a:cxn>
                  <a:cxn ang="0">
                    <a:pos x="88" y="81"/>
                  </a:cxn>
                  <a:cxn ang="0">
                    <a:pos x="81" y="80"/>
                  </a:cxn>
                  <a:cxn ang="0">
                    <a:pos x="0" y="0"/>
                  </a:cxn>
                </a:cxnLst>
                <a:rect l="0" t="0" r="r" b="b"/>
                <a:pathLst>
                  <a:path w="88" h="81">
                    <a:moveTo>
                      <a:pt x="0" y="0"/>
                    </a:moveTo>
                    <a:lnTo>
                      <a:pt x="7" y="1"/>
                    </a:lnTo>
                    <a:lnTo>
                      <a:pt x="88" y="81"/>
                    </a:lnTo>
                    <a:lnTo>
                      <a:pt x="81" y="80"/>
                    </a:lnTo>
                    <a:lnTo>
                      <a:pt x="0" y="0"/>
                    </a:lnTo>
                    <a:close/>
                  </a:path>
                </a:pathLst>
              </a:custGeom>
              <a:solidFill>
                <a:srgbClr val="4184A6"/>
              </a:solidFill>
              <a:ln w="9525">
                <a:noFill/>
                <a:round/>
                <a:headEnd/>
                <a:tailEnd/>
              </a:ln>
            </p:spPr>
            <p:txBody>
              <a:bodyPr/>
              <a:lstStyle/>
              <a:p>
                <a:endParaRPr lang="en-US"/>
              </a:p>
            </p:txBody>
          </p:sp>
          <p:sp>
            <p:nvSpPr>
              <p:cNvPr id="274345" name="Freeform 2985"/>
              <p:cNvSpPr>
                <a:spLocks/>
              </p:cNvSpPr>
              <p:nvPr/>
            </p:nvSpPr>
            <p:spPr bwMode="auto">
              <a:xfrm>
                <a:off x="338" y="3348"/>
                <a:ext cx="88" cy="82"/>
              </a:xfrm>
              <a:custGeom>
                <a:avLst/>
                <a:gdLst/>
                <a:ahLst/>
                <a:cxnLst>
                  <a:cxn ang="0">
                    <a:pos x="0" y="0"/>
                  </a:cxn>
                  <a:cxn ang="0">
                    <a:pos x="8" y="1"/>
                  </a:cxn>
                  <a:cxn ang="0">
                    <a:pos x="88" y="82"/>
                  </a:cxn>
                  <a:cxn ang="0">
                    <a:pos x="81" y="80"/>
                  </a:cxn>
                  <a:cxn ang="0">
                    <a:pos x="0" y="0"/>
                  </a:cxn>
                </a:cxnLst>
                <a:rect l="0" t="0" r="r" b="b"/>
                <a:pathLst>
                  <a:path w="88" h="82">
                    <a:moveTo>
                      <a:pt x="0" y="0"/>
                    </a:moveTo>
                    <a:lnTo>
                      <a:pt x="8" y="1"/>
                    </a:lnTo>
                    <a:lnTo>
                      <a:pt x="88" y="82"/>
                    </a:lnTo>
                    <a:lnTo>
                      <a:pt x="81" y="80"/>
                    </a:lnTo>
                    <a:lnTo>
                      <a:pt x="0" y="0"/>
                    </a:lnTo>
                    <a:close/>
                  </a:path>
                </a:pathLst>
              </a:custGeom>
              <a:solidFill>
                <a:srgbClr val="4183A5"/>
              </a:solidFill>
              <a:ln w="9525">
                <a:noFill/>
                <a:round/>
                <a:headEnd/>
                <a:tailEnd/>
              </a:ln>
            </p:spPr>
            <p:txBody>
              <a:bodyPr/>
              <a:lstStyle/>
              <a:p>
                <a:endParaRPr lang="en-US"/>
              </a:p>
            </p:txBody>
          </p:sp>
          <p:sp>
            <p:nvSpPr>
              <p:cNvPr id="274346" name="Freeform 2986"/>
              <p:cNvSpPr>
                <a:spLocks/>
              </p:cNvSpPr>
              <p:nvPr/>
            </p:nvSpPr>
            <p:spPr bwMode="auto">
              <a:xfrm>
                <a:off x="346" y="3349"/>
                <a:ext cx="102" cy="84"/>
              </a:xfrm>
              <a:custGeom>
                <a:avLst/>
                <a:gdLst/>
                <a:ahLst/>
                <a:cxnLst>
                  <a:cxn ang="0">
                    <a:pos x="0" y="0"/>
                  </a:cxn>
                  <a:cxn ang="0">
                    <a:pos x="22" y="4"/>
                  </a:cxn>
                  <a:cxn ang="0">
                    <a:pos x="102" y="84"/>
                  </a:cxn>
                  <a:cxn ang="0">
                    <a:pos x="80" y="81"/>
                  </a:cxn>
                  <a:cxn ang="0">
                    <a:pos x="0" y="0"/>
                  </a:cxn>
                </a:cxnLst>
                <a:rect l="0" t="0" r="r" b="b"/>
                <a:pathLst>
                  <a:path w="102" h="84">
                    <a:moveTo>
                      <a:pt x="0" y="0"/>
                    </a:moveTo>
                    <a:lnTo>
                      <a:pt x="22" y="4"/>
                    </a:lnTo>
                    <a:lnTo>
                      <a:pt x="102" y="84"/>
                    </a:lnTo>
                    <a:lnTo>
                      <a:pt x="80" y="81"/>
                    </a:lnTo>
                    <a:lnTo>
                      <a:pt x="0" y="0"/>
                    </a:lnTo>
                    <a:close/>
                  </a:path>
                </a:pathLst>
              </a:custGeom>
              <a:solidFill>
                <a:srgbClr val="4183A4"/>
              </a:solidFill>
              <a:ln w="9525">
                <a:noFill/>
                <a:round/>
                <a:headEnd/>
                <a:tailEnd/>
              </a:ln>
            </p:spPr>
            <p:txBody>
              <a:bodyPr/>
              <a:lstStyle/>
              <a:p>
                <a:endParaRPr lang="en-US"/>
              </a:p>
            </p:txBody>
          </p:sp>
          <p:sp>
            <p:nvSpPr>
              <p:cNvPr id="274347" name="Line 2987"/>
              <p:cNvSpPr>
                <a:spLocks noChangeShapeType="1"/>
              </p:cNvSpPr>
              <p:nvPr/>
            </p:nvSpPr>
            <p:spPr bwMode="auto">
              <a:xfrm>
                <a:off x="346" y="3349"/>
                <a:ext cx="80" cy="81"/>
              </a:xfrm>
              <a:prstGeom prst="line">
                <a:avLst/>
              </a:prstGeom>
              <a:noFill/>
              <a:ln w="1588">
                <a:solidFill>
                  <a:srgbClr val="4183A4"/>
                </a:solidFill>
                <a:miter lim="800000"/>
                <a:headEnd/>
                <a:tailEnd/>
              </a:ln>
            </p:spPr>
            <p:txBody>
              <a:bodyPr/>
              <a:lstStyle/>
              <a:p>
                <a:endParaRPr lang="en-US"/>
              </a:p>
            </p:txBody>
          </p:sp>
          <p:sp>
            <p:nvSpPr>
              <p:cNvPr id="274348" name="Freeform 2988"/>
              <p:cNvSpPr>
                <a:spLocks/>
              </p:cNvSpPr>
              <p:nvPr/>
            </p:nvSpPr>
            <p:spPr bwMode="auto">
              <a:xfrm>
                <a:off x="346" y="3349"/>
                <a:ext cx="91" cy="82"/>
              </a:xfrm>
              <a:custGeom>
                <a:avLst/>
                <a:gdLst/>
                <a:ahLst/>
                <a:cxnLst>
                  <a:cxn ang="0">
                    <a:pos x="0" y="0"/>
                  </a:cxn>
                  <a:cxn ang="0">
                    <a:pos x="11" y="2"/>
                  </a:cxn>
                  <a:cxn ang="0">
                    <a:pos x="91" y="82"/>
                  </a:cxn>
                  <a:cxn ang="0">
                    <a:pos x="80" y="81"/>
                  </a:cxn>
                  <a:cxn ang="0">
                    <a:pos x="0" y="0"/>
                  </a:cxn>
                </a:cxnLst>
                <a:rect l="0" t="0" r="r" b="b"/>
                <a:pathLst>
                  <a:path w="91" h="82">
                    <a:moveTo>
                      <a:pt x="0" y="0"/>
                    </a:moveTo>
                    <a:lnTo>
                      <a:pt x="11" y="2"/>
                    </a:lnTo>
                    <a:lnTo>
                      <a:pt x="91" y="82"/>
                    </a:lnTo>
                    <a:lnTo>
                      <a:pt x="80" y="81"/>
                    </a:lnTo>
                    <a:lnTo>
                      <a:pt x="0" y="0"/>
                    </a:lnTo>
                    <a:close/>
                  </a:path>
                </a:pathLst>
              </a:custGeom>
              <a:solidFill>
                <a:srgbClr val="4183A4"/>
              </a:solidFill>
              <a:ln w="9525">
                <a:noFill/>
                <a:round/>
                <a:headEnd/>
                <a:tailEnd/>
              </a:ln>
            </p:spPr>
            <p:txBody>
              <a:bodyPr/>
              <a:lstStyle/>
              <a:p>
                <a:endParaRPr lang="en-US"/>
              </a:p>
            </p:txBody>
          </p:sp>
          <p:sp>
            <p:nvSpPr>
              <p:cNvPr id="274349" name="Freeform 2989"/>
              <p:cNvSpPr>
                <a:spLocks/>
              </p:cNvSpPr>
              <p:nvPr/>
            </p:nvSpPr>
            <p:spPr bwMode="auto">
              <a:xfrm>
                <a:off x="357" y="3351"/>
                <a:ext cx="91" cy="82"/>
              </a:xfrm>
              <a:custGeom>
                <a:avLst/>
                <a:gdLst/>
                <a:ahLst/>
                <a:cxnLst>
                  <a:cxn ang="0">
                    <a:pos x="0" y="0"/>
                  </a:cxn>
                  <a:cxn ang="0">
                    <a:pos x="11" y="2"/>
                  </a:cxn>
                  <a:cxn ang="0">
                    <a:pos x="91" y="82"/>
                  </a:cxn>
                  <a:cxn ang="0">
                    <a:pos x="80" y="80"/>
                  </a:cxn>
                  <a:cxn ang="0">
                    <a:pos x="0" y="0"/>
                  </a:cxn>
                </a:cxnLst>
                <a:rect l="0" t="0" r="r" b="b"/>
                <a:pathLst>
                  <a:path w="91" h="82">
                    <a:moveTo>
                      <a:pt x="0" y="0"/>
                    </a:moveTo>
                    <a:lnTo>
                      <a:pt x="11" y="2"/>
                    </a:lnTo>
                    <a:lnTo>
                      <a:pt x="91" y="82"/>
                    </a:lnTo>
                    <a:lnTo>
                      <a:pt x="80" y="80"/>
                    </a:lnTo>
                    <a:lnTo>
                      <a:pt x="0" y="0"/>
                    </a:lnTo>
                    <a:close/>
                  </a:path>
                </a:pathLst>
              </a:custGeom>
              <a:solidFill>
                <a:srgbClr val="4082A3"/>
              </a:solidFill>
              <a:ln w="9525">
                <a:noFill/>
                <a:round/>
                <a:headEnd/>
                <a:tailEnd/>
              </a:ln>
            </p:spPr>
            <p:txBody>
              <a:bodyPr/>
              <a:lstStyle/>
              <a:p>
                <a:endParaRPr lang="en-US"/>
              </a:p>
            </p:txBody>
          </p:sp>
          <p:sp>
            <p:nvSpPr>
              <p:cNvPr id="274350" name="Freeform 2990"/>
              <p:cNvSpPr>
                <a:spLocks/>
              </p:cNvSpPr>
              <p:nvPr/>
            </p:nvSpPr>
            <p:spPr bwMode="auto">
              <a:xfrm>
                <a:off x="368" y="3353"/>
                <a:ext cx="103" cy="83"/>
              </a:xfrm>
              <a:custGeom>
                <a:avLst/>
                <a:gdLst/>
                <a:ahLst/>
                <a:cxnLst>
                  <a:cxn ang="0">
                    <a:pos x="0" y="0"/>
                  </a:cxn>
                  <a:cxn ang="0">
                    <a:pos x="22" y="2"/>
                  </a:cxn>
                  <a:cxn ang="0">
                    <a:pos x="103" y="83"/>
                  </a:cxn>
                  <a:cxn ang="0">
                    <a:pos x="80" y="80"/>
                  </a:cxn>
                  <a:cxn ang="0">
                    <a:pos x="0" y="0"/>
                  </a:cxn>
                </a:cxnLst>
                <a:rect l="0" t="0" r="r" b="b"/>
                <a:pathLst>
                  <a:path w="103" h="83">
                    <a:moveTo>
                      <a:pt x="0" y="0"/>
                    </a:moveTo>
                    <a:lnTo>
                      <a:pt x="22" y="2"/>
                    </a:lnTo>
                    <a:lnTo>
                      <a:pt x="103" y="83"/>
                    </a:lnTo>
                    <a:lnTo>
                      <a:pt x="80" y="80"/>
                    </a:lnTo>
                    <a:lnTo>
                      <a:pt x="0" y="0"/>
                    </a:lnTo>
                    <a:close/>
                  </a:path>
                </a:pathLst>
              </a:custGeom>
              <a:solidFill>
                <a:srgbClr val="4081A2"/>
              </a:solidFill>
              <a:ln w="9525">
                <a:noFill/>
                <a:round/>
                <a:headEnd/>
                <a:tailEnd/>
              </a:ln>
            </p:spPr>
            <p:txBody>
              <a:bodyPr/>
              <a:lstStyle/>
              <a:p>
                <a:endParaRPr lang="en-US"/>
              </a:p>
            </p:txBody>
          </p:sp>
          <p:sp>
            <p:nvSpPr>
              <p:cNvPr id="274351" name="Line 2991"/>
              <p:cNvSpPr>
                <a:spLocks noChangeShapeType="1"/>
              </p:cNvSpPr>
              <p:nvPr/>
            </p:nvSpPr>
            <p:spPr bwMode="auto">
              <a:xfrm>
                <a:off x="368" y="3353"/>
                <a:ext cx="80" cy="80"/>
              </a:xfrm>
              <a:prstGeom prst="line">
                <a:avLst/>
              </a:prstGeom>
              <a:noFill/>
              <a:ln w="1588">
                <a:solidFill>
                  <a:srgbClr val="4081A2"/>
                </a:solidFill>
                <a:miter lim="800000"/>
                <a:headEnd/>
                <a:tailEnd/>
              </a:ln>
            </p:spPr>
            <p:txBody>
              <a:bodyPr/>
              <a:lstStyle/>
              <a:p>
                <a:endParaRPr lang="en-US"/>
              </a:p>
            </p:txBody>
          </p:sp>
          <p:sp>
            <p:nvSpPr>
              <p:cNvPr id="274352" name="Freeform 2992"/>
              <p:cNvSpPr>
                <a:spLocks/>
              </p:cNvSpPr>
              <p:nvPr/>
            </p:nvSpPr>
            <p:spPr bwMode="auto">
              <a:xfrm>
                <a:off x="368" y="3353"/>
                <a:ext cx="88" cy="81"/>
              </a:xfrm>
              <a:custGeom>
                <a:avLst/>
                <a:gdLst/>
                <a:ahLst/>
                <a:cxnLst>
                  <a:cxn ang="0">
                    <a:pos x="0" y="0"/>
                  </a:cxn>
                  <a:cxn ang="0">
                    <a:pos x="7" y="1"/>
                  </a:cxn>
                  <a:cxn ang="0">
                    <a:pos x="88" y="81"/>
                  </a:cxn>
                  <a:cxn ang="0">
                    <a:pos x="80" y="80"/>
                  </a:cxn>
                  <a:cxn ang="0">
                    <a:pos x="0" y="0"/>
                  </a:cxn>
                </a:cxnLst>
                <a:rect l="0" t="0" r="r" b="b"/>
                <a:pathLst>
                  <a:path w="88" h="81">
                    <a:moveTo>
                      <a:pt x="0" y="0"/>
                    </a:moveTo>
                    <a:lnTo>
                      <a:pt x="7" y="1"/>
                    </a:lnTo>
                    <a:lnTo>
                      <a:pt x="88" y="81"/>
                    </a:lnTo>
                    <a:lnTo>
                      <a:pt x="80" y="80"/>
                    </a:lnTo>
                    <a:lnTo>
                      <a:pt x="0" y="0"/>
                    </a:lnTo>
                    <a:close/>
                  </a:path>
                </a:pathLst>
              </a:custGeom>
              <a:solidFill>
                <a:srgbClr val="4081A2"/>
              </a:solidFill>
              <a:ln w="9525">
                <a:noFill/>
                <a:round/>
                <a:headEnd/>
                <a:tailEnd/>
              </a:ln>
            </p:spPr>
            <p:txBody>
              <a:bodyPr/>
              <a:lstStyle/>
              <a:p>
                <a:endParaRPr lang="en-US"/>
              </a:p>
            </p:txBody>
          </p:sp>
          <p:sp>
            <p:nvSpPr>
              <p:cNvPr id="274353" name="Freeform 2993"/>
              <p:cNvSpPr>
                <a:spLocks/>
              </p:cNvSpPr>
              <p:nvPr/>
            </p:nvSpPr>
            <p:spPr bwMode="auto">
              <a:xfrm>
                <a:off x="375" y="3354"/>
                <a:ext cx="88" cy="81"/>
              </a:xfrm>
              <a:custGeom>
                <a:avLst/>
                <a:gdLst/>
                <a:ahLst/>
                <a:cxnLst>
                  <a:cxn ang="0">
                    <a:pos x="0" y="0"/>
                  </a:cxn>
                  <a:cxn ang="0">
                    <a:pos x="8" y="0"/>
                  </a:cxn>
                  <a:cxn ang="0">
                    <a:pos x="88" y="81"/>
                  </a:cxn>
                  <a:cxn ang="0">
                    <a:pos x="81" y="80"/>
                  </a:cxn>
                  <a:cxn ang="0">
                    <a:pos x="0" y="0"/>
                  </a:cxn>
                </a:cxnLst>
                <a:rect l="0" t="0" r="r" b="b"/>
                <a:pathLst>
                  <a:path w="88" h="81">
                    <a:moveTo>
                      <a:pt x="0" y="0"/>
                    </a:moveTo>
                    <a:lnTo>
                      <a:pt x="8" y="0"/>
                    </a:lnTo>
                    <a:lnTo>
                      <a:pt x="88" y="81"/>
                    </a:lnTo>
                    <a:lnTo>
                      <a:pt x="81" y="80"/>
                    </a:lnTo>
                    <a:lnTo>
                      <a:pt x="0" y="0"/>
                    </a:lnTo>
                    <a:close/>
                  </a:path>
                </a:pathLst>
              </a:custGeom>
              <a:solidFill>
                <a:srgbClr val="3F80A1"/>
              </a:solidFill>
              <a:ln w="9525">
                <a:noFill/>
                <a:round/>
                <a:headEnd/>
                <a:tailEnd/>
              </a:ln>
            </p:spPr>
            <p:txBody>
              <a:bodyPr/>
              <a:lstStyle/>
              <a:p>
                <a:endParaRPr lang="en-US"/>
              </a:p>
            </p:txBody>
          </p:sp>
          <p:sp>
            <p:nvSpPr>
              <p:cNvPr id="274354" name="Freeform 2994"/>
              <p:cNvSpPr>
                <a:spLocks/>
              </p:cNvSpPr>
              <p:nvPr/>
            </p:nvSpPr>
            <p:spPr bwMode="auto">
              <a:xfrm>
                <a:off x="383" y="3354"/>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3F7FA0"/>
              </a:solidFill>
              <a:ln w="9525">
                <a:noFill/>
                <a:round/>
                <a:headEnd/>
                <a:tailEnd/>
              </a:ln>
            </p:spPr>
            <p:txBody>
              <a:bodyPr/>
              <a:lstStyle/>
              <a:p>
                <a:endParaRPr lang="en-US"/>
              </a:p>
            </p:txBody>
          </p:sp>
          <p:sp>
            <p:nvSpPr>
              <p:cNvPr id="274355" name="Freeform 2995"/>
              <p:cNvSpPr>
                <a:spLocks/>
              </p:cNvSpPr>
              <p:nvPr/>
            </p:nvSpPr>
            <p:spPr bwMode="auto">
              <a:xfrm>
                <a:off x="390" y="3355"/>
                <a:ext cx="104" cy="83"/>
              </a:xfrm>
              <a:custGeom>
                <a:avLst/>
                <a:gdLst/>
                <a:ahLst/>
                <a:cxnLst>
                  <a:cxn ang="0">
                    <a:pos x="0" y="0"/>
                  </a:cxn>
                  <a:cxn ang="0">
                    <a:pos x="23" y="2"/>
                  </a:cxn>
                  <a:cxn ang="0">
                    <a:pos x="104" y="83"/>
                  </a:cxn>
                  <a:cxn ang="0">
                    <a:pos x="81" y="81"/>
                  </a:cxn>
                  <a:cxn ang="0">
                    <a:pos x="0" y="0"/>
                  </a:cxn>
                </a:cxnLst>
                <a:rect l="0" t="0" r="r" b="b"/>
                <a:pathLst>
                  <a:path w="104" h="83">
                    <a:moveTo>
                      <a:pt x="0" y="0"/>
                    </a:moveTo>
                    <a:lnTo>
                      <a:pt x="23" y="2"/>
                    </a:lnTo>
                    <a:lnTo>
                      <a:pt x="104" y="83"/>
                    </a:lnTo>
                    <a:lnTo>
                      <a:pt x="81" y="81"/>
                    </a:lnTo>
                    <a:lnTo>
                      <a:pt x="0" y="0"/>
                    </a:lnTo>
                    <a:close/>
                  </a:path>
                </a:pathLst>
              </a:custGeom>
              <a:solidFill>
                <a:srgbClr val="3F7F9F"/>
              </a:solidFill>
              <a:ln w="9525">
                <a:noFill/>
                <a:round/>
                <a:headEnd/>
                <a:tailEnd/>
              </a:ln>
            </p:spPr>
            <p:txBody>
              <a:bodyPr/>
              <a:lstStyle/>
              <a:p>
                <a:endParaRPr lang="en-US"/>
              </a:p>
            </p:txBody>
          </p:sp>
          <p:sp>
            <p:nvSpPr>
              <p:cNvPr id="274356" name="Line 2996"/>
              <p:cNvSpPr>
                <a:spLocks noChangeShapeType="1"/>
              </p:cNvSpPr>
              <p:nvPr/>
            </p:nvSpPr>
            <p:spPr bwMode="auto">
              <a:xfrm>
                <a:off x="390" y="3355"/>
                <a:ext cx="81" cy="81"/>
              </a:xfrm>
              <a:prstGeom prst="line">
                <a:avLst/>
              </a:prstGeom>
              <a:noFill/>
              <a:ln w="1588">
                <a:solidFill>
                  <a:srgbClr val="3F7F9F"/>
                </a:solidFill>
                <a:miter lim="800000"/>
                <a:headEnd/>
                <a:tailEnd/>
              </a:ln>
            </p:spPr>
            <p:txBody>
              <a:bodyPr/>
              <a:lstStyle/>
              <a:p>
                <a:endParaRPr lang="en-US"/>
              </a:p>
            </p:txBody>
          </p:sp>
          <p:sp>
            <p:nvSpPr>
              <p:cNvPr id="274357" name="Freeform 2997"/>
              <p:cNvSpPr>
                <a:spLocks/>
              </p:cNvSpPr>
              <p:nvPr/>
            </p:nvSpPr>
            <p:spPr bwMode="auto">
              <a:xfrm>
                <a:off x="390" y="3355"/>
                <a:ext cx="92" cy="82"/>
              </a:xfrm>
              <a:custGeom>
                <a:avLst/>
                <a:gdLst/>
                <a:ahLst/>
                <a:cxnLst>
                  <a:cxn ang="0">
                    <a:pos x="0" y="0"/>
                  </a:cxn>
                  <a:cxn ang="0">
                    <a:pos x="12" y="1"/>
                  </a:cxn>
                  <a:cxn ang="0">
                    <a:pos x="92" y="82"/>
                  </a:cxn>
                  <a:cxn ang="0">
                    <a:pos x="81" y="81"/>
                  </a:cxn>
                  <a:cxn ang="0">
                    <a:pos x="0" y="0"/>
                  </a:cxn>
                </a:cxnLst>
                <a:rect l="0" t="0" r="r" b="b"/>
                <a:pathLst>
                  <a:path w="92" h="82">
                    <a:moveTo>
                      <a:pt x="0" y="0"/>
                    </a:moveTo>
                    <a:lnTo>
                      <a:pt x="12" y="1"/>
                    </a:lnTo>
                    <a:lnTo>
                      <a:pt x="92" y="82"/>
                    </a:lnTo>
                    <a:lnTo>
                      <a:pt x="81" y="81"/>
                    </a:lnTo>
                    <a:lnTo>
                      <a:pt x="0" y="0"/>
                    </a:lnTo>
                    <a:close/>
                  </a:path>
                </a:pathLst>
              </a:custGeom>
              <a:solidFill>
                <a:srgbClr val="3F7F9F"/>
              </a:solidFill>
              <a:ln w="9525">
                <a:noFill/>
                <a:round/>
                <a:headEnd/>
                <a:tailEnd/>
              </a:ln>
            </p:spPr>
            <p:txBody>
              <a:bodyPr/>
              <a:lstStyle/>
              <a:p>
                <a:endParaRPr lang="en-US"/>
              </a:p>
            </p:txBody>
          </p:sp>
          <p:sp>
            <p:nvSpPr>
              <p:cNvPr id="274358" name="Freeform 2998"/>
              <p:cNvSpPr>
                <a:spLocks/>
              </p:cNvSpPr>
              <p:nvPr/>
            </p:nvSpPr>
            <p:spPr bwMode="auto">
              <a:xfrm>
                <a:off x="402" y="3356"/>
                <a:ext cx="92" cy="82"/>
              </a:xfrm>
              <a:custGeom>
                <a:avLst/>
                <a:gdLst/>
                <a:ahLst/>
                <a:cxnLst>
                  <a:cxn ang="0">
                    <a:pos x="0" y="0"/>
                  </a:cxn>
                  <a:cxn ang="0">
                    <a:pos x="11" y="1"/>
                  </a:cxn>
                  <a:cxn ang="0">
                    <a:pos x="92" y="82"/>
                  </a:cxn>
                  <a:cxn ang="0">
                    <a:pos x="80" y="81"/>
                  </a:cxn>
                  <a:cxn ang="0">
                    <a:pos x="0" y="0"/>
                  </a:cxn>
                </a:cxnLst>
                <a:rect l="0" t="0" r="r" b="b"/>
                <a:pathLst>
                  <a:path w="92" h="82">
                    <a:moveTo>
                      <a:pt x="0" y="0"/>
                    </a:moveTo>
                    <a:lnTo>
                      <a:pt x="11" y="1"/>
                    </a:lnTo>
                    <a:lnTo>
                      <a:pt x="92" y="82"/>
                    </a:lnTo>
                    <a:lnTo>
                      <a:pt x="80" y="81"/>
                    </a:lnTo>
                    <a:lnTo>
                      <a:pt x="0" y="0"/>
                    </a:lnTo>
                    <a:close/>
                  </a:path>
                </a:pathLst>
              </a:custGeom>
              <a:solidFill>
                <a:srgbClr val="3E7E9E"/>
              </a:solidFill>
              <a:ln w="9525">
                <a:noFill/>
                <a:round/>
                <a:headEnd/>
                <a:tailEnd/>
              </a:ln>
            </p:spPr>
            <p:txBody>
              <a:bodyPr/>
              <a:lstStyle/>
              <a:p>
                <a:endParaRPr lang="en-US"/>
              </a:p>
            </p:txBody>
          </p:sp>
          <p:sp>
            <p:nvSpPr>
              <p:cNvPr id="274359" name="Freeform 2999"/>
              <p:cNvSpPr>
                <a:spLocks/>
              </p:cNvSpPr>
              <p:nvPr/>
            </p:nvSpPr>
            <p:spPr bwMode="auto">
              <a:xfrm>
                <a:off x="413" y="3357"/>
                <a:ext cx="104" cy="82"/>
              </a:xfrm>
              <a:custGeom>
                <a:avLst/>
                <a:gdLst/>
                <a:ahLst/>
                <a:cxnLst>
                  <a:cxn ang="0">
                    <a:pos x="0" y="0"/>
                  </a:cxn>
                  <a:cxn ang="0">
                    <a:pos x="23" y="1"/>
                  </a:cxn>
                  <a:cxn ang="0">
                    <a:pos x="104" y="82"/>
                  </a:cxn>
                  <a:cxn ang="0">
                    <a:pos x="81" y="81"/>
                  </a:cxn>
                  <a:cxn ang="0">
                    <a:pos x="0" y="0"/>
                  </a:cxn>
                </a:cxnLst>
                <a:rect l="0" t="0" r="r" b="b"/>
                <a:pathLst>
                  <a:path w="104" h="82">
                    <a:moveTo>
                      <a:pt x="0" y="0"/>
                    </a:moveTo>
                    <a:lnTo>
                      <a:pt x="23" y="1"/>
                    </a:lnTo>
                    <a:lnTo>
                      <a:pt x="104" y="82"/>
                    </a:lnTo>
                    <a:lnTo>
                      <a:pt x="81" y="81"/>
                    </a:lnTo>
                    <a:lnTo>
                      <a:pt x="0" y="0"/>
                    </a:lnTo>
                    <a:close/>
                  </a:path>
                </a:pathLst>
              </a:custGeom>
              <a:solidFill>
                <a:srgbClr val="3E7D9D"/>
              </a:solidFill>
              <a:ln w="9525">
                <a:noFill/>
                <a:round/>
                <a:headEnd/>
                <a:tailEnd/>
              </a:ln>
            </p:spPr>
            <p:txBody>
              <a:bodyPr/>
              <a:lstStyle/>
              <a:p>
                <a:endParaRPr lang="en-US"/>
              </a:p>
            </p:txBody>
          </p:sp>
          <p:sp>
            <p:nvSpPr>
              <p:cNvPr id="274360" name="Line 3000"/>
              <p:cNvSpPr>
                <a:spLocks noChangeShapeType="1"/>
              </p:cNvSpPr>
              <p:nvPr/>
            </p:nvSpPr>
            <p:spPr bwMode="auto">
              <a:xfrm>
                <a:off x="413" y="3357"/>
                <a:ext cx="81" cy="81"/>
              </a:xfrm>
              <a:prstGeom prst="line">
                <a:avLst/>
              </a:prstGeom>
              <a:noFill/>
              <a:ln w="1588">
                <a:solidFill>
                  <a:srgbClr val="3E7D9D"/>
                </a:solidFill>
                <a:miter lim="800000"/>
                <a:headEnd/>
                <a:tailEnd/>
              </a:ln>
            </p:spPr>
            <p:txBody>
              <a:bodyPr/>
              <a:lstStyle/>
              <a:p>
                <a:endParaRPr lang="en-US"/>
              </a:p>
            </p:txBody>
          </p:sp>
          <p:sp>
            <p:nvSpPr>
              <p:cNvPr id="274361" name="Freeform 3001"/>
              <p:cNvSpPr>
                <a:spLocks/>
              </p:cNvSpPr>
              <p:nvPr/>
            </p:nvSpPr>
            <p:spPr bwMode="auto">
              <a:xfrm>
                <a:off x="413" y="3357"/>
                <a:ext cx="88" cy="81"/>
              </a:xfrm>
              <a:custGeom>
                <a:avLst/>
                <a:gdLst/>
                <a:ahLst/>
                <a:cxnLst>
                  <a:cxn ang="0">
                    <a:pos x="0" y="0"/>
                  </a:cxn>
                  <a:cxn ang="0">
                    <a:pos x="8" y="1"/>
                  </a:cxn>
                  <a:cxn ang="0">
                    <a:pos x="88" y="81"/>
                  </a:cxn>
                  <a:cxn ang="0">
                    <a:pos x="81" y="81"/>
                  </a:cxn>
                  <a:cxn ang="0">
                    <a:pos x="0" y="0"/>
                  </a:cxn>
                </a:cxnLst>
                <a:rect l="0" t="0" r="r" b="b"/>
                <a:pathLst>
                  <a:path w="88" h="81">
                    <a:moveTo>
                      <a:pt x="0" y="0"/>
                    </a:moveTo>
                    <a:lnTo>
                      <a:pt x="8" y="1"/>
                    </a:lnTo>
                    <a:lnTo>
                      <a:pt x="88" y="81"/>
                    </a:lnTo>
                    <a:lnTo>
                      <a:pt x="81" y="81"/>
                    </a:lnTo>
                    <a:lnTo>
                      <a:pt x="0" y="0"/>
                    </a:lnTo>
                    <a:close/>
                  </a:path>
                </a:pathLst>
              </a:custGeom>
              <a:solidFill>
                <a:srgbClr val="3E7D9D"/>
              </a:solidFill>
              <a:ln w="9525">
                <a:noFill/>
                <a:round/>
                <a:headEnd/>
                <a:tailEnd/>
              </a:ln>
            </p:spPr>
            <p:txBody>
              <a:bodyPr/>
              <a:lstStyle/>
              <a:p>
                <a:endParaRPr lang="en-US"/>
              </a:p>
            </p:txBody>
          </p:sp>
          <p:sp>
            <p:nvSpPr>
              <p:cNvPr id="274362" name="Freeform 3002"/>
              <p:cNvSpPr>
                <a:spLocks/>
              </p:cNvSpPr>
              <p:nvPr/>
            </p:nvSpPr>
            <p:spPr bwMode="auto">
              <a:xfrm>
                <a:off x="421" y="3358"/>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D7C9C"/>
              </a:solidFill>
              <a:ln w="9525">
                <a:noFill/>
                <a:round/>
                <a:headEnd/>
                <a:tailEnd/>
              </a:ln>
            </p:spPr>
            <p:txBody>
              <a:bodyPr/>
              <a:lstStyle/>
              <a:p>
                <a:endParaRPr lang="en-US"/>
              </a:p>
            </p:txBody>
          </p:sp>
          <p:sp>
            <p:nvSpPr>
              <p:cNvPr id="274363" name="Freeform 3003"/>
              <p:cNvSpPr>
                <a:spLocks/>
              </p:cNvSpPr>
              <p:nvPr/>
            </p:nvSpPr>
            <p:spPr bwMode="auto">
              <a:xfrm>
                <a:off x="428" y="3358"/>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B9B"/>
              </a:solidFill>
              <a:ln w="9525">
                <a:noFill/>
                <a:round/>
                <a:headEnd/>
                <a:tailEnd/>
              </a:ln>
            </p:spPr>
            <p:txBody>
              <a:bodyPr/>
              <a:lstStyle/>
              <a:p>
                <a:endParaRPr lang="en-US"/>
              </a:p>
            </p:txBody>
          </p:sp>
          <p:sp>
            <p:nvSpPr>
              <p:cNvPr id="274364" name="Freeform 3004"/>
              <p:cNvSpPr>
                <a:spLocks/>
              </p:cNvSpPr>
              <p:nvPr/>
            </p:nvSpPr>
            <p:spPr bwMode="auto">
              <a:xfrm>
                <a:off x="436" y="3358"/>
                <a:ext cx="104" cy="81"/>
              </a:xfrm>
              <a:custGeom>
                <a:avLst/>
                <a:gdLst/>
                <a:ahLst/>
                <a:cxnLst>
                  <a:cxn ang="0">
                    <a:pos x="0" y="0"/>
                  </a:cxn>
                  <a:cxn ang="0">
                    <a:pos x="24" y="1"/>
                  </a:cxn>
                  <a:cxn ang="0">
                    <a:pos x="104" y="81"/>
                  </a:cxn>
                  <a:cxn ang="0">
                    <a:pos x="81" y="81"/>
                  </a:cxn>
                  <a:cxn ang="0">
                    <a:pos x="0" y="0"/>
                  </a:cxn>
                </a:cxnLst>
                <a:rect l="0" t="0" r="r" b="b"/>
                <a:pathLst>
                  <a:path w="104" h="81">
                    <a:moveTo>
                      <a:pt x="0" y="0"/>
                    </a:moveTo>
                    <a:lnTo>
                      <a:pt x="24" y="1"/>
                    </a:lnTo>
                    <a:lnTo>
                      <a:pt x="104" y="81"/>
                    </a:lnTo>
                    <a:lnTo>
                      <a:pt x="81" y="81"/>
                    </a:lnTo>
                    <a:lnTo>
                      <a:pt x="0" y="0"/>
                    </a:lnTo>
                    <a:close/>
                  </a:path>
                </a:pathLst>
              </a:custGeom>
              <a:solidFill>
                <a:srgbClr val="3D7B9A"/>
              </a:solidFill>
              <a:ln w="9525">
                <a:noFill/>
                <a:round/>
                <a:headEnd/>
                <a:tailEnd/>
              </a:ln>
            </p:spPr>
            <p:txBody>
              <a:bodyPr/>
              <a:lstStyle/>
              <a:p>
                <a:endParaRPr lang="en-US"/>
              </a:p>
            </p:txBody>
          </p:sp>
          <p:sp>
            <p:nvSpPr>
              <p:cNvPr id="274365" name="Line 3005"/>
              <p:cNvSpPr>
                <a:spLocks noChangeShapeType="1"/>
              </p:cNvSpPr>
              <p:nvPr/>
            </p:nvSpPr>
            <p:spPr bwMode="auto">
              <a:xfrm>
                <a:off x="436" y="3358"/>
                <a:ext cx="81" cy="81"/>
              </a:xfrm>
              <a:prstGeom prst="line">
                <a:avLst/>
              </a:prstGeom>
              <a:noFill/>
              <a:ln w="1588">
                <a:solidFill>
                  <a:srgbClr val="3D7B9A"/>
                </a:solidFill>
                <a:miter lim="800000"/>
                <a:headEnd/>
                <a:tailEnd/>
              </a:ln>
            </p:spPr>
            <p:txBody>
              <a:bodyPr/>
              <a:lstStyle/>
              <a:p>
                <a:endParaRPr lang="en-US"/>
              </a:p>
            </p:txBody>
          </p:sp>
          <p:sp>
            <p:nvSpPr>
              <p:cNvPr id="274366" name="Freeform 3006"/>
              <p:cNvSpPr>
                <a:spLocks/>
              </p:cNvSpPr>
              <p:nvPr/>
            </p:nvSpPr>
            <p:spPr bwMode="auto">
              <a:xfrm>
                <a:off x="436" y="3358"/>
                <a:ext cx="93" cy="81"/>
              </a:xfrm>
              <a:custGeom>
                <a:avLst/>
                <a:gdLst/>
                <a:ahLst/>
                <a:cxnLst>
                  <a:cxn ang="0">
                    <a:pos x="0" y="0"/>
                  </a:cxn>
                  <a:cxn ang="0">
                    <a:pos x="12" y="1"/>
                  </a:cxn>
                  <a:cxn ang="0">
                    <a:pos x="93" y="81"/>
                  </a:cxn>
                  <a:cxn ang="0">
                    <a:pos x="81" y="81"/>
                  </a:cxn>
                  <a:cxn ang="0">
                    <a:pos x="0" y="0"/>
                  </a:cxn>
                </a:cxnLst>
                <a:rect l="0" t="0" r="r" b="b"/>
                <a:pathLst>
                  <a:path w="93" h="81">
                    <a:moveTo>
                      <a:pt x="0" y="0"/>
                    </a:moveTo>
                    <a:lnTo>
                      <a:pt x="12" y="1"/>
                    </a:lnTo>
                    <a:lnTo>
                      <a:pt x="93" y="81"/>
                    </a:lnTo>
                    <a:lnTo>
                      <a:pt x="81" y="81"/>
                    </a:lnTo>
                    <a:lnTo>
                      <a:pt x="0" y="0"/>
                    </a:lnTo>
                    <a:close/>
                  </a:path>
                </a:pathLst>
              </a:custGeom>
              <a:solidFill>
                <a:srgbClr val="3D7B9A"/>
              </a:solidFill>
              <a:ln w="9525">
                <a:noFill/>
                <a:round/>
                <a:headEnd/>
                <a:tailEnd/>
              </a:ln>
            </p:spPr>
            <p:txBody>
              <a:bodyPr/>
              <a:lstStyle/>
              <a:p>
                <a:endParaRPr lang="en-US"/>
              </a:p>
            </p:txBody>
          </p:sp>
          <p:sp>
            <p:nvSpPr>
              <p:cNvPr id="274367" name="Freeform 3007"/>
              <p:cNvSpPr>
                <a:spLocks/>
              </p:cNvSpPr>
              <p:nvPr/>
            </p:nvSpPr>
            <p:spPr bwMode="auto">
              <a:xfrm>
                <a:off x="448" y="3359"/>
                <a:ext cx="92" cy="80"/>
              </a:xfrm>
              <a:custGeom>
                <a:avLst/>
                <a:gdLst/>
                <a:ahLst/>
                <a:cxnLst>
                  <a:cxn ang="0">
                    <a:pos x="0" y="0"/>
                  </a:cxn>
                  <a:cxn ang="0">
                    <a:pos x="12" y="0"/>
                  </a:cxn>
                  <a:cxn ang="0">
                    <a:pos x="92" y="80"/>
                  </a:cxn>
                  <a:cxn ang="0">
                    <a:pos x="81" y="80"/>
                  </a:cxn>
                  <a:cxn ang="0">
                    <a:pos x="0" y="0"/>
                  </a:cxn>
                </a:cxnLst>
                <a:rect l="0" t="0" r="r" b="b"/>
                <a:pathLst>
                  <a:path w="92" h="80">
                    <a:moveTo>
                      <a:pt x="0" y="0"/>
                    </a:moveTo>
                    <a:lnTo>
                      <a:pt x="12" y="0"/>
                    </a:lnTo>
                    <a:lnTo>
                      <a:pt x="92" y="80"/>
                    </a:lnTo>
                    <a:lnTo>
                      <a:pt x="81" y="80"/>
                    </a:lnTo>
                    <a:lnTo>
                      <a:pt x="0" y="0"/>
                    </a:lnTo>
                    <a:close/>
                  </a:path>
                </a:pathLst>
              </a:custGeom>
              <a:solidFill>
                <a:srgbClr val="3C7A99"/>
              </a:solidFill>
              <a:ln w="9525">
                <a:noFill/>
                <a:round/>
                <a:headEnd/>
                <a:tailEnd/>
              </a:ln>
            </p:spPr>
            <p:txBody>
              <a:bodyPr/>
              <a:lstStyle/>
              <a:p>
                <a:endParaRPr lang="en-US"/>
              </a:p>
            </p:txBody>
          </p:sp>
          <p:sp>
            <p:nvSpPr>
              <p:cNvPr id="274368" name="Freeform 3008"/>
              <p:cNvSpPr>
                <a:spLocks/>
              </p:cNvSpPr>
              <p:nvPr/>
            </p:nvSpPr>
            <p:spPr bwMode="auto">
              <a:xfrm>
                <a:off x="460" y="3358"/>
                <a:ext cx="104" cy="81"/>
              </a:xfrm>
              <a:custGeom>
                <a:avLst/>
                <a:gdLst/>
                <a:ahLst/>
                <a:cxnLst>
                  <a:cxn ang="0">
                    <a:pos x="0" y="1"/>
                  </a:cxn>
                  <a:cxn ang="0">
                    <a:pos x="23" y="0"/>
                  </a:cxn>
                  <a:cxn ang="0">
                    <a:pos x="104" y="81"/>
                  </a:cxn>
                  <a:cxn ang="0">
                    <a:pos x="80" y="81"/>
                  </a:cxn>
                  <a:cxn ang="0">
                    <a:pos x="0" y="1"/>
                  </a:cxn>
                </a:cxnLst>
                <a:rect l="0" t="0" r="r" b="b"/>
                <a:pathLst>
                  <a:path w="104" h="81">
                    <a:moveTo>
                      <a:pt x="0" y="1"/>
                    </a:moveTo>
                    <a:lnTo>
                      <a:pt x="23" y="0"/>
                    </a:lnTo>
                    <a:lnTo>
                      <a:pt x="104" y="81"/>
                    </a:lnTo>
                    <a:lnTo>
                      <a:pt x="80" y="81"/>
                    </a:lnTo>
                    <a:lnTo>
                      <a:pt x="0" y="1"/>
                    </a:lnTo>
                    <a:close/>
                  </a:path>
                </a:pathLst>
              </a:custGeom>
              <a:solidFill>
                <a:srgbClr val="3C7998"/>
              </a:solidFill>
              <a:ln w="9525">
                <a:noFill/>
                <a:round/>
                <a:headEnd/>
                <a:tailEnd/>
              </a:ln>
            </p:spPr>
            <p:txBody>
              <a:bodyPr/>
              <a:lstStyle/>
              <a:p>
                <a:endParaRPr lang="en-US"/>
              </a:p>
            </p:txBody>
          </p:sp>
          <p:sp>
            <p:nvSpPr>
              <p:cNvPr id="274369" name="Line 3009"/>
              <p:cNvSpPr>
                <a:spLocks noChangeShapeType="1"/>
              </p:cNvSpPr>
              <p:nvPr/>
            </p:nvSpPr>
            <p:spPr bwMode="auto">
              <a:xfrm>
                <a:off x="460" y="3359"/>
                <a:ext cx="80" cy="80"/>
              </a:xfrm>
              <a:prstGeom prst="line">
                <a:avLst/>
              </a:prstGeom>
              <a:noFill/>
              <a:ln w="1588">
                <a:solidFill>
                  <a:srgbClr val="3C7998"/>
                </a:solidFill>
                <a:miter lim="800000"/>
                <a:headEnd/>
                <a:tailEnd/>
              </a:ln>
            </p:spPr>
            <p:txBody>
              <a:bodyPr/>
              <a:lstStyle/>
              <a:p>
                <a:endParaRPr lang="en-US"/>
              </a:p>
            </p:txBody>
          </p:sp>
          <p:sp>
            <p:nvSpPr>
              <p:cNvPr id="274370" name="Freeform 3010"/>
              <p:cNvSpPr>
                <a:spLocks/>
              </p:cNvSpPr>
              <p:nvPr/>
            </p:nvSpPr>
            <p:spPr bwMode="auto">
              <a:xfrm>
                <a:off x="460" y="3359"/>
                <a:ext cx="92" cy="80"/>
              </a:xfrm>
              <a:custGeom>
                <a:avLst/>
                <a:gdLst/>
                <a:ahLst/>
                <a:cxnLst>
                  <a:cxn ang="0">
                    <a:pos x="0" y="0"/>
                  </a:cxn>
                  <a:cxn ang="0">
                    <a:pos x="11" y="0"/>
                  </a:cxn>
                  <a:cxn ang="0">
                    <a:pos x="92" y="80"/>
                  </a:cxn>
                  <a:cxn ang="0">
                    <a:pos x="80" y="80"/>
                  </a:cxn>
                  <a:cxn ang="0">
                    <a:pos x="0" y="0"/>
                  </a:cxn>
                </a:cxnLst>
                <a:rect l="0" t="0" r="r" b="b"/>
                <a:pathLst>
                  <a:path w="92" h="80">
                    <a:moveTo>
                      <a:pt x="0" y="0"/>
                    </a:moveTo>
                    <a:lnTo>
                      <a:pt x="11" y="0"/>
                    </a:lnTo>
                    <a:lnTo>
                      <a:pt x="92" y="80"/>
                    </a:lnTo>
                    <a:lnTo>
                      <a:pt x="80" y="80"/>
                    </a:lnTo>
                    <a:lnTo>
                      <a:pt x="0" y="0"/>
                    </a:lnTo>
                    <a:close/>
                  </a:path>
                </a:pathLst>
              </a:custGeom>
              <a:solidFill>
                <a:srgbClr val="3C7998"/>
              </a:solidFill>
              <a:ln w="9525">
                <a:noFill/>
                <a:round/>
                <a:headEnd/>
                <a:tailEnd/>
              </a:ln>
            </p:spPr>
            <p:txBody>
              <a:bodyPr/>
              <a:lstStyle/>
              <a:p>
                <a:endParaRPr lang="en-US"/>
              </a:p>
            </p:txBody>
          </p:sp>
          <p:sp>
            <p:nvSpPr>
              <p:cNvPr id="274371" name="Freeform 3011"/>
              <p:cNvSpPr>
                <a:spLocks/>
              </p:cNvSpPr>
              <p:nvPr/>
            </p:nvSpPr>
            <p:spPr bwMode="auto">
              <a:xfrm>
                <a:off x="471" y="3358"/>
                <a:ext cx="93" cy="81"/>
              </a:xfrm>
              <a:custGeom>
                <a:avLst/>
                <a:gdLst/>
                <a:ahLst/>
                <a:cxnLst>
                  <a:cxn ang="0">
                    <a:pos x="0" y="1"/>
                  </a:cxn>
                  <a:cxn ang="0">
                    <a:pos x="12" y="0"/>
                  </a:cxn>
                  <a:cxn ang="0">
                    <a:pos x="93" y="81"/>
                  </a:cxn>
                  <a:cxn ang="0">
                    <a:pos x="81" y="81"/>
                  </a:cxn>
                  <a:cxn ang="0">
                    <a:pos x="0" y="1"/>
                  </a:cxn>
                </a:cxnLst>
                <a:rect l="0" t="0" r="r" b="b"/>
                <a:pathLst>
                  <a:path w="93" h="81">
                    <a:moveTo>
                      <a:pt x="0" y="1"/>
                    </a:moveTo>
                    <a:lnTo>
                      <a:pt x="12" y="0"/>
                    </a:lnTo>
                    <a:lnTo>
                      <a:pt x="93" y="81"/>
                    </a:lnTo>
                    <a:lnTo>
                      <a:pt x="81" y="81"/>
                    </a:lnTo>
                    <a:lnTo>
                      <a:pt x="0" y="1"/>
                    </a:lnTo>
                    <a:close/>
                  </a:path>
                </a:pathLst>
              </a:custGeom>
              <a:solidFill>
                <a:srgbClr val="3C7A99"/>
              </a:solidFill>
              <a:ln w="9525">
                <a:noFill/>
                <a:round/>
                <a:headEnd/>
                <a:tailEnd/>
              </a:ln>
            </p:spPr>
            <p:txBody>
              <a:bodyPr/>
              <a:lstStyle/>
              <a:p>
                <a:endParaRPr lang="en-US"/>
              </a:p>
            </p:txBody>
          </p:sp>
          <p:sp>
            <p:nvSpPr>
              <p:cNvPr id="274372" name="Freeform 3012"/>
              <p:cNvSpPr>
                <a:spLocks/>
              </p:cNvSpPr>
              <p:nvPr/>
            </p:nvSpPr>
            <p:spPr bwMode="auto">
              <a:xfrm>
                <a:off x="483" y="3357"/>
                <a:ext cx="104" cy="82"/>
              </a:xfrm>
              <a:custGeom>
                <a:avLst/>
                <a:gdLst/>
                <a:ahLst/>
                <a:cxnLst>
                  <a:cxn ang="0">
                    <a:pos x="0" y="1"/>
                  </a:cxn>
                  <a:cxn ang="0">
                    <a:pos x="23" y="0"/>
                  </a:cxn>
                  <a:cxn ang="0">
                    <a:pos x="104" y="81"/>
                  </a:cxn>
                  <a:cxn ang="0">
                    <a:pos x="81" y="82"/>
                  </a:cxn>
                  <a:cxn ang="0">
                    <a:pos x="0" y="1"/>
                  </a:cxn>
                </a:cxnLst>
                <a:rect l="0" t="0" r="r" b="b"/>
                <a:pathLst>
                  <a:path w="104" h="82">
                    <a:moveTo>
                      <a:pt x="0" y="1"/>
                    </a:moveTo>
                    <a:lnTo>
                      <a:pt x="23" y="0"/>
                    </a:lnTo>
                    <a:lnTo>
                      <a:pt x="104" y="81"/>
                    </a:lnTo>
                    <a:lnTo>
                      <a:pt x="81" y="82"/>
                    </a:lnTo>
                    <a:lnTo>
                      <a:pt x="0" y="1"/>
                    </a:lnTo>
                    <a:close/>
                  </a:path>
                </a:pathLst>
              </a:custGeom>
              <a:solidFill>
                <a:srgbClr val="3D7B9A"/>
              </a:solidFill>
              <a:ln w="9525">
                <a:noFill/>
                <a:round/>
                <a:headEnd/>
                <a:tailEnd/>
              </a:ln>
            </p:spPr>
            <p:txBody>
              <a:bodyPr/>
              <a:lstStyle/>
              <a:p>
                <a:endParaRPr lang="en-US"/>
              </a:p>
            </p:txBody>
          </p:sp>
          <p:sp>
            <p:nvSpPr>
              <p:cNvPr id="274373" name="Line 3013"/>
              <p:cNvSpPr>
                <a:spLocks noChangeShapeType="1"/>
              </p:cNvSpPr>
              <p:nvPr/>
            </p:nvSpPr>
            <p:spPr bwMode="auto">
              <a:xfrm>
                <a:off x="483" y="3358"/>
                <a:ext cx="81" cy="81"/>
              </a:xfrm>
              <a:prstGeom prst="line">
                <a:avLst/>
              </a:prstGeom>
              <a:noFill/>
              <a:ln w="1588">
                <a:solidFill>
                  <a:srgbClr val="3D7B9A"/>
                </a:solidFill>
                <a:miter lim="800000"/>
                <a:headEnd/>
                <a:tailEnd/>
              </a:ln>
            </p:spPr>
            <p:txBody>
              <a:bodyPr/>
              <a:lstStyle/>
              <a:p>
                <a:endParaRPr lang="en-US"/>
              </a:p>
            </p:txBody>
          </p:sp>
          <p:sp>
            <p:nvSpPr>
              <p:cNvPr id="274374" name="Freeform 3014"/>
              <p:cNvSpPr>
                <a:spLocks/>
              </p:cNvSpPr>
              <p:nvPr/>
            </p:nvSpPr>
            <p:spPr bwMode="auto">
              <a:xfrm>
                <a:off x="483" y="3358"/>
                <a:ext cx="88" cy="81"/>
              </a:xfrm>
              <a:custGeom>
                <a:avLst/>
                <a:gdLst/>
                <a:ahLst/>
                <a:cxnLst>
                  <a:cxn ang="0">
                    <a:pos x="0" y="0"/>
                  </a:cxn>
                  <a:cxn ang="0">
                    <a:pos x="8" y="0"/>
                  </a:cxn>
                  <a:cxn ang="0">
                    <a:pos x="88" y="81"/>
                  </a:cxn>
                  <a:cxn ang="0">
                    <a:pos x="81" y="81"/>
                  </a:cxn>
                  <a:cxn ang="0">
                    <a:pos x="0" y="0"/>
                  </a:cxn>
                </a:cxnLst>
                <a:rect l="0" t="0" r="r" b="b"/>
                <a:pathLst>
                  <a:path w="88" h="81">
                    <a:moveTo>
                      <a:pt x="0" y="0"/>
                    </a:moveTo>
                    <a:lnTo>
                      <a:pt x="8" y="0"/>
                    </a:lnTo>
                    <a:lnTo>
                      <a:pt x="88" y="81"/>
                    </a:lnTo>
                    <a:lnTo>
                      <a:pt x="81" y="81"/>
                    </a:lnTo>
                    <a:lnTo>
                      <a:pt x="0" y="0"/>
                    </a:lnTo>
                    <a:close/>
                  </a:path>
                </a:pathLst>
              </a:custGeom>
              <a:solidFill>
                <a:srgbClr val="3D7B9A"/>
              </a:solidFill>
              <a:ln w="9525">
                <a:noFill/>
                <a:round/>
                <a:headEnd/>
                <a:tailEnd/>
              </a:ln>
            </p:spPr>
            <p:txBody>
              <a:bodyPr/>
              <a:lstStyle/>
              <a:p>
                <a:endParaRPr lang="en-US"/>
              </a:p>
            </p:txBody>
          </p:sp>
          <p:sp>
            <p:nvSpPr>
              <p:cNvPr id="274375" name="Freeform 3015"/>
              <p:cNvSpPr>
                <a:spLocks/>
              </p:cNvSpPr>
              <p:nvPr/>
            </p:nvSpPr>
            <p:spPr bwMode="auto">
              <a:xfrm>
                <a:off x="491" y="3358"/>
                <a:ext cx="88" cy="81"/>
              </a:xfrm>
              <a:custGeom>
                <a:avLst/>
                <a:gdLst/>
                <a:ahLst/>
                <a:cxnLst>
                  <a:cxn ang="0">
                    <a:pos x="0" y="0"/>
                  </a:cxn>
                  <a:cxn ang="0">
                    <a:pos x="8" y="0"/>
                  </a:cxn>
                  <a:cxn ang="0">
                    <a:pos x="88" y="80"/>
                  </a:cxn>
                  <a:cxn ang="0">
                    <a:pos x="80" y="81"/>
                  </a:cxn>
                  <a:cxn ang="0">
                    <a:pos x="0" y="0"/>
                  </a:cxn>
                </a:cxnLst>
                <a:rect l="0" t="0" r="r" b="b"/>
                <a:pathLst>
                  <a:path w="88" h="81">
                    <a:moveTo>
                      <a:pt x="0" y="0"/>
                    </a:moveTo>
                    <a:lnTo>
                      <a:pt x="8" y="0"/>
                    </a:lnTo>
                    <a:lnTo>
                      <a:pt x="88" y="80"/>
                    </a:lnTo>
                    <a:lnTo>
                      <a:pt x="80" y="81"/>
                    </a:lnTo>
                    <a:lnTo>
                      <a:pt x="0" y="0"/>
                    </a:lnTo>
                    <a:close/>
                  </a:path>
                </a:pathLst>
              </a:custGeom>
              <a:solidFill>
                <a:srgbClr val="3D7B9B"/>
              </a:solidFill>
              <a:ln w="9525">
                <a:noFill/>
                <a:round/>
                <a:headEnd/>
                <a:tailEnd/>
              </a:ln>
            </p:spPr>
            <p:txBody>
              <a:bodyPr/>
              <a:lstStyle/>
              <a:p>
                <a:endParaRPr lang="en-US"/>
              </a:p>
            </p:txBody>
          </p:sp>
          <p:sp>
            <p:nvSpPr>
              <p:cNvPr id="274376" name="Freeform 3016"/>
              <p:cNvSpPr>
                <a:spLocks/>
              </p:cNvSpPr>
              <p:nvPr/>
            </p:nvSpPr>
            <p:spPr bwMode="auto">
              <a:xfrm>
                <a:off x="499" y="3357"/>
                <a:ext cx="88" cy="81"/>
              </a:xfrm>
              <a:custGeom>
                <a:avLst/>
                <a:gdLst/>
                <a:ahLst/>
                <a:cxnLst>
                  <a:cxn ang="0">
                    <a:pos x="0" y="1"/>
                  </a:cxn>
                  <a:cxn ang="0">
                    <a:pos x="7" y="0"/>
                  </a:cxn>
                  <a:cxn ang="0">
                    <a:pos x="88" y="81"/>
                  </a:cxn>
                  <a:cxn ang="0">
                    <a:pos x="80" y="81"/>
                  </a:cxn>
                  <a:cxn ang="0">
                    <a:pos x="0" y="1"/>
                  </a:cxn>
                </a:cxnLst>
                <a:rect l="0" t="0" r="r" b="b"/>
                <a:pathLst>
                  <a:path w="88" h="81">
                    <a:moveTo>
                      <a:pt x="0" y="1"/>
                    </a:moveTo>
                    <a:lnTo>
                      <a:pt x="7" y="0"/>
                    </a:lnTo>
                    <a:lnTo>
                      <a:pt x="88" y="81"/>
                    </a:lnTo>
                    <a:lnTo>
                      <a:pt x="80" y="81"/>
                    </a:lnTo>
                    <a:lnTo>
                      <a:pt x="0" y="1"/>
                    </a:lnTo>
                    <a:close/>
                  </a:path>
                </a:pathLst>
              </a:custGeom>
              <a:solidFill>
                <a:srgbClr val="3D7C9C"/>
              </a:solidFill>
              <a:ln w="9525">
                <a:noFill/>
                <a:round/>
                <a:headEnd/>
                <a:tailEnd/>
              </a:ln>
            </p:spPr>
            <p:txBody>
              <a:bodyPr/>
              <a:lstStyle/>
              <a:p>
                <a:endParaRPr lang="en-US"/>
              </a:p>
            </p:txBody>
          </p:sp>
          <p:sp>
            <p:nvSpPr>
              <p:cNvPr id="274377" name="Freeform 3017"/>
              <p:cNvSpPr>
                <a:spLocks/>
              </p:cNvSpPr>
              <p:nvPr/>
            </p:nvSpPr>
            <p:spPr bwMode="auto">
              <a:xfrm>
                <a:off x="506" y="3355"/>
                <a:ext cx="104" cy="83"/>
              </a:xfrm>
              <a:custGeom>
                <a:avLst/>
                <a:gdLst/>
                <a:ahLst/>
                <a:cxnLst>
                  <a:cxn ang="0">
                    <a:pos x="0" y="2"/>
                  </a:cxn>
                  <a:cxn ang="0">
                    <a:pos x="23" y="0"/>
                  </a:cxn>
                  <a:cxn ang="0">
                    <a:pos x="104" y="81"/>
                  </a:cxn>
                  <a:cxn ang="0">
                    <a:pos x="81" y="83"/>
                  </a:cxn>
                  <a:cxn ang="0">
                    <a:pos x="0" y="2"/>
                  </a:cxn>
                </a:cxnLst>
                <a:rect l="0" t="0" r="r" b="b"/>
                <a:pathLst>
                  <a:path w="104" h="83">
                    <a:moveTo>
                      <a:pt x="0" y="2"/>
                    </a:moveTo>
                    <a:lnTo>
                      <a:pt x="23" y="0"/>
                    </a:lnTo>
                    <a:lnTo>
                      <a:pt x="104" y="81"/>
                    </a:lnTo>
                    <a:lnTo>
                      <a:pt x="81" y="83"/>
                    </a:lnTo>
                    <a:lnTo>
                      <a:pt x="0" y="2"/>
                    </a:lnTo>
                    <a:close/>
                  </a:path>
                </a:pathLst>
              </a:custGeom>
              <a:solidFill>
                <a:srgbClr val="3E7D9D"/>
              </a:solidFill>
              <a:ln w="9525">
                <a:noFill/>
                <a:round/>
                <a:headEnd/>
                <a:tailEnd/>
              </a:ln>
            </p:spPr>
            <p:txBody>
              <a:bodyPr/>
              <a:lstStyle/>
              <a:p>
                <a:endParaRPr lang="en-US"/>
              </a:p>
            </p:txBody>
          </p:sp>
          <p:sp>
            <p:nvSpPr>
              <p:cNvPr id="274378" name="Line 3018"/>
              <p:cNvSpPr>
                <a:spLocks noChangeShapeType="1"/>
              </p:cNvSpPr>
              <p:nvPr/>
            </p:nvSpPr>
            <p:spPr bwMode="auto">
              <a:xfrm>
                <a:off x="506" y="3357"/>
                <a:ext cx="81" cy="81"/>
              </a:xfrm>
              <a:prstGeom prst="line">
                <a:avLst/>
              </a:prstGeom>
              <a:noFill/>
              <a:ln w="1588">
                <a:solidFill>
                  <a:srgbClr val="3E7D9D"/>
                </a:solidFill>
                <a:miter lim="800000"/>
                <a:headEnd/>
                <a:tailEnd/>
              </a:ln>
            </p:spPr>
            <p:txBody>
              <a:bodyPr/>
              <a:lstStyle/>
              <a:p>
                <a:endParaRPr lang="en-US"/>
              </a:p>
            </p:txBody>
          </p:sp>
          <p:sp>
            <p:nvSpPr>
              <p:cNvPr id="274379" name="Freeform 3019"/>
              <p:cNvSpPr>
                <a:spLocks/>
              </p:cNvSpPr>
              <p:nvPr/>
            </p:nvSpPr>
            <p:spPr bwMode="auto">
              <a:xfrm>
                <a:off x="506" y="3356"/>
                <a:ext cx="92" cy="82"/>
              </a:xfrm>
              <a:custGeom>
                <a:avLst/>
                <a:gdLst/>
                <a:ahLst/>
                <a:cxnLst>
                  <a:cxn ang="0">
                    <a:pos x="0" y="1"/>
                  </a:cxn>
                  <a:cxn ang="0">
                    <a:pos x="12" y="0"/>
                  </a:cxn>
                  <a:cxn ang="0">
                    <a:pos x="92" y="81"/>
                  </a:cxn>
                  <a:cxn ang="0">
                    <a:pos x="81" y="82"/>
                  </a:cxn>
                  <a:cxn ang="0">
                    <a:pos x="0" y="1"/>
                  </a:cxn>
                </a:cxnLst>
                <a:rect l="0" t="0" r="r" b="b"/>
                <a:pathLst>
                  <a:path w="92" h="82">
                    <a:moveTo>
                      <a:pt x="0" y="1"/>
                    </a:moveTo>
                    <a:lnTo>
                      <a:pt x="12" y="0"/>
                    </a:lnTo>
                    <a:lnTo>
                      <a:pt x="92" y="81"/>
                    </a:lnTo>
                    <a:lnTo>
                      <a:pt x="81" y="82"/>
                    </a:lnTo>
                    <a:lnTo>
                      <a:pt x="0" y="1"/>
                    </a:lnTo>
                    <a:close/>
                  </a:path>
                </a:pathLst>
              </a:custGeom>
              <a:solidFill>
                <a:srgbClr val="3E7D9D"/>
              </a:solidFill>
              <a:ln w="9525">
                <a:noFill/>
                <a:round/>
                <a:headEnd/>
                <a:tailEnd/>
              </a:ln>
            </p:spPr>
            <p:txBody>
              <a:bodyPr/>
              <a:lstStyle/>
              <a:p>
                <a:endParaRPr lang="en-US"/>
              </a:p>
            </p:txBody>
          </p:sp>
          <p:sp>
            <p:nvSpPr>
              <p:cNvPr id="274380" name="Freeform 3020"/>
              <p:cNvSpPr>
                <a:spLocks/>
              </p:cNvSpPr>
              <p:nvPr/>
            </p:nvSpPr>
            <p:spPr bwMode="auto">
              <a:xfrm>
                <a:off x="518" y="3355"/>
                <a:ext cx="92" cy="82"/>
              </a:xfrm>
              <a:custGeom>
                <a:avLst/>
                <a:gdLst/>
                <a:ahLst/>
                <a:cxnLst>
                  <a:cxn ang="0">
                    <a:pos x="0" y="1"/>
                  </a:cxn>
                  <a:cxn ang="0">
                    <a:pos x="11" y="0"/>
                  </a:cxn>
                  <a:cxn ang="0">
                    <a:pos x="92" y="81"/>
                  </a:cxn>
                  <a:cxn ang="0">
                    <a:pos x="80" y="82"/>
                  </a:cxn>
                  <a:cxn ang="0">
                    <a:pos x="0" y="1"/>
                  </a:cxn>
                </a:cxnLst>
                <a:rect l="0" t="0" r="r" b="b"/>
                <a:pathLst>
                  <a:path w="92" h="82">
                    <a:moveTo>
                      <a:pt x="0" y="1"/>
                    </a:moveTo>
                    <a:lnTo>
                      <a:pt x="11" y="0"/>
                    </a:lnTo>
                    <a:lnTo>
                      <a:pt x="92" y="81"/>
                    </a:lnTo>
                    <a:lnTo>
                      <a:pt x="80" y="82"/>
                    </a:lnTo>
                    <a:lnTo>
                      <a:pt x="0" y="1"/>
                    </a:lnTo>
                    <a:close/>
                  </a:path>
                </a:pathLst>
              </a:custGeom>
              <a:solidFill>
                <a:srgbClr val="3E7E9E"/>
              </a:solidFill>
              <a:ln w="9525">
                <a:noFill/>
                <a:round/>
                <a:headEnd/>
                <a:tailEnd/>
              </a:ln>
            </p:spPr>
            <p:txBody>
              <a:bodyPr/>
              <a:lstStyle/>
              <a:p>
                <a:endParaRPr lang="en-US"/>
              </a:p>
            </p:txBody>
          </p:sp>
          <p:sp>
            <p:nvSpPr>
              <p:cNvPr id="274381" name="Freeform 3021"/>
              <p:cNvSpPr>
                <a:spLocks/>
              </p:cNvSpPr>
              <p:nvPr/>
            </p:nvSpPr>
            <p:spPr bwMode="auto">
              <a:xfrm>
                <a:off x="529" y="3353"/>
                <a:ext cx="103" cy="83"/>
              </a:xfrm>
              <a:custGeom>
                <a:avLst/>
                <a:gdLst/>
                <a:ahLst/>
                <a:cxnLst>
                  <a:cxn ang="0">
                    <a:pos x="0" y="2"/>
                  </a:cxn>
                  <a:cxn ang="0">
                    <a:pos x="23" y="0"/>
                  </a:cxn>
                  <a:cxn ang="0">
                    <a:pos x="103" y="80"/>
                  </a:cxn>
                  <a:cxn ang="0">
                    <a:pos x="81" y="83"/>
                  </a:cxn>
                  <a:cxn ang="0">
                    <a:pos x="0" y="2"/>
                  </a:cxn>
                </a:cxnLst>
                <a:rect l="0" t="0" r="r" b="b"/>
                <a:pathLst>
                  <a:path w="103" h="83">
                    <a:moveTo>
                      <a:pt x="0" y="2"/>
                    </a:moveTo>
                    <a:lnTo>
                      <a:pt x="23" y="0"/>
                    </a:lnTo>
                    <a:lnTo>
                      <a:pt x="103" y="80"/>
                    </a:lnTo>
                    <a:lnTo>
                      <a:pt x="81" y="83"/>
                    </a:lnTo>
                    <a:lnTo>
                      <a:pt x="0" y="2"/>
                    </a:lnTo>
                    <a:close/>
                  </a:path>
                </a:pathLst>
              </a:custGeom>
              <a:solidFill>
                <a:srgbClr val="3F7F9F"/>
              </a:solidFill>
              <a:ln w="9525">
                <a:noFill/>
                <a:round/>
                <a:headEnd/>
                <a:tailEnd/>
              </a:ln>
            </p:spPr>
            <p:txBody>
              <a:bodyPr/>
              <a:lstStyle/>
              <a:p>
                <a:endParaRPr lang="en-US"/>
              </a:p>
            </p:txBody>
          </p:sp>
          <p:sp>
            <p:nvSpPr>
              <p:cNvPr id="274382" name="Line 3022"/>
              <p:cNvSpPr>
                <a:spLocks noChangeShapeType="1"/>
              </p:cNvSpPr>
              <p:nvPr/>
            </p:nvSpPr>
            <p:spPr bwMode="auto">
              <a:xfrm>
                <a:off x="529" y="3355"/>
                <a:ext cx="81" cy="81"/>
              </a:xfrm>
              <a:prstGeom prst="line">
                <a:avLst/>
              </a:prstGeom>
              <a:noFill/>
              <a:ln w="1588">
                <a:solidFill>
                  <a:srgbClr val="3F7F9F"/>
                </a:solidFill>
                <a:miter lim="800000"/>
                <a:headEnd/>
                <a:tailEnd/>
              </a:ln>
            </p:spPr>
            <p:txBody>
              <a:bodyPr/>
              <a:lstStyle/>
              <a:p>
                <a:endParaRPr lang="en-US"/>
              </a:p>
            </p:txBody>
          </p:sp>
          <p:sp>
            <p:nvSpPr>
              <p:cNvPr id="274383" name="Freeform 3023"/>
              <p:cNvSpPr>
                <a:spLocks/>
              </p:cNvSpPr>
              <p:nvPr/>
            </p:nvSpPr>
            <p:spPr bwMode="auto">
              <a:xfrm>
                <a:off x="529" y="3354"/>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3F7F9F"/>
              </a:solidFill>
              <a:ln w="9525">
                <a:noFill/>
                <a:round/>
                <a:headEnd/>
                <a:tailEnd/>
              </a:ln>
            </p:spPr>
            <p:txBody>
              <a:bodyPr/>
              <a:lstStyle/>
              <a:p>
                <a:endParaRPr lang="en-US"/>
              </a:p>
            </p:txBody>
          </p:sp>
          <p:sp>
            <p:nvSpPr>
              <p:cNvPr id="274384" name="Freeform 3024"/>
              <p:cNvSpPr>
                <a:spLocks/>
              </p:cNvSpPr>
              <p:nvPr/>
            </p:nvSpPr>
            <p:spPr bwMode="auto">
              <a:xfrm>
                <a:off x="537" y="3354"/>
                <a:ext cx="88" cy="81"/>
              </a:xfrm>
              <a:custGeom>
                <a:avLst/>
                <a:gdLst/>
                <a:ahLst/>
                <a:cxnLst>
                  <a:cxn ang="0">
                    <a:pos x="0" y="0"/>
                  </a:cxn>
                  <a:cxn ang="0">
                    <a:pos x="7" y="0"/>
                  </a:cxn>
                  <a:cxn ang="0">
                    <a:pos x="88" y="80"/>
                  </a:cxn>
                  <a:cxn ang="0">
                    <a:pos x="80" y="81"/>
                  </a:cxn>
                  <a:cxn ang="0">
                    <a:pos x="0" y="0"/>
                  </a:cxn>
                </a:cxnLst>
                <a:rect l="0" t="0" r="r" b="b"/>
                <a:pathLst>
                  <a:path w="88" h="81">
                    <a:moveTo>
                      <a:pt x="0" y="0"/>
                    </a:moveTo>
                    <a:lnTo>
                      <a:pt x="7" y="0"/>
                    </a:lnTo>
                    <a:lnTo>
                      <a:pt x="88" y="80"/>
                    </a:lnTo>
                    <a:lnTo>
                      <a:pt x="80" y="81"/>
                    </a:lnTo>
                    <a:lnTo>
                      <a:pt x="0" y="0"/>
                    </a:lnTo>
                    <a:close/>
                  </a:path>
                </a:pathLst>
              </a:custGeom>
              <a:solidFill>
                <a:srgbClr val="3F7FA0"/>
              </a:solidFill>
              <a:ln w="9525">
                <a:noFill/>
                <a:round/>
                <a:headEnd/>
                <a:tailEnd/>
              </a:ln>
            </p:spPr>
            <p:txBody>
              <a:bodyPr/>
              <a:lstStyle/>
              <a:p>
                <a:endParaRPr lang="en-US"/>
              </a:p>
            </p:txBody>
          </p:sp>
          <p:sp>
            <p:nvSpPr>
              <p:cNvPr id="274385" name="Freeform 3025"/>
              <p:cNvSpPr>
                <a:spLocks/>
              </p:cNvSpPr>
              <p:nvPr/>
            </p:nvSpPr>
            <p:spPr bwMode="auto">
              <a:xfrm>
                <a:off x="544" y="3353"/>
                <a:ext cx="88" cy="81"/>
              </a:xfrm>
              <a:custGeom>
                <a:avLst/>
                <a:gdLst/>
                <a:ahLst/>
                <a:cxnLst>
                  <a:cxn ang="0">
                    <a:pos x="0" y="1"/>
                  </a:cxn>
                  <a:cxn ang="0">
                    <a:pos x="8" y="0"/>
                  </a:cxn>
                  <a:cxn ang="0">
                    <a:pos x="88" y="80"/>
                  </a:cxn>
                  <a:cxn ang="0">
                    <a:pos x="81" y="81"/>
                  </a:cxn>
                  <a:cxn ang="0">
                    <a:pos x="0" y="1"/>
                  </a:cxn>
                </a:cxnLst>
                <a:rect l="0" t="0" r="r" b="b"/>
                <a:pathLst>
                  <a:path w="88" h="81">
                    <a:moveTo>
                      <a:pt x="0" y="1"/>
                    </a:moveTo>
                    <a:lnTo>
                      <a:pt x="8" y="0"/>
                    </a:lnTo>
                    <a:lnTo>
                      <a:pt x="88" y="80"/>
                    </a:lnTo>
                    <a:lnTo>
                      <a:pt x="81" y="81"/>
                    </a:lnTo>
                    <a:lnTo>
                      <a:pt x="0" y="1"/>
                    </a:lnTo>
                    <a:close/>
                  </a:path>
                </a:pathLst>
              </a:custGeom>
              <a:solidFill>
                <a:srgbClr val="3F80A1"/>
              </a:solidFill>
              <a:ln w="9525">
                <a:noFill/>
                <a:round/>
                <a:headEnd/>
                <a:tailEnd/>
              </a:ln>
            </p:spPr>
            <p:txBody>
              <a:bodyPr/>
              <a:lstStyle/>
              <a:p>
                <a:endParaRPr lang="en-US"/>
              </a:p>
            </p:txBody>
          </p:sp>
          <p:sp>
            <p:nvSpPr>
              <p:cNvPr id="274386" name="Freeform 3026"/>
              <p:cNvSpPr>
                <a:spLocks/>
              </p:cNvSpPr>
              <p:nvPr/>
            </p:nvSpPr>
            <p:spPr bwMode="auto">
              <a:xfrm>
                <a:off x="552" y="3349"/>
                <a:ext cx="102" cy="84"/>
              </a:xfrm>
              <a:custGeom>
                <a:avLst/>
                <a:gdLst/>
                <a:ahLst/>
                <a:cxnLst>
                  <a:cxn ang="0">
                    <a:pos x="0" y="4"/>
                  </a:cxn>
                  <a:cxn ang="0">
                    <a:pos x="22" y="0"/>
                  </a:cxn>
                  <a:cxn ang="0">
                    <a:pos x="102" y="81"/>
                  </a:cxn>
                  <a:cxn ang="0">
                    <a:pos x="80" y="84"/>
                  </a:cxn>
                  <a:cxn ang="0">
                    <a:pos x="0" y="4"/>
                  </a:cxn>
                </a:cxnLst>
                <a:rect l="0" t="0" r="r" b="b"/>
                <a:pathLst>
                  <a:path w="102" h="84">
                    <a:moveTo>
                      <a:pt x="0" y="4"/>
                    </a:moveTo>
                    <a:lnTo>
                      <a:pt x="22" y="0"/>
                    </a:lnTo>
                    <a:lnTo>
                      <a:pt x="102" y="81"/>
                    </a:lnTo>
                    <a:lnTo>
                      <a:pt x="80" y="84"/>
                    </a:lnTo>
                    <a:lnTo>
                      <a:pt x="0" y="4"/>
                    </a:lnTo>
                    <a:close/>
                  </a:path>
                </a:pathLst>
              </a:custGeom>
              <a:solidFill>
                <a:srgbClr val="4081A2"/>
              </a:solidFill>
              <a:ln w="9525">
                <a:noFill/>
                <a:round/>
                <a:headEnd/>
                <a:tailEnd/>
              </a:ln>
            </p:spPr>
            <p:txBody>
              <a:bodyPr/>
              <a:lstStyle/>
              <a:p>
                <a:endParaRPr lang="en-US"/>
              </a:p>
            </p:txBody>
          </p:sp>
          <p:sp>
            <p:nvSpPr>
              <p:cNvPr id="274387" name="Line 3027"/>
              <p:cNvSpPr>
                <a:spLocks noChangeShapeType="1"/>
              </p:cNvSpPr>
              <p:nvPr/>
            </p:nvSpPr>
            <p:spPr bwMode="auto">
              <a:xfrm>
                <a:off x="552" y="3353"/>
                <a:ext cx="80" cy="80"/>
              </a:xfrm>
              <a:prstGeom prst="line">
                <a:avLst/>
              </a:prstGeom>
              <a:noFill/>
              <a:ln w="1588">
                <a:solidFill>
                  <a:srgbClr val="4081A2"/>
                </a:solidFill>
                <a:miter lim="800000"/>
                <a:headEnd/>
                <a:tailEnd/>
              </a:ln>
            </p:spPr>
            <p:txBody>
              <a:bodyPr/>
              <a:lstStyle/>
              <a:p>
                <a:endParaRPr lang="en-US"/>
              </a:p>
            </p:txBody>
          </p:sp>
          <p:sp>
            <p:nvSpPr>
              <p:cNvPr id="274388" name="Freeform 3028"/>
              <p:cNvSpPr>
                <a:spLocks/>
              </p:cNvSpPr>
              <p:nvPr/>
            </p:nvSpPr>
            <p:spPr bwMode="auto">
              <a:xfrm>
                <a:off x="552" y="3351"/>
                <a:ext cx="91" cy="82"/>
              </a:xfrm>
              <a:custGeom>
                <a:avLst/>
                <a:gdLst/>
                <a:ahLst/>
                <a:cxnLst>
                  <a:cxn ang="0">
                    <a:pos x="0" y="2"/>
                  </a:cxn>
                  <a:cxn ang="0">
                    <a:pos x="11" y="0"/>
                  </a:cxn>
                  <a:cxn ang="0">
                    <a:pos x="91" y="80"/>
                  </a:cxn>
                  <a:cxn ang="0">
                    <a:pos x="80" y="82"/>
                  </a:cxn>
                  <a:cxn ang="0">
                    <a:pos x="0" y="2"/>
                  </a:cxn>
                </a:cxnLst>
                <a:rect l="0" t="0" r="r" b="b"/>
                <a:pathLst>
                  <a:path w="91" h="82">
                    <a:moveTo>
                      <a:pt x="0" y="2"/>
                    </a:moveTo>
                    <a:lnTo>
                      <a:pt x="11" y="0"/>
                    </a:lnTo>
                    <a:lnTo>
                      <a:pt x="91" y="80"/>
                    </a:lnTo>
                    <a:lnTo>
                      <a:pt x="80" y="82"/>
                    </a:lnTo>
                    <a:lnTo>
                      <a:pt x="0" y="2"/>
                    </a:lnTo>
                    <a:close/>
                  </a:path>
                </a:pathLst>
              </a:custGeom>
              <a:solidFill>
                <a:srgbClr val="4081A2"/>
              </a:solidFill>
              <a:ln w="9525">
                <a:noFill/>
                <a:round/>
                <a:headEnd/>
                <a:tailEnd/>
              </a:ln>
            </p:spPr>
            <p:txBody>
              <a:bodyPr/>
              <a:lstStyle/>
              <a:p>
                <a:endParaRPr lang="en-US"/>
              </a:p>
            </p:txBody>
          </p:sp>
          <p:sp>
            <p:nvSpPr>
              <p:cNvPr id="274389" name="Freeform 3029"/>
              <p:cNvSpPr>
                <a:spLocks/>
              </p:cNvSpPr>
              <p:nvPr/>
            </p:nvSpPr>
            <p:spPr bwMode="auto">
              <a:xfrm>
                <a:off x="563" y="3349"/>
                <a:ext cx="91" cy="82"/>
              </a:xfrm>
              <a:custGeom>
                <a:avLst/>
                <a:gdLst/>
                <a:ahLst/>
                <a:cxnLst>
                  <a:cxn ang="0">
                    <a:pos x="0" y="2"/>
                  </a:cxn>
                  <a:cxn ang="0">
                    <a:pos x="11" y="0"/>
                  </a:cxn>
                  <a:cxn ang="0">
                    <a:pos x="91" y="81"/>
                  </a:cxn>
                  <a:cxn ang="0">
                    <a:pos x="80" y="82"/>
                  </a:cxn>
                  <a:cxn ang="0">
                    <a:pos x="0" y="2"/>
                  </a:cxn>
                </a:cxnLst>
                <a:rect l="0" t="0" r="r" b="b"/>
                <a:pathLst>
                  <a:path w="91" h="82">
                    <a:moveTo>
                      <a:pt x="0" y="2"/>
                    </a:moveTo>
                    <a:lnTo>
                      <a:pt x="11" y="0"/>
                    </a:lnTo>
                    <a:lnTo>
                      <a:pt x="91" y="81"/>
                    </a:lnTo>
                    <a:lnTo>
                      <a:pt x="80" y="82"/>
                    </a:lnTo>
                    <a:lnTo>
                      <a:pt x="0" y="2"/>
                    </a:lnTo>
                    <a:close/>
                  </a:path>
                </a:pathLst>
              </a:custGeom>
              <a:solidFill>
                <a:srgbClr val="4082A3"/>
              </a:solidFill>
              <a:ln w="9525">
                <a:noFill/>
                <a:round/>
                <a:headEnd/>
                <a:tailEnd/>
              </a:ln>
            </p:spPr>
            <p:txBody>
              <a:bodyPr/>
              <a:lstStyle/>
              <a:p>
                <a:endParaRPr lang="en-US"/>
              </a:p>
            </p:txBody>
          </p:sp>
          <p:sp>
            <p:nvSpPr>
              <p:cNvPr id="274390" name="Freeform 3030"/>
              <p:cNvSpPr>
                <a:spLocks/>
              </p:cNvSpPr>
              <p:nvPr/>
            </p:nvSpPr>
            <p:spPr bwMode="auto">
              <a:xfrm>
                <a:off x="574" y="3345"/>
                <a:ext cx="102" cy="85"/>
              </a:xfrm>
              <a:custGeom>
                <a:avLst/>
                <a:gdLst/>
                <a:ahLst/>
                <a:cxnLst>
                  <a:cxn ang="0">
                    <a:pos x="0" y="4"/>
                  </a:cxn>
                  <a:cxn ang="0">
                    <a:pos x="21" y="0"/>
                  </a:cxn>
                  <a:cxn ang="0">
                    <a:pos x="102" y="81"/>
                  </a:cxn>
                  <a:cxn ang="0">
                    <a:pos x="80" y="85"/>
                  </a:cxn>
                  <a:cxn ang="0">
                    <a:pos x="0" y="4"/>
                  </a:cxn>
                </a:cxnLst>
                <a:rect l="0" t="0" r="r" b="b"/>
                <a:pathLst>
                  <a:path w="102" h="85">
                    <a:moveTo>
                      <a:pt x="0" y="4"/>
                    </a:moveTo>
                    <a:lnTo>
                      <a:pt x="21" y="0"/>
                    </a:lnTo>
                    <a:lnTo>
                      <a:pt x="102" y="81"/>
                    </a:lnTo>
                    <a:lnTo>
                      <a:pt x="80" y="85"/>
                    </a:lnTo>
                    <a:lnTo>
                      <a:pt x="0" y="4"/>
                    </a:lnTo>
                    <a:close/>
                  </a:path>
                </a:pathLst>
              </a:custGeom>
              <a:solidFill>
                <a:srgbClr val="4183A4"/>
              </a:solidFill>
              <a:ln w="9525">
                <a:noFill/>
                <a:round/>
                <a:headEnd/>
                <a:tailEnd/>
              </a:ln>
            </p:spPr>
            <p:txBody>
              <a:bodyPr/>
              <a:lstStyle/>
              <a:p>
                <a:endParaRPr lang="en-US"/>
              </a:p>
            </p:txBody>
          </p:sp>
          <p:sp>
            <p:nvSpPr>
              <p:cNvPr id="274391" name="Line 3031"/>
              <p:cNvSpPr>
                <a:spLocks noChangeShapeType="1"/>
              </p:cNvSpPr>
              <p:nvPr/>
            </p:nvSpPr>
            <p:spPr bwMode="auto">
              <a:xfrm>
                <a:off x="574" y="3349"/>
                <a:ext cx="80" cy="81"/>
              </a:xfrm>
              <a:prstGeom prst="line">
                <a:avLst/>
              </a:prstGeom>
              <a:noFill/>
              <a:ln w="1588">
                <a:solidFill>
                  <a:srgbClr val="4183A4"/>
                </a:solidFill>
                <a:miter lim="800000"/>
                <a:headEnd/>
                <a:tailEnd/>
              </a:ln>
            </p:spPr>
            <p:txBody>
              <a:bodyPr/>
              <a:lstStyle/>
              <a:p>
                <a:endParaRPr lang="en-US"/>
              </a:p>
            </p:txBody>
          </p:sp>
          <p:sp>
            <p:nvSpPr>
              <p:cNvPr id="274392" name="Freeform 3032"/>
              <p:cNvSpPr>
                <a:spLocks/>
              </p:cNvSpPr>
              <p:nvPr/>
            </p:nvSpPr>
            <p:spPr bwMode="auto">
              <a:xfrm>
                <a:off x="574" y="3348"/>
                <a:ext cx="88" cy="82"/>
              </a:xfrm>
              <a:custGeom>
                <a:avLst/>
                <a:gdLst/>
                <a:ahLst/>
                <a:cxnLst>
                  <a:cxn ang="0">
                    <a:pos x="0" y="1"/>
                  </a:cxn>
                  <a:cxn ang="0">
                    <a:pos x="7" y="0"/>
                  </a:cxn>
                  <a:cxn ang="0">
                    <a:pos x="88" y="80"/>
                  </a:cxn>
                  <a:cxn ang="0">
                    <a:pos x="80" y="82"/>
                  </a:cxn>
                  <a:cxn ang="0">
                    <a:pos x="0" y="1"/>
                  </a:cxn>
                </a:cxnLst>
                <a:rect l="0" t="0" r="r" b="b"/>
                <a:pathLst>
                  <a:path w="88" h="82">
                    <a:moveTo>
                      <a:pt x="0" y="1"/>
                    </a:moveTo>
                    <a:lnTo>
                      <a:pt x="7" y="0"/>
                    </a:lnTo>
                    <a:lnTo>
                      <a:pt x="88" y="80"/>
                    </a:lnTo>
                    <a:lnTo>
                      <a:pt x="80" y="82"/>
                    </a:lnTo>
                    <a:lnTo>
                      <a:pt x="0" y="1"/>
                    </a:lnTo>
                    <a:close/>
                  </a:path>
                </a:pathLst>
              </a:custGeom>
              <a:solidFill>
                <a:srgbClr val="4183A4"/>
              </a:solidFill>
              <a:ln w="9525">
                <a:noFill/>
                <a:round/>
                <a:headEnd/>
                <a:tailEnd/>
              </a:ln>
            </p:spPr>
            <p:txBody>
              <a:bodyPr/>
              <a:lstStyle/>
              <a:p>
                <a:endParaRPr lang="en-US"/>
              </a:p>
            </p:txBody>
          </p:sp>
          <p:sp>
            <p:nvSpPr>
              <p:cNvPr id="274393" name="Freeform 3033"/>
              <p:cNvSpPr>
                <a:spLocks/>
              </p:cNvSpPr>
              <p:nvPr/>
            </p:nvSpPr>
            <p:spPr bwMode="auto">
              <a:xfrm>
                <a:off x="581" y="3347"/>
                <a:ext cx="88" cy="81"/>
              </a:xfrm>
              <a:custGeom>
                <a:avLst/>
                <a:gdLst/>
                <a:ahLst/>
                <a:cxnLst>
                  <a:cxn ang="0">
                    <a:pos x="0" y="1"/>
                  </a:cxn>
                  <a:cxn ang="0">
                    <a:pos x="7" y="0"/>
                  </a:cxn>
                  <a:cxn ang="0">
                    <a:pos x="88" y="80"/>
                  </a:cxn>
                  <a:cxn ang="0">
                    <a:pos x="81" y="81"/>
                  </a:cxn>
                  <a:cxn ang="0">
                    <a:pos x="0" y="1"/>
                  </a:cxn>
                </a:cxnLst>
                <a:rect l="0" t="0" r="r" b="b"/>
                <a:pathLst>
                  <a:path w="88" h="81">
                    <a:moveTo>
                      <a:pt x="0" y="1"/>
                    </a:moveTo>
                    <a:lnTo>
                      <a:pt x="7" y="0"/>
                    </a:lnTo>
                    <a:lnTo>
                      <a:pt x="88" y="80"/>
                    </a:lnTo>
                    <a:lnTo>
                      <a:pt x="81" y="81"/>
                    </a:lnTo>
                    <a:lnTo>
                      <a:pt x="0" y="1"/>
                    </a:lnTo>
                    <a:close/>
                  </a:path>
                </a:pathLst>
              </a:custGeom>
              <a:solidFill>
                <a:srgbClr val="4183A5"/>
              </a:solidFill>
              <a:ln w="9525">
                <a:noFill/>
                <a:round/>
                <a:headEnd/>
                <a:tailEnd/>
              </a:ln>
            </p:spPr>
            <p:txBody>
              <a:bodyPr/>
              <a:lstStyle/>
              <a:p>
                <a:endParaRPr lang="en-US"/>
              </a:p>
            </p:txBody>
          </p:sp>
          <p:sp>
            <p:nvSpPr>
              <p:cNvPr id="274394" name="Freeform 3034"/>
              <p:cNvSpPr>
                <a:spLocks/>
              </p:cNvSpPr>
              <p:nvPr/>
            </p:nvSpPr>
            <p:spPr bwMode="auto">
              <a:xfrm>
                <a:off x="588" y="3345"/>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184A6"/>
              </a:solidFill>
              <a:ln w="9525">
                <a:noFill/>
                <a:round/>
                <a:headEnd/>
                <a:tailEnd/>
              </a:ln>
            </p:spPr>
            <p:txBody>
              <a:bodyPr/>
              <a:lstStyle/>
              <a:p>
                <a:endParaRPr lang="en-US"/>
              </a:p>
            </p:txBody>
          </p:sp>
          <p:sp>
            <p:nvSpPr>
              <p:cNvPr id="274395" name="Freeform 3035"/>
              <p:cNvSpPr>
                <a:spLocks/>
              </p:cNvSpPr>
              <p:nvPr/>
            </p:nvSpPr>
            <p:spPr bwMode="auto">
              <a:xfrm>
                <a:off x="595" y="3340"/>
                <a:ext cx="102" cy="86"/>
              </a:xfrm>
              <a:custGeom>
                <a:avLst/>
                <a:gdLst/>
                <a:ahLst/>
                <a:cxnLst>
                  <a:cxn ang="0">
                    <a:pos x="0" y="5"/>
                  </a:cxn>
                  <a:cxn ang="0">
                    <a:pos x="22" y="0"/>
                  </a:cxn>
                  <a:cxn ang="0">
                    <a:pos x="102" y="81"/>
                  </a:cxn>
                  <a:cxn ang="0">
                    <a:pos x="81" y="86"/>
                  </a:cxn>
                  <a:cxn ang="0">
                    <a:pos x="0" y="5"/>
                  </a:cxn>
                </a:cxnLst>
                <a:rect l="0" t="0" r="r" b="b"/>
                <a:pathLst>
                  <a:path w="102" h="86">
                    <a:moveTo>
                      <a:pt x="0" y="5"/>
                    </a:moveTo>
                    <a:lnTo>
                      <a:pt x="22" y="0"/>
                    </a:lnTo>
                    <a:lnTo>
                      <a:pt x="102" y="81"/>
                    </a:lnTo>
                    <a:lnTo>
                      <a:pt x="81" y="86"/>
                    </a:lnTo>
                    <a:lnTo>
                      <a:pt x="0" y="5"/>
                    </a:lnTo>
                    <a:close/>
                  </a:path>
                </a:pathLst>
              </a:custGeom>
              <a:solidFill>
                <a:srgbClr val="4285A7"/>
              </a:solidFill>
              <a:ln w="9525">
                <a:noFill/>
                <a:round/>
                <a:headEnd/>
                <a:tailEnd/>
              </a:ln>
            </p:spPr>
            <p:txBody>
              <a:bodyPr/>
              <a:lstStyle/>
              <a:p>
                <a:endParaRPr lang="en-US"/>
              </a:p>
            </p:txBody>
          </p:sp>
          <p:sp>
            <p:nvSpPr>
              <p:cNvPr id="274396" name="Line 3036"/>
              <p:cNvSpPr>
                <a:spLocks noChangeShapeType="1"/>
              </p:cNvSpPr>
              <p:nvPr/>
            </p:nvSpPr>
            <p:spPr bwMode="auto">
              <a:xfrm>
                <a:off x="595" y="3345"/>
                <a:ext cx="81" cy="81"/>
              </a:xfrm>
              <a:prstGeom prst="line">
                <a:avLst/>
              </a:prstGeom>
              <a:noFill/>
              <a:ln w="1588">
                <a:solidFill>
                  <a:srgbClr val="4285A7"/>
                </a:solidFill>
                <a:miter lim="800000"/>
                <a:headEnd/>
                <a:tailEnd/>
              </a:ln>
            </p:spPr>
            <p:txBody>
              <a:bodyPr/>
              <a:lstStyle/>
              <a:p>
                <a:endParaRPr lang="en-US"/>
              </a:p>
            </p:txBody>
          </p:sp>
          <p:sp>
            <p:nvSpPr>
              <p:cNvPr id="274397" name="Freeform 3037"/>
              <p:cNvSpPr>
                <a:spLocks/>
              </p:cNvSpPr>
              <p:nvPr/>
            </p:nvSpPr>
            <p:spPr bwMode="auto">
              <a:xfrm>
                <a:off x="595" y="3343"/>
                <a:ext cx="91" cy="83"/>
              </a:xfrm>
              <a:custGeom>
                <a:avLst/>
                <a:gdLst/>
                <a:ahLst/>
                <a:cxnLst>
                  <a:cxn ang="0">
                    <a:pos x="0" y="2"/>
                  </a:cxn>
                  <a:cxn ang="0">
                    <a:pos x="11" y="0"/>
                  </a:cxn>
                  <a:cxn ang="0">
                    <a:pos x="91" y="80"/>
                  </a:cxn>
                  <a:cxn ang="0">
                    <a:pos x="81" y="83"/>
                  </a:cxn>
                  <a:cxn ang="0">
                    <a:pos x="0" y="2"/>
                  </a:cxn>
                </a:cxnLst>
                <a:rect l="0" t="0" r="r" b="b"/>
                <a:pathLst>
                  <a:path w="91" h="83">
                    <a:moveTo>
                      <a:pt x="0" y="2"/>
                    </a:moveTo>
                    <a:lnTo>
                      <a:pt x="11" y="0"/>
                    </a:lnTo>
                    <a:lnTo>
                      <a:pt x="91" y="80"/>
                    </a:lnTo>
                    <a:lnTo>
                      <a:pt x="81" y="83"/>
                    </a:lnTo>
                    <a:lnTo>
                      <a:pt x="0" y="2"/>
                    </a:lnTo>
                    <a:close/>
                  </a:path>
                </a:pathLst>
              </a:custGeom>
              <a:solidFill>
                <a:srgbClr val="4285A7"/>
              </a:solidFill>
              <a:ln w="9525">
                <a:noFill/>
                <a:round/>
                <a:headEnd/>
                <a:tailEnd/>
              </a:ln>
            </p:spPr>
            <p:txBody>
              <a:bodyPr/>
              <a:lstStyle/>
              <a:p>
                <a:endParaRPr lang="en-US"/>
              </a:p>
            </p:txBody>
          </p:sp>
          <p:sp>
            <p:nvSpPr>
              <p:cNvPr id="274398" name="Freeform 3038"/>
              <p:cNvSpPr>
                <a:spLocks/>
              </p:cNvSpPr>
              <p:nvPr/>
            </p:nvSpPr>
            <p:spPr bwMode="auto">
              <a:xfrm>
                <a:off x="606" y="3340"/>
                <a:ext cx="91" cy="83"/>
              </a:xfrm>
              <a:custGeom>
                <a:avLst/>
                <a:gdLst/>
                <a:ahLst/>
                <a:cxnLst>
                  <a:cxn ang="0">
                    <a:pos x="0" y="3"/>
                  </a:cxn>
                  <a:cxn ang="0">
                    <a:pos x="11" y="0"/>
                  </a:cxn>
                  <a:cxn ang="0">
                    <a:pos x="91" y="81"/>
                  </a:cxn>
                  <a:cxn ang="0">
                    <a:pos x="80" y="83"/>
                  </a:cxn>
                  <a:cxn ang="0">
                    <a:pos x="0" y="3"/>
                  </a:cxn>
                </a:cxnLst>
                <a:rect l="0" t="0" r="r" b="b"/>
                <a:pathLst>
                  <a:path w="91" h="83">
                    <a:moveTo>
                      <a:pt x="0" y="3"/>
                    </a:moveTo>
                    <a:lnTo>
                      <a:pt x="11" y="0"/>
                    </a:lnTo>
                    <a:lnTo>
                      <a:pt x="91" y="81"/>
                    </a:lnTo>
                    <a:lnTo>
                      <a:pt x="80" y="83"/>
                    </a:lnTo>
                    <a:lnTo>
                      <a:pt x="0" y="3"/>
                    </a:lnTo>
                    <a:close/>
                  </a:path>
                </a:pathLst>
              </a:custGeom>
              <a:solidFill>
                <a:srgbClr val="4286A8"/>
              </a:solidFill>
              <a:ln w="9525">
                <a:noFill/>
                <a:round/>
                <a:headEnd/>
                <a:tailEnd/>
              </a:ln>
            </p:spPr>
            <p:txBody>
              <a:bodyPr/>
              <a:lstStyle/>
              <a:p>
                <a:endParaRPr lang="en-US"/>
              </a:p>
            </p:txBody>
          </p:sp>
          <p:sp>
            <p:nvSpPr>
              <p:cNvPr id="274399" name="Freeform 3039"/>
              <p:cNvSpPr>
                <a:spLocks/>
              </p:cNvSpPr>
              <p:nvPr/>
            </p:nvSpPr>
            <p:spPr bwMode="auto">
              <a:xfrm>
                <a:off x="617" y="3335"/>
                <a:ext cx="101" cy="86"/>
              </a:xfrm>
              <a:custGeom>
                <a:avLst/>
                <a:gdLst/>
                <a:ahLst/>
                <a:cxnLst>
                  <a:cxn ang="0">
                    <a:pos x="0" y="5"/>
                  </a:cxn>
                  <a:cxn ang="0">
                    <a:pos x="20" y="0"/>
                  </a:cxn>
                  <a:cxn ang="0">
                    <a:pos x="101" y="81"/>
                  </a:cxn>
                  <a:cxn ang="0">
                    <a:pos x="80" y="86"/>
                  </a:cxn>
                  <a:cxn ang="0">
                    <a:pos x="0" y="5"/>
                  </a:cxn>
                </a:cxnLst>
                <a:rect l="0" t="0" r="r" b="b"/>
                <a:pathLst>
                  <a:path w="101" h="86">
                    <a:moveTo>
                      <a:pt x="0" y="5"/>
                    </a:moveTo>
                    <a:lnTo>
                      <a:pt x="20" y="0"/>
                    </a:lnTo>
                    <a:lnTo>
                      <a:pt x="101" y="81"/>
                    </a:lnTo>
                    <a:lnTo>
                      <a:pt x="80" y="86"/>
                    </a:lnTo>
                    <a:lnTo>
                      <a:pt x="0" y="5"/>
                    </a:lnTo>
                    <a:close/>
                  </a:path>
                </a:pathLst>
              </a:custGeom>
              <a:solidFill>
                <a:srgbClr val="4387A9"/>
              </a:solidFill>
              <a:ln w="9525">
                <a:noFill/>
                <a:round/>
                <a:headEnd/>
                <a:tailEnd/>
              </a:ln>
            </p:spPr>
            <p:txBody>
              <a:bodyPr/>
              <a:lstStyle/>
              <a:p>
                <a:endParaRPr lang="en-US"/>
              </a:p>
            </p:txBody>
          </p:sp>
          <p:sp>
            <p:nvSpPr>
              <p:cNvPr id="274400" name="Line 3040"/>
              <p:cNvSpPr>
                <a:spLocks noChangeShapeType="1"/>
              </p:cNvSpPr>
              <p:nvPr/>
            </p:nvSpPr>
            <p:spPr bwMode="auto">
              <a:xfrm>
                <a:off x="617" y="3340"/>
                <a:ext cx="80" cy="81"/>
              </a:xfrm>
              <a:prstGeom prst="line">
                <a:avLst/>
              </a:prstGeom>
              <a:noFill/>
              <a:ln w="1588">
                <a:solidFill>
                  <a:srgbClr val="4387A9"/>
                </a:solidFill>
                <a:miter lim="800000"/>
                <a:headEnd/>
                <a:tailEnd/>
              </a:ln>
            </p:spPr>
            <p:txBody>
              <a:bodyPr/>
              <a:lstStyle/>
              <a:p>
                <a:endParaRPr lang="en-US"/>
              </a:p>
            </p:txBody>
          </p:sp>
          <p:sp>
            <p:nvSpPr>
              <p:cNvPr id="274401" name="Freeform 3041"/>
              <p:cNvSpPr>
                <a:spLocks/>
              </p:cNvSpPr>
              <p:nvPr/>
            </p:nvSpPr>
            <p:spPr bwMode="auto">
              <a:xfrm>
                <a:off x="617" y="3339"/>
                <a:ext cx="87" cy="82"/>
              </a:xfrm>
              <a:custGeom>
                <a:avLst/>
                <a:gdLst/>
                <a:ahLst/>
                <a:cxnLst>
                  <a:cxn ang="0">
                    <a:pos x="0" y="1"/>
                  </a:cxn>
                  <a:cxn ang="0">
                    <a:pos x="6" y="0"/>
                  </a:cxn>
                  <a:cxn ang="0">
                    <a:pos x="87" y="80"/>
                  </a:cxn>
                  <a:cxn ang="0">
                    <a:pos x="80" y="82"/>
                  </a:cxn>
                  <a:cxn ang="0">
                    <a:pos x="0" y="1"/>
                  </a:cxn>
                </a:cxnLst>
                <a:rect l="0" t="0" r="r" b="b"/>
                <a:pathLst>
                  <a:path w="87" h="82">
                    <a:moveTo>
                      <a:pt x="0" y="1"/>
                    </a:moveTo>
                    <a:lnTo>
                      <a:pt x="6" y="0"/>
                    </a:lnTo>
                    <a:lnTo>
                      <a:pt x="87" y="80"/>
                    </a:lnTo>
                    <a:lnTo>
                      <a:pt x="80" y="82"/>
                    </a:lnTo>
                    <a:lnTo>
                      <a:pt x="0" y="1"/>
                    </a:lnTo>
                    <a:close/>
                  </a:path>
                </a:pathLst>
              </a:custGeom>
              <a:solidFill>
                <a:srgbClr val="4387A9"/>
              </a:solidFill>
              <a:ln w="9525">
                <a:noFill/>
                <a:round/>
                <a:headEnd/>
                <a:tailEnd/>
              </a:ln>
            </p:spPr>
            <p:txBody>
              <a:bodyPr/>
              <a:lstStyle/>
              <a:p>
                <a:endParaRPr lang="en-US"/>
              </a:p>
            </p:txBody>
          </p:sp>
          <p:sp>
            <p:nvSpPr>
              <p:cNvPr id="274402" name="Freeform 3042"/>
              <p:cNvSpPr>
                <a:spLocks/>
              </p:cNvSpPr>
              <p:nvPr/>
            </p:nvSpPr>
            <p:spPr bwMode="auto">
              <a:xfrm>
                <a:off x="623" y="3337"/>
                <a:ext cx="88" cy="82"/>
              </a:xfrm>
              <a:custGeom>
                <a:avLst/>
                <a:gdLst/>
                <a:ahLst/>
                <a:cxnLst>
                  <a:cxn ang="0">
                    <a:pos x="0" y="2"/>
                  </a:cxn>
                  <a:cxn ang="0">
                    <a:pos x="7" y="0"/>
                  </a:cxn>
                  <a:cxn ang="0">
                    <a:pos x="88" y="80"/>
                  </a:cxn>
                  <a:cxn ang="0">
                    <a:pos x="81" y="82"/>
                  </a:cxn>
                  <a:cxn ang="0">
                    <a:pos x="0" y="2"/>
                  </a:cxn>
                </a:cxnLst>
                <a:rect l="0" t="0" r="r" b="b"/>
                <a:pathLst>
                  <a:path w="88" h="82">
                    <a:moveTo>
                      <a:pt x="0" y="2"/>
                    </a:moveTo>
                    <a:lnTo>
                      <a:pt x="7" y="0"/>
                    </a:lnTo>
                    <a:lnTo>
                      <a:pt x="88" y="80"/>
                    </a:lnTo>
                    <a:lnTo>
                      <a:pt x="81" y="82"/>
                    </a:lnTo>
                    <a:lnTo>
                      <a:pt x="0" y="2"/>
                    </a:lnTo>
                    <a:close/>
                  </a:path>
                </a:pathLst>
              </a:custGeom>
              <a:solidFill>
                <a:srgbClr val="4387AA"/>
              </a:solidFill>
              <a:ln w="9525">
                <a:noFill/>
                <a:round/>
                <a:headEnd/>
                <a:tailEnd/>
              </a:ln>
            </p:spPr>
            <p:txBody>
              <a:bodyPr/>
              <a:lstStyle/>
              <a:p>
                <a:endParaRPr lang="en-US"/>
              </a:p>
            </p:txBody>
          </p:sp>
          <p:sp>
            <p:nvSpPr>
              <p:cNvPr id="274403" name="Freeform 3043"/>
              <p:cNvSpPr>
                <a:spLocks/>
              </p:cNvSpPr>
              <p:nvPr/>
            </p:nvSpPr>
            <p:spPr bwMode="auto">
              <a:xfrm>
                <a:off x="630" y="3335"/>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388AB"/>
              </a:solidFill>
              <a:ln w="9525">
                <a:noFill/>
                <a:round/>
                <a:headEnd/>
                <a:tailEnd/>
              </a:ln>
            </p:spPr>
            <p:txBody>
              <a:bodyPr/>
              <a:lstStyle/>
              <a:p>
                <a:endParaRPr lang="en-US"/>
              </a:p>
            </p:txBody>
          </p:sp>
          <p:sp>
            <p:nvSpPr>
              <p:cNvPr id="274404" name="Freeform 3044"/>
              <p:cNvSpPr>
                <a:spLocks/>
              </p:cNvSpPr>
              <p:nvPr/>
            </p:nvSpPr>
            <p:spPr bwMode="auto">
              <a:xfrm>
                <a:off x="637" y="3329"/>
                <a:ext cx="101" cy="87"/>
              </a:xfrm>
              <a:custGeom>
                <a:avLst/>
                <a:gdLst/>
                <a:ahLst/>
                <a:cxnLst>
                  <a:cxn ang="0">
                    <a:pos x="0" y="6"/>
                  </a:cxn>
                  <a:cxn ang="0">
                    <a:pos x="20" y="0"/>
                  </a:cxn>
                  <a:cxn ang="0">
                    <a:pos x="101" y="80"/>
                  </a:cxn>
                  <a:cxn ang="0">
                    <a:pos x="81" y="87"/>
                  </a:cxn>
                  <a:cxn ang="0">
                    <a:pos x="0" y="6"/>
                  </a:cxn>
                </a:cxnLst>
                <a:rect l="0" t="0" r="r" b="b"/>
                <a:pathLst>
                  <a:path w="101" h="87">
                    <a:moveTo>
                      <a:pt x="0" y="6"/>
                    </a:moveTo>
                    <a:lnTo>
                      <a:pt x="20" y="0"/>
                    </a:lnTo>
                    <a:lnTo>
                      <a:pt x="101" y="80"/>
                    </a:lnTo>
                    <a:lnTo>
                      <a:pt x="81" y="87"/>
                    </a:lnTo>
                    <a:lnTo>
                      <a:pt x="0" y="6"/>
                    </a:lnTo>
                    <a:close/>
                  </a:path>
                </a:pathLst>
              </a:custGeom>
              <a:solidFill>
                <a:srgbClr val="4489AC"/>
              </a:solidFill>
              <a:ln w="9525">
                <a:noFill/>
                <a:round/>
                <a:headEnd/>
                <a:tailEnd/>
              </a:ln>
            </p:spPr>
            <p:txBody>
              <a:bodyPr/>
              <a:lstStyle/>
              <a:p>
                <a:endParaRPr lang="en-US"/>
              </a:p>
            </p:txBody>
          </p:sp>
          <p:sp>
            <p:nvSpPr>
              <p:cNvPr id="274405" name="Line 3045"/>
              <p:cNvSpPr>
                <a:spLocks noChangeShapeType="1"/>
              </p:cNvSpPr>
              <p:nvPr/>
            </p:nvSpPr>
            <p:spPr bwMode="auto">
              <a:xfrm>
                <a:off x="637" y="3335"/>
                <a:ext cx="81" cy="81"/>
              </a:xfrm>
              <a:prstGeom prst="line">
                <a:avLst/>
              </a:prstGeom>
              <a:noFill/>
              <a:ln w="1588">
                <a:solidFill>
                  <a:srgbClr val="4489AC"/>
                </a:solidFill>
                <a:miter lim="800000"/>
                <a:headEnd/>
                <a:tailEnd/>
              </a:ln>
            </p:spPr>
            <p:txBody>
              <a:bodyPr/>
              <a:lstStyle/>
              <a:p>
                <a:endParaRPr lang="en-US"/>
              </a:p>
            </p:txBody>
          </p:sp>
          <p:sp>
            <p:nvSpPr>
              <p:cNvPr id="274406" name="Freeform 3046"/>
              <p:cNvSpPr>
                <a:spLocks/>
              </p:cNvSpPr>
              <p:nvPr/>
            </p:nvSpPr>
            <p:spPr bwMode="auto">
              <a:xfrm>
                <a:off x="637" y="3332"/>
                <a:ext cx="91" cy="84"/>
              </a:xfrm>
              <a:custGeom>
                <a:avLst/>
                <a:gdLst/>
                <a:ahLst/>
                <a:cxnLst>
                  <a:cxn ang="0">
                    <a:pos x="0" y="3"/>
                  </a:cxn>
                  <a:cxn ang="0">
                    <a:pos x="10" y="0"/>
                  </a:cxn>
                  <a:cxn ang="0">
                    <a:pos x="91" y="80"/>
                  </a:cxn>
                  <a:cxn ang="0">
                    <a:pos x="81" y="84"/>
                  </a:cxn>
                  <a:cxn ang="0">
                    <a:pos x="0" y="3"/>
                  </a:cxn>
                </a:cxnLst>
                <a:rect l="0" t="0" r="r" b="b"/>
                <a:pathLst>
                  <a:path w="91" h="84">
                    <a:moveTo>
                      <a:pt x="0" y="3"/>
                    </a:moveTo>
                    <a:lnTo>
                      <a:pt x="10" y="0"/>
                    </a:lnTo>
                    <a:lnTo>
                      <a:pt x="91" y="80"/>
                    </a:lnTo>
                    <a:lnTo>
                      <a:pt x="81" y="84"/>
                    </a:lnTo>
                    <a:lnTo>
                      <a:pt x="0" y="3"/>
                    </a:lnTo>
                    <a:close/>
                  </a:path>
                </a:pathLst>
              </a:custGeom>
              <a:solidFill>
                <a:srgbClr val="4489AC"/>
              </a:solidFill>
              <a:ln w="9525">
                <a:noFill/>
                <a:round/>
                <a:headEnd/>
                <a:tailEnd/>
              </a:ln>
            </p:spPr>
            <p:txBody>
              <a:bodyPr/>
              <a:lstStyle/>
              <a:p>
                <a:endParaRPr lang="en-US"/>
              </a:p>
            </p:txBody>
          </p:sp>
          <p:sp>
            <p:nvSpPr>
              <p:cNvPr id="274407" name="Freeform 3047"/>
              <p:cNvSpPr>
                <a:spLocks/>
              </p:cNvSpPr>
              <p:nvPr/>
            </p:nvSpPr>
            <p:spPr bwMode="auto">
              <a:xfrm>
                <a:off x="647" y="3329"/>
                <a:ext cx="91" cy="83"/>
              </a:xfrm>
              <a:custGeom>
                <a:avLst/>
                <a:gdLst/>
                <a:ahLst/>
                <a:cxnLst>
                  <a:cxn ang="0">
                    <a:pos x="0" y="3"/>
                  </a:cxn>
                  <a:cxn ang="0">
                    <a:pos x="10" y="0"/>
                  </a:cxn>
                  <a:cxn ang="0">
                    <a:pos x="91" y="80"/>
                  </a:cxn>
                  <a:cxn ang="0">
                    <a:pos x="81" y="83"/>
                  </a:cxn>
                  <a:cxn ang="0">
                    <a:pos x="0" y="3"/>
                  </a:cxn>
                </a:cxnLst>
                <a:rect l="0" t="0" r="r" b="b"/>
                <a:pathLst>
                  <a:path w="91" h="83">
                    <a:moveTo>
                      <a:pt x="0" y="3"/>
                    </a:moveTo>
                    <a:lnTo>
                      <a:pt x="10" y="0"/>
                    </a:lnTo>
                    <a:lnTo>
                      <a:pt x="91" y="80"/>
                    </a:lnTo>
                    <a:lnTo>
                      <a:pt x="81" y="83"/>
                    </a:lnTo>
                    <a:lnTo>
                      <a:pt x="0" y="3"/>
                    </a:lnTo>
                    <a:close/>
                  </a:path>
                </a:pathLst>
              </a:custGeom>
              <a:solidFill>
                <a:srgbClr val="448AAD"/>
              </a:solidFill>
              <a:ln w="9525">
                <a:noFill/>
                <a:round/>
                <a:headEnd/>
                <a:tailEnd/>
              </a:ln>
            </p:spPr>
            <p:txBody>
              <a:bodyPr/>
              <a:lstStyle/>
              <a:p>
                <a:endParaRPr lang="en-US"/>
              </a:p>
            </p:txBody>
          </p:sp>
          <p:sp>
            <p:nvSpPr>
              <p:cNvPr id="274408" name="Freeform 3048"/>
              <p:cNvSpPr>
                <a:spLocks/>
              </p:cNvSpPr>
              <p:nvPr/>
            </p:nvSpPr>
            <p:spPr bwMode="auto">
              <a:xfrm>
                <a:off x="657" y="3322"/>
                <a:ext cx="101" cy="87"/>
              </a:xfrm>
              <a:custGeom>
                <a:avLst/>
                <a:gdLst/>
                <a:ahLst/>
                <a:cxnLst>
                  <a:cxn ang="0">
                    <a:pos x="0" y="7"/>
                  </a:cxn>
                  <a:cxn ang="0">
                    <a:pos x="20" y="0"/>
                  </a:cxn>
                  <a:cxn ang="0">
                    <a:pos x="101" y="81"/>
                  </a:cxn>
                  <a:cxn ang="0">
                    <a:pos x="81" y="87"/>
                  </a:cxn>
                  <a:cxn ang="0">
                    <a:pos x="0" y="7"/>
                  </a:cxn>
                </a:cxnLst>
                <a:rect l="0" t="0" r="r" b="b"/>
                <a:pathLst>
                  <a:path w="101" h="87">
                    <a:moveTo>
                      <a:pt x="0" y="7"/>
                    </a:moveTo>
                    <a:lnTo>
                      <a:pt x="20" y="0"/>
                    </a:lnTo>
                    <a:lnTo>
                      <a:pt x="101" y="81"/>
                    </a:lnTo>
                    <a:lnTo>
                      <a:pt x="81" y="87"/>
                    </a:lnTo>
                    <a:lnTo>
                      <a:pt x="0" y="7"/>
                    </a:lnTo>
                    <a:close/>
                  </a:path>
                </a:pathLst>
              </a:custGeom>
              <a:solidFill>
                <a:srgbClr val="458BAE"/>
              </a:solidFill>
              <a:ln w="9525">
                <a:noFill/>
                <a:round/>
                <a:headEnd/>
                <a:tailEnd/>
              </a:ln>
            </p:spPr>
            <p:txBody>
              <a:bodyPr/>
              <a:lstStyle/>
              <a:p>
                <a:endParaRPr lang="en-US"/>
              </a:p>
            </p:txBody>
          </p:sp>
          <p:sp>
            <p:nvSpPr>
              <p:cNvPr id="274409" name="Line 3049"/>
              <p:cNvSpPr>
                <a:spLocks noChangeShapeType="1"/>
              </p:cNvSpPr>
              <p:nvPr/>
            </p:nvSpPr>
            <p:spPr bwMode="auto">
              <a:xfrm>
                <a:off x="657" y="3329"/>
                <a:ext cx="81" cy="80"/>
              </a:xfrm>
              <a:prstGeom prst="line">
                <a:avLst/>
              </a:prstGeom>
              <a:noFill/>
              <a:ln w="1588">
                <a:solidFill>
                  <a:srgbClr val="458BAE"/>
                </a:solidFill>
                <a:miter lim="800000"/>
                <a:headEnd/>
                <a:tailEnd/>
              </a:ln>
            </p:spPr>
            <p:txBody>
              <a:bodyPr/>
              <a:lstStyle/>
              <a:p>
                <a:endParaRPr lang="en-US"/>
              </a:p>
            </p:txBody>
          </p:sp>
          <p:sp>
            <p:nvSpPr>
              <p:cNvPr id="274410" name="Freeform 3050"/>
              <p:cNvSpPr>
                <a:spLocks/>
              </p:cNvSpPr>
              <p:nvPr/>
            </p:nvSpPr>
            <p:spPr bwMode="auto">
              <a:xfrm>
                <a:off x="657" y="3327"/>
                <a:ext cx="88" cy="82"/>
              </a:xfrm>
              <a:custGeom>
                <a:avLst/>
                <a:gdLst/>
                <a:ahLst/>
                <a:cxnLst>
                  <a:cxn ang="0">
                    <a:pos x="0" y="2"/>
                  </a:cxn>
                  <a:cxn ang="0">
                    <a:pos x="7" y="0"/>
                  </a:cxn>
                  <a:cxn ang="0">
                    <a:pos x="88" y="80"/>
                  </a:cxn>
                  <a:cxn ang="0">
                    <a:pos x="81" y="82"/>
                  </a:cxn>
                  <a:cxn ang="0">
                    <a:pos x="0" y="2"/>
                  </a:cxn>
                </a:cxnLst>
                <a:rect l="0" t="0" r="r" b="b"/>
                <a:pathLst>
                  <a:path w="88" h="82">
                    <a:moveTo>
                      <a:pt x="0" y="2"/>
                    </a:moveTo>
                    <a:lnTo>
                      <a:pt x="7" y="0"/>
                    </a:lnTo>
                    <a:lnTo>
                      <a:pt x="88" y="80"/>
                    </a:lnTo>
                    <a:lnTo>
                      <a:pt x="81" y="82"/>
                    </a:lnTo>
                    <a:lnTo>
                      <a:pt x="0" y="2"/>
                    </a:lnTo>
                    <a:close/>
                  </a:path>
                </a:pathLst>
              </a:custGeom>
              <a:solidFill>
                <a:srgbClr val="458BAE"/>
              </a:solidFill>
              <a:ln w="9525">
                <a:noFill/>
                <a:round/>
                <a:headEnd/>
                <a:tailEnd/>
              </a:ln>
            </p:spPr>
            <p:txBody>
              <a:bodyPr/>
              <a:lstStyle/>
              <a:p>
                <a:endParaRPr lang="en-US"/>
              </a:p>
            </p:txBody>
          </p:sp>
          <p:sp>
            <p:nvSpPr>
              <p:cNvPr id="274411" name="Freeform 3051"/>
              <p:cNvSpPr>
                <a:spLocks/>
              </p:cNvSpPr>
              <p:nvPr/>
            </p:nvSpPr>
            <p:spPr bwMode="auto">
              <a:xfrm>
                <a:off x="664" y="3324"/>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58BAF"/>
              </a:solidFill>
              <a:ln w="9525">
                <a:noFill/>
                <a:round/>
                <a:headEnd/>
                <a:tailEnd/>
              </a:ln>
            </p:spPr>
            <p:txBody>
              <a:bodyPr/>
              <a:lstStyle/>
              <a:p>
                <a:endParaRPr lang="en-US"/>
              </a:p>
            </p:txBody>
          </p:sp>
          <p:sp>
            <p:nvSpPr>
              <p:cNvPr id="274412" name="Freeform 3052"/>
              <p:cNvSpPr>
                <a:spLocks/>
              </p:cNvSpPr>
              <p:nvPr/>
            </p:nvSpPr>
            <p:spPr bwMode="auto">
              <a:xfrm>
                <a:off x="670" y="3322"/>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58CB0"/>
              </a:solidFill>
              <a:ln w="9525">
                <a:noFill/>
                <a:round/>
                <a:headEnd/>
                <a:tailEnd/>
              </a:ln>
            </p:spPr>
            <p:txBody>
              <a:bodyPr/>
              <a:lstStyle/>
              <a:p>
                <a:endParaRPr lang="en-US"/>
              </a:p>
            </p:txBody>
          </p:sp>
          <p:sp>
            <p:nvSpPr>
              <p:cNvPr id="274413" name="Freeform 3053"/>
              <p:cNvSpPr>
                <a:spLocks/>
              </p:cNvSpPr>
              <p:nvPr/>
            </p:nvSpPr>
            <p:spPr bwMode="auto">
              <a:xfrm>
                <a:off x="677" y="3315"/>
                <a:ext cx="100" cy="88"/>
              </a:xfrm>
              <a:custGeom>
                <a:avLst/>
                <a:gdLst/>
                <a:ahLst/>
                <a:cxnLst>
                  <a:cxn ang="0">
                    <a:pos x="0" y="7"/>
                  </a:cxn>
                  <a:cxn ang="0">
                    <a:pos x="19" y="0"/>
                  </a:cxn>
                  <a:cxn ang="0">
                    <a:pos x="100" y="80"/>
                  </a:cxn>
                  <a:cxn ang="0">
                    <a:pos x="81" y="88"/>
                  </a:cxn>
                  <a:cxn ang="0">
                    <a:pos x="0" y="7"/>
                  </a:cxn>
                </a:cxnLst>
                <a:rect l="0" t="0" r="r" b="b"/>
                <a:pathLst>
                  <a:path w="100" h="88">
                    <a:moveTo>
                      <a:pt x="0" y="7"/>
                    </a:moveTo>
                    <a:lnTo>
                      <a:pt x="19" y="0"/>
                    </a:lnTo>
                    <a:lnTo>
                      <a:pt x="100" y="80"/>
                    </a:lnTo>
                    <a:lnTo>
                      <a:pt x="81" y="88"/>
                    </a:lnTo>
                    <a:lnTo>
                      <a:pt x="0" y="7"/>
                    </a:lnTo>
                    <a:close/>
                  </a:path>
                </a:pathLst>
              </a:custGeom>
              <a:solidFill>
                <a:srgbClr val="468DB1"/>
              </a:solidFill>
              <a:ln w="9525">
                <a:noFill/>
                <a:round/>
                <a:headEnd/>
                <a:tailEnd/>
              </a:ln>
            </p:spPr>
            <p:txBody>
              <a:bodyPr/>
              <a:lstStyle/>
              <a:p>
                <a:endParaRPr lang="en-US"/>
              </a:p>
            </p:txBody>
          </p:sp>
          <p:sp>
            <p:nvSpPr>
              <p:cNvPr id="274414" name="Line 3054"/>
              <p:cNvSpPr>
                <a:spLocks noChangeShapeType="1"/>
              </p:cNvSpPr>
              <p:nvPr/>
            </p:nvSpPr>
            <p:spPr bwMode="auto">
              <a:xfrm>
                <a:off x="677" y="3322"/>
                <a:ext cx="81" cy="81"/>
              </a:xfrm>
              <a:prstGeom prst="line">
                <a:avLst/>
              </a:prstGeom>
              <a:noFill/>
              <a:ln w="1588">
                <a:solidFill>
                  <a:srgbClr val="468DB1"/>
                </a:solidFill>
                <a:miter lim="800000"/>
                <a:headEnd/>
                <a:tailEnd/>
              </a:ln>
            </p:spPr>
            <p:txBody>
              <a:bodyPr/>
              <a:lstStyle/>
              <a:p>
                <a:endParaRPr lang="en-US"/>
              </a:p>
            </p:txBody>
          </p:sp>
          <p:sp>
            <p:nvSpPr>
              <p:cNvPr id="274415" name="Freeform 3055"/>
              <p:cNvSpPr>
                <a:spLocks/>
              </p:cNvSpPr>
              <p:nvPr/>
            </p:nvSpPr>
            <p:spPr bwMode="auto">
              <a:xfrm>
                <a:off x="677" y="3318"/>
                <a:ext cx="90" cy="85"/>
              </a:xfrm>
              <a:custGeom>
                <a:avLst/>
                <a:gdLst/>
                <a:ahLst/>
                <a:cxnLst>
                  <a:cxn ang="0">
                    <a:pos x="0" y="4"/>
                  </a:cxn>
                  <a:cxn ang="0">
                    <a:pos x="10" y="0"/>
                  </a:cxn>
                  <a:cxn ang="0">
                    <a:pos x="90" y="81"/>
                  </a:cxn>
                  <a:cxn ang="0">
                    <a:pos x="81" y="85"/>
                  </a:cxn>
                  <a:cxn ang="0">
                    <a:pos x="0" y="4"/>
                  </a:cxn>
                </a:cxnLst>
                <a:rect l="0" t="0" r="r" b="b"/>
                <a:pathLst>
                  <a:path w="90" h="85">
                    <a:moveTo>
                      <a:pt x="0" y="4"/>
                    </a:moveTo>
                    <a:lnTo>
                      <a:pt x="10" y="0"/>
                    </a:lnTo>
                    <a:lnTo>
                      <a:pt x="90" y="81"/>
                    </a:lnTo>
                    <a:lnTo>
                      <a:pt x="81" y="85"/>
                    </a:lnTo>
                    <a:lnTo>
                      <a:pt x="0" y="4"/>
                    </a:lnTo>
                    <a:close/>
                  </a:path>
                </a:pathLst>
              </a:custGeom>
              <a:solidFill>
                <a:srgbClr val="468DB1"/>
              </a:solidFill>
              <a:ln w="9525">
                <a:noFill/>
                <a:round/>
                <a:headEnd/>
                <a:tailEnd/>
              </a:ln>
            </p:spPr>
            <p:txBody>
              <a:bodyPr/>
              <a:lstStyle/>
              <a:p>
                <a:endParaRPr lang="en-US"/>
              </a:p>
            </p:txBody>
          </p:sp>
          <p:sp>
            <p:nvSpPr>
              <p:cNvPr id="274416" name="Freeform 3056"/>
              <p:cNvSpPr>
                <a:spLocks/>
              </p:cNvSpPr>
              <p:nvPr/>
            </p:nvSpPr>
            <p:spPr bwMode="auto">
              <a:xfrm>
                <a:off x="687" y="3315"/>
                <a:ext cx="90" cy="84"/>
              </a:xfrm>
              <a:custGeom>
                <a:avLst/>
                <a:gdLst/>
                <a:ahLst/>
                <a:cxnLst>
                  <a:cxn ang="0">
                    <a:pos x="0" y="3"/>
                  </a:cxn>
                  <a:cxn ang="0">
                    <a:pos x="9" y="0"/>
                  </a:cxn>
                  <a:cxn ang="0">
                    <a:pos x="90" y="80"/>
                  </a:cxn>
                  <a:cxn ang="0">
                    <a:pos x="80" y="84"/>
                  </a:cxn>
                  <a:cxn ang="0">
                    <a:pos x="0" y="3"/>
                  </a:cxn>
                </a:cxnLst>
                <a:rect l="0" t="0" r="r" b="b"/>
                <a:pathLst>
                  <a:path w="90" h="84">
                    <a:moveTo>
                      <a:pt x="0" y="3"/>
                    </a:moveTo>
                    <a:lnTo>
                      <a:pt x="9" y="0"/>
                    </a:lnTo>
                    <a:lnTo>
                      <a:pt x="90" y="80"/>
                    </a:lnTo>
                    <a:lnTo>
                      <a:pt x="80" y="84"/>
                    </a:lnTo>
                    <a:lnTo>
                      <a:pt x="0" y="3"/>
                    </a:lnTo>
                    <a:close/>
                  </a:path>
                </a:pathLst>
              </a:custGeom>
              <a:solidFill>
                <a:srgbClr val="468EB2"/>
              </a:solidFill>
              <a:ln w="9525">
                <a:noFill/>
                <a:round/>
                <a:headEnd/>
                <a:tailEnd/>
              </a:ln>
            </p:spPr>
            <p:txBody>
              <a:bodyPr/>
              <a:lstStyle/>
              <a:p>
                <a:endParaRPr lang="en-US"/>
              </a:p>
            </p:txBody>
          </p:sp>
          <p:sp>
            <p:nvSpPr>
              <p:cNvPr id="274417" name="Freeform 3057"/>
              <p:cNvSpPr>
                <a:spLocks/>
              </p:cNvSpPr>
              <p:nvPr/>
            </p:nvSpPr>
            <p:spPr bwMode="auto">
              <a:xfrm>
                <a:off x="696" y="3307"/>
                <a:ext cx="99" cy="88"/>
              </a:xfrm>
              <a:custGeom>
                <a:avLst/>
                <a:gdLst/>
                <a:ahLst/>
                <a:cxnLst>
                  <a:cxn ang="0">
                    <a:pos x="0" y="8"/>
                  </a:cxn>
                  <a:cxn ang="0">
                    <a:pos x="19" y="0"/>
                  </a:cxn>
                  <a:cxn ang="0">
                    <a:pos x="99" y="80"/>
                  </a:cxn>
                  <a:cxn ang="0">
                    <a:pos x="81" y="88"/>
                  </a:cxn>
                  <a:cxn ang="0">
                    <a:pos x="0" y="8"/>
                  </a:cxn>
                </a:cxnLst>
                <a:rect l="0" t="0" r="r" b="b"/>
                <a:pathLst>
                  <a:path w="99" h="88">
                    <a:moveTo>
                      <a:pt x="0" y="8"/>
                    </a:moveTo>
                    <a:lnTo>
                      <a:pt x="19" y="0"/>
                    </a:lnTo>
                    <a:lnTo>
                      <a:pt x="99" y="80"/>
                    </a:lnTo>
                    <a:lnTo>
                      <a:pt x="81" y="88"/>
                    </a:lnTo>
                    <a:lnTo>
                      <a:pt x="0" y="8"/>
                    </a:lnTo>
                    <a:close/>
                  </a:path>
                </a:pathLst>
              </a:custGeom>
              <a:solidFill>
                <a:srgbClr val="478FB3"/>
              </a:solidFill>
              <a:ln w="9525">
                <a:noFill/>
                <a:round/>
                <a:headEnd/>
                <a:tailEnd/>
              </a:ln>
            </p:spPr>
            <p:txBody>
              <a:bodyPr/>
              <a:lstStyle/>
              <a:p>
                <a:endParaRPr lang="en-US"/>
              </a:p>
            </p:txBody>
          </p:sp>
          <p:sp>
            <p:nvSpPr>
              <p:cNvPr id="274418" name="Line 3058"/>
              <p:cNvSpPr>
                <a:spLocks noChangeShapeType="1"/>
              </p:cNvSpPr>
              <p:nvPr/>
            </p:nvSpPr>
            <p:spPr bwMode="auto">
              <a:xfrm>
                <a:off x="696" y="3315"/>
                <a:ext cx="81" cy="80"/>
              </a:xfrm>
              <a:prstGeom prst="line">
                <a:avLst/>
              </a:prstGeom>
              <a:noFill/>
              <a:ln w="1588">
                <a:solidFill>
                  <a:srgbClr val="478FB3"/>
                </a:solidFill>
                <a:miter lim="800000"/>
                <a:headEnd/>
                <a:tailEnd/>
              </a:ln>
            </p:spPr>
            <p:txBody>
              <a:bodyPr/>
              <a:lstStyle/>
              <a:p>
                <a:endParaRPr lang="en-US"/>
              </a:p>
            </p:txBody>
          </p:sp>
          <p:sp>
            <p:nvSpPr>
              <p:cNvPr id="274419" name="Freeform 3059"/>
              <p:cNvSpPr>
                <a:spLocks/>
              </p:cNvSpPr>
              <p:nvPr/>
            </p:nvSpPr>
            <p:spPr bwMode="auto">
              <a:xfrm>
                <a:off x="696" y="3312"/>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78FB3"/>
              </a:solidFill>
              <a:ln w="9525">
                <a:noFill/>
                <a:round/>
                <a:headEnd/>
                <a:tailEnd/>
              </a:ln>
            </p:spPr>
            <p:txBody>
              <a:bodyPr/>
              <a:lstStyle/>
              <a:p>
                <a:endParaRPr lang="en-US"/>
              </a:p>
            </p:txBody>
          </p:sp>
          <p:sp>
            <p:nvSpPr>
              <p:cNvPr id="274420" name="Freeform 3060"/>
              <p:cNvSpPr>
                <a:spLocks/>
              </p:cNvSpPr>
              <p:nvPr/>
            </p:nvSpPr>
            <p:spPr bwMode="auto">
              <a:xfrm>
                <a:off x="702" y="3310"/>
                <a:ext cx="87" cy="83"/>
              </a:xfrm>
              <a:custGeom>
                <a:avLst/>
                <a:gdLst/>
                <a:ahLst/>
                <a:cxnLst>
                  <a:cxn ang="0">
                    <a:pos x="0" y="2"/>
                  </a:cxn>
                  <a:cxn ang="0">
                    <a:pos x="6" y="0"/>
                  </a:cxn>
                  <a:cxn ang="0">
                    <a:pos x="87" y="80"/>
                  </a:cxn>
                  <a:cxn ang="0">
                    <a:pos x="81" y="83"/>
                  </a:cxn>
                  <a:cxn ang="0">
                    <a:pos x="0" y="2"/>
                  </a:cxn>
                </a:cxnLst>
                <a:rect l="0" t="0" r="r" b="b"/>
                <a:pathLst>
                  <a:path w="87" h="83">
                    <a:moveTo>
                      <a:pt x="0" y="2"/>
                    </a:moveTo>
                    <a:lnTo>
                      <a:pt x="6" y="0"/>
                    </a:lnTo>
                    <a:lnTo>
                      <a:pt x="87" y="80"/>
                    </a:lnTo>
                    <a:lnTo>
                      <a:pt x="81" y="83"/>
                    </a:lnTo>
                    <a:lnTo>
                      <a:pt x="0" y="2"/>
                    </a:lnTo>
                    <a:close/>
                  </a:path>
                </a:pathLst>
              </a:custGeom>
              <a:solidFill>
                <a:srgbClr val="478FB4"/>
              </a:solidFill>
              <a:ln w="9525">
                <a:noFill/>
                <a:round/>
                <a:headEnd/>
                <a:tailEnd/>
              </a:ln>
            </p:spPr>
            <p:txBody>
              <a:bodyPr/>
              <a:lstStyle/>
              <a:p>
                <a:endParaRPr lang="en-US"/>
              </a:p>
            </p:txBody>
          </p:sp>
          <p:sp>
            <p:nvSpPr>
              <p:cNvPr id="274421" name="Freeform 3061"/>
              <p:cNvSpPr>
                <a:spLocks/>
              </p:cNvSpPr>
              <p:nvPr/>
            </p:nvSpPr>
            <p:spPr bwMode="auto">
              <a:xfrm>
                <a:off x="708" y="3307"/>
                <a:ext cx="87" cy="83"/>
              </a:xfrm>
              <a:custGeom>
                <a:avLst/>
                <a:gdLst/>
                <a:ahLst/>
                <a:cxnLst>
                  <a:cxn ang="0">
                    <a:pos x="0" y="3"/>
                  </a:cxn>
                  <a:cxn ang="0">
                    <a:pos x="7" y="0"/>
                  </a:cxn>
                  <a:cxn ang="0">
                    <a:pos x="87" y="80"/>
                  </a:cxn>
                  <a:cxn ang="0">
                    <a:pos x="81" y="83"/>
                  </a:cxn>
                  <a:cxn ang="0">
                    <a:pos x="0" y="3"/>
                  </a:cxn>
                </a:cxnLst>
                <a:rect l="0" t="0" r="r" b="b"/>
                <a:pathLst>
                  <a:path w="87" h="83">
                    <a:moveTo>
                      <a:pt x="0" y="3"/>
                    </a:moveTo>
                    <a:lnTo>
                      <a:pt x="7" y="0"/>
                    </a:lnTo>
                    <a:lnTo>
                      <a:pt x="87" y="80"/>
                    </a:lnTo>
                    <a:lnTo>
                      <a:pt x="81" y="83"/>
                    </a:lnTo>
                    <a:lnTo>
                      <a:pt x="0" y="3"/>
                    </a:lnTo>
                    <a:close/>
                  </a:path>
                </a:pathLst>
              </a:custGeom>
              <a:solidFill>
                <a:srgbClr val="4790B5"/>
              </a:solidFill>
              <a:ln w="9525">
                <a:noFill/>
                <a:round/>
                <a:headEnd/>
                <a:tailEnd/>
              </a:ln>
            </p:spPr>
            <p:txBody>
              <a:bodyPr/>
              <a:lstStyle/>
              <a:p>
                <a:endParaRPr lang="en-US"/>
              </a:p>
            </p:txBody>
          </p:sp>
          <p:sp>
            <p:nvSpPr>
              <p:cNvPr id="274422" name="Freeform 3062"/>
              <p:cNvSpPr>
                <a:spLocks/>
              </p:cNvSpPr>
              <p:nvPr/>
            </p:nvSpPr>
            <p:spPr bwMode="auto">
              <a:xfrm>
                <a:off x="715" y="3298"/>
                <a:ext cx="98" cy="89"/>
              </a:xfrm>
              <a:custGeom>
                <a:avLst/>
                <a:gdLst/>
                <a:ahLst/>
                <a:cxnLst>
                  <a:cxn ang="0">
                    <a:pos x="0" y="9"/>
                  </a:cxn>
                  <a:cxn ang="0">
                    <a:pos x="17" y="0"/>
                  </a:cxn>
                  <a:cxn ang="0">
                    <a:pos x="98" y="81"/>
                  </a:cxn>
                  <a:cxn ang="0">
                    <a:pos x="80" y="89"/>
                  </a:cxn>
                  <a:cxn ang="0">
                    <a:pos x="0" y="9"/>
                  </a:cxn>
                </a:cxnLst>
                <a:rect l="0" t="0" r="r" b="b"/>
                <a:pathLst>
                  <a:path w="98" h="89">
                    <a:moveTo>
                      <a:pt x="0" y="9"/>
                    </a:moveTo>
                    <a:lnTo>
                      <a:pt x="17" y="0"/>
                    </a:lnTo>
                    <a:lnTo>
                      <a:pt x="98" y="81"/>
                    </a:lnTo>
                    <a:lnTo>
                      <a:pt x="80" y="89"/>
                    </a:lnTo>
                    <a:lnTo>
                      <a:pt x="0" y="9"/>
                    </a:lnTo>
                    <a:close/>
                  </a:path>
                </a:pathLst>
              </a:custGeom>
              <a:solidFill>
                <a:srgbClr val="4891B6"/>
              </a:solidFill>
              <a:ln w="9525">
                <a:noFill/>
                <a:round/>
                <a:headEnd/>
                <a:tailEnd/>
              </a:ln>
            </p:spPr>
            <p:txBody>
              <a:bodyPr/>
              <a:lstStyle/>
              <a:p>
                <a:endParaRPr lang="en-US"/>
              </a:p>
            </p:txBody>
          </p:sp>
          <p:sp>
            <p:nvSpPr>
              <p:cNvPr id="274423" name="Line 3063"/>
              <p:cNvSpPr>
                <a:spLocks noChangeShapeType="1"/>
              </p:cNvSpPr>
              <p:nvPr/>
            </p:nvSpPr>
            <p:spPr bwMode="auto">
              <a:xfrm>
                <a:off x="715" y="3307"/>
                <a:ext cx="80" cy="80"/>
              </a:xfrm>
              <a:prstGeom prst="line">
                <a:avLst/>
              </a:prstGeom>
              <a:noFill/>
              <a:ln w="1588">
                <a:solidFill>
                  <a:srgbClr val="4891B6"/>
                </a:solidFill>
                <a:miter lim="800000"/>
                <a:headEnd/>
                <a:tailEnd/>
              </a:ln>
            </p:spPr>
            <p:txBody>
              <a:bodyPr/>
              <a:lstStyle/>
              <a:p>
                <a:endParaRPr lang="en-US"/>
              </a:p>
            </p:txBody>
          </p:sp>
          <p:sp>
            <p:nvSpPr>
              <p:cNvPr id="274424" name="Freeform 3064"/>
              <p:cNvSpPr>
                <a:spLocks/>
              </p:cNvSpPr>
              <p:nvPr/>
            </p:nvSpPr>
            <p:spPr bwMode="auto">
              <a:xfrm>
                <a:off x="715" y="3303"/>
                <a:ext cx="89" cy="84"/>
              </a:xfrm>
              <a:custGeom>
                <a:avLst/>
                <a:gdLst/>
                <a:ahLst/>
                <a:cxnLst>
                  <a:cxn ang="0">
                    <a:pos x="0" y="4"/>
                  </a:cxn>
                  <a:cxn ang="0">
                    <a:pos x="9" y="0"/>
                  </a:cxn>
                  <a:cxn ang="0">
                    <a:pos x="89" y="80"/>
                  </a:cxn>
                  <a:cxn ang="0">
                    <a:pos x="80" y="84"/>
                  </a:cxn>
                  <a:cxn ang="0">
                    <a:pos x="0" y="4"/>
                  </a:cxn>
                </a:cxnLst>
                <a:rect l="0" t="0" r="r" b="b"/>
                <a:pathLst>
                  <a:path w="89" h="84">
                    <a:moveTo>
                      <a:pt x="0" y="4"/>
                    </a:moveTo>
                    <a:lnTo>
                      <a:pt x="9" y="0"/>
                    </a:lnTo>
                    <a:lnTo>
                      <a:pt x="89" y="80"/>
                    </a:lnTo>
                    <a:lnTo>
                      <a:pt x="80" y="84"/>
                    </a:lnTo>
                    <a:lnTo>
                      <a:pt x="0" y="4"/>
                    </a:lnTo>
                    <a:close/>
                  </a:path>
                </a:pathLst>
              </a:custGeom>
              <a:solidFill>
                <a:srgbClr val="4891B6"/>
              </a:solidFill>
              <a:ln w="9525">
                <a:noFill/>
                <a:round/>
                <a:headEnd/>
                <a:tailEnd/>
              </a:ln>
            </p:spPr>
            <p:txBody>
              <a:bodyPr/>
              <a:lstStyle/>
              <a:p>
                <a:endParaRPr lang="en-US"/>
              </a:p>
            </p:txBody>
          </p:sp>
          <p:sp>
            <p:nvSpPr>
              <p:cNvPr id="274425" name="Freeform 3065"/>
              <p:cNvSpPr>
                <a:spLocks/>
              </p:cNvSpPr>
              <p:nvPr/>
            </p:nvSpPr>
            <p:spPr bwMode="auto">
              <a:xfrm>
                <a:off x="724" y="3298"/>
                <a:ext cx="89" cy="85"/>
              </a:xfrm>
              <a:custGeom>
                <a:avLst/>
                <a:gdLst/>
                <a:ahLst/>
                <a:cxnLst>
                  <a:cxn ang="0">
                    <a:pos x="0" y="5"/>
                  </a:cxn>
                  <a:cxn ang="0">
                    <a:pos x="8" y="0"/>
                  </a:cxn>
                  <a:cxn ang="0">
                    <a:pos x="89" y="81"/>
                  </a:cxn>
                  <a:cxn ang="0">
                    <a:pos x="80" y="85"/>
                  </a:cxn>
                  <a:cxn ang="0">
                    <a:pos x="0" y="5"/>
                  </a:cxn>
                </a:cxnLst>
                <a:rect l="0" t="0" r="r" b="b"/>
                <a:pathLst>
                  <a:path w="89" h="85">
                    <a:moveTo>
                      <a:pt x="0" y="5"/>
                    </a:moveTo>
                    <a:lnTo>
                      <a:pt x="8" y="0"/>
                    </a:lnTo>
                    <a:lnTo>
                      <a:pt x="89" y="81"/>
                    </a:lnTo>
                    <a:lnTo>
                      <a:pt x="80" y="85"/>
                    </a:lnTo>
                    <a:lnTo>
                      <a:pt x="0" y="5"/>
                    </a:lnTo>
                    <a:close/>
                  </a:path>
                </a:pathLst>
              </a:custGeom>
              <a:solidFill>
                <a:srgbClr val="4892B7"/>
              </a:solidFill>
              <a:ln w="9525">
                <a:noFill/>
                <a:round/>
                <a:headEnd/>
                <a:tailEnd/>
              </a:ln>
            </p:spPr>
            <p:txBody>
              <a:bodyPr/>
              <a:lstStyle/>
              <a:p>
                <a:endParaRPr lang="en-US"/>
              </a:p>
            </p:txBody>
          </p:sp>
          <p:sp>
            <p:nvSpPr>
              <p:cNvPr id="274426" name="Freeform 3066"/>
              <p:cNvSpPr>
                <a:spLocks/>
              </p:cNvSpPr>
              <p:nvPr/>
            </p:nvSpPr>
            <p:spPr bwMode="auto">
              <a:xfrm>
                <a:off x="732" y="3289"/>
                <a:ext cx="98" cy="90"/>
              </a:xfrm>
              <a:custGeom>
                <a:avLst/>
                <a:gdLst/>
                <a:ahLst/>
                <a:cxnLst>
                  <a:cxn ang="0">
                    <a:pos x="0" y="9"/>
                  </a:cxn>
                  <a:cxn ang="0">
                    <a:pos x="18" y="0"/>
                  </a:cxn>
                  <a:cxn ang="0">
                    <a:pos x="98" y="81"/>
                  </a:cxn>
                  <a:cxn ang="0">
                    <a:pos x="81" y="90"/>
                  </a:cxn>
                  <a:cxn ang="0">
                    <a:pos x="0" y="9"/>
                  </a:cxn>
                </a:cxnLst>
                <a:rect l="0" t="0" r="r" b="b"/>
                <a:pathLst>
                  <a:path w="98" h="90">
                    <a:moveTo>
                      <a:pt x="0" y="9"/>
                    </a:moveTo>
                    <a:lnTo>
                      <a:pt x="18" y="0"/>
                    </a:lnTo>
                    <a:lnTo>
                      <a:pt x="98" y="81"/>
                    </a:lnTo>
                    <a:lnTo>
                      <a:pt x="81" y="90"/>
                    </a:lnTo>
                    <a:lnTo>
                      <a:pt x="0" y="9"/>
                    </a:lnTo>
                    <a:close/>
                  </a:path>
                </a:pathLst>
              </a:custGeom>
              <a:solidFill>
                <a:srgbClr val="4993B8"/>
              </a:solidFill>
              <a:ln w="9525">
                <a:noFill/>
                <a:round/>
                <a:headEnd/>
                <a:tailEnd/>
              </a:ln>
            </p:spPr>
            <p:txBody>
              <a:bodyPr/>
              <a:lstStyle/>
              <a:p>
                <a:endParaRPr lang="en-US"/>
              </a:p>
            </p:txBody>
          </p:sp>
          <p:sp>
            <p:nvSpPr>
              <p:cNvPr id="274427" name="Line 3067"/>
              <p:cNvSpPr>
                <a:spLocks noChangeShapeType="1"/>
              </p:cNvSpPr>
              <p:nvPr/>
            </p:nvSpPr>
            <p:spPr bwMode="auto">
              <a:xfrm>
                <a:off x="732" y="3298"/>
                <a:ext cx="81" cy="81"/>
              </a:xfrm>
              <a:prstGeom prst="line">
                <a:avLst/>
              </a:prstGeom>
              <a:noFill/>
              <a:ln w="1588">
                <a:solidFill>
                  <a:srgbClr val="4993B8"/>
                </a:solidFill>
                <a:miter lim="800000"/>
                <a:headEnd/>
                <a:tailEnd/>
              </a:ln>
            </p:spPr>
            <p:txBody>
              <a:bodyPr/>
              <a:lstStyle/>
              <a:p>
                <a:endParaRPr lang="en-US"/>
              </a:p>
            </p:txBody>
          </p:sp>
          <p:sp>
            <p:nvSpPr>
              <p:cNvPr id="274428" name="Freeform 3068"/>
              <p:cNvSpPr>
                <a:spLocks/>
              </p:cNvSpPr>
              <p:nvPr/>
            </p:nvSpPr>
            <p:spPr bwMode="auto">
              <a:xfrm>
                <a:off x="732" y="3295"/>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993B8"/>
              </a:solidFill>
              <a:ln w="9525">
                <a:noFill/>
                <a:round/>
                <a:headEnd/>
                <a:tailEnd/>
              </a:ln>
            </p:spPr>
            <p:txBody>
              <a:bodyPr/>
              <a:lstStyle/>
              <a:p>
                <a:endParaRPr lang="en-US"/>
              </a:p>
            </p:txBody>
          </p:sp>
          <p:sp>
            <p:nvSpPr>
              <p:cNvPr id="274429" name="Freeform 3069"/>
              <p:cNvSpPr>
                <a:spLocks/>
              </p:cNvSpPr>
              <p:nvPr/>
            </p:nvSpPr>
            <p:spPr bwMode="auto">
              <a:xfrm>
                <a:off x="738" y="3292"/>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993B9"/>
              </a:solidFill>
              <a:ln w="9525">
                <a:noFill/>
                <a:round/>
                <a:headEnd/>
                <a:tailEnd/>
              </a:ln>
            </p:spPr>
            <p:txBody>
              <a:bodyPr/>
              <a:lstStyle/>
              <a:p>
                <a:endParaRPr lang="en-US"/>
              </a:p>
            </p:txBody>
          </p:sp>
          <p:sp>
            <p:nvSpPr>
              <p:cNvPr id="274430" name="Freeform 3070"/>
              <p:cNvSpPr>
                <a:spLocks/>
              </p:cNvSpPr>
              <p:nvPr/>
            </p:nvSpPr>
            <p:spPr bwMode="auto">
              <a:xfrm>
                <a:off x="744" y="3289"/>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4BA"/>
              </a:solidFill>
              <a:ln w="9525">
                <a:noFill/>
                <a:round/>
                <a:headEnd/>
                <a:tailEnd/>
              </a:ln>
            </p:spPr>
            <p:txBody>
              <a:bodyPr/>
              <a:lstStyle/>
              <a:p>
                <a:endParaRPr lang="en-US"/>
              </a:p>
            </p:txBody>
          </p:sp>
          <p:sp>
            <p:nvSpPr>
              <p:cNvPr id="274431" name="Freeform 3071"/>
              <p:cNvSpPr>
                <a:spLocks/>
              </p:cNvSpPr>
              <p:nvPr/>
            </p:nvSpPr>
            <p:spPr bwMode="auto">
              <a:xfrm>
                <a:off x="750" y="3280"/>
                <a:ext cx="97" cy="90"/>
              </a:xfrm>
              <a:custGeom>
                <a:avLst/>
                <a:gdLst/>
                <a:ahLst/>
                <a:cxnLst>
                  <a:cxn ang="0">
                    <a:pos x="0" y="9"/>
                  </a:cxn>
                  <a:cxn ang="0">
                    <a:pos x="16" y="0"/>
                  </a:cxn>
                  <a:cxn ang="0">
                    <a:pos x="97" y="80"/>
                  </a:cxn>
                  <a:cxn ang="0">
                    <a:pos x="80" y="90"/>
                  </a:cxn>
                  <a:cxn ang="0">
                    <a:pos x="0" y="9"/>
                  </a:cxn>
                </a:cxnLst>
                <a:rect l="0" t="0" r="r" b="b"/>
                <a:pathLst>
                  <a:path w="97" h="90">
                    <a:moveTo>
                      <a:pt x="0" y="9"/>
                    </a:moveTo>
                    <a:lnTo>
                      <a:pt x="16" y="0"/>
                    </a:lnTo>
                    <a:lnTo>
                      <a:pt x="97" y="80"/>
                    </a:lnTo>
                    <a:lnTo>
                      <a:pt x="80" y="90"/>
                    </a:lnTo>
                    <a:lnTo>
                      <a:pt x="0" y="9"/>
                    </a:lnTo>
                    <a:close/>
                  </a:path>
                </a:pathLst>
              </a:custGeom>
              <a:solidFill>
                <a:srgbClr val="4A95BB"/>
              </a:solidFill>
              <a:ln w="9525">
                <a:noFill/>
                <a:round/>
                <a:headEnd/>
                <a:tailEnd/>
              </a:ln>
            </p:spPr>
            <p:txBody>
              <a:bodyPr/>
              <a:lstStyle/>
              <a:p>
                <a:endParaRPr lang="en-US"/>
              </a:p>
            </p:txBody>
          </p:sp>
          <p:sp>
            <p:nvSpPr>
              <p:cNvPr id="274432" name="Line 3072"/>
              <p:cNvSpPr>
                <a:spLocks noChangeShapeType="1"/>
              </p:cNvSpPr>
              <p:nvPr/>
            </p:nvSpPr>
            <p:spPr bwMode="auto">
              <a:xfrm>
                <a:off x="750" y="3289"/>
                <a:ext cx="80" cy="81"/>
              </a:xfrm>
              <a:prstGeom prst="line">
                <a:avLst/>
              </a:prstGeom>
              <a:noFill/>
              <a:ln w="1588">
                <a:solidFill>
                  <a:srgbClr val="4A95BB"/>
                </a:solidFill>
                <a:miter lim="800000"/>
                <a:headEnd/>
                <a:tailEnd/>
              </a:ln>
            </p:spPr>
            <p:txBody>
              <a:bodyPr/>
              <a:lstStyle/>
              <a:p>
                <a:endParaRPr lang="en-US"/>
              </a:p>
            </p:txBody>
          </p:sp>
          <p:sp>
            <p:nvSpPr>
              <p:cNvPr id="274433" name="Freeform 3073"/>
              <p:cNvSpPr>
                <a:spLocks/>
              </p:cNvSpPr>
              <p:nvPr/>
            </p:nvSpPr>
            <p:spPr bwMode="auto">
              <a:xfrm>
                <a:off x="750" y="3286"/>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A95BB"/>
              </a:solidFill>
              <a:ln w="9525">
                <a:noFill/>
                <a:round/>
                <a:headEnd/>
                <a:tailEnd/>
              </a:ln>
            </p:spPr>
            <p:txBody>
              <a:bodyPr/>
              <a:lstStyle/>
              <a:p>
                <a:endParaRPr lang="en-US"/>
              </a:p>
            </p:txBody>
          </p:sp>
          <p:sp>
            <p:nvSpPr>
              <p:cNvPr id="274434" name="Freeform 3074"/>
              <p:cNvSpPr>
                <a:spLocks/>
              </p:cNvSpPr>
              <p:nvPr/>
            </p:nvSpPr>
            <p:spPr bwMode="auto">
              <a:xfrm>
                <a:off x="755" y="3283"/>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A96BC"/>
              </a:solidFill>
              <a:ln w="9525">
                <a:noFill/>
                <a:round/>
                <a:headEnd/>
                <a:tailEnd/>
              </a:ln>
            </p:spPr>
            <p:txBody>
              <a:bodyPr/>
              <a:lstStyle/>
              <a:p>
                <a:endParaRPr lang="en-US"/>
              </a:p>
            </p:txBody>
          </p:sp>
          <p:sp>
            <p:nvSpPr>
              <p:cNvPr id="274435" name="Freeform 3075"/>
              <p:cNvSpPr>
                <a:spLocks/>
              </p:cNvSpPr>
              <p:nvPr/>
            </p:nvSpPr>
            <p:spPr bwMode="auto">
              <a:xfrm>
                <a:off x="761" y="3280"/>
                <a:ext cx="86" cy="84"/>
              </a:xfrm>
              <a:custGeom>
                <a:avLst/>
                <a:gdLst/>
                <a:ahLst/>
                <a:cxnLst>
                  <a:cxn ang="0">
                    <a:pos x="0" y="3"/>
                  </a:cxn>
                  <a:cxn ang="0">
                    <a:pos x="5" y="0"/>
                  </a:cxn>
                  <a:cxn ang="0">
                    <a:pos x="86" y="80"/>
                  </a:cxn>
                  <a:cxn ang="0">
                    <a:pos x="80" y="84"/>
                  </a:cxn>
                  <a:cxn ang="0">
                    <a:pos x="0" y="3"/>
                  </a:cxn>
                </a:cxnLst>
                <a:rect l="0" t="0" r="r" b="b"/>
                <a:pathLst>
                  <a:path w="86" h="84">
                    <a:moveTo>
                      <a:pt x="0" y="3"/>
                    </a:moveTo>
                    <a:lnTo>
                      <a:pt x="5" y="0"/>
                    </a:lnTo>
                    <a:lnTo>
                      <a:pt x="86" y="80"/>
                    </a:lnTo>
                    <a:lnTo>
                      <a:pt x="80" y="84"/>
                    </a:lnTo>
                    <a:lnTo>
                      <a:pt x="0" y="3"/>
                    </a:lnTo>
                    <a:close/>
                  </a:path>
                </a:pathLst>
              </a:custGeom>
              <a:solidFill>
                <a:srgbClr val="4B97BD"/>
              </a:solidFill>
              <a:ln w="9525">
                <a:noFill/>
                <a:round/>
                <a:headEnd/>
                <a:tailEnd/>
              </a:ln>
            </p:spPr>
            <p:txBody>
              <a:bodyPr/>
              <a:lstStyle/>
              <a:p>
                <a:endParaRPr lang="en-US"/>
              </a:p>
            </p:txBody>
          </p:sp>
          <p:sp>
            <p:nvSpPr>
              <p:cNvPr id="274436" name="Freeform 3076"/>
              <p:cNvSpPr>
                <a:spLocks/>
              </p:cNvSpPr>
              <p:nvPr/>
            </p:nvSpPr>
            <p:spPr bwMode="auto">
              <a:xfrm>
                <a:off x="766" y="3270"/>
                <a:ext cx="97" cy="90"/>
              </a:xfrm>
              <a:custGeom>
                <a:avLst/>
                <a:gdLst/>
                <a:ahLst/>
                <a:cxnLst>
                  <a:cxn ang="0">
                    <a:pos x="0" y="10"/>
                  </a:cxn>
                  <a:cxn ang="0">
                    <a:pos x="16" y="0"/>
                  </a:cxn>
                  <a:cxn ang="0">
                    <a:pos x="97" y="80"/>
                  </a:cxn>
                  <a:cxn ang="0">
                    <a:pos x="81" y="90"/>
                  </a:cxn>
                  <a:cxn ang="0">
                    <a:pos x="0" y="10"/>
                  </a:cxn>
                </a:cxnLst>
                <a:rect l="0" t="0" r="r" b="b"/>
                <a:pathLst>
                  <a:path w="97" h="90">
                    <a:moveTo>
                      <a:pt x="0" y="10"/>
                    </a:moveTo>
                    <a:lnTo>
                      <a:pt x="16" y="0"/>
                    </a:lnTo>
                    <a:lnTo>
                      <a:pt x="97" y="80"/>
                    </a:lnTo>
                    <a:lnTo>
                      <a:pt x="81" y="90"/>
                    </a:lnTo>
                    <a:lnTo>
                      <a:pt x="0" y="10"/>
                    </a:lnTo>
                    <a:close/>
                  </a:path>
                </a:pathLst>
              </a:custGeom>
              <a:solidFill>
                <a:srgbClr val="4C98BE"/>
              </a:solidFill>
              <a:ln w="9525">
                <a:noFill/>
                <a:round/>
                <a:headEnd/>
                <a:tailEnd/>
              </a:ln>
            </p:spPr>
            <p:txBody>
              <a:bodyPr/>
              <a:lstStyle/>
              <a:p>
                <a:endParaRPr lang="en-US"/>
              </a:p>
            </p:txBody>
          </p:sp>
          <p:sp>
            <p:nvSpPr>
              <p:cNvPr id="274437" name="Line 3077"/>
              <p:cNvSpPr>
                <a:spLocks noChangeShapeType="1"/>
              </p:cNvSpPr>
              <p:nvPr/>
            </p:nvSpPr>
            <p:spPr bwMode="auto">
              <a:xfrm>
                <a:off x="766" y="3280"/>
                <a:ext cx="81" cy="80"/>
              </a:xfrm>
              <a:prstGeom prst="line">
                <a:avLst/>
              </a:prstGeom>
              <a:noFill/>
              <a:ln w="1588">
                <a:solidFill>
                  <a:srgbClr val="4C98BE"/>
                </a:solidFill>
                <a:miter lim="800000"/>
                <a:headEnd/>
                <a:tailEnd/>
              </a:ln>
            </p:spPr>
            <p:txBody>
              <a:bodyPr/>
              <a:lstStyle/>
              <a:p>
                <a:endParaRPr lang="en-US"/>
              </a:p>
            </p:txBody>
          </p:sp>
          <p:sp>
            <p:nvSpPr>
              <p:cNvPr id="274438" name="Freeform 3078"/>
              <p:cNvSpPr>
                <a:spLocks/>
              </p:cNvSpPr>
              <p:nvPr/>
            </p:nvSpPr>
            <p:spPr bwMode="auto">
              <a:xfrm>
                <a:off x="766" y="3275"/>
                <a:ext cx="89" cy="85"/>
              </a:xfrm>
              <a:custGeom>
                <a:avLst/>
                <a:gdLst/>
                <a:ahLst/>
                <a:cxnLst>
                  <a:cxn ang="0">
                    <a:pos x="0" y="5"/>
                  </a:cxn>
                  <a:cxn ang="0">
                    <a:pos x="8" y="0"/>
                  </a:cxn>
                  <a:cxn ang="0">
                    <a:pos x="89" y="80"/>
                  </a:cxn>
                  <a:cxn ang="0">
                    <a:pos x="81" y="85"/>
                  </a:cxn>
                  <a:cxn ang="0">
                    <a:pos x="0" y="5"/>
                  </a:cxn>
                </a:cxnLst>
                <a:rect l="0" t="0" r="r" b="b"/>
                <a:pathLst>
                  <a:path w="89" h="85">
                    <a:moveTo>
                      <a:pt x="0" y="5"/>
                    </a:moveTo>
                    <a:lnTo>
                      <a:pt x="8" y="0"/>
                    </a:lnTo>
                    <a:lnTo>
                      <a:pt x="89" y="80"/>
                    </a:lnTo>
                    <a:lnTo>
                      <a:pt x="81" y="85"/>
                    </a:lnTo>
                    <a:lnTo>
                      <a:pt x="0" y="5"/>
                    </a:lnTo>
                    <a:close/>
                  </a:path>
                </a:pathLst>
              </a:custGeom>
              <a:solidFill>
                <a:srgbClr val="4C98BE"/>
              </a:solidFill>
              <a:ln w="9525">
                <a:noFill/>
                <a:round/>
                <a:headEnd/>
                <a:tailEnd/>
              </a:ln>
            </p:spPr>
            <p:txBody>
              <a:bodyPr/>
              <a:lstStyle/>
              <a:p>
                <a:endParaRPr lang="en-US"/>
              </a:p>
            </p:txBody>
          </p:sp>
          <p:sp>
            <p:nvSpPr>
              <p:cNvPr id="274439" name="Freeform 3079"/>
              <p:cNvSpPr>
                <a:spLocks/>
              </p:cNvSpPr>
              <p:nvPr/>
            </p:nvSpPr>
            <p:spPr bwMode="auto">
              <a:xfrm>
                <a:off x="774" y="3270"/>
                <a:ext cx="89" cy="85"/>
              </a:xfrm>
              <a:custGeom>
                <a:avLst/>
                <a:gdLst/>
                <a:ahLst/>
                <a:cxnLst>
                  <a:cxn ang="0">
                    <a:pos x="0" y="5"/>
                  </a:cxn>
                  <a:cxn ang="0">
                    <a:pos x="8" y="0"/>
                  </a:cxn>
                  <a:cxn ang="0">
                    <a:pos x="89" y="80"/>
                  </a:cxn>
                  <a:cxn ang="0">
                    <a:pos x="81" y="85"/>
                  </a:cxn>
                  <a:cxn ang="0">
                    <a:pos x="0" y="5"/>
                  </a:cxn>
                </a:cxnLst>
                <a:rect l="0" t="0" r="r" b="b"/>
                <a:pathLst>
                  <a:path w="89" h="85">
                    <a:moveTo>
                      <a:pt x="0" y="5"/>
                    </a:moveTo>
                    <a:lnTo>
                      <a:pt x="8" y="0"/>
                    </a:lnTo>
                    <a:lnTo>
                      <a:pt x="89" y="80"/>
                    </a:lnTo>
                    <a:lnTo>
                      <a:pt x="81" y="85"/>
                    </a:lnTo>
                    <a:lnTo>
                      <a:pt x="0" y="5"/>
                    </a:lnTo>
                    <a:close/>
                  </a:path>
                </a:pathLst>
              </a:custGeom>
              <a:solidFill>
                <a:srgbClr val="4C99BF"/>
              </a:solidFill>
              <a:ln w="9525">
                <a:noFill/>
                <a:round/>
                <a:headEnd/>
                <a:tailEnd/>
              </a:ln>
            </p:spPr>
            <p:txBody>
              <a:bodyPr/>
              <a:lstStyle/>
              <a:p>
                <a:endParaRPr lang="en-US"/>
              </a:p>
            </p:txBody>
          </p:sp>
          <p:sp>
            <p:nvSpPr>
              <p:cNvPr id="274440" name="Freeform 3080"/>
              <p:cNvSpPr>
                <a:spLocks/>
              </p:cNvSpPr>
              <p:nvPr/>
            </p:nvSpPr>
            <p:spPr bwMode="auto">
              <a:xfrm>
                <a:off x="782" y="3259"/>
                <a:ext cx="96" cy="91"/>
              </a:xfrm>
              <a:custGeom>
                <a:avLst/>
                <a:gdLst/>
                <a:ahLst/>
                <a:cxnLst>
                  <a:cxn ang="0">
                    <a:pos x="0" y="11"/>
                  </a:cxn>
                  <a:cxn ang="0">
                    <a:pos x="15" y="0"/>
                  </a:cxn>
                  <a:cxn ang="0">
                    <a:pos x="96" y="81"/>
                  </a:cxn>
                  <a:cxn ang="0">
                    <a:pos x="81" y="91"/>
                  </a:cxn>
                  <a:cxn ang="0">
                    <a:pos x="0" y="11"/>
                  </a:cxn>
                </a:cxnLst>
                <a:rect l="0" t="0" r="r" b="b"/>
                <a:pathLst>
                  <a:path w="96" h="91">
                    <a:moveTo>
                      <a:pt x="0" y="11"/>
                    </a:moveTo>
                    <a:lnTo>
                      <a:pt x="15" y="0"/>
                    </a:lnTo>
                    <a:lnTo>
                      <a:pt x="96" y="81"/>
                    </a:lnTo>
                    <a:lnTo>
                      <a:pt x="81" y="91"/>
                    </a:lnTo>
                    <a:lnTo>
                      <a:pt x="0" y="11"/>
                    </a:lnTo>
                    <a:close/>
                  </a:path>
                </a:pathLst>
              </a:custGeom>
              <a:solidFill>
                <a:srgbClr val="4D9AC0"/>
              </a:solidFill>
              <a:ln w="9525">
                <a:noFill/>
                <a:round/>
                <a:headEnd/>
                <a:tailEnd/>
              </a:ln>
            </p:spPr>
            <p:txBody>
              <a:bodyPr/>
              <a:lstStyle/>
              <a:p>
                <a:endParaRPr lang="en-US"/>
              </a:p>
            </p:txBody>
          </p:sp>
          <p:sp>
            <p:nvSpPr>
              <p:cNvPr id="274441" name="Line 3081"/>
              <p:cNvSpPr>
                <a:spLocks noChangeShapeType="1"/>
              </p:cNvSpPr>
              <p:nvPr/>
            </p:nvSpPr>
            <p:spPr bwMode="auto">
              <a:xfrm>
                <a:off x="782" y="3270"/>
                <a:ext cx="81" cy="80"/>
              </a:xfrm>
              <a:prstGeom prst="line">
                <a:avLst/>
              </a:prstGeom>
              <a:noFill/>
              <a:ln w="1588">
                <a:solidFill>
                  <a:srgbClr val="4D9AC0"/>
                </a:solidFill>
                <a:miter lim="800000"/>
                <a:headEnd/>
                <a:tailEnd/>
              </a:ln>
            </p:spPr>
            <p:txBody>
              <a:bodyPr/>
              <a:lstStyle/>
              <a:p>
                <a:endParaRPr lang="en-US"/>
              </a:p>
            </p:txBody>
          </p:sp>
          <p:sp>
            <p:nvSpPr>
              <p:cNvPr id="274442" name="Freeform 3082"/>
              <p:cNvSpPr>
                <a:spLocks/>
              </p:cNvSpPr>
              <p:nvPr/>
            </p:nvSpPr>
            <p:spPr bwMode="auto">
              <a:xfrm>
                <a:off x="782" y="3266"/>
                <a:ext cx="86" cy="84"/>
              </a:xfrm>
              <a:custGeom>
                <a:avLst/>
                <a:gdLst/>
                <a:ahLst/>
                <a:cxnLst>
                  <a:cxn ang="0">
                    <a:pos x="0" y="4"/>
                  </a:cxn>
                  <a:cxn ang="0">
                    <a:pos x="5" y="0"/>
                  </a:cxn>
                  <a:cxn ang="0">
                    <a:pos x="86" y="81"/>
                  </a:cxn>
                  <a:cxn ang="0">
                    <a:pos x="81" y="84"/>
                  </a:cxn>
                  <a:cxn ang="0">
                    <a:pos x="0" y="4"/>
                  </a:cxn>
                </a:cxnLst>
                <a:rect l="0" t="0" r="r" b="b"/>
                <a:pathLst>
                  <a:path w="86" h="84">
                    <a:moveTo>
                      <a:pt x="0" y="4"/>
                    </a:moveTo>
                    <a:lnTo>
                      <a:pt x="5" y="0"/>
                    </a:lnTo>
                    <a:lnTo>
                      <a:pt x="86" y="81"/>
                    </a:lnTo>
                    <a:lnTo>
                      <a:pt x="81" y="84"/>
                    </a:lnTo>
                    <a:lnTo>
                      <a:pt x="0" y="4"/>
                    </a:lnTo>
                    <a:close/>
                  </a:path>
                </a:pathLst>
              </a:custGeom>
              <a:solidFill>
                <a:srgbClr val="4D9AC0"/>
              </a:solidFill>
              <a:ln w="9525">
                <a:noFill/>
                <a:round/>
                <a:headEnd/>
                <a:tailEnd/>
              </a:ln>
            </p:spPr>
            <p:txBody>
              <a:bodyPr/>
              <a:lstStyle/>
              <a:p>
                <a:endParaRPr lang="en-US"/>
              </a:p>
            </p:txBody>
          </p:sp>
          <p:sp>
            <p:nvSpPr>
              <p:cNvPr id="274443" name="Freeform 3083"/>
              <p:cNvSpPr>
                <a:spLocks/>
              </p:cNvSpPr>
              <p:nvPr/>
            </p:nvSpPr>
            <p:spPr bwMode="auto">
              <a:xfrm>
                <a:off x="787" y="3263"/>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D9AC1"/>
              </a:solidFill>
              <a:ln w="9525">
                <a:noFill/>
                <a:round/>
                <a:headEnd/>
                <a:tailEnd/>
              </a:ln>
            </p:spPr>
            <p:txBody>
              <a:bodyPr/>
              <a:lstStyle/>
              <a:p>
                <a:endParaRPr lang="en-US"/>
              </a:p>
            </p:txBody>
          </p:sp>
          <p:sp>
            <p:nvSpPr>
              <p:cNvPr id="274444" name="Freeform 3084"/>
              <p:cNvSpPr>
                <a:spLocks/>
              </p:cNvSpPr>
              <p:nvPr/>
            </p:nvSpPr>
            <p:spPr bwMode="auto">
              <a:xfrm>
                <a:off x="792" y="3259"/>
                <a:ext cx="86" cy="84"/>
              </a:xfrm>
              <a:custGeom>
                <a:avLst/>
                <a:gdLst/>
                <a:ahLst/>
                <a:cxnLst>
                  <a:cxn ang="0">
                    <a:pos x="0" y="4"/>
                  </a:cxn>
                  <a:cxn ang="0">
                    <a:pos x="5" y="0"/>
                  </a:cxn>
                  <a:cxn ang="0">
                    <a:pos x="86" y="81"/>
                  </a:cxn>
                  <a:cxn ang="0">
                    <a:pos x="81" y="84"/>
                  </a:cxn>
                  <a:cxn ang="0">
                    <a:pos x="0" y="4"/>
                  </a:cxn>
                </a:cxnLst>
                <a:rect l="0" t="0" r="r" b="b"/>
                <a:pathLst>
                  <a:path w="86" h="84">
                    <a:moveTo>
                      <a:pt x="0" y="4"/>
                    </a:moveTo>
                    <a:lnTo>
                      <a:pt x="5" y="0"/>
                    </a:lnTo>
                    <a:lnTo>
                      <a:pt x="86" y="81"/>
                    </a:lnTo>
                    <a:lnTo>
                      <a:pt x="81" y="84"/>
                    </a:lnTo>
                    <a:lnTo>
                      <a:pt x="0" y="4"/>
                    </a:lnTo>
                    <a:close/>
                  </a:path>
                </a:pathLst>
              </a:custGeom>
              <a:solidFill>
                <a:srgbClr val="4D9BC2"/>
              </a:solidFill>
              <a:ln w="9525">
                <a:noFill/>
                <a:round/>
                <a:headEnd/>
                <a:tailEnd/>
              </a:ln>
            </p:spPr>
            <p:txBody>
              <a:bodyPr/>
              <a:lstStyle/>
              <a:p>
                <a:endParaRPr lang="en-US"/>
              </a:p>
            </p:txBody>
          </p:sp>
          <p:sp>
            <p:nvSpPr>
              <p:cNvPr id="274445" name="Freeform 3085"/>
              <p:cNvSpPr>
                <a:spLocks/>
              </p:cNvSpPr>
              <p:nvPr/>
            </p:nvSpPr>
            <p:spPr bwMode="auto">
              <a:xfrm>
                <a:off x="797" y="3248"/>
                <a:ext cx="95" cy="92"/>
              </a:xfrm>
              <a:custGeom>
                <a:avLst/>
                <a:gdLst/>
                <a:ahLst/>
                <a:cxnLst>
                  <a:cxn ang="0">
                    <a:pos x="0" y="11"/>
                  </a:cxn>
                  <a:cxn ang="0">
                    <a:pos x="14" y="0"/>
                  </a:cxn>
                  <a:cxn ang="0">
                    <a:pos x="95" y="81"/>
                  </a:cxn>
                  <a:cxn ang="0">
                    <a:pos x="81" y="92"/>
                  </a:cxn>
                  <a:cxn ang="0">
                    <a:pos x="0" y="11"/>
                  </a:cxn>
                </a:cxnLst>
                <a:rect l="0" t="0" r="r" b="b"/>
                <a:pathLst>
                  <a:path w="95" h="92">
                    <a:moveTo>
                      <a:pt x="0" y="11"/>
                    </a:moveTo>
                    <a:lnTo>
                      <a:pt x="14" y="0"/>
                    </a:lnTo>
                    <a:lnTo>
                      <a:pt x="95" y="81"/>
                    </a:lnTo>
                    <a:lnTo>
                      <a:pt x="81" y="92"/>
                    </a:lnTo>
                    <a:lnTo>
                      <a:pt x="0" y="11"/>
                    </a:lnTo>
                    <a:close/>
                  </a:path>
                </a:pathLst>
              </a:custGeom>
              <a:solidFill>
                <a:srgbClr val="4E9CC3"/>
              </a:solidFill>
              <a:ln w="9525">
                <a:noFill/>
                <a:round/>
                <a:headEnd/>
                <a:tailEnd/>
              </a:ln>
            </p:spPr>
            <p:txBody>
              <a:bodyPr/>
              <a:lstStyle/>
              <a:p>
                <a:endParaRPr lang="en-US"/>
              </a:p>
            </p:txBody>
          </p:sp>
          <p:sp>
            <p:nvSpPr>
              <p:cNvPr id="274446" name="Line 3086"/>
              <p:cNvSpPr>
                <a:spLocks noChangeShapeType="1"/>
              </p:cNvSpPr>
              <p:nvPr/>
            </p:nvSpPr>
            <p:spPr bwMode="auto">
              <a:xfrm>
                <a:off x="797" y="3259"/>
                <a:ext cx="81" cy="81"/>
              </a:xfrm>
              <a:prstGeom prst="line">
                <a:avLst/>
              </a:prstGeom>
              <a:noFill/>
              <a:ln w="1588">
                <a:solidFill>
                  <a:srgbClr val="4E9CC3"/>
                </a:solidFill>
                <a:miter lim="800000"/>
                <a:headEnd/>
                <a:tailEnd/>
              </a:ln>
            </p:spPr>
            <p:txBody>
              <a:bodyPr/>
              <a:lstStyle/>
              <a:p>
                <a:endParaRPr lang="en-US"/>
              </a:p>
            </p:txBody>
          </p:sp>
          <p:sp>
            <p:nvSpPr>
              <p:cNvPr id="274447" name="Freeform 3087"/>
              <p:cNvSpPr>
                <a:spLocks/>
              </p:cNvSpPr>
              <p:nvPr/>
            </p:nvSpPr>
            <p:spPr bwMode="auto">
              <a:xfrm>
                <a:off x="797" y="3255"/>
                <a:ext cx="86" cy="85"/>
              </a:xfrm>
              <a:custGeom>
                <a:avLst/>
                <a:gdLst/>
                <a:ahLst/>
                <a:cxnLst>
                  <a:cxn ang="0">
                    <a:pos x="0" y="4"/>
                  </a:cxn>
                  <a:cxn ang="0">
                    <a:pos x="5" y="0"/>
                  </a:cxn>
                  <a:cxn ang="0">
                    <a:pos x="86" y="81"/>
                  </a:cxn>
                  <a:cxn ang="0">
                    <a:pos x="81" y="85"/>
                  </a:cxn>
                  <a:cxn ang="0">
                    <a:pos x="0" y="4"/>
                  </a:cxn>
                </a:cxnLst>
                <a:rect l="0" t="0" r="r" b="b"/>
                <a:pathLst>
                  <a:path w="86" h="85">
                    <a:moveTo>
                      <a:pt x="0" y="4"/>
                    </a:moveTo>
                    <a:lnTo>
                      <a:pt x="5" y="0"/>
                    </a:lnTo>
                    <a:lnTo>
                      <a:pt x="86" y="81"/>
                    </a:lnTo>
                    <a:lnTo>
                      <a:pt x="81" y="85"/>
                    </a:lnTo>
                    <a:lnTo>
                      <a:pt x="0" y="4"/>
                    </a:lnTo>
                    <a:close/>
                  </a:path>
                </a:pathLst>
              </a:custGeom>
              <a:solidFill>
                <a:srgbClr val="4E9CC3"/>
              </a:solidFill>
              <a:ln w="9525">
                <a:noFill/>
                <a:round/>
                <a:headEnd/>
                <a:tailEnd/>
              </a:ln>
            </p:spPr>
            <p:txBody>
              <a:bodyPr/>
              <a:lstStyle/>
              <a:p>
                <a:endParaRPr lang="en-US"/>
              </a:p>
            </p:txBody>
          </p:sp>
          <p:sp>
            <p:nvSpPr>
              <p:cNvPr id="274448" name="Freeform 3088"/>
              <p:cNvSpPr>
                <a:spLocks/>
              </p:cNvSpPr>
              <p:nvPr/>
            </p:nvSpPr>
            <p:spPr bwMode="auto">
              <a:xfrm>
                <a:off x="802" y="3252"/>
                <a:ext cx="85" cy="84"/>
              </a:xfrm>
              <a:custGeom>
                <a:avLst/>
                <a:gdLst/>
                <a:ahLst/>
                <a:cxnLst>
                  <a:cxn ang="0">
                    <a:pos x="0" y="3"/>
                  </a:cxn>
                  <a:cxn ang="0">
                    <a:pos x="5" y="0"/>
                  </a:cxn>
                  <a:cxn ang="0">
                    <a:pos x="85" y="80"/>
                  </a:cxn>
                  <a:cxn ang="0">
                    <a:pos x="81" y="84"/>
                  </a:cxn>
                  <a:cxn ang="0">
                    <a:pos x="0" y="3"/>
                  </a:cxn>
                </a:cxnLst>
                <a:rect l="0" t="0" r="r" b="b"/>
                <a:pathLst>
                  <a:path w="85" h="84">
                    <a:moveTo>
                      <a:pt x="0" y="3"/>
                    </a:moveTo>
                    <a:lnTo>
                      <a:pt x="5" y="0"/>
                    </a:lnTo>
                    <a:lnTo>
                      <a:pt x="85" y="80"/>
                    </a:lnTo>
                    <a:lnTo>
                      <a:pt x="81" y="84"/>
                    </a:lnTo>
                    <a:lnTo>
                      <a:pt x="0" y="3"/>
                    </a:lnTo>
                    <a:close/>
                  </a:path>
                </a:pathLst>
              </a:custGeom>
              <a:solidFill>
                <a:srgbClr val="4E9CC4"/>
              </a:solidFill>
              <a:ln w="9525">
                <a:noFill/>
                <a:round/>
                <a:headEnd/>
                <a:tailEnd/>
              </a:ln>
            </p:spPr>
            <p:txBody>
              <a:bodyPr/>
              <a:lstStyle/>
              <a:p>
                <a:endParaRPr lang="en-US"/>
              </a:p>
            </p:txBody>
          </p:sp>
          <p:sp>
            <p:nvSpPr>
              <p:cNvPr id="274449" name="Freeform 3089"/>
              <p:cNvSpPr>
                <a:spLocks/>
              </p:cNvSpPr>
              <p:nvPr/>
            </p:nvSpPr>
            <p:spPr bwMode="auto">
              <a:xfrm>
                <a:off x="807" y="3248"/>
                <a:ext cx="85" cy="84"/>
              </a:xfrm>
              <a:custGeom>
                <a:avLst/>
                <a:gdLst/>
                <a:ahLst/>
                <a:cxnLst>
                  <a:cxn ang="0">
                    <a:pos x="0" y="4"/>
                  </a:cxn>
                  <a:cxn ang="0">
                    <a:pos x="4" y="0"/>
                  </a:cxn>
                  <a:cxn ang="0">
                    <a:pos x="85" y="81"/>
                  </a:cxn>
                  <a:cxn ang="0">
                    <a:pos x="80" y="84"/>
                  </a:cxn>
                  <a:cxn ang="0">
                    <a:pos x="0" y="4"/>
                  </a:cxn>
                </a:cxnLst>
                <a:rect l="0" t="0" r="r" b="b"/>
                <a:pathLst>
                  <a:path w="85" h="84">
                    <a:moveTo>
                      <a:pt x="0" y="4"/>
                    </a:moveTo>
                    <a:lnTo>
                      <a:pt x="4" y="0"/>
                    </a:lnTo>
                    <a:lnTo>
                      <a:pt x="85" y="81"/>
                    </a:lnTo>
                    <a:lnTo>
                      <a:pt x="80" y="84"/>
                    </a:lnTo>
                    <a:lnTo>
                      <a:pt x="0" y="4"/>
                    </a:lnTo>
                    <a:close/>
                  </a:path>
                </a:pathLst>
              </a:custGeom>
              <a:solidFill>
                <a:srgbClr val="4E9DC5"/>
              </a:solidFill>
              <a:ln w="9525">
                <a:noFill/>
                <a:round/>
                <a:headEnd/>
                <a:tailEnd/>
              </a:ln>
            </p:spPr>
            <p:txBody>
              <a:bodyPr/>
              <a:lstStyle/>
              <a:p>
                <a:endParaRPr lang="en-US"/>
              </a:p>
            </p:txBody>
          </p:sp>
          <p:sp>
            <p:nvSpPr>
              <p:cNvPr id="274450" name="Freeform 3090"/>
              <p:cNvSpPr>
                <a:spLocks/>
              </p:cNvSpPr>
              <p:nvPr/>
            </p:nvSpPr>
            <p:spPr bwMode="auto">
              <a:xfrm>
                <a:off x="811" y="3237"/>
                <a:ext cx="95" cy="92"/>
              </a:xfrm>
              <a:custGeom>
                <a:avLst/>
                <a:gdLst/>
                <a:ahLst/>
                <a:cxnLst>
                  <a:cxn ang="0">
                    <a:pos x="0" y="11"/>
                  </a:cxn>
                  <a:cxn ang="0">
                    <a:pos x="14" y="0"/>
                  </a:cxn>
                  <a:cxn ang="0">
                    <a:pos x="95" y="80"/>
                  </a:cxn>
                  <a:cxn ang="0">
                    <a:pos x="81" y="92"/>
                  </a:cxn>
                  <a:cxn ang="0">
                    <a:pos x="0" y="11"/>
                  </a:cxn>
                </a:cxnLst>
                <a:rect l="0" t="0" r="r" b="b"/>
                <a:pathLst>
                  <a:path w="95" h="92">
                    <a:moveTo>
                      <a:pt x="0" y="11"/>
                    </a:moveTo>
                    <a:lnTo>
                      <a:pt x="14" y="0"/>
                    </a:lnTo>
                    <a:lnTo>
                      <a:pt x="95" y="80"/>
                    </a:lnTo>
                    <a:lnTo>
                      <a:pt x="81" y="92"/>
                    </a:lnTo>
                    <a:lnTo>
                      <a:pt x="0" y="11"/>
                    </a:lnTo>
                    <a:close/>
                  </a:path>
                </a:pathLst>
              </a:custGeom>
              <a:solidFill>
                <a:srgbClr val="4F9EC6"/>
              </a:solidFill>
              <a:ln w="9525">
                <a:noFill/>
                <a:round/>
                <a:headEnd/>
                <a:tailEnd/>
              </a:ln>
            </p:spPr>
            <p:txBody>
              <a:bodyPr/>
              <a:lstStyle/>
              <a:p>
                <a:endParaRPr lang="en-US"/>
              </a:p>
            </p:txBody>
          </p:sp>
          <p:sp>
            <p:nvSpPr>
              <p:cNvPr id="274451" name="Line 3091"/>
              <p:cNvSpPr>
                <a:spLocks noChangeShapeType="1"/>
              </p:cNvSpPr>
              <p:nvPr/>
            </p:nvSpPr>
            <p:spPr bwMode="auto">
              <a:xfrm>
                <a:off x="811" y="3248"/>
                <a:ext cx="81" cy="81"/>
              </a:xfrm>
              <a:prstGeom prst="line">
                <a:avLst/>
              </a:prstGeom>
              <a:noFill/>
              <a:ln w="1588">
                <a:solidFill>
                  <a:srgbClr val="4F9EC6"/>
                </a:solidFill>
                <a:miter lim="800000"/>
                <a:headEnd/>
                <a:tailEnd/>
              </a:ln>
            </p:spPr>
            <p:txBody>
              <a:bodyPr/>
              <a:lstStyle/>
              <a:p>
                <a:endParaRPr lang="en-US"/>
              </a:p>
            </p:txBody>
          </p:sp>
          <p:sp>
            <p:nvSpPr>
              <p:cNvPr id="274452" name="Freeform 3092"/>
              <p:cNvSpPr>
                <a:spLocks/>
              </p:cNvSpPr>
              <p:nvPr/>
            </p:nvSpPr>
            <p:spPr bwMode="auto">
              <a:xfrm>
                <a:off x="811" y="3242"/>
                <a:ext cx="88" cy="87"/>
              </a:xfrm>
              <a:custGeom>
                <a:avLst/>
                <a:gdLst/>
                <a:ahLst/>
                <a:cxnLst>
                  <a:cxn ang="0">
                    <a:pos x="0" y="6"/>
                  </a:cxn>
                  <a:cxn ang="0">
                    <a:pos x="7" y="0"/>
                  </a:cxn>
                  <a:cxn ang="0">
                    <a:pos x="88" y="81"/>
                  </a:cxn>
                  <a:cxn ang="0">
                    <a:pos x="81" y="87"/>
                  </a:cxn>
                  <a:cxn ang="0">
                    <a:pos x="0" y="6"/>
                  </a:cxn>
                </a:cxnLst>
                <a:rect l="0" t="0" r="r" b="b"/>
                <a:pathLst>
                  <a:path w="88" h="87">
                    <a:moveTo>
                      <a:pt x="0" y="6"/>
                    </a:moveTo>
                    <a:lnTo>
                      <a:pt x="7" y="0"/>
                    </a:lnTo>
                    <a:lnTo>
                      <a:pt x="88" y="81"/>
                    </a:lnTo>
                    <a:lnTo>
                      <a:pt x="81" y="87"/>
                    </a:lnTo>
                    <a:lnTo>
                      <a:pt x="0" y="6"/>
                    </a:lnTo>
                    <a:close/>
                  </a:path>
                </a:pathLst>
              </a:custGeom>
              <a:solidFill>
                <a:srgbClr val="4F9EC6"/>
              </a:solidFill>
              <a:ln w="9525">
                <a:noFill/>
                <a:round/>
                <a:headEnd/>
                <a:tailEnd/>
              </a:ln>
            </p:spPr>
            <p:txBody>
              <a:bodyPr/>
              <a:lstStyle/>
              <a:p>
                <a:endParaRPr lang="en-US"/>
              </a:p>
            </p:txBody>
          </p:sp>
          <p:sp>
            <p:nvSpPr>
              <p:cNvPr id="274453" name="Freeform 3093"/>
              <p:cNvSpPr>
                <a:spLocks/>
              </p:cNvSpPr>
              <p:nvPr/>
            </p:nvSpPr>
            <p:spPr bwMode="auto">
              <a:xfrm>
                <a:off x="818" y="3237"/>
                <a:ext cx="88" cy="86"/>
              </a:xfrm>
              <a:custGeom>
                <a:avLst/>
                <a:gdLst/>
                <a:ahLst/>
                <a:cxnLst>
                  <a:cxn ang="0">
                    <a:pos x="0" y="5"/>
                  </a:cxn>
                  <a:cxn ang="0">
                    <a:pos x="7" y="0"/>
                  </a:cxn>
                  <a:cxn ang="0">
                    <a:pos x="88" y="80"/>
                  </a:cxn>
                  <a:cxn ang="0">
                    <a:pos x="81" y="86"/>
                  </a:cxn>
                  <a:cxn ang="0">
                    <a:pos x="0" y="5"/>
                  </a:cxn>
                </a:cxnLst>
                <a:rect l="0" t="0" r="r" b="b"/>
                <a:pathLst>
                  <a:path w="88" h="86">
                    <a:moveTo>
                      <a:pt x="0" y="5"/>
                    </a:moveTo>
                    <a:lnTo>
                      <a:pt x="7" y="0"/>
                    </a:lnTo>
                    <a:lnTo>
                      <a:pt x="88" y="80"/>
                    </a:lnTo>
                    <a:lnTo>
                      <a:pt x="81" y="86"/>
                    </a:lnTo>
                    <a:lnTo>
                      <a:pt x="0" y="5"/>
                    </a:lnTo>
                    <a:close/>
                  </a:path>
                </a:pathLst>
              </a:custGeom>
              <a:solidFill>
                <a:srgbClr val="4F9FC7"/>
              </a:solidFill>
              <a:ln w="9525">
                <a:noFill/>
                <a:round/>
                <a:headEnd/>
                <a:tailEnd/>
              </a:ln>
            </p:spPr>
            <p:txBody>
              <a:bodyPr/>
              <a:lstStyle/>
              <a:p>
                <a:endParaRPr lang="en-US"/>
              </a:p>
            </p:txBody>
          </p:sp>
          <p:sp>
            <p:nvSpPr>
              <p:cNvPr id="274454" name="Freeform 3094"/>
              <p:cNvSpPr>
                <a:spLocks/>
              </p:cNvSpPr>
              <p:nvPr/>
            </p:nvSpPr>
            <p:spPr bwMode="auto">
              <a:xfrm>
                <a:off x="825" y="3225"/>
                <a:ext cx="93" cy="92"/>
              </a:xfrm>
              <a:custGeom>
                <a:avLst/>
                <a:gdLst/>
                <a:ahLst/>
                <a:cxnLst>
                  <a:cxn ang="0">
                    <a:pos x="0" y="12"/>
                  </a:cxn>
                  <a:cxn ang="0">
                    <a:pos x="13" y="0"/>
                  </a:cxn>
                  <a:cxn ang="0">
                    <a:pos x="93" y="80"/>
                  </a:cxn>
                  <a:cxn ang="0">
                    <a:pos x="81" y="92"/>
                  </a:cxn>
                  <a:cxn ang="0">
                    <a:pos x="0" y="12"/>
                  </a:cxn>
                </a:cxnLst>
                <a:rect l="0" t="0" r="r" b="b"/>
                <a:pathLst>
                  <a:path w="93" h="92">
                    <a:moveTo>
                      <a:pt x="0" y="12"/>
                    </a:moveTo>
                    <a:lnTo>
                      <a:pt x="13" y="0"/>
                    </a:lnTo>
                    <a:lnTo>
                      <a:pt x="93" y="80"/>
                    </a:lnTo>
                    <a:lnTo>
                      <a:pt x="81" y="92"/>
                    </a:lnTo>
                    <a:lnTo>
                      <a:pt x="0" y="12"/>
                    </a:lnTo>
                    <a:close/>
                  </a:path>
                </a:pathLst>
              </a:custGeom>
              <a:solidFill>
                <a:srgbClr val="50A0C8"/>
              </a:solidFill>
              <a:ln w="9525">
                <a:noFill/>
                <a:round/>
                <a:headEnd/>
                <a:tailEnd/>
              </a:ln>
            </p:spPr>
            <p:txBody>
              <a:bodyPr/>
              <a:lstStyle/>
              <a:p>
                <a:endParaRPr lang="en-US"/>
              </a:p>
            </p:txBody>
          </p:sp>
          <p:sp>
            <p:nvSpPr>
              <p:cNvPr id="274455" name="Line 3095"/>
              <p:cNvSpPr>
                <a:spLocks noChangeShapeType="1"/>
              </p:cNvSpPr>
              <p:nvPr/>
            </p:nvSpPr>
            <p:spPr bwMode="auto">
              <a:xfrm>
                <a:off x="825" y="3237"/>
                <a:ext cx="81" cy="80"/>
              </a:xfrm>
              <a:prstGeom prst="line">
                <a:avLst/>
              </a:prstGeom>
              <a:noFill/>
              <a:ln w="1588">
                <a:solidFill>
                  <a:srgbClr val="50A0C8"/>
                </a:solidFill>
                <a:miter lim="800000"/>
                <a:headEnd/>
                <a:tailEnd/>
              </a:ln>
            </p:spPr>
            <p:txBody>
              <a:bodyPr/>
              <a:lstStyle/>
              <a:p>
                <a:endParaRPr lang="en-US"/>
              </a:p>
            </p:txBody>
          </p:sp>
          <p:sp>
            <p:nvSpPr>
              <p:cNvPr id="274456" name="Freeform 3096"/>
              <p:cNvSpPr>
                <a:spLocks/>
              </p:cNvSpPr>
              <p:nvPr/>
            </p:nvSpPr>
            <p:spPr bwMode="auto">
              <a:xfrm>
                <a:off x="825" y="3233"/>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0A0C8"/>
              </a:solidFill>
              <a:ln w="9525">
                <a:noFill/>
                <a:round/>
                <a:headEnd/>
                <a:tailEnd/>
              </a:ln>
            </p:spPr>
            <p:txBody>
              <a:bodyPr/>
              <a:lstStyle/>
              <a:p>
                <a:endParaRPr lang="en-US"/>
              </a:p>
            </p:txBody>
          </p:sp>
          <p:sp>
            <p:nvSpPr>
              <p:cNvPr id="274457" name="Freeform 3097"/>
              <p:cNvSpPr>
                <a:spLocks/>
              </p:cNvSpPr>
              <p:nvPr/>
            </p:nvSpPr>
            <p:spPr bwMode="auto">
              <a:xfrm>
                <a:off x="829" y="3229"/>
                <a:ext cx="85" cy="84"/>
              </a:xfrm>
              <a:custGeom>
                <a:avLst/>
                <a:gdLst/>
                <a:ahLst/>
                <a:cxnLst>
                  <a:cxn ang="0">
                    <a:pos x="0" y="4"/>
                  </a:cxn>
                  <a:cxn ang="0">
                    <a:pos x="5" y="0"/>
                  </a:cxn>
                  <a:cxn ang="0">
                    <a:pos x="85" y="80"/>
                  </a:cxn>
                  <a:cxn ang="0">
                    <a:pos x="81" y="84"/>
                  </a:cxn>
                  <a:cxn ang="0">
                    <a:pos x="0" y="4"/>
                  </a:cxn>
                </a:cxnLst>
                <a:rect l="0" t="0" r="r" b="b"/>
                <a:pathLst>
                  <a:path w="85" h="84">
                    <a:moveTo>
                      <a:pt x="0" y="4"/>
                    </a:moveTo>
                    <a:lnTo>
                      <a:pt x="5" y="0"/>
                    </a:lnTo>
                    <a:lnTo>
                      <a:pt x="85" y="80"/>
                    </a:lnTo>
                    <a:lnTo>
                      <a:pt x="81" y="84"/>
                    </a:lnTo>
                    <a:lnTo>
                      <a:pt x="0" y="4"/>
                    </a:lnTo>
                    <a:close/>
                  </a:path>
                </a:pathLst>
              </a:custGeom>
              <a:solidFill>
                <a:srgbClr val="50A0C9"/>
              </a:solidFill>
              <a:ln w="9525">
                <a:noFill/>
                <a:round/>
                <a:headEnd/>
                <a:tailEnd/>
              </a:ln>
            </p:spPr>
            <p:txBody>
              <a:bodyPr/>
              <a:lstStyle/>
              <a:p>
                <a:endParaRPr lang="en-US"/>
              </a:p>
            </p:txBody>
          </p:sp>
          <p:sp>
            <p:nvSpPr>
              <p:cNvPr id="274458" name="Freeform 3098"/>
              <p:cNvSpPr>
                <a:spLocks/>
              </p:cNvSpPr>
              <p:nvPr/>
            </p:nvSpPr>
            <p:spPr bwMode="auto">
              <a:xfrm>
                <a:off x="834" y="3225"/>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0A1CA"/>
              </a:solidFill>
              <a:ln w="9525">
                <a:noFill/>
                <a:round/>
                <a:headEnd/>
                <a:tailEnd/>
              </a:ln>
            </p:spPr>
            <p:txBody>
              <a:bodyPr/>
              <a:lstStyle/>
              <a:p>
                <a:endParaRPr lang="en-US"/>
              </a:p>
            </p:txBody>
          </p:sp>
          <p:sp>
            <p:nvSpPr>
              <p:cNvPr id="274459" name="Freeform 3099"/>
              <p:cNvSpPr>
                <a:spLocks/>
              </p:cNvSpPr>
              <p:nvPr/>
            </p:nvSpPr>
            <p:spPr bwMode="auto">
              <a:xfrm>
                <a:off x="838" y="3212"/>
                <a:ext cx="92" cy="93"/>
              </a:xfrm>
              <a:custGeom>
                <a:avLst/>
                <a:gdLst/>
                <a:ahLst/>
                <a:cxnLst>
                  <a:cxn ang="0">
                    <a:pos x="0" y="13"/>
                  </a:cxn>
                  <a:cxn ang="0">
                    <a:pos x="12" y="0"/>
                  </a:cxn>
                  <a:cxn ang="0">
                    <a:pos x="92" y="81"/>
                  </a:cxn>
                  <a:cxn ang="0">
                    <a:pos x="80" y="93"/>
                  </a:cxn>
                  <a:cxn ang="0">
                    <a:pos x="0" y="13"/>
                  </a:cxn>
                </a:cxnLst>
                <a:rect l="0" t="0" r="r" b="b"/>
                <a:pathLst>
                  <a:path w="92" h="93">
                    <a:moveTo>
                      <a:pt x="0" y="13"/>
                    </a:moveTo>
                    <a:lnTo>
                      <a:pt x="12" y="0"/>
                    </a:lnTo>
                    <a:lnTo>
                      <a:pt x="92" y="81"/>
                    </a:lnTo>
                    <a:lnTo>
                      <a:pt x="80" y="93"/>
                    </a:lnTo>
                    <a:lnTo>
                      <a:pt x="0" y="13"/>
                    </a:lnTo>
                    <a:close/>
                  </a:path>
                </a:pathLst>
              </a:custGeom>
              <a:solidFill>
                <a:srgbClr val="51A2CB"/>
              </a:solidFill>
              <a:ln w="9525">
                <a:noFill/>
                <a:round/>
                <a:headEnd/>
                <a:tailEnd/>
              </a:ln>
            </p:spPr>
            <p:txBody>
              <a:bodyPr/>
              <a:lstStyle/>
              <a:p>
                <a:endParaRPr lang="en-US"/>
              </a:p>
            </p:txBody>
          </p:sp>
          <p:sp>
            <p:nvSpPr>
              <p:cNvPr id="274460" name="Line 3100"/>
              <p:cNvSpPr>
                <a:spLocks noChangeShapeType="1"/>
              </p:cNvSpPr>
              <p:nvPr/>
            </p:nvSpPr>
            <p:spPr bwMode="auto">
              <a:xfrm>
                <a:off x="838" y="3225"/>
                <a:ext cx="80" cy="80"/>
              </a:xfrm>
              <a:prstGeom prst="line">
                <a:avLst/>
              </a:prstGeom>
              <a:noFill/>
              <a:ln w="1588">
                <a:solidFill>
                  <a:srgbClr val="51A2CB"/>
                </a:solidFill>
                <a:miter lim="800000"/>
                <a:headEnd/>
                <a:tailEnd/>
              </a:ln>
            </p:spPr>
            <p:txBody>
              <a:bodyPr/>
              <a:lstStyle/>
              <a:p>
                <a:endParaRPr lang="en-US"/>
              </a:p>
            </p:txBody>
          </p:sp>
          <p:sp>
            <p:nvSpPr>
              <p:cNvPr id="274461" name="Freeform 3101"/>
              <p:cNvSpPr>
                <a:spLocks/>
              </p:cNvSpPr>
              <p:nvPr/>
            </p:nvSpPr>
            <p:spPr bwMode="auto">
              <a:xfrm>
                <a:off x="838" y="3221"/>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1A2CB"/>
              </a:solidFill>
              <a:ln w="9525">
                <a:noFill/>
                <a:round/>
                <a:headEnd/>
                <a:tailEnd/>
              </a:ln>
            </p:spPr>
            <p:txBody>
              <a:bodyPr/>
              <a:lstStyle/>
              <a:p>
                <a:endParaRPr lang="en-US"/>
              </a:p>
            </p:txBody>
          </p:sp>
          <p:sp>
            <p:nvSpPr>
              <p:cNvPr id="274462" name="Freeform 3102"/>
              <p:cNvSpPr>
                <a:spLocks/>
              </p:cNvSpPr>
              <p:nvPr/>
            </p:nvSpPr>
            <p:spPr bwMode="auto">
              <a:xfrm>
                <a:off x="842" y="3217"/>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1A2CC"/>
              </a:solidFill>
              <a:ln w="9525">
                <a:noFill/>
                <a:round/>
                <a:headEnd/>
                <a:tailEnd/>
              </a:ln>
            </p:spPr>
            <p:txBody>
              <a:bodyPr/>
              <a:lstStyle/>
              <a:p>
                <a:endParaRPr lang="en-US"/>
              </a:p>
            </p:txBody>
          </p:sp>
          <p:sp>
            <p:nvSpPr>
              <p:cNvPr id="274463" name="Freeform 3103"/>
              <p:cNvSpPr>
                <a:spLocks/>
              </p:cNvSpPr>
              <p:nvPr/>
            </p:nvSpPr>
            <p:spPr bwMode="auto">
              <a:xfrm>
                <a:off x="846" y="3212"/>
                <a:ext cx="84" cy="85"/>
              </a:xfrm>
              <a:custGeom>
                <a:avLst/>
                <a:gdLst/>
                <a:ahLst/>
                <a:cxnLst>
                  <a:cxn ang="0">
                    <a:pos x="0" y="5"/>
                  </a:cxn>
                  <a:cxn ang="0">
                    <a:pos x="4" y="0"/>
                  </a:cxn>
                  <a:cxn ang="0">
                    <a:pos x="84" y="81"/>
                  </a:cxn>
                  <a:cxn ang="0">
                    <a:pos x="80" y="85"/>
                  </a:cxn>
                  <a:cxn ang="0">
                    <a:pos x="0" y="5"/>
                  </a:cxn>
                </a:cxnLst>
                <a:rect l="0" t="0" r="r" b="b"/>
                <a:pathLst>
                  <a:path w="84" h="85">
                    <a:moveTo>
                      <a:pt x="0" y="5"/>
                    </a:moveTo>
                    <a:lnTo>
                      <a:pt x="4" y="0"/>
                    </a:lnTo>
                    <a:lnTo>
                      <a:pt x="84" y="81"/>
                    </a:lnTo>
                    <a:lnTo>
                      <a:pt x="80" y="85"/>
                    </a:lnTo>
                    <a:lnTo>
                      <a:pt x="0" y="5"/>
                    </a:lnTo>
                    <a:close/>
                  </a:path>
                </a:pathLst>
              </a:custGeom>
              <a:solidFill>
                <a:srgbClr val="51A3CD"/>
              </a:solidFill>
              <a:ln w="9525">
                <a:noFill/>
                <a:round/>
                <a:headEnd/>
                <a:tailEnd/>
              </a:ln>
            </p:spPr>
            <p:txBody>
              <a:bodyPr/>
              <a:lstStyle/>
              <a:p>
                <a:endParaRPr lang="en-US"/>
              </a:p>
            </p:txBody>
          </p:sp>
          <p:sp>
            <p:nvSpPr>
              <p:cNvPr id="274464" name="Freeform 3104"/>
              <p:cNvSpPr>
                <a:spLocks/>
              </p:cNvSpPr>
              <p:nvPr/>
            </p:nvSpPr>
            <p:spPr bwMode="auto">
              <a:xfrm>
                <a:off x="850" y="3200"/>
                <a:ext cx="91" cy="93"/>
              </a:xfrm>
              <a:custGeom>
                <a:avLst/>
                <a:gdLst/>
                <a:ahLst/>
                <a:cxnLst>
                  <a:cxn ang="0">
                    <a:pos x="0" y="12"/>
                  </a:cxn>
                  <a:cxn ang="0">
                    <a:pos x="11" y="0"/>
                  </a:cxn>
                  <a:cxn ang="0">
                    <a:pos x="91" y="80"/>
                  </a:cxn>
                  <a:cxn ang="0">
                    <a:pos x="80" y="93"/>
                  </a:cxn>
                  <a:cxn ang="0">
                    <a:pos x="0" y="12"/>
                  </a:cxn>
                </a:cxnLst>
                <a:rect l="0" t="0" r="r" b="b"/>
                <a:pathLst>
                  <a:path w="91" h="93">
                    <a:moveTo>
                      <a:pt x="0" y="12"/>
                    </a:moveTo>
                    <a:lnTo>
                      <a:pt x="11" y="0"/>
                    </a:lnTo>
                    <a:lnTo>
                      <a:pt x="91" y="80"/>
                    </a:lnTo>
                    <a:lnTo>
                      <a:pt x="80" y="93"/>
                    </a:lnTo>
                    <a:lnTo>
                      <a:pt x="0" y="12"/>
                    </a:lnTo>
                    <a:close/>
                  </a:path>
                </a:pathLst>
              </a:custGeom>
              <a:solidFill>
                <a:srgbClr val="52A4CE"/>
              </a:solidFill>
              <a:ln w="9525">
                <a:noFill/>
                <a:round/>
                <a:headEnd/>
                <a:tailEnd/>
              </a:ln>
            </p:spPr>
            <p:txBody>
              <a:bodyPr/>
              <a:lstStyle/>
              <a:p>
                <a:endParaRPr lang="en-US"/>
              </a:p>
            </p:txBody>
          </p:sp>
          <p:sp>
            <p:nvSpPr>
              <p:cNvPr id="274465" name="Line 3105"/>
              <p:cNvSpPr>
                <a:spLocks noChangeShapeType="1"/>
              </p:cNvSpPr>
              <p:nvPr/>
            </p:nvSpPr>
            <p:spPr bwMode="auto">
              <a:xfrm>
                <a:off x="850" y="3212"/>
                <a:ext cx="80" cy="81"/>
              </a:xfrm>
              <a:prstGeom prst="line">
                <a:avLst/>
              </a:prstGeom>
              <a:noFill/>
              <a:ln w="1588">
                <a:solidFill>
                  <a:srgbClr val="52A4CE"/>
                </a:solidFill>
                <a:miter lim="800000"/>
                <a:headEnd/>
                <a:tailEnd/>
              </a:ln>
            </p:spPr>
            <p:txBody>
              <a:bodyPr/>
              <a:lstStyle/>
              <a:p>
                <a:endParaRPr lang="en-US"/>
              </a:p>
            </p:txBody>
          </p:sp>
          <p:sp>
            <p:nvSpPr>
              <p:cNvPr id="274466" name="Freeform 3106"/>
              <p:cNvSpPr>
                <a:spLocks/>
              </p:cNvSpPr>
              <p:nvPr/>
            </p:nvSpPr>
            <p:spPr bwMode="auto">
              <a:xfrm>
                <a:off x="850" y="3208"/>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4CE"/>
              </a:solidFill>
              <a:ln w="9525">
                <a:noFill/>
                <a:round/>
                <a:headEnd/>
                <a:tailEnd/>
              </a:ln>
            </p:spPr>
            <p:txBody>
              <a:bodyPr/>
              <a:lstStyle/>
              <a:p>
                <a:endParaRPr lang="en-US"/>
              </a:p>
            </p:txBody>
          </p:sp>
          <p:sp>
            <p:nvSpPr>
              <p:cNvPr id="274467" name="Freeform 3107"/>
              <p:cNvSpPr>
                <a:spLocks/>
              </p:cNvSpPr>
              <p:nvPr/>
            </p:nvSpPr>
            <p:spPr bwMode="auto">
              <a:xfrm>
                <a:off x="853" y="3204"/>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2A5CE"/>
              </a:solidFill>
              <a:ln w="9525">
                <a:noFill/>
                <a:round/>
                <a:headEnd/>
                <a:tailEnd/>
              </a:ln>
            </p:spPr>
            <p:txBody>
              <a:bodyPr/>
              <a:lstStyle/>
              <a:p>
                <a:endParaRPr lang="en-US"/>
              </a:p>
            </p:txBody>
          </p:sp>
          <p:sp>
            <p:nvSpPr>
              <p:cNvPr id="274468" name="Freeform 3108"/>
              <p:cNvSpPr>
                <a:spLocks/>
              </p:cNvSpPr>
              <p:nvPr/>
            </p:nvSpPr>
            <p:spPr bwMode="auto">
              <a:xfrm>
                <a:off x="857" y="3200"/>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2A6CF"/>
              </a:solidFill>
              <a:ln w="9525">
                <a:noFill/>
                <a:round/>
                <a:headEnd/>
                <a:tailEnd/>
              </a:ln>
            </p:spPr>
            <p:txBody>
              <a:bodyPr/>
              <a:lstStyle/>
              <a:p>
                <a:endParaRPr lang="en-US"/>
              </a:p>
            </p:txBody>
          </p:sp>
          <p:sp>
            <p:nvSpPr>
              <p:cNvPr id="274469" name="Freeform 3109"/>
              <p:cNvSpPr>
                <a:spLocks/>
              </p:cNvSpPr>
              <p:nvPr/>
            </p:nvSpPr>
            <p:spPr bwMode="auto">
              <a:xfrm>
                <a:off x="861" y="3187"/>
                <a:ext cx="90" cy="93"/>
              </a:xfrm>
              <a:custGeom>
                <a:avLst/>
                <a:gdLst/>
                <a:ahLst/>
                <a:cxnLst>
                  <a:cxn ang="0">
                    <a:pos x="0" y="13"/>
                  </a:cxn>
                  <a:cxn ang="0">
                    <a:pos x="10" y="0"/>
                  </a:cxn>
                  <a:cxn ang="0">
                    <a:pos x="90" y="80"/>
                  </a:cxn>
                  <a:cxn ang="0">
                    <a:pos x="80" y="93"/>
                  </a:cxn>
                  <a:cxn ang="0">
                    <a:pos x="0" y="13"/>
                  </a:cxn>
                </a:cxnLst>
                <a:rect l="0" t="0" r="r" b="b"/>
                <a:pathLst>
                  <a:path w="90" h="93">
                    <a:moveTo>
                      <a:pt x="0" y="13"/>
                    </a:moveTo>
                    <a:lnTo>
                      <a:pt x="10" y="0"/>
                    </a:lnTo>
                    <a:lnTo>
                      <a:pt x="90" y="80"/>
                    </a:lnTo>
                    <a:lnTo>
                      <a:pt x="80" y="93"/>
                    </a:lnTo>
                    <a:lnTo>
                      <a:pt x="0" y="13"/>
                    </a:lnTo>
                    <a:close/>
                  </a:path>
                </a:pathLst>
              </a:custGeom>
              <a:solidFill>
                <a:srgbClr val="53A7D0"/>
              </a:solidFill>
              <a:ln w="9525">
                <a:noFill/>
                <a:round/>
                <a:headEnd/>
                <a:tailEnd/>
              </a:ln>
            </p:spPr>
            <p:txBody>
              <a:bodyPr/>
              <a:lstStyle/>
              <a:p>
                <a:endParaRPr lang="en-US"/>
              </a:p>
            </p:txBody>
          </p:sp>
          <p:sp>
            <p:nvSpPr>
              <p:cNvPr id="274470" name="Line 3110"/>
              <p:cNvSpPr>
                <a:spLocks noChangeShapeType="1"/>
              </p:cNvSpPr>
              <p:nvPr/>
            </p:nvSpPr>
            <p:spPr bwMode="auto">
              <a:xfrm>
                <a:off x="861" y="3200"/>
                <a:ext cx="80" cy="80"/>
              </a:xfrm>
              <a:prstGeom prst="line">
                <a:avLst/>
              </a:prstGeom>
              <a:noFill/>
              <a:ln w="1588">
                <a:solidFill>
                  <a:srgbClr val="53A7D0"/>
                </a:solidFill>
                <a:miter lim="800000"/>
                <a:headEnd/>
                <a:tailEnd/>
              </a:ln>
            </p:spPr>
            <p:txBody>
              <a:bodyPr/>
              <a:lstStyle/>
              <a:p>
                <a:endParaRPr lang="en-US"/>
              </a:p>
            </p:txBody>
          </p:sp>
          <p:sp>
            <p:nvSpPr>
              <p:cNvPr id="274471" name="Freeform 3111"/>
              <p:cNvSpPr>
                <a:spLocks/>
              </p:cNvSpPr>
              <p:nvPr/>
            </p:nvSpPr>
            <p:spPr bwMode="auto">
              <a:xfrm>
                <a:off x="861" y="3195"/>
                <a:ext cx="84" cy="85"/>
              </a:xfrm>
              <a:custGeom>
                <a:avLst/>
                <a:gdLst/>
                <a:ahLst/>
                <a:cxnLst>
                  <a:cxn ang="0">
                    <a:pos x="0" y="5"/>
                  </a:cxn>
                  <a:cxn ang="0">
                    <a:pos x="3" y="0"/>
                  </a:cxn>
                  <a:cxn ang="0">
                    <a:pos x="84" y="81"/>
                  </a:cxn>
                  <a:cxn ang="0">
                    <a:pos x="80" y="85"/>
                  </a:cxn>
                  <a:cxn ang="0">
                    <a:pos x="0" y="5"/>
                  </a:cxn>
                </a:cxnLst>
                <a:rect l="0" t="0" r="r" b="b"/>
                <a:pathLst>
                  <a:path w="84" h="85">
                    <a:moveTo>
                      <a:pt x="0" y="5"/>
                    </a:moveTo>
                    <a:lnTo>
                      <a:pt x="3" y="0"/>
                    </a:lnTo>
                    <a:lnTo>
                      <a:pt x="84" y="81"/>
                    </a:lnTo>
                    <a:lnTo>
                      <a:pt x="80" y="85"/>
                    </a:lnTo>
                    <a:lnTo>
                      <a:pt x="0" y="5"/>
                    </a:lnTo>
                    <a:close/>
                  </a:path>
                </a:pathLst>
              </a:custGeom>
              <a:solidFill>
                <a:srgbClr val="53A7D0"/>
              </a:solidFill>
              <a:ln w="9525">
                <a:noFill/>
                <a:round/>
                <a:headEnd/>
                <a:tailEnd/>
              </a:ln>
            </p:spPr>
            <p:txBody>
              <a:bodyPr/>
              <a:lstStyle/>
              <a:p>
                <a:endParaRPr lang="en-US"/>
              </a:p>
            </p:txBody>
          </p:sp>
          <p:sp>
            <p:nvSpPr>
              <p:cNvPr id="274472" name="Freeform 3112"/>
              <p:cNvSpPr>
                <a:spLocks/>
              </p:cNvSpPr>
              <p:nvPr/>
            </p:nvSpPr>
            <p:spPr bwMode="auto">
              <a:xfrm>
                <a:off x="864" y="3191"/>
                <a:ext cx="84" cy="85"/>
              </a:xfrm>
              <a:custGeom>
                <a:avLst/>
                <a:gdLst/>
                <a:ahLst/>
                <a:cxnLst>
                  <a:cxn ang="0">
                    <a:pos x="0" y="4"/>
                  </a:cxn>
                  <a:cxn ang="0">
                    <a:pos x="3" y="0"/>
                  </a:cxn>
                  <a:cxn ang="0">
                    <a:pos x="84" y="81"/>
                  </a:cxn>
                  <a:cxn ang="0">
                    <a:pos x="81" y="85"/>
                  </a:cxn>
                  <a:cxn ang="0">
                    <a:pos x="0" y="4"/>
                  </a:cxn>
                </a:cxnLst>
                <a:rect l="0" t="0" r="r" b="b"/>
                <a:pathLst>
                  <a:path w="84" h="85">
                    <a:moveTo>
                      <a:pt x="0" y="4"/>
                    </a:moveTo>
                    <a:lnTo>
                      <a:pt x="3" y="0"/>
                    </a:lnTo>
                    <a:lnTo>
                      <a:pt x="84" y="81"/>
                    </a:lnTo>
                    <a:lnTo>
                      <a:pt x="81" y="85"/>
                    </a:lnTo>
                    <a:lnTo>
                      <a:pt x="0" y="4"/>
                    </a:lnTo>
                    <a:close/>
                  </a:path>
                </a:pathLst>
              </a:custGeom>
              <a:solidFill>
                <a:srgbClr val="53A7D1"/>
              </a:solidFill>
              <a:ln w="9525">
                <a:noFill/>
                <a:round/>
                <a:headEnd/>
                <a:tailEnd/>
              </a:ln>
            </p:spPr>
            <p:txBody>
              <a:bodyPr/>
              <a:lstStyle/>
              <a:p>
                <a:endParaRPr lang="en-US"/>
              </a:p>
            </p:txBody>
          </p:sp>
          <p:sp>
            <p:nvSpPr>
              <p:cNvPr id="274473" name="Freeform 3113"/>
              <p:cNvSpPr>
                <a:spLocks/>
              </p:cNvSpPr>
              <p:nvPr/>
            </p:nvSpPr>
            <p:spPr bwMode="auto">
              <a:xfrm>
                <a:off x="867" y="3187"/>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3A8D2"/>
              </a:solidFill>
              <a:ln w="9525">
                <a:noFill/>
                <a:round/>
                <a:headEnd/>
                <a:tailEnd/>
              </a:ln>
            </p:spPr>
            <p:txBody>
              <a:bodyPr/>
              <a:lstStyle/>
              <a:p>
                <a:endParaRPr lang="en-US"/>
              </a:p>
            </p:txBody>
          </p:sp>
          <p:sp>
            <p:nvSpPr>
              <p:cNvPr id="274474" name="Freeform 3114"/>
              <p:cNvSpPr>
                <a:spLocks/>
              </p:cNvSpPr>
              <p:nvPr/>
            </p:nvSpPr>
            <p:spPr bwMode="auto">
              <a:xfrm>
                <a:off x="871" y="3173"/>
                <a:ext cx="89" cy="94"/>
              </a:xfrm>
              <a:custGeom>
                <a:avLst/>
                <a:gdLst/>
                <a:ahLst/>
                <a:cxnLst>
                  <a:cxn ang="0">
                    <a:pos x="0" y="14"/>
                  </a:cxn>
                  <a:cxn ang="0">
                    <a:pos x="9" y="0"/>
                  </a:cxn>
                  <a:cxn ang="0">
                    <a:pos x="89" y="81"/>
                  </a:cxn>
                  <a:cxn ang="0">
                    <a:pos x="80" y="94"/>
                  </a:cxn>
                  <a:cxn ang="0">
                    <a:pos x="0" y="14"/>
                  </a:cxn>
                </a:cxnLst>
                <a:rect l="0" t="0" r="r" b="b"/>
                <a:pathLst>
                  <a:path w="89" h="94">
                    <a:moveTo>
                      <a:pt x="0" y="14"/>
                    </a:moveTo>
                    <a:lnTo>
                      <a:pt x="9" y="0"/>
                    </a:lnTo>
                    <a:lnTo>
                      <a:pt x="89" y="81"/>
                    </a:lnTo>
                    <a:lnTo>
                      <a:pt x="80" y="94"/>
                    </a:lnTo>
                    <a:lnTo>
                      <a:pt x="0" y="14"/>
                    </a:lnTo>
                    <a:close/>
                  </a:path>
                </a:pathLst>
              </a:custGeom>
              <a:solidFill>
                <a:srgbClr val="54A9D3"/>
              </a:solidFill>
              <a:ln w="9525">
                <a:noFill/>
                <a:round/>
                <a:headEnd/>
                <a:tailEnd/>
              </a:ln>
            </p:spPr>
            <p:txBody>
              <a:bodyPr/>
              <a:lstStyle/>
              <a:p>
                <a:endParaRPr lang="en-US"/>
              </a:p>
            </p:txBody>
          </p:sp>
          <p:sp>
            <p:nvSpPr>
              <p:cNvPr id="274475" name="Line 3115"/>
              <p:cNvSpPr>
                <a:spLocks noChangeShapeType="1"/>
              </p:cNvSpPr>
              <p:nvPr/>
            </p:nvSpPr>
            <p:spPr bwMode="auto">
              <a:xfrm>
                <a:off x="871" y="3187"/>
                <a:ext cx="80" cy="80"/>
              </a:xfrm>
              <a:prstGeom prst="line">
                <a:avLst/>
              </a:prstGeom>
              <a:noFill/>
              <a:ln w="1588">
                <a:solidFill>
                  <a:srgbClr val="54A9D3"/>
                </a:solidFill>
                <a:miter lim="800000"/>
                <a:headEnd/>
                <a:tailEnd/>
              </a:ln>
            </p:spPr>
            <p:txBody>
              <a:bodyPr/>
              <a:lstStyle/>
              <a:p>
                <a:endParaRPr lang="en-US"/>
              </a:p>
            </p:txBody>
          </p:sp>
          <p:sp>
            <p:nvSpPr>
              <p:cNvPr id="274476" name="Freeform 3116"/>
              <p:cNvSpPr>
                <a:spLocks/>
              </p:cNvSpPr>
              <p:nvPr/>
            </p:nvSpPr>
            <p:spPr bwMode="auto">
              <a:xfrm>
                <a:off x="871" y="3180"/>
                <a:ext cx="85" cy="87"/>
              </a:xfrm>
              <a:custGeom>
                <a:avLst/>
                <a:gdLst/>
                <a:ahLst/>
                <a:cxnLst>
                  <a:cxn ang="0">
                    <a:pos x="0" y="7"/>
                  </a:cxn>
                  <a:cxn ang="0">
                    <a:pos x="4" y="0"/>
                  </a:cxn>
                  <a:cxn ang="0">
                    <a:pos x="85" y="80"/>
                  </a:cxn>
                  <a:cxn ang="0">
                    <a:pos x="80" y="87"/>
                  </a:cxn>
                  <a:cxn ang="0">
                    <a:pos x="0" y="7"/>
                  </a:cxn>
                </a:cxnLst>
                <a:rect l="0" t="0" r="r" b="b"/>
                <a:pathLst>
                  <a:path w="85" h="87">
                    <a:moveTo>
                      <a:pt x="0" y="7"/>
                    </a:moveTo>
                    <a:lnTo>
                      <a:pt x="4" y="0"/>
                    </a:lnTo>
                    <a:lnTo>
                      <a:pt x="85" y="80"/>
                    </a:lnTo>
                    <a:lnTo>
                      <a:pt x="80" y="87"/>
                    </a:lnTo>
                    <a:lnTo>
                      <a:pt x="0" y="7"/>
                    </a:lnTo>
                    <a:close/>
                  </a:path>
                </a:pathLst>
              </a:custGeom>
              <a:solidFill>
                <a:srgbClr val="54A9D3"/>
              </a:solidFill>
              <a:ln w="9525">
                <a:noFill/>
                <a:round/>
                <a:headEnd/>
                <a:tailEnd/>
              </a:ln>
            </p:spPr>
            <p:txBody>
              <a:bodyPr/>
              <a:lstStyle/>
              <a:p>
                <a:endParaRPr lang="en-US"/>
              </a:p>
            </p:txBody>
          </p:sp>
          <p:sp>
            <p:nvSpPr>
              <p:cNvPr id="274477" name="Freeform 3117"/>
              <p:cNvSpPr>
                <a:spLocks/>
              </p:cNvSpPr>
              <p:nvPr/>
            </p:nvSpPr>
            <p:spPr bwMode="auto">
              <a:xfrm>
                <a:off x="875" y="3173"/>
                <a:ext cx="85" cy="87"/>
              </a:xfrm>
              <a:custGeom>
                <a:avLst/>
                <a:gdLst/>
                <a:ahLst/>
                <a:cxnLst>
                  <a:cxn ang="0">
                    <a:pos x="0" y="7"/>
                  </a:cxn>
                  <a:cxn ang="0">
                    <a:pos x="5" y="0"/>
                  </a:cxn>
                  <a:cxn ang="0">
                    <a:pos x="85" y="81"/>
                  </a:cxn>
                  <a:cxn ang="0">
                    <a:pos x="81" y="87"/>
                  </a:cxn>
                  <a:cxn ang="0">
                    <a:pos x="0" y="7"/>
                  </a:cxn>
                </a:cxnLst>
                <a:rect l="0" t="0" r="r" b="b"/>
                <a:pathLst>
                  <a:path w="85" h="87">
                    <a:moveTo>
                      <a:pt x="0" y="7"/>
                    </a:moveTo>
                    <a:lnTo>
                      <a:pt x="5" y="0"/>
                    </a:lnTo>
                    <a:lnTo>
                      <a:pt x="85" y="81"/>
                    </a:lnTo>
                    <a:lnTo>
                      <a:pt x="81" y="87"/>
                    </a:lnTo>
                    <a:lnTo>
                      <a:pt x="0" y="7"/>
                    </a:lnTo>
                    <a:close/>
                  </a:path>
                </a:pathLst>
              </a:custGeom>
              <a:solidFill>
                <a:srgbClr val="54AAD4"/>
              </a:solidFill>
              <a:ln w="9525">
                <a:noFill/>
                <a:round/>
                <a:headEnd/>
                <a:tailEnd/>
              </a:ln>
            </p:spPr>
            <p:txBody>
              <a:bodyPr/>
              <a:lstStyle/>
              <a:p>
                <a:endParaRPr lang="en-US"/>
              </a:p>
            </p:txBody>
          </p:sp>
          <p:sp>
            <p:nvSpPr>
              <p:cNvPr id="274478" name="Freeform 3118"/>
              <p:cNvSpPr>
                <a:spLocks/>
              </p:cNvSpPr>
              <p:nvPr/>
            </p:nvSpPr>
            <p:spPr bwMode="auto">
              <a:xfrm>
                <a:off x="880" y="3159"/>
                <a:ext cx="89" cy="95"/>
              </a:xfrm>
              <a:custGeom>
                <a:avLst/>
                <a:gdLst/>
                <a:ahLst/>
                <a:cxnLst>
                  <a:cxn ang="0">
                    <a:pos x="0" y="14"/>
                  </a:cxn>
                  <a:cxn ang="0">
                    <a:pos x="8" y="0"/>
                  </a:cxn>
                  <a:cxn ang="0">
                    <a:pos x="89" y="81"/>
                  </a:cxn>
                  <a:cxn ang="0">
                    <a:pos x="80" y="95"/>
                  </a:cxn>
                  <a:cxn ang="0">
                    <a:pos x="0" y="14"/>
                  </a:cxn>
                </a:cxnLst>
                <a:rect l="0" t="0" r="r" b="b"/>
                <a:pathLst>
                  <a:path w="89" h="95">
                    <a:moveTo>
                      <a:pt x="0" y="14"/>
                    </a:moveTo>
                    <a:lnTo>
                      <a:pt x="8" y="0"/>
                    </a:lnTo>
                    <a:lnTo>
                      <a:pt x="89" y="81"/>
                    </a:lnTo>
                    <a:lnTo>
                      <a:pt x="80" y="95"/>
                    </a:lnTo>
                    <a:lnTo>
                      <a:pt x="0" y="14"/>
                    </a:lnTo>
                    <a:close/>
                  </a:path>
                </a:pathLst>
              </a:custGeom>
              <a:solidFill>
                <a:srgbClr val="55ABD5"/>
              </a:solidFill>
              <a:ln w="9525">
                <a:noFill/>
                <a:round/>
                <a:headEnd/>
                <a:tailEnd/>
              </a:ln>
            </p:spPr>
            <p:txBody>
              <a:bodyPr/>
              <a:lstStyle/>
              <a:p>
                <a:endParaRPr lang="en-US"/>
              </a:p>
            </p:txBody>
          </p:sp>
          <p:sp>
            <p:nvSpPr>
              <p:cNvPr id="274479" name="Line 3119"/>
              <p:cNvSpPr>
                <a:spLocks noChangeShapeType="1"/>
              </p:cNvSpPr>
              <p:nvPr/>
            </p:nvSpPr>
            <p:spPr bwMode="auto">
              <a:xfrm>
                <a:off x="880" y="3173"/>
                <a:ext cx="80" cy="81"/>
              </a:xfrm>
              <a:prstGeom prst="line">
                <a:avLst/>
              </a:prstGeom>
              <a:noFill/>
              <a:ln w="1588">
                <a:solidFill>
                  <a:srgbClr val="55ABD5"/>
                </a:solidFill>
                <a:miter lim="800000"/>
                <a:headEnd/>
                <a:tailEnd/>
              </a:ln>
            </p:spPr>
            <p:txBody>
              <a:bodyPr/>
              <a:lstStyle/>
              <a:p>
                <a:endParaRPr lang="en-US"/>
              </a:p>
            </p:txBody>
          </p:sp>
          <p:sp>
            <p:nvSpPr>
              <p:cNvPr id="274480" name="Freeform 3120"/>
              <p:cNvSpPr>
                <a:spLocks/>
              </p:cNvSpPr>
              <p:nvPr/>
            </p:nvSpPr>
            <p:spPr bwMode="auto">
              <a:xfrm>
                <a:off x="880" y="3169"/>
                <a:ext cx="83" cy="85"/>
              </a:xfrm>
              <a:custGeom>
                <a:avLst/>
                <a:gdLst/>
                <a:ahLst/>
                <a:cxnLst>
                  <a:cxn ang="0">
                    <a:pos x="0" y="4"/>
                  </a:cxn>
                  <a:cxn ang="0">
                    <a:pos x="3" y="0"/>
                  </a:cxn>
                  <a:cxn ang="0">
                    <a:pos x="83" y="80"/>
                  </a:cxn>
                  <a:cxn ang="0">
                    <a:pos x="80" y="85"/>
                  </a:cxn>
                  <a:cxn ang="0">
                    <a:pos x="0" y="4"/>
                  </a:cxn>
                </a:cxnLst>
                <a:rect l="0" t="0" r="r" b="b"/>
                <a:pathLst>
                  <a:path w="83" h="85">
                    <a:moveTo>
                      <a:pt x="0" y="4"/>
                    </a:moveTo>
                    <a:lnTo>
                      <a:pt x="3" y="0"/>
                    </a:lnTo>
                    <a:lnTo>
                      <a:pt x="83" y="80"/>
                    </a:lnTo>
                    <a:lnTo>
                      <a:pt x="80" y="85"/>
                    </a:lnTo>
                    <a:lnTo>
                      <a:pt x="0" y="4"/>
                    </a:lnTo>
                    <a:close/>
                  </a:path>
                </a:pathLst>
              </a:custGeom>
              <a:solidFill>
                <a:srgbClr val="55ABD5"/>
              </a:solidFill>
              <a:ln w="9525">
                <a:noFill/>
                <a:round/>
                <a:headEnd/>
                <a:tailEnd/>
              </a:ln>
            </p:spPr>
            <p:txBody>
              <a:bodyPr/>
              <a:lstStyle/>
              <a:p>
                <a:endParaRPr lang="en-US"/>
              </a:p>
            </p:txBody>
          </p:sp>
          <p:sp>
            <p:nvSpPr>
              <p:cNvPr id="274481" name="Freeform 3121"/>
              <p:cNvSpPr>
                <a:spLocks/>
              </p:cNvSpPr>
              <p:nvPr/>
            </p:nvSpPr>
            <p:spPr bwMode="auto">
              <a:xfrm>
                <a:off x="883" y="3164"/>
                <a:ext cx="83" cy="85"/>
              </a:xfrm>
              <a:custGeom>
                <a:avLst/>
                <a:gdLst/>
                <a:ahLst/>
                <a:cxnLst>
                  <a:cxn ang="0">
                    <a:pos x="0" y="5"/>
                  </a:cxn>
                  <a:cxn ang="0">
                    <a:pos x="2" y="0"/>
                  </a:cxn>
                  <a:cxn ang="0">
                    <a:pos x="83" y="81"/>
                  </a:cxn>
                  <a:cxn ang="0">
                    <a:pos x="80" y="85"/>
                  </a:cxn>
                  <a:cxn ang="0">
                    <a:pos x="0" y="5"/>
                  </a:cxn>
                </a:cxnLst>
                <a:rect l="0" t="0" r="r" b="b"/>
                <a:pathLst>
                  <a:path w="83" h="85">
                    <a:moveTo>
                      <a:pt x="0" y="5"/>
                    </a:moveTo>
                    <a:lnTo>
                      <a:pt x="2" y="0"/>
                    </a:lnTo>
                    <a:lnTo>
                      <a:pt x="83" y="81"/>
                    </a:lnTo>
                    <a:lnTo>
                      <a:pt x="80" y="85"/>
                    </a:lnTo>
                    <a:lnTo>
                      <a:pt x="0" y="5"/>
                    </a:lnTo>
                    <a:close/>
                  </a:path>
                </a:pathLst>
              </a:custGeom>
              <a:solidFill>
                <a:srgbClr val="55ABD6"/>
              </a:solidFill>
              <a:ln w="9525">
                <a:noFill/>
                <a:round/>
                <a:headEnd/>
                <a:tailEnd/>
              </a:ln>
            </p:spPr>
            <p:txBody>
              <a:bodyPr/>
              <a:lstStyle/>
              <a:p>
                <a:endParaRPr lang="en-US"/>
              </a:p>
            </p:txBody>
          </p:sp>
          <p:sp>
            <p:nvSpPr>
              <p:cNvPr id="274482" name="Freeform 3122"/>
              <p:cNvSpPr>
                <a:spLocks/>
              </p:cNvSpPr>
              <p:nvPr/>
            </p:nvSpPr>
            <p:spPr bwMode="auto">
              <a:xfrm>
                <a:off x="885" y="3159"/>
                <a:ext cx="84" cy="86"/>
              </a:xfrm>
              <a:custGeom>
                <a:avLst/>
                <a:gdLst/>
                <a:ahLst/>
                <a:cxnLst>
                  <a:cxn ang="0">
                    <a:pos x="0" y="5"/>
                  </a:cxn>
                  <a:cxn ang="0">
                    <a:pos x="3" y="0"/>
                  </a:cxn>
                  <a:cxn ang="0">
                    <a:pos x="84" y="81"/>
                  </a:cxn>
                  <a:cxn ang="0">
                    <a:pos x="81" y="86"/>
                  </a:cxn>
                  <a:cxn ang="0">
                    <a:pos x="0" y="5"/>
                  </a:cxn>
                </a:cxnLst>
                <a:rect l="0" t="0" r="r" b="b"/>
                <a:pathLst>
                  <a:path w="84" h="86">
                    <a:moveTo>
                      <a:pt x="0" y="5"/>
                    </a:moveTo>
                    <a:lnTo>
                      <a:pt x="3" y="0"/>
                    </a:lnTo>
                    <a:lnTo>
                      <a:pt x="84" y="81"/>
                    </a:lnTo>
                    <a:lnTo>
                      <a:pt x="81" y="86"/>
                    </a:lnTo>
                    <a:lnTo>
                      <a:pt x="0" y="5"/>
                    </a:lnTo>
                    <a:close/>
                  </a:path>
                </a:pathLst>
              </a:custGeom>
              <a:solidFill>
                <a:srgbClr val="55ABD7"/>
              </a:solidFill>
              <a:ln w="9525">
                <a:noFill/>
                <a:round/>
                <a:headEnd/>
                <a:tailEnd/>
              </a:ln>
            </p:spPr>
            <p:txBody>
              <a:bodyPr/>
              <a:lstStyle/>
              <a:p>
                <a:endParaRPr lang="en-US"/>
              </a:p>
            </p:txBody>
          </p:sp>
          <p:sp>
            <p:nvSpPr>
              <p:cNvPr id="274483" name="Freeform 3123"/>
              <p:cNvSpPr>
                <a:spLocks/>
              </p:cNvSpPr>
              <p:nvPr/>
            </p:nvSpPr>
            <p:spPr bwMode="auto">
              <a:xfrm>
                <a:off x="888" y="3145"/>
                <a:ext cx="88" cy="95"/>
              </a:xfrm>
              <a:custGeom>
                <a:avLst/>
                <a:gdLst/>
                <a:ahLst/>
                <a:cxnLst>
                  <a:cxn ang="0">
                    <a:pos x="0" y="14"/>
                  </a:cxn>
                  <a:cxn ang="0">
                    <a:pos x="7" y="0"/>
                  </a:cxn>
                  <a:cxn ang="0">
                    <a:pos x="88" y="81"/>
                  </a:cxn>
                  <a:cxn ang="0">
                    <a:pos x="81" y="95"/>
                  </a:cxn>
                  <a:cxn ang="0">
                    <a:pos x="0" y="14"/>
                  </a:cxn>
                </a:cxnLst>
                <a:rect l="0" t="0" r="r" b="b"/>
                <a:pathLst>
                  <a:path w="88" h="95">
                    <a:moveTo>
                      <a:pt x="0" y="14"/>
                    </a:moveTo>
                    <a:lnTo>
                      <a:pt x="7" y="0"/>
                    </a:lnTo>
                    <a:lnTo>
                      <a:pt x="88" y="81"/>
                    </a:lnTo>
                    <a:lnTo>
                      <a:pt x="81" y="95"/>
                    </a:lnTo>
                    <a:lnTo>
                      <a:pt x="0" y="14"/>
                    </a:lnTo>
                    <a:close/>
                  </a:path>
                </a:pathLst>
              </a:custGeom>
              <a:solidFill>
                <a:srgbClr val="56ACD8"/>
              </a:solidFill>
              <a:ln w="9525">
                <a:noFill/>
                <a:round/>
                <a:headEnd/>
                <a:tailEnd/>
              </a:ln>
            </p:spPr>
            <p:txBody>
              <a:bodyPr/>
              <a:lstStyle/>
              <a:p>
                <a:endParaRPr lang="en-US"/>
              </a:p>
            </p:txBody>
          </p:sp>
        </p:grpSp>
        <p:sp>
          <p:nvSpPr>
            <p:cNvPr id="274485" name="Line 3125"/>
            <p:cNvSpPr>
              <a:spLocks noChangeShapeType="1"/>
            </p:cNvSpPr>
            <p:nvPr/>
          </p:nvSpPr>
          <p:spPr bwMode="auto">
            <a:xfrm>
              <a:off x="888" y="3159"/>
              <a:ext cx="81" cy="81"/>
            </a:xfrm>
            <a:prstGeom prst="line">
              <a:avLst/>
            </a:prstGeom>
            <a:noFill/>
            <a:ln w="1588">
              <a:solidFill>
                <a:srgbClr val="56ACD8"/>
              </a:solidFill>
              <a:miter lim="800000"/>
              <a:headEnd/>
              <a:tailEnd/>
            </a:ln>
          </p:spPr>
          <p:txBody>
            <a:bodyPr/>
            <a:lstStyle/>
            <a:p>
              <a:endParaRPr lang="en-US"/>
            </a:p>
          </p:txBody>
        </p:sp>
        <p:sp>
          <p:nvSpPr>
            <p:cNvPr id="274486" name="Freeform 3126"/>
            <p:cNvSpPr>
              <a:spLocks/>
            </p:cNvSpPr>
            <p:nvPr/>
          </p:nvSpPr>
          <p:spPr bwMode="auto">
            <a:xfrm>
              <a:off x="888" y="3152"/>
              <a:ext cx="84" cy="88"/>
            </a:xfrm>
            <a:custGeom>
              <a:avLst/>
              <a:gdLst/>
              <a:ahLst/>
              <a:cxnLst>
                <a:cxn ang="0">
                  <a:pos x="0" y="7"/>
                </a:cxn>
                <a:cxn ang="0">
                  <a:pos x="4" y="0"/>
                </a:cxn>
                <a:cxn ang="0">
                  <a:pos x="84" y="81"/>
                </a:cxn>
                <a:cxn ang="0">
                  <a:pos x="81" y="88"/>
                </a:cxn>
                <a:cxn ang="0">
                  <a:pos x="0" y="7"/>
                </a:cxn>
              </a:cxnLst>
              <a:rect l="0" t="0" r="r" b="b"/>
              <a:pathLst>
                <a:path w="84" h="88">
                  <a:moveTo>
                    <a:pt x="0" y="7"/>
                  </a:moveTo>
                  <a:lnTo>
                    <a:pt x="4" y="0"/>
                  </a:lnTo>
                  <a:lnTo>
                    <a:pt x="84" y="81"/>
                  </a:lnTo>
                  <a:lnTo>
                    <a:pt x="81" y="88"/>
                  </a:lnTo>
                  <a:lnTo>
                    <a:pt x="0" y="7"/>
                  </a:lnTo>
                  <a:close/>
                </a:path>
              </a:pathLst>
            </a:custGeom>
            <a:solidFill>
              <a:srgbClr val="56ACD8"/>
            </a:solidFill>
            <a:ln w="9525">
              <a:noFill/>
              <a:round/>
              <a:headEnd/>
              <a:tailEnd/>
            </a:ln>
          </p:spPr>
          <p:txBody>
            <a:bodyPr/>
            <a:lstStyle/>
            <a:p>
              <a:endParaRPr lang="en-US"/>
            </a:p>
          </p:txBody>
        </p:sp>
        <p:sp>
          <p:nvSpPr>
            <p:cNvPr id="274487" name="Freeform 3127"/>
            <p:cNvSpPr>
              <a:spLocks/>
            </p:cNvSpPr>
            <p:nvPr/>
          </p:nvSpPr>
          <p:spPr bwMode="auto">
            <a:xfrm>
              <a:off x="892" y="3145"/>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6ADD9"/>
            </a:solidFill>
            <a:ln w="9525">
              <a:noFill/>
              <a:round/>
              <a:headEnd/>
              <a:tailEnd/>
            </a:ln>
          </p:spPr>
          <p:txBody>
            <a:bodyPr/>
            <a:lstStyle/>
            <a:p>
              <a:endParaRPr lang="en-US"/>
            </a:p>
          </p:txBody>
        </p:sp>
        <p:sp>
          <p:nvSpPr>
            <p:cNvPr id="274488" name="Freeform 3128"/>
            <p:cNvSpPr>
              <a:spLocks/>
            </p:cNvSpPr>
            <p:nvPr/>
          </p:nvSpPr>
          <p:spPr bwMode="auto">
            <a:xfrm>
              <a:off x="895" y="3131"/>
              <a:ext cx="87" cy="95"/>
            </a:xfrm>
            <a:custGeom>
              <a:avLst/>
              <a:gdLst/>
              <a:ahLst/>
              <a:cxnLst>
                <a:cxn ang="0">
                  <a:pos x="0" y="14"/>
                </a:cxn>
                <a:cxn ang="0">
                  <a:pos x="6" y="0"/>
                </a:cxn>
                <a:cxn ang="0">
                  <a:pos x="87" y="80"/>
                </a:cxn>
                <a:cxn ang="0">
                  <a:pos x="81" y="95"/>
                </a:cxn>
                <a:cxn ang="0">
                  <a:pos x="0" y="14"/>
                </a:cxn>
              </a:cxnLst>
              <a:rect l="0" t="0" r="r" b="b"/>
              <a:pathLst>
                <a:path w="87" h="95">
                  <a:moveTo>
                    <a:pt x="0" y="14"/>
                  </a:moveTo>
                  <a:lnTo>
                    <a:pt x="6" y="0"/>
                  </a:lnTo>
                  <a:lnTo>
                    <a:pt x="87" y="80"/>
                  </a:lnTo>
                  <a:lnTo>
                    <a:pt x="81" y="95"/>
                  </a:lnTo>
                  <a:lnTo>
                    <a:pt x="0" y="14"/>
                  </a:lnTo>
                  <a:close/>
                </a:path>
              </a:pathLst>
            </a:custGeom>
            <a:solidFill>
              <a:srgbClr val="57AEDA"/>
            </a:solidFill>
            <a:ln w="9525">
              <a:noFill/>
              <a:round/>
              <a:headEnd/>
              <a:tailEnd/>
            </a:ln>
          </p:spPr>
          <p:txBody>
            <a:bodyPr/>
            <a:lstStyle/>
            <a:p>
              <a:endParaRPr lang="en-US"/>
            </a:p>
          </p:txBody>
        </p:sp>
        <p:sp>
          <p:nvSpPr>
            <p:cNvPr id="274489" name="Line 3129"/>
            <p:cNvSpPr>
              <a:spLocks noChangeShapeType="1"/>
            </p:cNvSpPr>
            <p:nvPr/>
          </p:nvSpPr>
          <p:spPr bwMode="auto">
            <a:xfrm>
              <a:off x="895" y="3145"/>
              <a:ext cx="81" cy="81"/>
            </a:xfrm>
            <a:prstGeom prst="line">
              <a:avLst/>
            </a:prstGeom>
            <a:noFill/>
            <a:ln w="1588">
              <a:solidFill>
                <a:srgbClr val="57AEDA"/>
              </a:solidFill>
              <a:miter lim="800000"/>
              <a:headEnd/>
              <a:tailEnd/>
            </a:ln>
          </p:spPr>
          <p:txBody>
            <a:bodyPr/>
            <a:lstStyle/>
            <a:p>
              <a:endParaRPr lang="en-US"/>
            </a:p>
          </p:txBody>
        </p:sp>
        <p:sp>
          <p:nvSpPr>
            <p:cNvPr id="274490" name="Freeform 3130"/>
            <p:cNvSpPr>
              <a:spLocks/>
            </p:cNvSpPr>
            <p:nvPr/>
          </p:nvSpPr>
          <p:spPr bwMode="auto">
            <a:xfrm>
              <a:off x="895" y="3138"/>
              <a:ext cx="84" cy="88"/>
            </a:xfrm>
            <a:custGeom>
              <a:avLst/>
              <a:gdLst/>
              <a:ahLst/>
              <a:cxnLst>
                <a:cxn ang="0">
                  <a:pos x="0" y="7"/>
                </a:cxn>
                <a:cxn ang="0">
                  <a:pos x="3" y="0"/>
                </a:cxn>
                <a:cxn ang="0">
                  <a:pos x="84" y="81"/>
                </a:cxn>
                <a:cxn ang="0">
                  <a:pos x="81" y="88"/>
                </a:cxn>
                <a:cxn ang="0">
                  <a:pos x="0" y="7"/>
                </a:cxn>
              </a:cxnLst>
              <a:rect l="0" t="0" r="r" b="b"/>
              <a:pathLst>
                <a:path w="84" h="88">
                  <a:moveTo>
                    <a:pt x="0" y="7"/>
                  </a:moveTo>
                  <a:lnTo>
                    <a:pt x="3" y="0"/>
                  </a:lnTo>
                  <a:lnTo>
                    <a:pt x="84" y="81"/>
                  </a:lnTo>
                  <a:lnTo>
                    <a:pt x="81" y="88"/>
                  </a:lnTo>
                  <a:lnTo>
                    <a:pt x="0" y="7"/>
                  </a:lnTo>
                  <a:close/>
                </a:path>
              </a:pathLst>
            </a:custGeom>
            <a:solidFill>
              <a:srgbClr val="57AEDA"/>
            </a:solidFill>
            <a:ln w="9525">
              <a:noFill/>
              <a:round/>
              <a:headEnd/>
              <a:tailEnd/>
            </a:ln>
          </p:spPr>
          <p:txBody>
            <a:bodyPr/>
            <a:lstStyle/>
            <a:p>
              <a:endParaRPr lang="en-US"/>
            </a:p>
          </p:txBody>
        </p:sp>
        <p:sp>
          <p:nvSpPr>
            <p:cNvPr id="274491" name="Freeform 3131"/>
            <p:cNvSpPr>
              <a:spLocks/>
            </p:cNvSpPr>
            <p:nvPr/>
          </p:nvSpPr>
          <p:spPr bwMode="auto">
            <a:xfrm>
              <a:off x="898" y="3131"/>
              <a:ext cx="84" cy="88"/>
            </a:xfrm>
            <a:custGeom>
              <a:avLst/>
              <a:gdLst/>
              <a:ahLst/>
              <a:cxnLst>
                <a:cxn ang="0">
                  <a:pos x="0" y="7"/>
                </a:cxn>
                <a:cxn ang="0">
                  <a:pos x="3" y="0"/>
                </a:cxn>
                <a:cxn ang="0">
                  <a:pos x="84" y="80"/>
                </a:cxn>
                <a:cxn ang="0">
                  <a:pos x="81" y="88"/>
                </a:cxn>
                <a:cxn ang="0">
                  <a:pos x="0" y="7"/>
                </a:cxn>
              </a:cxnLst>
              <a:rect l="0" t="0" r="r" b="b"/>
              <a:pathLst>
                <a:path w="84" h="88">
                  <a:moveTo>
                    <a:pt x="0" y="7"/>
                  </a:moveTo>
                  <a:lnTo>
                    <a:pt x="3" y="0"/>
                  </a:lnTo>
                  <a:lnTo>
                    <a:pt x="84" y="80"/>
                  </a:lnTo>
                  <a:lnTo>
                    <a:pt x="81" y="88"/>
                  </a:lnTo>
                  <a:lnTo>
                    <a:pt x="0" y="7"/>
                  </a:lnTo>
                  <a:close/>
                </a:path>
              </a:pathLst>
            </a:custGeom>
            <a:solidFill>
              <a:srgbClr val="57AFDB"/>
            </a:solidFill>
            <a:ln w="9525">
              <a:noFill/>
              <a:round/>
              <a:headEnd/>
              <a:tailEnd/>
            </a:ln>
          </p:spPr>
          <p:txBody>
            <a:bodyPr/>
            <a:lstStyle/>
            <a:p>
              <a:endParaRPr lang="en-US"/>
            </a:p>
          </p:txBody>
        </p:sp>
        <p:sp>
          <p:nvSpPr>
            <p:cNvPr id="274492" name="Freeform 3132"/>
            <p:cNvSpPr>
              <a:spLocks/>
            </p:cNvSpPr>
            <p:nvPr/>
          </p:nvSpPr>
          <p:spPr bwMode="auto">
            <a:xfrm>
              <a:off x="901" y="3116"/>
              <a:ext cx="86" cy="95"/>
            </a:xfrm>
            <a:custGeom>
              <a:avLst/>
              <a:gdLst/>
              <a:ahLst/>
              <a:cxnLst>
                <a:cxn ang="0">
                  <a:pos x="0" y="15"/>
                </a:cxn>
                <a:cxn ang="0">
                  <a:pos x="5" y="0"/>
                </a:cxn>
                <a:cxn ang="0">
                  <a:pos x="86" y="81"/>
                </a:cxn>
                <a:cxn ang="0">
                  <a:pos x="81" y="95"/>
                </a:cxn>
                <a:cxn ang="0">
                  <a:pos x="0" y="15"/>
                </a:cxn>
              </a:cxnLst>
              <a:rect l="0" t="0" r="r" b="b"/>
              <a:pathLst>
                <a:path w="86" h="95">
                  <a:moveTo>
                    <a:pt x="0" y="15"/>
                  </a:moveTo>
                  <a:lnTo>
                    <a:pt x="5" y="0"/>
                  </a:lnTo>
                  <a:lnTo>
                    <a:pt x="86" y="81"/>
                  </a:lnTo>
                  <a:lnTo>
                    <a:pt x="81" y="95"/>
                  </a:lnTo>
                  <a:lnTo>
                    <a:pt x="0" y="15"/>
                  </a:lnTo>
                  <a:close/>
                </a:path>
              </a:pathLst>
            </a:custGeom>
            <a:solidFill>
              <a:srgbClr val="58B0DC"/>
            </a:solidFill>
            <a:ln w="9525">
              <a:noFill/>
              <a:round/>
              <a:headEnd/>
              <a:tailEnd/>
            </a:ln>
          </p:spPr>
          <p:txBody>
            <a:bodyPr/>
            <a:lstStyle/>
            <a:p>
              <a:endParaRPr lang="en-US"/>
            </a:p>
          </p:txBody>
        </p:sp>
        <p:sp>
          <p:nvSpPr>
            <p:cNvPr id="274493" name="Line 3133"/>
            <p:cNvSpPr>
              <a:spLocks noChangeShapeType="1"/>
            </p:cNvSpPr>
            <p:nvPr/>
          </p:nvSpPr>
          <p:spPr bwMode="auto">
            <a:xfrm>
              <a:off x="901" y="3131"/>
              <a:ext cx="81" cy="80"/>
            </a:xfrm>
            <a:prstGeom prst="line">
              <a:avLst/>
            </a:prstGeom>
            <a:noFill/>
            <a:ln w="1588">
              <a:solidFill>
                <a:srgbClr val="58B0DC"/>
              </a:solidFill>
              <a:miter lim="800000"/>
              <a:headEnd/>
              <a:tailEnd/>
            </a:ln>
          </p:spPr>
          <p:txBody>
            <a:bodyPr/>
            <a:lstStyle/>
            <a:p>
              <a:endParaRPr lang="en-US"/>
            </a:p>
          </p:txBody>
        </p:sp>
        <p:sp>
          <p:nvSpPr>
            <p:cNvPr id="274494" name="Freeform 3134"/>
            <p:cNvSpPr>
              <a:spLocks/>
            </p:cNvSpPr>
            <p:nvPr/>
          </p:nvSpPr>
          <p:spPr bwMode="auto">
            <a:xfrm>
              <a:off x="906" y="3101"/>
              <a:ext cx="85" cy="96"/>
            </a:xfrm>
            <a:custGeom>
              <a:avLst/>
              <a:gdLst/>
              <a:ahLst/>
              <a:cxnLst>
                <a:cxn ang="0">
                  <a:pos x="0" y="15"/>
                </a:cxn>
                <a:cxn ang="0">
                  <a:pos x="4" y="0"/>
                </a:cxn>
                <a:cxn ang="0">
                  <a:pos x="85" y="81"/>
                </a:cxn>
                <a:cxn ang="0">
                  <a:pos x="81" y="96"/>
                </a:cxn>
                <a:cxn ang="0">
                  <a:pos x="0" y="15"/>
                </a:cxn>
              </a:cxnLst>
              <a:rect l="0" t="0" r="r" b="b"/>
              <a:pathLst>
                <a:path w="85" h="96">
                  <a:moveTo>
                    <a:pt x="0" y="15"/>
                  </a:moveTo>
                  <a:lnTo>
                    <a:pt x="4" y="0"/>
                  </a:lnTo>
                  <a:lnTo>
                    <a:pt x="85" y="81"/>
                  </a:lnTo>
                  <a:lnTo>
                    <a:pt x="81" y="96"/>
                  </a:lnTo>
                  <a:lnTo>
                    <a:pt x="0" y="15"/>
                  </a:lnTo>
                  <a:close/>
                </a:path>
              </a:pathLst>
            </a:custGeom>
            <a:solidFill>
              <a:srgbClr val="58B1DD"/>
            </a:solidFill>
            <a:ln w="9525">
              <a:noFill/>
              <a:round/>
              <a:headEnd/>
              <a:tailEnd/>
            </a:ln>
          </p:spPr>
          <p:txBody>
            <a:bodyPr/>
            <a:lstStyle/>
            <a:p>
              <a:endParaRPr lang="en-US"/>
            </a:p>
          </p:txBody>
        </p:sp>
        <p:sp>
          <p:nvSpPr>
            <p:cNvPr id="274495" name="Line 3135"/>
            <p:cNvSpPr>
              <a:spLocks noChangeShapeType="1"/>
            </p:cNvSpPr>
            <p:nvPr/>
          </p:nvSpPr>
          <p:spPr bwMode="auto">
            <a:xfrm>
              <a:off x="906" y="3116"/>
              <a:ext cx="81" cy="81"/>
            </a:xfrm>
            <a:prstGeom prst="line">
              <a:avLst/>
            </a:prstGeom>
            <a:noFill/>
            <a:ln w="1588">
              <a:solidFill>
                <a:srgbClr val="58B1DD"/>
              </a:solidFill>
              <a:miter lim="800000"/>
              <a:headEnd/>
              <a:tailEnd/>
            </a:ln>
          </p:spPr>
          <p:txBody>
            <a:bodyPr/>
            <a:lstStyle/>
            <a:p>
              <a:endParaRPr lang="en-US"/>
            </a:p>
          </p:txBody>
        </p:sp>
        <p:sp>
          <p:nvSpPr>
            <p:cNvPr id="274496" name="Freeform 3136"/>
            <p:cNvSpPr>
              <a:spLocks/>
            </p:cNvSpPr>
            <p:nvPr/>
          </p:nvSpPr>
          <p:spPr bwMode="auto">
            <a:xfrm>
              <a:off x="906" y="3109"/>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D"/>
            </a:solidFill>
            <a:ln w="9525">
              <a:noFill/>
              <a:round/>
              <a:headEnd/>
              <a:tailEnd/>
            </a:ln>
          </p:spPr>
          <p:txBody>
            <a:bodyPr/>
            <a:lstStyle/>
            <a:p>
              <a:endParaRPr lang="en-US"/>
            </a:p>
          </p:txBody>
        </p:sp>
        <p:sp>
          <p:nvSpPr>
            <p:cNvPr id="274497" name="Freeform 3137"/>
            <p:cNvSpPr>
              <a:spLocks/>
            </p:cNvSpPr>
            <p:nvPr/>
          </p:nvSpPr>
          <p:spPr bwMode="auto">
            <a:xfrm>
              <a:off x="908" y="3101"/>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E"/>
            </a:solidFill>
            <a:ln w="9525">
              <a:noFill/>
              <a:round/>
              <a:headEnd/>
              <a:tailEnd/>
            </a:ln>
          </p:spPr>
          <p:txBody>
            <a:bodyPr/>
            <a:lstStyle/>
            <a:p>
              <a:endParaRPr lang="en-US"/>
            </a:p>
          </p:txBody>
        </p:sp>
        <p:sp>
          <p:nvSpPr>
            <p:cNvPr id="274498" name="Freeform 3138"/>
            <p:cNvSpPr>
              <a:spLocks/>
            </p:cNvSpPr>
            <p:nvPr/>
          </p:nvSpPr>
          <p:spPr bwMode="auto">
            <a:xfrm>
              <a:off x="910" y="3086"/>
              <a:ext cx="84" cy="96"/>
            </a:xfrm>
            <a:custGeom>
              <a:avLst/>
              <a:gdLst/>
              <a:ahLst/>
              <a:cxnLst>
                <a:cxn ang="0">
                  <a:pos x="0" y="15"/>
                </a:cxn>
                <a:cxn ang="0">
                  <a:pos x="3" y="0"/>
                </a:cxn>
                <a:cxn ang="0">
                  <a:pos x="84" y="80"/>
                </a:cxn>
                <a:cxn ang="0">
                  <a:pos x="81" y="96"/>
                </a:cxn>
                <a:cxn ang="0">
                  <a:pos x="0" y="15"/>
                </a:cxn>
              </a:cxnLst>
              <a:rect l="0" t="0" r="r" b="b"/>
              <a:pathLst>
                <a:path w="84" h="96">
                  <a:moveTo>
                    <a:pt x="0" y="15"/>
                  </a:moveTo>
                  <a:lnTo>
                    <a:pt x="3" y="0"/>
                  </a:lnTo>
                  <a:lnTo>
                    <a:pt x="84" y="80"/>
                  </a:lnTo>
                  <a:lnTo>
                    <a:pt x="81" y="96"/>
                  </a:lnTo>
                  <a:lnTo>
                    <a:pt x="0" y="15"/>
                  </a:lnTo>
                  <a:close/>
                </a:path>
              </a:pathLst>
            </a:custGeom>
            <a:solidFill>
              <a:srgbClr val="59B2DF"/>
            </a:solidFill>
            <a:ln w="9525">
              <a:noFill/>
              <a:round/>
              <a:headEnd/>
              <a:tailEnd/>
            </a:ln>
          </p:spPr>
          <p:txBody>
            <a:bodyPr/>
            <a:lstStyle/>
            <a:p>
              <a:endParaRPr lang="en-US"/>
            </a:p>
          </p:txBody>
        </p:sp>
        <p:sp>
          <p:nvSpPr>
            <p:cNvPr id="274499" name="Line 3139"/>
            <p:cNvSpPr>
              <a:spLocks noChangeShapeType="1"/>
            </p:cNvSpPr>
            <p:nvPr/>
          </p:nvSpPr>
          <p:spPr bwMode="auto">
            <a:xfrm>
              <a:off x="910" y="3101"/>
              <a:ext cx="81" cy="81"/>
            </a:xfrm>
            <a:prstGeom prst="line">
              <a:avLst/>
            </a:prstGeom>
            <a:noFill/>
            <a:ln w="1588">
              <a:solidFill>
                <a:srgbClr val="59B2DF"/>
              </a:solidFill>
              <a:miter lim="800000"/>
              <a:headEnd/>
              <a:tailEnd/>
            </a:ln>
          </p:spPr>
          <p:txBody>
            <a:bodyPr/>
            <a:lstStyle/>
            <a:p>
              <a:endParaRPr lang="en-US"/>
            </a:p>
          </p:txBody>
        </p:sp>
        <p:sp>
          <p:nvSpPr>
            <p:cNvPr id="274500" name="Freeform 3140"/>
            <p:cNvSpPr>
              <a:spLocks/>
            </p:cNvSpPr>
            <p:nvPr/>
          </p:nvSpPr>
          <p:spPr bwMode="auto">
            <a:xfrm>
              <a:off x="913" y="3070"/>
              <a:ext cx="83" cy="96"/>
            </a:xfrm>
            <a:custGeom>
              <a:avLst/>
              <a:gdLst/>
              <a:ahLst/>
              <a:cxnLst>
                <a:cxn ang="0">
                  <a:pos x="0" y="16"/>
                </a:cxn>
                <a:cxn ang="0">
                  <a:pos x="2" y="0"/>
                </a:cxn>
                <a:cxn ang="0">
                  <a:pos x="83" y="81"/>
                </a:cxn>
                <a:cxn ang="0">
                  <a:pos x="81" y="96"/>
                </a:cxn>
                <a:cxn ang="0">
                  <a:pos x="0" y="16"/>
                </a:cxn>
              </a:cxnLst>
              <a:rect l="0" t="0" r="r" b="b"/>
              <a:pathLst>
                <a:path w="83" h="96">
                  <a:moveTo>
                    <a:pt x="0" y="16"/>
                  </a:moveTo>
                  <a:lnTo>
                    <a:pt x="2" y="0"/>
                  </a:lnTo>
                  <a:lnTo>
                    <a:pt x="83" y="81"/>
                  </a:lnTo>
                  <a:lnTo>
                    <a:pt x="81" y="96"/>
                  </a:lnTo>
                  <a:lnTo>
                    <a:pt x="0" y="16"/>
                  </a:lnTo>
                  <a:close/>
                </a:path>
              </a:pathLst>
            </a:custGeom>
            <a:solidFill>
              <a:srgbClr val="59B3E0"/>
            </a:solidFill>
            <a:ln w="9525">
              <a:noFill/>
              <a:round/>
              <a:headEnd/>
              <a:tailEnd/>
            </a:ln>
          </p:spPr>
          <p:txBody>
            <a:bodyPr/>
            <a:lstStyle/>
            <a:p>
              <a:endParaRPr lang="en-US"/>
            </a:p>
          </p:txBody>
        </p:sp>
        <p:sp>
          <p:nvSpPr>
            <p:cNvPr id="274501" name="Line 3141"/>
            <p:cNvSpPr>
              <a:spLocks noChangeShapeType="1"/>
            </p:cNvSpPr>
            <p:nvPr/>
          </p:nvSpPr>
          <p:spPr bwMode="auto">
            <a:xfrm>
              <a:off x="913" y="3086"/>
              <a:ext cx="81" cy="80"/>
            </a:xfrm>
            <a:prstGeom prst="line">
              <a:avLst/>
            </a:prstGeom>
            <a:noFill/>
            <a:ln w="1588">
              <a:solidFill>
                <a:srgbClr val="59B3E0"/>
              </a:solidFill>
              <a:miter lim="800000"/>
              <a:headEnd/>
              <a:tailEnd/>
            </a:ln>
          </p:spPr>
          <p:txBody>
            <a:bodyPr/>
            <a:lstStyle/>
            <a:p>
              <a:endParaRPr lang="en-US"/>
            </a:p>
          </p:txBody>
        </p:sp>
        <p:sp>
          <p:nvSpPr>
            <p:cNvPr id="274502" name="Freeform 3142"/>
            <p:cNvSpPr>
              <a:spLocks/>
            </p:cNvSpPr>
            <p:nvPr/>
          </p:nvSpPr>
          <p:spPr bwMode="auto">
            <a:xfrm>
              <a:off x="915" y="3055"/>
              <a:ext cx="81" cy="96"/>
            </a:xfrm>
            <a:custGeom>
              <a:avLst/>
              <a:gdLst/>
              <a:ahLst/>
              <a:cxnLst>
                <a:cxn ang="0">
                  <a:pos x="0" y="15"/>
                </a:cxn>
                <a:cxn ang="0">
                  <a:pos x="1" y="0"/>
                </a:cxn>
                <a:cxn ang="0">
                  <a:pos x="81" y="80"/>
                </a:cxn>
                <a:cxn ang="0">
                  <a:pos x="81" y="96"/>
                </a:cxn>
                <a:cxn ang="0">
                  <a:pos x="0" y="15"/>
                </a:cxn>
              </a:cxnLst>
              <a:rect l="0" t="0" r="r" b="b"/>
              <a:pathLst>
                <a:path w="81" h="96">
                  <a:moveTo>
                    <a:pt x="0" y="15"/>
                  </a:moveTo>
                  <a:lnTo>
                    <a:pt x="1" y="0"/>
                  </a:lnTo>
                  <a:lnTo>
                    <a:pt x="81" y="80"/>
                  </a:lnTo>
                  <a:lnTo>
                    <a:pt x="81" y="96"/>
                  </a:lnTo>
                  <a:lnTo>
                    <a:pt x="0" y="15"/>
                  </a:lnTo>
                  <a:close/>
                </a:path>
              </a:pathLst>
            </a:custGeom>
            <a:solidFill>
              <a:srgbClr val="59B3E0"/>
            </a:solidFill>
            <a:ln w="9525">
              <a:noFill/>
              <a:round/>
              <a:headEnd/>
              <a:tailEnd/>
            </a:ln>
          </p:spPr>
          <p:txBody>
            <a:bodyPr/>
            <a:lstStyle/>
            <a:p>
              <a:endParaRPr lang="en-US"/>
            </a:p>
          </p:txBody>
        </p:sp>
        <p:sp>
          <p:nvSpPr>
            <p:cNvPr id="274503" name="Line 3143"/>
            <p:cNvSpPr>
              <a:spLocks noChangeShapeType="1"/>
            </p:cNvSpPr>
            <p:nvPr/>
          </p:nvSpPr>
          <p:spPr bwMode="auto">
            <a:xfrm>
              <a:off x="915" y="3070"/>
              <a:ext cx="81" cy="81"/>
            </a:xfrm>
            <a:prstGeom prst="line">
              <a:avLst/>
            </a:prstGeom>
            <a:noFill/>
            <a:ln w="1588">
              <a:solidFill>
                <a:srgbClr val="59B3E0"/>
              </a:solidFill>
              <a:miter lim="800000"/>
              <a:headEnd/>
              <a:tailEnd/>
            </a:ln>
          </p:spPr>
          <p:txBody>
            <a:bodyPr/>
            <a:lstStyle/>
            <a:p>
              <a:endParaRPr lang="en-US"/>
            </a:p>
          </p:txBody>
        </p:sp>
        <p:sp>
          <p:nvSpPr>
            <p:cNvPr id="274504" name="Freeform 3144"/>
            <p:cNvSpPr>
              <a:spLocks/>
            </p:cNvSpPr>
            <p:nvPr/>
          </p:nvSpPr>
          <p:spPr bwMode="auto">
            <a:xfrm>
              <a:off x="915" y="3039"/>
              <a:ext cx="81" cy="96"/>
            </a:xfrm>
            <a:custGeom>
              <a:avLst/>
              <a:gdLst/>
              <a:ahLst/>
              <a:cxnLst>
                <a:cxn ang="0">
                  <a:pos x="1" y="16"/>
                </a:cxn>
                <a:cxn ang="0">
                  <a:pos x="0" y="0"/>
                </a:cxn>
                <a:cxn ang="0">
                  <a:pos x="81" y="81"/>
                </a:cxn>
                <a:cxn ang="0">
                  <a:pos x="81" y="96"/>
                </a:cxn>
                <a:cxn ang="0">
                  <a:pos x="1" y="16"/>
                </a:cxn>
              </a:cxnLst>
              <a:rect l="0" t="0" r="r" b="b"/>
              <a:pathLst>
                <a:path w="81" h="96">
                  <a:moveTo>
                    <a:pt x="1" y="16"/>
                  </a:moveTo>
                  <a:lnTo>
                    <a:pt x="0" y="0"/>
                  </a:lnTo>
                  <a:lnTo>
                    <a:pt x="81" y="81"/>
                  </a:lnTo>
                  <a:lnTo>
                    <a:pt x="81" y="96"/>
                  </a:lnTo>
                  <a:lnTo>
                    <a:pt x="1" y="16"/>
                  </a:lnTo>
                  <a:close/>
                </a:path>
              </a:pathLst>
            </a:custGeom>
            <a:solidFill>
              <a:srgbClr val="5AB4E1"/>
            </a:solidFill>
            <a:ln w="9525">
              <a:noFill/>
              <a:round/>
              <a:headEnd/>
              <a:tailEnd/>
            </a:ln>
          </p:spPr>
          <p:txBody>
            <a:bodyPr/>
            <a:lstStyle/>
            <a:p>
              <a:endParaRPr lang="en-US"/>
            </a:p>
          </p:txBody>
        </p:sp>
        <p:sp>
          <p:nvSpPr>
            <p:cNvPr id="274505" name="Line 3145"/>
            <p:cNvSpPr>
              <a:spLocks noChangeShapeType="1"/>
            </p:cNvSpPr>
            <p:nvPr/>
          </p:nvSpPr>
          <p:spPr bwMode="auto">
            <a:xfrm>
              <a:off x="916" y="3055"/>
              <a:ext cx="80" cy="80"/>
            </a:xfrm>
            <a:prstGeom prst="line">
              <a:avLst/>
            </a:prstGeom>
            <a:noFill/>
            <a:ln w="1588">
              <a:solidFill>
                <a:srgbClr val="5AB4E1"/>
              </a:solidFill>
              <a:miter lim="800000"/>
              <a:headEnd/>
              <a:tailEnd/>
            </a:ln>
          </p:spPr>
          <p:txBody>
            <a:bodyPr/>
            <a:lstStyle/>
            <a:p>
              <a:endParaRPr lang="en-US"/>
            </a:p>
          </p:txBody>
        </p:sp>
        <p:sp>
          <p:nvSpPr>
            <p:cNvPr id="274506" name="Freeform 3146"/>
            <p:cNvSpPr>
              <a:spLocks/>
            </p:cNvSpPr>
            <p:nvPr/>
          </p:nvSpPr>
          <p:spPr bwMode="auto">
            <a:xfrm>
              <a:off x="913" y="3024"/>
              <a:ext cx="83" cy="96"/>
            </a:xfrm>
            <a:custGeom>
              <a:avLst/>
              <a:gdLst/>
              <a:ahLst/>
              <a:cxnLst>
                <a:cxn ang="0">
                  <a:pos x="2" y="15"/>
                </a:cxn>
                <a:cxn ang="0">
                  <a:pos x="0" y="0"/>
                </a:cxn>
                <a:cxn ang="0">
                  <a:pos x="81" y="80"/>
                </a:cxn>
                <a:cxn ang="0">
                  <a:pos x="83" y="96"/>
                </a:cxn>
                <a:cxn ang="0">
                  <a:pos x="2" y="15"/>
                </a:cxn>
              </a:cxnLst>
              <a:rect l="0" t="0" r="r" b="b"/>
              <a:pathLst>
                <a:path w="83" h="96">
                  <a:moveTo>
                    <a:pt x="2" y="15"/>
                  </a:moveTo>
                  <a:lnTo>
                    <a:pt x="0" y="0"/>
                  </a:lnTo>
                  <a:lnTo>
                    <a:pt x="81" y="80"/>
                  </a:lnTo>
                  <a:lnTo>
                    <a:pt x="83" y="96"/>
                  </a:lnTo>
                  <a:lnTo>
                    <a:pt x="2" y="15"/>
                  </a:lnTo>
                  <a:close/>
                </a:path>
              </a:pathLst>
            </a:custGeom>
            <a:solidFill>
              <a:srgbClr val="59B3E0"/>
            </a:solidFill>
            <a:ln w="9525">
              <a:noFill/>
              <a:round/>
              <a:headEnd/>
              <a:tailEnd/>
            </a:ln>
          </p:spPr>
          <p:txBody>
            <a:bodyPr/>
            <a:lstStyle/>
            <a:p>
              <a:endParaRPr lang="en-US"/>
            </a:p>
          </p:txBody>
        </p:sp>
        <p:sp>
          <p:nvSpPr>
            <p:cNvPr id="274507" name="Line 3147"/>
            <p:cNvSpPr>
              <a:spLocks noChangeShapeType="1"/>
            </p:cNvSpPr>
            <p:nvPr/>
          </p:nvSpPr>
          <p:spPr bwMode="auto">
            <a:xfrm>
              <a:off x="915" y="3039"/>
              <a:ext cx="81" cy="81"/>
            </a:xfrm>
            <a:prstGeom prst="line">
              <a:avLst/>
            </a:prstGeom>
            <a:noFill/>
            <a:ln w="1588">
              <a:solidFill>
                <a:srgbClr val="59B3E0"/>
              </a:solidFill>
              <a:miter lim="800000"/>
              <a:headEnd/>
              <a:tailEnd/>
            </a:ln>
          </p:spPr>
          <p:txBody>
            <a:bodyPr/>
            <a:lstStyle/>
            <a:p>
              <a:endParaRPr lang="en-US"/>
            </a:p>
          </p:txBody>
        </p:sp>
        <p:sp>
          <p:nvSpPr>
            <p:cNvPr id="274508" name="Freeform 3148"/>
            <p:cNvSpPr>
              <a:spLocks/>
            </p:cNvSpPr>
            <p:nvPr/>
          </p:nvSpPr>
          <p:spPr bwMode="auto">
            <a:xfrm>
              <a:off x="910" y="3009"/>
              <a:ext cx="84" cy="95"/>
            </a:xfrm>
            <a:custGeom>
              <a:avLst/>
              <a:gdLst/>
              <a:ahLst/>
              <a:cxnLst>
                <a:cxn ang="0">
                  <a:pos x="3" y="15"/>
                </a:cxn>
                <a:cxn ang="0">
                  <a:pos x="0" y="0"/>
                </a:cxn>
                <a:cxn ang="0">
                  <a:pos x="81" y="80"/>
                </a:cxn>
                <a:cxn ang="0">
                  <a:pos x="84" y="95"/>
                </a:cxn>
                <a:cxn ang="0">
                  <a:pos x="3" y="15"/>
                </a:cxn>
              </a:cxnLst>
              <a:rect l="0" t="0" r="r" b="b"/>
              <a:pathLst>
                <a:path w="84" h="95">
                  <a:moveTo>
                    <a:pt x="3" y="15"/>
                  </a:moveTo>
                  <a:lnTo>
                    <a:pt x="0" y="0"/>
                  </a:lnTo>
                  <a:lnTo>
                    <a:pt x="81" y="80"/>
                  </a:lnTo>
                  <a:lnTo>
                    <a:pt x="84" y="95"/>
                  </a:lnTo>
                  <a:lnTo>
                    <a:pt x="3" y="15"/>
                  </a:lnTo>
                  <a:close/>
                </a:path>
              </a:pathLst>
            </a:custGeom>
            <a:solidFill>
              <a:srgbClr val="59B3E0"/>
            </a:solidFill>
            <a:ln w="9525">
              <a:noFill/>
              <a:round/>
              <a:headEnd/>
              <a:tailEnd/>
            </a:ln>
          </p:spPr>
          <p:txBody>
            <a:bodyPr/>
            <a:lstStyle/>
            <a:p>
              <a:endParaRPr lang="en-US"/>
            </a:p>
          </p:txBody>
        </p:sp>
        <p:sp>
          <p:nvSpPr>
            <p:cNvPr id="274509" name="Line 3149"/>
            <p:cNvSpPr>
              <a:spLocks noChangeShapeType="1"/>
            </p:cNvSpPr>
            <p:nvPr/>
          </p:nvSpPr>
          <p:spPr bwMode="auto">
            <a:xfrm>
              <a:off x="913" y="3024"/>
              <a:ext cx="81" cy="80"/>
            </a:xfrm>
            <a:prstGeom prst="line">
              <a:avLst/>
            </a:prstGeom>
            <a:noFill/>
            <a:ln w="1588">
              <a:solidFill>
                <a:srgbClr val="59B3E0"/>
              </a:solidFill>
              <a:miter lim="800000"/>
              <a:headEnd/>
              <a:tailEnd/>
            </a:ln>
          </p:spPr>
          <p:txBody>
            <a:bodyPr/>
            <a:lstStyle/>
            <a:p>
              <a:endParaRPr lang="en-US"/>
            </a:p>
          </p:txBody>
        </p:sp>
        <p:sp>
          <p:nvSpPr>
            <p:cNvPr id="274510" name="Freeform 3150"/>
            <p:cNvSpPr>
              <a:spLocks/>
            </p:cNvSpPr>
            <p:nvPr/>
          </p:nvSpPr>
          <p:spPr bwMode="auto">
            <a:xfrm>
              <a:off x="906" y="2994"/>
              <a:ext cx="85" cy="95"/>
            </a:xfrm>
            <a:custGeom>
              <a:avLst/>
              <a:gdLst/>
              <a:ahLst/>
              <a:cxnLst>
                <a:cxn ang="0">
                  <a:pos x="4" y="15"/>
                </a:cxn>
                <a:cxn ang="0">
                  <a:pos x="0" y="0"/>
                </a:cxn>
                <a:cxn ang="0">
                  <a:pos x="81" y="80"/>
                </a:cxn>
                <a:cxn ang="0">
                  <a:pos x="85" y="95"/>
                </a:cxn>
                <a:cxn ang="0">
                  <a:pos x="4" y="15"/>
                </a:cxn>
              </a:cxnLst>
              <a:rect l="0" t="0" r="r" b="b"/>
              <a:pathLst>
                <a:path w="85" h="95">
                  <a:moveTo>
                    <a:pt x="4" y="15"/>
                  </a:moveTo>
                  <a:lnTo>
                    <a:pt x="0" y="0"/>
                  </a:lnTo>
                  <a:lnTo>
                    <a:pt x="81" y="80"/>
                  </a:lnTo>
                  <a:lnTo>
                    <a:pt x="85" y="95"/>
                  </a:lnTo>
                  <a:lnTo>
                    <a:pt x="4" y="15"/>
                  </a:lnTo>
                  <a:close/>
                </a:path>
              </a:pathLst>
            </a:custGeom>
            <a:solidFill>
              <a:srgbClr val="59B2DF"/>
            </a:solidFill>
            <a:ln w="9525">
              <a:noFill/>
              <a:round/>
              <a:headEnd/>
              <a:tailEnd/>
            </a:ln>
          </p:spPr>
          <p:txBody>
            <a:bodyPr/>
            <a:lstStyle/>
            <a:p>
              <a:endParaRPr lang="en-US"/>
            </a:p>
          </p:txBody>
        </p:sp>
        <p:sp>
          <p:nvSpPr>
            <p:cNvPr id="274511" name="Line 3151"/>
            <p:cNvSpPr>
              <a:spLocks noChangeShapeType="1"/>
            </p:cNvSpPr>
            <p:nvPr/>
          </p:nvSpPr>
          <p:spPr bwMode="auto">
            <a:xfrm>
              <a:off x="910" y="3009"/>
              <a:ext cx="81" cy="80"/>
            </a:xfrm>
            <a:prstGeom prst="line">
              <a:avLst/>
            </a:prstGeom>
            <a:noFill/>
            <a:ln w="1588">
              <a:solidFill>
                <a:srgbClr val="59B2DF"/>
              </a:solidFill>
              <a:miter lim="800000"/>
              <a:headEnd/>
              <a:tailEnd/>
            </a:ln>
          </p:spPr>
          <p:txBody>
            <a:bodyPr/>
            <a:lstStyle/>
            <a:p>
              <a:endParaRPr lang="en-US"/>
            </a:p>
          </p:txBody>
        </p:sp>
        <p:sp>
          <p:nvSpPr>
            <p:cNvPr id="274512" name="Freeform 3152"/>
            <p:cNvSpPr>
              <a:spLocks/>
            </p:cNvSpPr>
            <p:nvPr/>
          </p:nvSpPr>
          <p:spPr bwMode="auto">
            <a:xfrm>
              <a:off x="908" y="3001"/>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9B2DF"/>
            </a:solidFill>
            <a:ln w="9525">
              <a:noFill/>
              <a:round/>
              <a:headEnd/>
              <a:tailEnd/>
            </a:ln>
          </p:spPr>
          <p:txBody>
            <a:bodyPr/>
            <a:lstStyle/>
            <a:p>
              <a:endParaRPr lang="en-US"/>
            </a:p>
          </p:txBody>
        </p:sp>
        <p:sp>
          <p:nvSpPr>
            <p:cNvPr id="274513" name="Freeform 3153"/>
            <p:cNvSpPr>
              <a:spLocks/>
            </p:cNvSpPr>
            <p:nvPr/>
          </p:nvSpPr>
          <p:spPr bwMode="auto">
            <a:xfrm>
              <a:off x="906" y="2994"/>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8B1DE"/>
            </a:solidFill>
            <a:ln w="9525">
              <a:noFill/>
              <a:round/>
              <a:headEnd/>
              <a:tailEnd/>
            </a:ln>
          </p:spPr>
          <p:txBody>
            <a:bodyPr/>
            <a:lstStyle/>
            <a:p>
              <a:endParaRPr lang="en-US"/>
            </a:p>
          </p:txBody>
        </p:sp>
        <p:sp>
          <p:nvSpPr>
            <p:cNvPr id="274514" name="Freeform 3154"/>
            <p:cNvSpPr>
              <a:spLocks/>
            </p:cNvSpPr>
            <p:nvPr/>
          </p:nvSpPr>
          <p:spPr bwMode="auto">
            <a:xfrm>
              <a:off x="901" y="2979"/>
              <a:ext cx="86" cy="95"/>
            </a:xfrm>
            <a:custGeom>
              <a:avLst/>
              <a:gdLst/>
              <a:ahLst/>
              <a:cxnLst>
                <a:cxn ang="0">
                  <a:pos x="5" y="15"/>
                </a:cxn>
                <a:cxn ang="0">
                  <a:pos x="0" y="0"/>
                </a:cxn>
                <a:cxn ang="0">
                  <a:pos x="81" y="80"/>
                </a:cxn>
                <a:cxn ang="0">
                  <a:pos x="86" y="95"/>
                </a:cxn>
                <a:cxn ang="0">
                  <a:pos x="5" y="15"/>
                </a:cxn>
              </a:cxnLst>
              <a:rect l="0" t="0" r="r" b="b"/>
              <a:pathLst>
                <a:path w="86" h="95">
                  <a:moveTo>
                    <a:pt x="5" y="15"/>
                  </a:moveTo>
                  <a:lnTo>
                    <a:pt x="0" y="0"/>
                  </a:lnTo>
                  <a:lnTo>
                    <a:pt x="81" y="80"/>
                  </a:lnTo>
                  <a:lnTo>
                    <a:pt x="86" y="95"/>
                  </a:lnTo>
                  <a:lnTo>
                    <a:pt x="5" y="15"/>
                  </a:lnTo>
                  <a:close/>
                </a:path>
              </a:pathLst>
            </a:custGeom>
            <a:solidFill>
              <a:srgbClr val="58B1DD"/>
            </a:solidFill>
            <a:ln w="9525">
              <a:noFill/>
              <a:round/>
              <a:headEnd/>
              <a:tailEnd/>
            </a:ln>
          </p:spPr>
          <p:txBody>
            <a:bodyPr/>
            <a:lstStyle/>
            <a:p>
              <a:endParaRPr lang="en-US"/>
            </a:p>
          </p:txBody>
        </p:sp>
        <p:sp>
          <p:nvSpPr>
            <p:cNvPr id="274515" name="Line 3155"/>
            <p:cNvSpPr>
              <a:spLocks noChangeShapeType="1"/>
            </p:cNvSpPr>
            <p:nvPr/>
          </p:nvSpPr>
          <p:spPr bwMode="auto">
            <a:xfrm>
              <a:off x="906" y="2994"/>
              <a:ext cx="81" cy="80"/>
            </a:xfrm>
            <a:prstGeom prst="line">
              <a:avLst/>
            </a:prstGeom>
            <a:noFill/>
            <a:ln w="1588">
              <a:solidFill>
                <a:srgbClr val="58B1DD"/>
              </a:solidFill>
              <a:miter lim="800000"/>
              <a:headEnd/>
              <a:tailEnd/>
            </a:ln>
          </p:spPr>
          <p:txBody>
            <a:bodyPr/>
            <a:lstStyle/>
            <a:p>
              <a:endParaRPr lang="en-US"/>
            </a:p>
          </p:txBody>
        </p:sp>
        <p:sp>
          <p:nvSpPr>
            <p:cNvPr id="274516" name="Freeform 3156"/>
            <p:cNvSpPr>
              <a:spLocks/>
            </p:cNvSpPr>
            <p:nvPr/>
          </p:nvSpPr>
          <p:spPr bwMode="auto">
            <a:xfrm>
              <a:off x="895" y="2964"/>
              <a:ext cx="87" cy="95"/>
            </a:xfrm>
            <a:custGeom>
              <a:avLst/>
              <a:gdLst/>
              <a:ahLst/>
              <a:cxnLst>
                <a:cxn ang="0">
                  <a:pos x="6" y="15"/>
                </a:cxn>
                <a:cxn ang="0">
                  <a:pos x="0" y="0"/>
                </a:cxn>
                <a:cxn ang="0">
                  <a:pos x="81" y="81"/>
                </a:cxn>
                <a:cxn ang="0">
                  <a:pos x="87" y="95"/>
                </a:cxn>
                <a:cxn ang="0">
                  <a:pos x="6" y="15"/>
                </a:cxn>
              </a:cxnLst>
              <a:rect l="0" t="0" r="r" b="b"/>
              <a:pathLst>
                <a:path w="87" h="95">
                  <a:moveTo>
                    <a:pt x="6" y="15"/>
                  </a:moveTo>
                  <a:lnTo>
                    <a:pt x="0" y="0"/>
                  </a:lnTo>
                  <a:lnTo>
                    <a:pt x="81" y="81"/>
                  </a:lnTo>
                  <a:lnTo>
                    <a:pt x="87" y="95"/>
                  </a:lnTo>
                  <a:lnTo>
                    <a:pt x="6" y="15"/>
                  </a:lnTo>
                  <a:close/>
                </a:path>
              </a:pathLst>
            </a:custGeom>
            <a:solidFill>
              <a:srgbClr val="58B0DC"/>
            </a:solidFill>
            <a:ln w="9525">
              <a:noFill/>
              <a:round/>
              <a:headEnd/>
              <a:tailEnd/>
            </a:ln>
          </p:spPr>
          <p:txBody>
            <a:bodyPr/>
            <a:lstStyle/>
            <a:p>
              <a:endParaRPr lang="en-US"/>
            </a:p>
          </p:txBody>
        </p:sp>
        <p:sp>
          <p:nvSpPr>
            <p:cNvPr id="274517" name="Line 3157"/>
            <p:cNvSpPr>
              <a:spLocks noChangeShapeType="1"/>
            </p:cNvSpPr>
            <p:nvPr/>
          </p:nvSpPr>
          <p:spPr bwMode="auto">
            <a:xfrm>
              <a:off x="901" y="2979"/>
              <a:ext cx="81" cy="80"/>
            </a:xfrm>
            <a:prstGeom prst="line">
              <a:avLst/>
            </a:prstGeom>
            <a:noFill/>
            <a:ln w="1588">
              <a:solidFill>
                <a:srgbClr val="58B0DC"/>
              </a:solidFill>
              <a:miter lim="800000"/>
              <a:headEnd/>
              <a:tailEnd/>
            </a:ln>
          </p:spPr>
          <p:txBody>
            <a:bodyPr/>
            <a:lstStyle/>
            <a:p>
              <a:endParaRPr lang="en-US"/>
            </a:p>
          </p:txBody>
        </p:sp>
        <p:sp>
          <p:nvSpPr>
            <p:cNvPr id="274518" name="Freeform 3158"/>
            <p:cNvSpPr>
              <a:spLocks/>
            </p:cNvSpPr>
            <p:nvPr/>
          </p:nvSpPr>
          <p:spPr bwMode="auto">
            <a:xfrm>
              <a:off x="898" y="2972"/>
              <a:ext cx="84" cy="87"/>
            </a:xfrm>
            <a:custGeom>
              <a:avLst/>
              <a:gdLst/>
              <a:ahLst/>
              <a:cxnLst>
                <a:cxn ang="0">
                  <a:pos x="3" y="7"/>
                </a:cxn>
                <a:cxn ang="0">
                  <a:pos x="0" y="0"/>
                </a:cxn>
                <a:cxn ang="0">
                  <a:pos x="81" y="80"/>
                </a:cxn>
                <a:cxn ang="0">
                  <a:pos x="84" y="87"/>
                </a:cxn>
                <a:cxn ang="0">
                  <a:pos x="3" y="7"/>
                </a:cxn>
              </a:cxnLst>
              <a:rect l="0" t="0" r="r" b="b"/>
              <a:pathLst>
                <a:path w="84" h="87">
                  <a:moveTo>
                    <a:pt x="3" y="7"/>
                  </a:moveTo>
                  <a:lnTo>
                    <a:pt x="0" y="0"/>
                  </a:lnTo>
                  <a:lnTo>
                    <a:pt x="81" y="80"/>
                  </a:lnTo>
                  <a:lnTo>
                    <a:pt x="84" y="87"/>
                  </a:lnTo>
                  <a:lnTo>
                    <a:pt x="3" y="7"/>
                  </a:lnTo>
                  <a:close/>
                </a:path>
              </a:pathLst>
            </a:custGeom>
            <a:solidFill>
              <a:srgbClr val="58B0DC"/>
            </a:solidFill>
            <a:ln w="9525">
              <a:noFill/>
              <a:round/>
              <a:headEnd/>
              <a:tailEnd/>
            </a:ln>
          </p:spPr>
          <p:txBody>
            <a:bodyPr/>
            <a:lstStyle/>
            <a:p>
              <a:endParaRPr lang="en-US"/>
            </a:p>
          </p:txBody>
        </p:sp>
        <p:sp>
          <p:nvSpPr>
            <p:cNvPr id="274519" name="Freeform 3159"/>
            <p:cNvSpPr>
              <a:spLocks/>
            </p:cNvSpPr>
            <p:nvPr/>
          </p:nvSpPr>
          <p:spPr bwMode="auto">
            <a:xfrm>
              <a:off x="895" y="2964"/>
              <a:ext cx="84" cy="88"/>
            </a:xfrm>
            <a:custGeom>
              <a:avLst/>
              <a:gdLst/>
              <a:ahLst/>
              <a:cxnLst>
                <a:cxn ang="0">
                  <a:pos x="3" y="8"/>
                </a:cxn>
                <a:cxn ang="0">
                  <a:pos x="0" y="0"/>
                </a:cxn>
                <a:cxn ang="0">
                  <a:pos x="81" y="81"/>
                </a:cxn>
                <a:cxn ang="0">
                  <a:pos x="84" y="88"/>
                </a:cxn>
                <a:cxn ang="0">
                  <a:pos x="3" y="8"/>
                </a:cxn>
              </a:cxnLst>
              <a:rect l="0" t="0" r="r" b="b"/>
              <a:pathLst>
                <a:path w="84" h="88">
                  <a:moveTo>
                    <a:pt x="3" y="8"/>
                  </a:moveTo>
                  <a:lnTo>
                    <a:pt x="0" y="0"/>
                  </a:lnTo>
                  <a:lnTo>
                    <a:pt x="81" y="81"/>
                  </a:lnTo>
                  <a:lnTo>
                    <a:pt x="84" y="88"/>
                  </a:lnTo>
                  <a:lnTo>
                    <a:pt x="3" y="8"/>
                  </a:lnTo>
                  <a:close/>
                </a:path>
              </a:pathLst>
            </a:custGeom>
            <a:solidFill>
              <a:srgbClr val="57AFDB"/>
            </a:solidFill>
            <a:ln w="9525">
              <a:noFill/>
              <a:round/>
              <a:headEnd/>
              <a:tailEnd/>
            </a:ln>
          </p:spPr>
          <p:txBody>
            <a:bodyPr/>
            <a:lstStyle/>
            <a:p>
              <a:endParaRPr lang="en-US"/>
            </a:p>
          </p:txBody>
        </p:sp>
        <p:sp>
          <p:nvSpPr>
            <p:cNvPr id="274520" name="Freeform 3160"/>
            <p:cNvSpPr>
              <a:spLocks/>
            </p:cNvSpPr>
            <p:nvPr/>
          </p:nvSpPr>
          <p:spPr bwMode="auto">
            <a:xfrm>
              <a:off x="888" y="2950"/>
              <a:ext cx="88" cy="95"/>
            </a:xfrm>
            <a:custGeom>
              <a:avLst/>
              <a:gdLst/>
              <a:ahLst/>
              <a:cxnLst>
                <a:cxn ang="0">
                  <a:pos x="7" y="14"/>
                </a:cxn>
                <a:cxn ang="0">
                  <a:pos x="0" y="0"/>
                </a:cxn>
                <a:cxn ang="0">
                  <a:pos x="81" y="81"/>
                </a:cxn>
                <a:cxn ang="0">
                  <a:pos x="88" y="95"/>
                </a:cxn>
                <a:cxn ang="0">
                  <a:pos x="7" y="14"/>
                </a:cxn>
              </a:cxnLst>
              <a:rect l="0" t="0" r="r" b="b"/>
              <a:pathLst>
                <a:path w="88" h="95">
                  <a:moveTo>
                    <a:pt x="7" y="14"/>
                  </a:moveTo>
                  <a:lnTo>
                    <a:pt x="0" y="0"/>
                  </a:lnTo>
                  <a:lnTo>
                    <a:pt x="81" y="81"/>
                  </a:lnTo>
                  <a:lnTo>
                    <a:pt x="88" y="95"/>
                  </a:lnTo>
                  <a:lnTo>
                    <a:pt x="7" y="14"/>
                  </a:lnTo>
                  <a:close/>
                </a:path>
              </a:pathLst>
            </a:custGeom>
            <a:solidFill>
              <a:srgbClr val="57AEDA"/>
            </a:solidFill>
            <a:ln w="9525">
              <a:noFill/>
              <a:round/>
              <a:headEnd/>
              <a:tailEnd/>
            </a:ln>
          </p:spPr>
          <p:txBody>
            <a:bodyPr/>
            <a:lstStyle/>
            <a:p>
              <a:endParaRPr lang="en-US"/>
            </a:p>
          </p:txBody>
        </p:sp>
        <p:sp>
          <p:nvSpPr>
            <p:cNvPr id="274521" name="Line 3161"/>
            <p:cNvSpPr>
              <a:spLocks noChangeShapeType="1"/>
            </p:cNvSpPr>
            <p:nvPr/>
          </p:nvSpPr>
          <p:spPr bwMode="auto">
            <a:xfrm>
              <a:off x="895" y="2964"/>
              <a:ext cx="81" cy="81"/>
            </a:xfrm>
            <a:prstGeom prst="line">
              <a:avLst/>
            </a:prstGeom>
            <a:noFill/>
            <a:ln w="1588">
              <a:solidFill>
                <a:srgbClr val="57AEDA"/>
              </a:solidFill>
              <a:miter lim="800000"/>
              <a:headEnd/>
              <a:tailEnd/>
            </a:ln>
          </p:spPr>
          <p:txBody>
            <a:bodyPr/>
            <a:lstStyle/>
            <a:p>
              <a:endParaRPr lang="en-US"/>
            </a:p>
          </p:txBody>
        </p:sp>
        <p:sp>
          <p:nvSpPr>
            <p:cNvPr id="274522" name="Freeform 3162"/>
            <p:cNvSpPr>
              <a:spLocks/>
            </p:cNvSpPr>
            <p:nvPr/>
          </p:nvSpPr>
          <p:spPr bwMode="auto">
            <a:xfrm>
              <a:off x="892" y="2957"/>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7AEDA"/>
            </a:solidFill>
            <a:ln w="9525">
              <a:noFill/>
              <a:round/>
              <a:headEnd/>
              <a:tailEnd/>
            </a:ln>
          </p:spPr>
          <p:txBody>
            <a:bodyPr/>
            <a:lstStyle/>
            <a:p>
              <a:endParaRPr lang="en-US"/>
            </a:p>
          </p:txBody>
        </p:sp>
        <p:sp>
          <p:nvSpPr>
            <p:cNvPr id="274523" name="Freeform 3163"/>
            <p:cNvSpPr>
              <a:spLocks/>
            </p:cNvSpPr>
            <p:nvPr/>
          </p:nvSpPr>
          <p:spPr bwMode="auto">
            <a:xfrm>
              <a:off x="888" y="2950"/>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6ADD9"/>
            </a:solidFill>
            <a:ln w="9525">
              <a:noFill/>
              <a:round/>
              <a:headEnd/>
              <a:tailEnd/>
            </a:ln>
          </p:spPr>
          <p:txBody>
            <a:bodyPr/>
            <a:lstStyle/>
            <a:p>
              <a:endParaRPr lang="en-US"/>
            </a:p>
          </p:txBody>
        </p:sp>
        <p:sp>
          <p:nvSpPr>
            <p:cNvPr id="274524" name="Freeform 3164"/>
            <p:cNvSpPr>
              <a:spLocks/>
            </p:cNvSpPr>
            <p:nvPr/>
          </p:nvSpPr>
          <p:spPr bwMode="auto">
            <a:xfrm>
              <a:off x="880" y="2937"/>
              <a:ext cx="89" cy="94"/>
            </a:xfrm>
            <a:custGeom>
              <a:avLst/>
              <a:gdLst/>
              <a:ahLst/>
              <a:cxnLst>
                <a:cxn ang="0">
                  <a:pos x="8" y="13"/>
                </a:cxn>
                <a:cxn ang="0">
                  <a:pos x="0" y="0"/>
                </a:cxn>
                <a:cxn ang="0">
                  <a:pos x="80" y="80"/>
                </a:cxn>
                <a:cxn ang="0">
                  <a:pos x="89" y="94"/>
                </a:cxn>
                <a:cxn ang="0">
                  <a:pos x="8" y="13"/>
                </a:cxn>
              </a:cxnLst>
              <a:rect l="0" t="0" r="r" b="b"/>
              <a:pathLst>
                <a:path w="89" h="94">
                  <a:moveTo>
                    <a:pt x="8" y="13"/>
                  </a:moveTo>
                  <a:lnTo>
                    <a:pt x="0" y="0"/>
                  </a:lnTo>
                  <a:lnTo>
                    <a:pt x="80" y="80"/>
                  </a:lnTo>
                  <a:lnTo>
                    <a:pt x="89" y="94"/>
                  </a:lnTo>
                  <a:lnTo>
                    <a:pt x="8" y="13"/>
                  </a:lnTo>
                  <a:close/>
                </a:path>
              </a:pathLst>
            </a:custGeom>
            <a:solidFill>
              <a:srgbClr val="56ACD8"/>
            </a:solidFill>
            <a:ln w="9525">
              <a:noFill/>
              <a:round/>
              <a:headEnd/>
              <a:tailEnd/>
            </a:ln>
          </p:spPr>
          <p:txBody>
            <a:bodyPr/>
            <a:lstStyle/>
            <a:p>
              <a:endParaRPr lang="en-US"/>
            </a:p>
          </p:txBody>
        </p:sp>
        <p:sp>
          <p:nvSpPr>
            <p:cNvPr id="274525" name="Line 3165"/>
            <p:cNvSpPr>
              <a:spLocks noChangeShapeType="1"/>
            </p:cNvSpPr>
            <p:nvPr/>
          </p:nvSpPr>
          <p:spPr bwMode="auto">
            <a:xfrm>
              <a:off x="888" y="2950"/>
              <a:ext cx="81" cy="81"/>
            </a:xfrm>
            <a:prstGeom prst="line">
              <a:avLst/>
            </a:prstGeom>
            <a:noFill/>
            <a:ln w="1588">
              <a:solidFill>
                <a:srgbClr val="56ACD8"/>
              </a:solidFill>
              <a:miter lim="800000"/>
              <a:headEnd/>
              <a:tailEnd/>
            </a:ln>
          </p:spPr>
          <p:txBody>
            <a:bodyPr/>
            <a:lstStyle/>
            <a:p>
              <a:endParaRPr lang="en-US"/>
            </a:p>
          </p:txBody>
        </p:sp>
        <p:sp>
          <p:nvSpPr>
            <p:cNvPr id="274526" name="Freeform 3166"/>
            <p:cNvSpPr>
              <a:spLocks/>
            </p:cNvSpPr>
            <p:nvPr/>
          </p:nvSpPr>
          <p:spPr bwMode="auto">
            <a:xfrm>
              <a:off x="885" y="2946"/>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6ACD8"/>
            </a:solidFill>
            <a:ln w="9525">
              <a:noFill/>
              <a:round/>
              <a:headEnd/>
              <a:tailEnd/>
            </a:ln>
          </p:spPr>
          <p:txBody>
            <a:bodyPr/>
            <a:lstStyle/>
            <a:p>
              <a:endParaRPr lang="en-US"/>
            </a:p>
          </p:txBody>
        </p:sp>
        <p:sp>
          <p:nvSpPr>
            <p:cNvPr id="274527" name="Freeform 3167"/>
            <p:cNvSpPr>
              <a:spLocks/>
            </p:cNvSpPr>
            <p:nvPr/>
          </p:nvSpPr>
          <p:spPr bwMode="auto">
            <a:xfrm>
              <a:off x="883" y="2941"/>
              <a:ext cx="83" cy="85"/>
            </a:xfrm>
            <a:custGeom>
              <a:avLst/>
              <a:gdLst/>
              <a:ahLst/>
              <a:cxnLst>
                <a:cxn ang="0">
                  <a:pos x="2" y="5"/>
                </a:cxn>
                <a:cxn ang="0">
                  <a:pos x="0" y="0"/>
                </a:cxn>
                <a:cxn ang="0">
                  <a:pos x="80" y="81"/>
                </a:cxn>
                <a:cxn ang="0">
                  <a:pos x="83" y="85"/>
                </a:cxn>
                <a:cxn ang="0">
                  <a:pos x="2" y="5"/>
                </a:cxn>
              </a:cxnLst>
              <a:rect l="0" t="0" r="r" b="b"/>
              <a:pathLst>
                <a:path w="83" h="85">
                  <a:moveTo>
                    <a:pt x="2" y="5"/>
                  </a:moveTo>
                  <a:lnTo>
                    <a:pt x="0" y="0"/>
                  </a:lnTo>
                  <a:lnTo>
                    <a:pt x="80" y="81"/>
                  </a:lnTo>
                  <a:lnTo>
                    <a:pt x="83" y="85"/>
                  </a:lnTo>
                  <a:lnTo>
                    <a:pt x="2" y="5"/>
                  </a:lnTo>
                  <a:close/>
                </a:path>
              </a:pathLst>
            </a:custGeom>
            <a:solidFill>
              <a:srgbClr val="55ABD7"/>
            </a:solidFill>
            <a:ln w="9525">
              <a:noFill/>
              <a:round/>
              <a:headEnd/>
              <a:tailEnd/>
            </a:ln>
          </p:spPr>
          <p:txBody>
            <a:bodyPr/>
            <a:lstStyle/>
            <a:p>
              <a:endParaRPr lang="en-US"/>
            </a:p>
          </p:txBody>
        </p:sp>
        <p:sp>
          <p:nvSpPr>
            <p:cNvPr id="274528" name="Freeform 3168"/>
            <p:cNvSpPr>
              <a:spLocks/>
            </p:cNvSpPr>
            <p:nvPr/>
          </p:nvSpPr>
          <p:spPr bwMode="auto">
            <a:xfrm>
              <a:off x="880" y="2937"/>
              <a:ext cx="83" cy="85"/>
            </a:xfrm>
            <a:custGeom>
              <a:avLst/>
              <a:gdLst/>
              <a:ahLst/>
              <a:cxnLst>
                <a:cxn ang="0">
                  <a:pos x="3" y="4"/>
                </a:cxn>
                <a:cxn ang="0">
                  <a:pos x="0" y="0"/>
                </a:cxn>
                <a:cxn ang="0">
                  <a:pos x="80" y="80"/>
                </a:cxn>
                <a:cxn ang="0">
                  <a:pos x="83" y="85"/>
                </a:cxn>
                <a:cxn ang="0">
                  <a:pos x="3" y="4"/>
                </a:cxn>
              </a:cxnLst>
              <a:rect l="0" t="0" r="r" b="b"/>
              <a:pathLst>
                <a:path w="83" h="85">
                  <a:moveTo>
                    <a:pt x="3" y="4"/>
                  </a:moveTo>
                  <a:lnTo>
                    <a:pt x="0" y="0"/>
                  </a:lnTo>
                  <a:lnTo>
                    <a:pt x="80" y="80"/>
                  </a:lnTo>
                  <a:lnTo>
                    <a:pt x="83" y="85"/>
                  </a:lnTo>
                  <a:lnTo>
                    <a:pt x="3" y="4"/>
                  </a:lnTo>
                  <a:close/>
                </a:path>
              </a:pathLst>
            </a:custGeom>
            <a:solidFill>
              <a:srgbClr val="55ABD6"/>
            </a:solidFill>
            <a:ln w="9525">
              <a:noFill/>
              <a:round/>
              <a:headEnd/>
              <a:tailEnd/>
            </a:ln>
          </p:spPr>
          <p:txBody>
            <a:bodyPr/>
            <a:lstStyle/>
            <a:p>
              <a:endParaRPr lang="en-US"/>
            </a:p>
          </p:txBody>
        </p:sp>
        <p:sp>
          <p:nvSpPr>
            <p:cNvPr id="274529" name="Freeform 3169"/>
            <p:cNvSpPr>
              <a:spLocks/>
            </p:cNvSpPr>
            <p:nvPr/>
          </p:nvSpPr>
          <p:spPr bwMode="auto">
            <a:xfrm>
              <a:off x="871" y="2923"/>
              <a:ext cx="89" cy="94"/>
            </a:xfrm>
            <a:custGeom>
              <a:avLst/>
              <a:gdLst/>
              <a:ahLst/>
              <a:cxnLst>
                <a:cxn ang="0">
                  <a:pos x="9" y="14"/>
                </a:cxn>
                <a:cxn ang="0">
                  <a:pos x="0" y="0"/>
                </a:cxn>
                <a:cxn ang="0">
                  <a:pos x="80" y="81"/>
                </a:cxn>
                <a:cxn ang="0">
                  <a:pos x="89" y="94"/>
                </a:cxn>
                <a:cxn ang="0">
                  <a:pos x="9" y="14"/>
                </a:cxn>
              </a:cxnLst>
              <a:rect l="0" t="0" r="r" b="b"/>
              <a:pathLst>
                <a:path w="89" h="94">
                  <a:moveTo>
                    <a:pt x="9" y="14"/>
                  </a:moveTo>
                  <a:lnTo>
                    <a:pt x="0" y="0"/>
                  </a:lnTo>
                  <a:lnTo>
                    <a:pt x="80" y="81"/>
                  </a:lnTo>
                  <a:lnTo>
                    <a:pt x="89" y="94"/>
                  </a:lnTo>
                  <a:lnTo>
                    <a:pt x="9" y="14"/>
                  </a:lnTo>
                  <a:close/>
                </a:path>
              </a:pathLst>
            </a:custGeom>
            <a:solidFill>
              <a:srgbClr val="55ABD5"/>
            </a:solidFill>
            <a:ln w="9525">
              <a:noFill/>
              <a:round/>
              <a:headEnd/>
              <a:tailEnd/>
            </a:ln>
          </p:spPr>
          <p:txBody>
            <a:bodyPr/>
            <a:lstStyle/>
            <a:p>
              <a:endParaRPr lang="en-US"/>
            </a:p>
          </p:txBody>
        </p:sp>
        <p:sp>
          <p:nvSpPr>
            <p:cNvPr id="274530" name="Line 3170"/>
            <p:cNvSpPr>
              <a:spLocks noChangeShapeType="1"/>
            </p:cNvSpPr>
            <p:nvPr/>
          </p:nvSpPr>
          <p:spPr bwMode="auto">
            <a:xfrm>
              <a:off x="880" y="2937"/>
              <a:ext cx="80" cy="80"/>
            </a:xfrm>
            <a:prstGeom prst="line">
              <a:avLst/>
            </a:prstGeom>
            <a:noFill/>
            <a:ln w="1588">
              <a:solidFill>
                <a:srgbClr val="55ABD5"/>
              </a:solidFill>
              <a:miter lim="800000"/>
              <a:headEnd/>
              <a:tailEnd/>
            </a:ln>
          </p:spPr>
          <p:txBody>
            <a:bodyPr/>
            <a:lstStyle/>
            <a:p>
              <a:endParaRPr lang="en-US"/>
            </a:p>
          </p:txBody>
        </p:sp>
        <p:sp>
          <p:nvSpPr>
            <p:cNvPr id="274531" name="Freeform 3171"/>
            <p:cNvSpPr>
              <a:spLocks/>
            </p:cNvSpPr>
            <p:nvPr/>
          </p:nvSpPr>
          <p:spPr bwMode="auto">
            <a:xfrm>
              <a:off x="875" y="2930"/>
              <a:ext cx="85" cy="87"/>
            </a:xfrm>
            <a:custGeom>
              <a:avLst/>
              <a:gdLst/>
              <a:ahLst/>
              <a:cxnLst>
                <a:cxn ang="0">
                  <a:pos x="5" y="7"/>
                </a:cxn>
                <a:cxn ang="0">
                  <a:pos x="0" y="0"/>
                </a:cxn>
                <a:cxn ang="0">
                  <a:pos x="81" y="80"/>
                </a:cxn>
                <a:cxn ang="0">
                  <a:pos x="85" y="87"/>
                </a:cxn>
                <a:cxn ang="0">
                  <a:pos x="5" y="7"/>
                </a:cxn>
              </a:cxnLst>
              <a:rect l="0" t="0" r="r" b="b"/>
              <a:pathLst>
                <a:path w="85" h="87">
                  <a:moveTo>
                    <a:pt x="5" y="7"/>
                  </a:moveTo>
                  <a:lnTo>
                    <a:pt x="0" y="0"/>
                  </a:lnTo>
                  <a:lnTo>
                    <a:pt x="81" y="80"/>
                  </a:lnTo>
                  <a:lnTo>
                    <a:pt x="85" y="87"/>
                  </a:lnTo>
                  <a:lnTo>
                    <a:pt x="5" y="7"/>
                  </a:lnTo>
                  <a:close/>
                </a:path>
              </a:pathLst>
            </a:custGeom>
            <a:solidFill>
              <a:srgbClr val="55ABD5"/>
            </a:solidFill>
            <a:ln w="9525">
              <a:noFill/>
              <a:round/>
              <a:headEnd/>
              <a:tailEnd/>
            </a:ln>
          </p:spPr>
          <p:txBody>
            <a:bodyPr/>
            <a:lstStyle/>
            <a:p>
              <a:endParaRPr lang="en-US"/>
            </a:p>
          </p:txBody>
        </p:sp>
        <p:sp>
          <p:nvSpPr>
            <p:cNvPr id="274532" name="Freeform 3172"/>
            <p:cNvSpPr>
              <a:spLocks/>
            </p:cNvSpPr>
            <p:nvPr/>
          </p:nvSpPr>
          <p:spPr bwMode="auto">
            <a:xfrm>
              <a:off x="871" y="2923"/>
              <a:ext cx="85" cy="87"/>
            </a:xfrm>
            <a:custGeom>
              <a:avLst/>
              <a:gdLst/>
              <a:ahLst/>
              <a:cxnLst>
                <a:cxn ang="0">
                  <a:pos x="4" y="7"/>
                </a:cxn>
                <a:cxn ang="0">
                  <a:pos x="0" y="0"/>
                </a:cxn>
                <a:cxn ang="0">
                  <a:pos x="80" y="81"/>
                </a:cxn>
                <a:cxn ang="0">
                  <a:pos x="85" y="87"/>
                </a:cxn>
                <a:cxn ang="0">
                  <a:pos x="4" y="7"/>
                </a:cxn>
              </a:cxnLst>
              <a:rect l="0" t="0" r="r" b="b"/>
              <a:pathLst>
                <a:path w="85" h="87">
                  <a:moveTo>
                    <a:pt x="4" y="7"/>
                  </a:moveTo>
                  <a:lnTo>
                    <a:pt x="0" y="0"/>
                  </a:lnTo>
                  <a:lnTo>
                    <a:pt x="80" y="81"/>
                  </a:lnTo>
                  <a:lnTo>
                    <a:pt x="85" y="87"/>
                  </a:lnTo>
                  <a:lnTo>
                    <a:pt x="4" y="7"/>
                  </a:lnTo>
                  <a:close/>
                </a:path>
              </a:pathLst>
            </a:custGeom>
            <a:solidFill>
              <a:srgbClr val="54AAD4"/>
            </a:solidFill>
            <a:ln w="9525">
              <a:noFill/>
              <a:round/>
              <a:headEnd/>
              <a:tailEnd/>
            </a:ln>
          </p:spPr>
          <p:txBody>
            <a:bodyPr/>
            <a:lstStyle/>
            <a:p>
              <a:endParaRPr lang="en-US"/>
            </a:p>
          </p:txBody>
        </p:sp>
        <p:sp>
          <p:nvSpPr>
            <p:cNvPr id="274533" name="Freeform 3173"/>
            <p:cNvSpPr>
              <a:spLocks/>
            </p:cNvSpPr>
            <p:nvPr/>
          </p:nvSpPr>
          <p:spPr bwMode="auto">
            <a:xfrm>
              <a:off x="861" y="2910"/>
              <a:ext cx="90" cy="94"/>
            </a:xfrm>
            <a:custGeom>
              <a:avLst/>
              <a:gdLst/>
              <a:ahLst/>
              <a:cxnLst>
                <a:cxn ang="0">
                  <a:pos x="10" y="13"/>
                </a:cxn>
                <a:cxn ang="0">
                  <a:pos x="0" y="0"/>
                </a:cxn>
                <a:cxn ang="0">
                  <a:pos x="80" y="81"/>
                </a:cxn>
                <a:cxn ang="0">
                  <a:pos x="90" y="94"/>
                </a:cxn>
                <a:cxn ang="0">
                  <a:pos x="10" y="13"/>
                </a:cxn>
              </a:cxnLst>
              <a:rect l="0" t="0" r="r" b="b"/>
              <a:pathLst>
                <a:path w="90" h="94">
                  <a:moveTo>
                    <a:pt x="10" y="13"/>
                  </a:moveTo>
                  <a:lnTo>
                    <a:pt x="0" y="0"/>
                  </a:lnTo>
                  <a:lnTo>
                    <a:pt x="80" y="81"/>
                  </a:lnTo>
                  <a:lnTo>
                    <a:pt x="90" y="94"/>
                  </a:lnTo>
                  <a:lnTo>
                    <a:pt x="10" y="13"/>
                  </a:lnTo>
                  <a:close/>
                </a:path>
              </a:pathLst>
            </a:custGeom>
            <a:solidFill>
              <a:srgbClr val="54A9D3"/>
            </a:solidFill>
            <a:ln w="9525">
              <a:noFill/>
              <a:round/>
              <a:headEnd/>
              <a:tailEnd/>
            </a:ln>
          </p:spPr>
          <p:txBody>
            <a:bodyPr/>
            <a:lstStyle/>
            <a:p>
              <a:endParaRPr lang="en-US"/>
            </a:p>
          </p:txBody>
        </p:sp>
        <p:sp>
          <p:nvSpPr>
            <p:cNvPr id="274534" name="Line 3174"/>
            <p:cNvSpPr>
              <a:spLocks noChangeShapeType="1"/>
            </p:cNvSpPr>
            <p:nvPr/>
          </p:nvSpPr>
          <p:spPr bwMode="auto">
            <a:xfrm>
              <a:off x="871" y="2923"/>
              <a:ext cx="80" cy="81"/>
            </a:xfrm>
            <a:prstGeom prst="line">
              <a:avLst/>
            </a:prstGeom>
            <a:noFill/>
            <a:ln w="1588">
              <a:solidFill>
                <a:srgbClr val="54A9D3"/>
              </a:solidFill>
              <a:miter lim="800000"/>
              <a:headEnd/>
              <a:tailEnd/>
            </a:ln>
          </p:spPr>
          <p:txBody>
            <a:bodyPr/>
            <a:lstStyle/>
            <a:p>
              <a:endParaRPr lang="en-US"/>
            </a:p>
          </p:txBody>
        </p:sp>
        <p:sp>
          <p:nvSpPr>
            <p:cNvPr id="274535" name="Freeform 3175"/>
            <p:cNvSpPr>
              <a:spLocks/>
            </p:cNvSpPr>
            <p:nvPr/>
          </p:nvSpPr>
          <p:spPr bwMode="auto">
            <a:xfrm>
              <a:off x="850" y="2897"/>
              <a:ext cx="91" cy="94"/>
            </a:xfrm>
            <a:custGeom>
              <a:avLst/>
              <a:gdLst/>
              <a:ahLst/>
              <a:cxnLst>
                <a:cxn ang="0">
                  <a:pos x="11" y="13"/>
                </a:cxn>
                <a:cxn ang="0">
                  <a:pos x="0" y="0"/>
                </a:cxn>
                <a:cxn ang="0">
                  <a:pos x="80" y="81"/>
                </a:cxn>
                <a:cxn ang="0">
                  <a:pos x="91" y="94"/>
                </a:cxn>
                <a:cxn ang="0">
                  <a:pos x="11" y="13"/>
                </a:cxn>
              </a:cxnLst>
              <a:rect l="0" t="0" r="r" b="b"/>
              <a:pathLst>
                <a:path w="91" h="94">
                  <a:moveTo>
                    <a:pt x="11" y="13"/>
                  </a:moveTo>
                  <a:lnTo>
                    <a:pt x="0" y="0"/>
                  </a:lnTo>
                  <a:lnTo>
                    <a:pt x="80" y="81"/>
                  </a:lnTo>
                  <a:lnTo>
                    <a:pt x="91" y="94"/>
                  </a:lnTo>
                  <a:lnTo>
                    <a:pt x="11" y="13"/>
                  </a:lnTo>
                  <a:close/>
                </a:path>
              </a:pathLst>
            </a:custGeom>
            <a:solidFill>
              <a:srgbClr val="53A7D0"/>
            </a:solidFill>
            <a:ln w="9525">
              <a:noFill/>
              <a:round/>
              <a:headEnd/>
              <a:tailEnd/>
            </a:ln>
          </p:spPr>
          <p:txBody>
            <a:bodyPr/>
            <a:lstStyle/>
            <a:p>
              <a:endParaRPr lang="en-US"/>
            </a:p>
          </p:txBody>
        </p:sp>
        <p:sp>
          <p:nvSpPr>
            <p:cNvPr id="274536" name="Line 3176"/>
            <p:cNvSpPr>
              <a:spLocks noChangeShapeType="1"/>
            </p:cNvSpPr>
            <p:nvPr/>
          </p:nvSpPr>
          <p:spPr bwMode="auto">
            <a:xfrm>
              <a:off x="861" y="2910"/>
              <a:ext cx="80" cy="81"/>
            </a:xfrm>
            <a:prstGeom prst="line">
              <a:avLst/>
            </a:prstGeom>
            <a:noFill/>
            <a:ln w="1588">
              <a:solidFill>
                <a:srgbClr val="53A7D0"/>
              </a:solidFill>
              <a:miter lim="800000"/>
              <a:headEnd/>
              <a:tailEnd/>
            </a:ln>
          </p:spPr>
          <p:txBody>
            <a:bodyPr/>
            <a:lstStyle/>
            <a:p>
              <a:endParaRPr lang="en-US"/>
            </a:p>
          </p:txBody>
        </p:sp>
        <p:sp>
          <p:nvSpPr>
            <p:cNvPr id="274537" name="Freeform 3177"/>
            <p:cNvSpPr>
              <a:spLocks/>
            </p:cNvSpPr>
            <p:nvPr/>
          </p:nvSpPr>
          <p:spPr bwMode="auto">
            <a:xfrm>
              <a:off x="838" y="2885"/>
              <a:ext cx="92" cy="93"/>
            </a:xfrm>
            <a:custGeom>
              <a:avLst/>
              <a:gdLst/>
              <a:ahLst/>
              <a:cxnLst>
                <a:cxn ang="0">
                  <a:pos x="12" y="12"/>
                </a:cxn>
                <a:cxn ang="0">
                  <a:pos x="0" y="0"/>
                </a:cxn>
                <a:cxn ang="0">
                  <a:pos x="80" y="81"/>
                </a:cxn>
                <a:cxn ang="0">
                  <a:pos x="92" y="93"/>
                </a:cxn>
                <a:cxn ang="0">
                  <a:pos x="12" y="12"/>
                </a:cxn>
              </a:cxnLst>
              <a:rect l="0" t="0" r="r" b="b"/>
              <a:pathLst>
                <a:path w="92" h="93">
                  <a:moveTo>
                    <a:pt x="12" y="12"/>
                  </a:moveTo>
                  <a:lnTo>
                    <a:pt x="0" y="0"/>
                  </a:lnTo>
                  <a:lnTo>
                    <a:pt x="80" y="81"/>
                  </a:lnTo>
                  <a:lnTo>
                    <a:pt x="92" y="93"/>
                  </a:lnTo>
                  <a:lnTo>
                    <a:pt x="12" y="12"/>
                  </a:lnTo>
                  <a:close/>
                </a:path>
              </a:pathLst>
            </a:custGeom>
            <a:solidFill>
              <a:srgbClr val="52A4CE"/>
            </a:solidFill>
            <a:ln w="9525">
              <a:noFill/>
              <a:round/>
              <a:headEnd/>
              <a:tailEnd/>
            </a:ln>
          </p:spPr>
          <p:txBody>
            <a:bodyPr/>
            <a:lstStyle/>
            <a:p>
              <a:endParaRPr lang="en-US"/>
            </a:p>
          </p:txBody>
        </p:sp>
        <p:sp>
          <p:nvSpPr>
            <p:cNvPr id="274538" name="Line 3178"/>
            <p:cNvSpPr>
              <a:spLocks noChangeShapeType="1"/>
            </p:cNvSpPr>
            <p:nvPr/>
          </p:nvSpPr>
          <p:spPr bwMode="auto">
            <a:xfrm>
              <a:off x="850" y="2897"/>
              <a:ext cx="80" cy="81"/>
            </a:xfrm>
            <a:prstGeom prst="line">
              <a:avLst/>
            </a:prstGeom>
            <a:noFill/>
            <a:ln w="1588">
              <a:solidFill>
                <a:srgbClr val="52A4CE"/>
              </a:solidFill>
              <a:miter lim="800000"/>
              <a:headEnd/>
              <a:tailEnd/>
            </a:ln>
          </p:spPr>
          <p:txBody>
            <a:bodyPr/>
            <a:lstStyle/>
            <a:p>
              <a:endParaRPr lang="en-US"/>
            </a:p>
          </p:txBody>
        </p:sp>
        <p:sp>
          <p:nvSpPr>
            <p:cNvPr id="274539" name="Freeform 3179"/>
            <p:cNvSpPr>
              <a:spLocks/>
            </p:cNvSpPr>
            <p:nvPr/>
          </p:nvSpPr>
          <p:spPr bwMode="auto">
            <a:xfrm>
              <a:off x="3" y="2751"/>
              <a:ext cx="913" cy="608"/>
            </a:xfrm>
            <a:custGeom>
              <a:avLst/>
              <a:gdLst/>
              <a:ahLst/>
              <a:cxnLst>
                <a:cxn ang="0">
                  <a:pos x="410" y="2"/>
                </a:cxn>
                <a:cxn ang="0">
                  <a:pos x="343" y="9"/>
                </a:cxn>
                <a:cxn ang="0">
                  <a:pos x="279" y="24"/>
                </a:cxn>
                <a:cxn ang="0">
                  <a:pos x="220" y="44"/>
                </a:cxn>
                <a:cxn ang="0">
                  <a:pos x="166" y="69"/>
                </a:cxn>
                <a:cxn ang="0">
                  <a:pos x="119" y="100"/>
                </a:cxn>
                <a:cxn ang="0">
                  <a:pos x="78" y="134"/>
                </a:cxn>
                <a:cxn ang="0">
                  <a:pos x="46" y="172"/>
                </a:cxn>
                <a:cxn ang="0">
                  <a:pos x="21" y="213"/>
                </a:cxn>
                <a:cxn ang="0">
                  <a:pos x="6" y="258"/>
                </a:cxn>
                <a:cxn ang="0">
                  <a:pos x="0" y="304"/>
                </a:cxn>
                <a:cxn ang="0">
                  <a:pos x="6" y="350"/>
                </a:cxn>
                <a:cxn ang="0">
                  <a:pos x="21" y="394"/>
                </a:cxn>
                <a:cxn ang="0">
                  <a:pos x="46" y="436"/>
                </a:cxn>
                <a:cxn ang="0">
                  <a:pos x="78" y="474"/>
                </a:cxn>
                <a:cxn ang="0">
                  <a:pos x="119" y="508"/>
                </a:cxn>
                <a:cxn ang="0">
                  <a:pos x="166" y="538"/>
                </a:cxn>
                <a:cxn ang="0">
                  <a:pos x="220" y="564"/>
                </a:cxn>
                <a:cxn ang="0">
                  <a:pos x="279" y="584"/>
                </a:cxn>
                <a:cxn ang="0">
                  <a:pos x="343" y="598"/>
                </a:cxn>
                <a:cxn ang="0">
                  <a:pos x="410" y="606"/>
                </a:cxn>
                <a:cxn ang="0">
                  <a:pos x="480" y="607"/>
                </a:cxn>
                <a:cxn ang="0">
                  <a:pos x="549" y="602"/>
                </a:cxn>
                <a:cxn ang="0">
                  <a:pos x="613" y="589"/>
                </a:cxn>
                <a:cxn ang="0">
                  <a:pos x="674" y="571"/>
                </a:cxn>
                <a:cxn ang="0">
                  <a:pos x="729" y="547"/>
                </a:cxn>
                <a:cxn ang="0">
                  <a:pos x="779" y="519"/>
                </a:cxn>
                <a:cxn ang="0">
                  <a:pos x="822" y="486"/>
                </a:cxn>
                <a:cxn ang="0">
                  <a:pos x="858" y="449"/>
                </a:cxn>
                <a:cxn ang="0">
                  <a:pos x="885" y="408"/>
                </a:cxn>
                <a:cxn ang="0">
                  <a:pos x="903" y="365"/>
                </a:cxn>
                <a:cxn ang="0">
                  <a:pos x="912" y="319"/>
                </a:cxn>
                <a:cxn ang="0">
                  <a:pos x="910" y="273"/>
                </a:cxn>
                <a:cxn ang="0">
                  <a:pos x="898" y="228"/>
                </a:cxn>
                <a:cxn ang="0">
                  <a:pos x="877" y="186"/>
                </a:cxn>
                <a:cxn ang="0">
                  <a:pos x="847" y="146"/>
                </a:cxn>
                <a:cxn ang="0">
                  <a:pos x="808" y="111"/>
                </a:cxn>
                <a:cxn ang="0">
                  <a:pos x="763" y="79"/>
                </a:cxn>
                <a:cxn ang="0">
                  <a:pos x="712" y="52"/>
                </a:cxn>
                <a:cxn ang="0">
                  <a:pos x="654" y="30"/>
                </a:cxn>
                <a:cxn ang="0">
                  <a:pos x="592" y="14"/>
                </a:cxn>
                <a:cxn ang="0">
                  <a:pos x="526" y="3"/>
                </a:cxn>
                <a:cxn ang="0">
                  <a:pos x="457" y="0"/>
                </a:cxn>
              </a:cxnLst>
              <a:rect l="0" t="0" r="r" b="b"/>
              <a:pathLst>
                <a:path w="913" h="608">
                  <a:moveTo>
                    <a:pt x="457" y="0"/>
                  </a:moveTo>
                  <a:lnTo>
                    <a:pt x="433" y="0"/>
                  </a:lnTo>
                  <a:lnTo>
                    <a:pt x="410" y="2"/>
                  </a:lnTo>
                  <a:lnTo>
                    <a:pt x="387" y="3"/>
                  </a:lnTo>
                  <a:lnTo>
                    <a:pt x="365" y="6"/>
                  </a:lnTo>
                  <a:lnTo>
                    <a:pt x="343" y="9"/>
                  </a:lnTo>
                  <a:lnTo>
                    <a:pt x="321" y="14"/>
                  </a:lnTo>
                  <a:lnTo>
                    <a:pt x="300" y="18"/>
                  </a:lnTo>
                  <a:lnTo>
                    <a:pt x="279" y="24"/>
                  </a:lnTo>
                  <a:lnTo>
                    <a:pt x="259" y="30"/>
                  </a:lnTo>
                  <a:lnTo>
                    <a:pt x="239" y="37"/>
                  </a:lnTo>
                  <a:lnTo>
                    <a:pt x="220" y="44"/>
                  </a:lnTo>
                  <a:lnTo>
                    <a:pt x="202" y="52"/>
                  </a:lnTo>
                  <a:lnTo>
                    <a:pt x="184" y="60"/>
                  </a:lnTo>
                  <a:lnTo>
                    <a:pt x="166" y="69"/>
                  </a:lnTo>
                  <a:lnTo>
                    <a:pt x="150" y="79"/>
                  </a:lnTo>
                  <a:lnTo>
                    <a:pt x="134" y="89"/>
                  </a:lnTo>
                  <a:lnTo>
                    <a:pt x="119" y="100"/>
                  </a:lnTo>
                  <a:lnTo>
                    <a:pt x="105" y="111"/>
                  </a:lnTo>
                  <a:lnTo>
                    <a:pt x="91" y="122"/>
                  </a:lnTo>
                  <a:lnTo>
                    <a:pt x="78" y="134"/>
                  </a:lnTo>
                  <a:lnTo>
                    <a:pt x="67" y="146"/>
                  </a:lnTo>
                  <a:lnTo>
                    <a:pt x="56" y="159"/>
                  </a:lnTo>
                  <a:lnTo>
                    <a:pt x="46" y="172"/>
                  </a:lnTo>
                  <a:lnTo>
                    <a:pt x="36" y="186"/>
                  </a:lnTo>
                  <a:lnTo>
                    <a:pt x="28" y="199"/>
                  </a:lnTo>
                  <a:lnTo>
                    <a:pt x="21" y="213"/>
                  </a:lnTo>
                  <a:lnTo>
                    <a:pt x="15" y="228"/>
                  </a:lnTo>
                  <a:lnTo>
                    <a:pt x="10" y="243"/>
                  </a:lnTo>
                  <a:lnTo>
                    <a:pt x="6" y="258"/>
                  </a:lnTo>
                  <a:lnTo>
                    <a:pt x="3" y="273"/>
                  </a:lnTo>
                  <a:lnTo>
                    <a:pt x="1" y="288"/>
                  </a:lnTo>
                  <a:lnTo>
                    <a:pt x="0" y="304"/>
                  </a:lnTo>
                  <a:lnTo>
                    <a:pt x="1" y="319"/>
                  </a:lnTo>
                  <a:lnTo>
                    <a:pt x="3" y="335"/>
                  </a:lnTo>
                  <a:lnTo>
                    <a:pt x="6" y="350"/>
                  </a:lnTo>
                  <a:lnTo>
                    <a:pt x="10" y="365"/>
                  </a:lnTo>
                  <a:lnTo>
                    <a:pt x="15" y="380"/>
                  </a:lnTo>
                  <a:lnTo>
                    <a:pt x="21" y="394"/>
                  </a:lnTo>
                  <a:lnTo>
                    <a:pt x="28" y="408"/>
                  </a:lnTo>
                  <a:lnTo>
                    <a:pt x="36" y="422"/>
                  </a:lnTo>
                  <a:lnTo>
                    <a:pt x="46" y="436"/>
                  </a:lnTo>
                  <a:lnTo>
                    <a:pt x="56" y="449"/>
                  </a:lnTo>
                  <a:lnTo>
                    <a:pt x="67" y="461"/>
                  </a:lnTo>
                  <a:lnTo>
                    <a:pt x="78" y="474"/>
                  </a:lnTo>
                  <a:lnTo>
                    <a:pt x="91" y="486"/>
                  </a:lnTo>
                  <a:lnTo>
                    <a:pt x="105" y="497"/>
                  </a:lnTo>
                  <a:lnTo>
                    <a:pt x="119" y="508"/>
                  </a:lnTo>
                  <a:lnTo>
                    <a:pt x="134" y="519"/>
                  </a:lnTo>
                  <a:lnTo>
                    <a:pt x="150" y="529"/>
                  </a:lnTo>
                  <a:lnTo>
                    <a:pt x="166" y="538"/>
                  </a:lnTo>
                  <a:lnTo>
                    <a:pt x="184" y="547"/>
                  </a:lnTo>
                  <a:lnTo>
                    <a:pt x="202" y="556"/>
                  </a:lnTo>
                  <a:lnTo>
                    <a:pt x="220" y="564"/>
                  </a:lnTo>
                  <a:lnTo>
                    <a:pt x="239" y="571"/>
                  </a:lnTo>
                  <a:lnTo>
                    <a:pt x="259" y="578"/>
                  </a:lnTo>
                  <a:lnTo>
                    <a:pt x="279" y="584"/>
                  </a:lnTo>
                  <a:lnTo>
                    <a:pt x="300" y="589"/>
                  </a:lnTo>
                  <a:lnTo>
                    <a:pt x="321" y="594"/>
                  </a:lnTo>
                  <a:lnTo>
                    <a:pt x="343" y="598"/>
                  </a:lnTo>
                  <a:lnTo>
                    <a:pt x="365" y="602"/>
                  </a:lnTo>
                  <a:lnTo>
                    <a:pt x="387" y="604"/>
                  </a:lnTo>
                  <a:lnTo>
                    <a:pt x="410" y="606"/>
                  </a:lnTo>
                  <a:lnTo>
                    <a:pt x="433" y="607"/>
                  </a:lnTo>
                  <a:lnTo>
                    <a:pt x="457" y="608"/>
                  </a:lnTo>
                  <a:lnTo>
                    <a:pt x="480" y="607"/>
                  </a:lnTo>
                  <a:lnTo>
                    <a:pt x="503" y="606"/>
                  </a:lnTo>
                  <a:lnTo>
                    <a:pt x="526" y="604"/>
                  </a:lnTo>
                  <a:lnTo>
                    <a:pt x="549" y="602"/>
                  </a:lnTo>
                  <a:lnTo>
                    <a:pt x="571" y="598"/>
                  </a:lnTo>
                  <a:lnTo>
                    <a:pt x="592" y="594"/>
                  </a:lnTo>
                  <a:lnTo>
                    <a:pt x="613" y="589"/>
                  </a:lnTo>
                  <a:lnTo>
                    <a:pt x="634" y="584"/>
                  </a:lnTo>
                  <a:lnTo>
                    <a:pt x="654" y="578"/>
                  </a:lnTo>
                  <a:lnTo>
                    <a:pt x="674" y="571"/>
                  </a:lnTo>
                  <a:lnTo>
                    <a:pt x="693" y="564"/>
                  </a:lnTo>
                  <a:lnTo>
                    <a:pt x="712" y="556"/>
                  </a:lnTo>
                  <a:lnTo>
                    <a:pt x="729" y="547"/>
                  </a:lnTo>
                  <a:lnTo>
                    <a:pt x="747" y="538"/>
                  </a:lnTo>
                  <a:lnTo>
                    <a:pt x="763" y="529"/>
                  </a:lnTo>
                  <a:lnTo>
                    <a:pt x="779" y="519"/>
                  </a:lnTo>
                  <a:lnTo>
                    <a:pt x="794" y="508"/>
                  </a:lnTo>
                  <a:lnTo>
                    <a:pt x="808" y="497"/>
                  </a:lnTo>
                  <a:lnTo>
                    <a:pt x="822" y="486"/>
                  </a:lnTo>
                  <a:lnTo>
                    <a:pt x="835" y="474"/>
                  </a:lnTo>
                  <a:lnTo>
                    <a:pt x="847" y="461"/>
                  </a:lnTo>
                  <a:lnTo>
                    <a:pt x="858" y="449"/>
                  </a:lnTo>
                  <a:lnTo>
                    <a:pt x="868" y="436"/>
                  </a:lnTo>
                  <a:lnTo>
                    <a:pt x="877" y="422"/>
                  </a:lnTo>
                  <a:lnTo>
                    <a:pt x="885" y="408"/>
                  </a:lnTo>
                  <a:lnTo>
                    <a:pt x="892" y="394"/>
                  </a:lnTo>
                  <a:lnTo>
                    <a:pt x="898" y="380"/>
                  </a:lnTo>
                  <a:lnTo>
                    <a:pt x="903" y="365"/>
                  </a:lnTo>
                  <a:lnTo>
                    <a:pt x="907" y="350"/>
                  </a:lnTo>
                  <a:lnTo>
                    <a:pt x="910" y="335"/>
                  </a:lnTo>
                  <a:lnTo>
                    <a:pt x="912" y="319"/>
                  </a:lnTo>
                  <a:lnTo>
                    <a:pt x="913" y="304"/>
                  </a:lnTo>
                  <a:lnTo>
                    <a:pt x="912" y="288"/>
                  </a:lnTo>
                  <a:lnTo>
                    <a:pt x="910" y="273"/>
                  </a:lnTo>
                  <a:lnTo>
                    <a:pt x="907" y="258"/>
                  </a:lnTo>
                  <a:lnTo>
                    <a:pt x="903" y="243"/>
                  </a:lnTo>
                  <a:lnTo>
                    <a:pt x="898" y="228"/>
                  </a:lnTo>
                  <a:lnTo>
                    <a:pt x="892" y="213"/>
                  </a:lnTo>
                  <a:lnTo>
                    <a:pt x="885" y="199"/>
                  </a:lnTo>
                  <a:lnTo>
                    <a:pt x="877" y="186"/>
                  </a:lnTo>
                  <a:lnTo>
                    <a:pt x="868" y="172"/>
                  </a:lnTo>
                  <a:lnTo>
                    <a:pt x="858" y="159"/>
                  </a:lnTo>
                  <a:lnTo>
                    <a:pt x="847" y="146"/>
                  </a:lnTo>
                  <a:lnTo>
                    <a:pt x="835" y="134"/>
                  </a:lnTo>
                  <a:lnTo>
                    <a:pt x="822" y="122"/>
                  </a:lnTo>
                  <a:lnTo>
                    <a:pt x="808" y="111"/>
                  </a:lnTo>
                  <a:lnTo>
                    <a:pt x="794" y="100"/>
                  </a:lnTo>
                  <a:lnTo>
                    <a:pt x="779" y="89"/>
                  </a:lnTo>
                  <a:lnTo>
                    <a:pt x="763" y="79"/>
                  </a:lnTo>
                  <a:lnTo>
                    <a:pt x="747" y="69"/>
                  </a:lnTo>
                  <a:lnTo>
                    <a:pt x="729" y="60"/>
                  </a:lnTo>
                  <a:lnTo>
                    <a:pt x="712" y="52"/>
                  </a:lnTo>
                  <a:lnTo>
                    <a:pt x="693" y="44"/>
                  </a:lnTo>
                  <a:lnTo>
                    <a:pt x="674" y="37"/>
                  </a:lnTo>
                  <a:lnTo>
                    <a:pt x="654" y="30"/>
                  </a:lnTo>
                  <a:lnTo>
                    <a:pt x="634" y="24"/>
                  </a:lnTo>
                  <a:lnTo>
                    <a:pt x="613" y="18"/>
                  </a:lnTo>
                  <a:lnTo>
                    <a:pt x="592" y="14"/>
                  </a:lnTo>
                  <a:lnTo>
                    <a:pt x="571" y="9"/>
                  </a:lnTo>
                  <a:lnTo>
                    <a:pt x="549" y="6"/>
                  </a:lnTo>
                  <a:lnTo>
                    <a:pt x="526" y="3"/>
                  </a:lnTo>
                  <a:lnTo>
                    <a:pt x="503" y="2"/>
                  </a:lnTo>
                  <a:lnTo>
                    <a:pt x="480" y="0"/>
                  </a:lnTo>
                  <a:lnTo>
                    <a:pt x="457" y="0"/>
                  </a:lnTo>
                  <a:close/>
                </a:path>
              </a:pathLst>
            </a:custGeom>
            <a:solidFill>
              <a:srgbClr val="279C9C"/>
            </a:solidFill>
            <a:ln w="9525">
              <a:noFill/>
              <a:round/>
              <a:headEnd/>
              <a:tailEnd/>
            </a:ln>
          </p:spPr>
          <p:txBody>
            <a:bodyPr/>
            <a:lstStyle/>
            <a:p>
              <a:endParaRPr lang="en-US"/>
            </a:p>
          </p:txBody>
        </p:sp>
        <p:sp>
          <p:nvSpPr>
            <p:cNvPr id="274540" name="Line 3180"/>
            <p:cNvSpPr>
              <a:spLocks noChangeShapeType="1"/>
            </p:cNvSpPr>
            <p:nvPr/>
          </p:nvSpPr>
          <p:spPr bwMode="auto">
            <a:xfrm flipH="1">
              <a:off x="436" y="2751"/>
              <a:ext cx="24" cy="1"/>
            </a:xfrm>
            <a:prstGeom prst="line">
              <a:avLst/>
            </a:prstGeom>
            <a:noFill/>
            <a:ln w="9525">
              <a:solidFill>
                <a:srgbClr val="3691A4"/>
              </a:solidFill>
              <a:miter lim="800000"/>
              <a:headEnd/>
              <a:tailEnd/>
            </a:ln>
          </p:spPr>
          <p:txBody>
            <a:bodyPr/>
            <a:lstStyle/>
            <a:p>
              <a:endParaRPr lang="en-US"/>
            </a:p>
          </p:txBody>
        </p:sp>
        <p:sp>
          <p:nvSpPr>
            <p:cNvPr id="274541" name="Line 3181"/>
            <p:cNvSpPr>
              <a:spLocks noChangeShapeType="1"/>
            </p:cNvSpPr>
            <p:nvPr/>
          </p:nvSpPr>
          <p:spPr bwMode="auto">
            <a:xfrm flipH="1">
              <a:off x="413" y="2751"/>
              <a:ext cx="23" cy="2"/>
            </a:xfrm>
            <a:prstGeom prst="line">
              <a:avLst/>
            </a:prstGeom>
            <a:noFill/>
            <a:ln w="9525">
              <a:solidFill>
                <a:srgbClr val="3690A2"/>
              </a:solidFill>
              <a:miter lim="800000"/>
              <a:headEnd/>
              <a:tailEnd/>
            </a:ln>
          </p:spPr>
          <p:txBody>
            <a:bodyPr/>
            <a:lstStyle/>
            <a:p>
              <a:endParaRPr lang="en-US"/>
            </a:p>
          </p:txBody>
        </p:sp>
        <p:sp>
          <p:nvSpPr>
            <p:cNvPr id="274542" name="Line 3182"/>
            <p:cNvSpPr>
              <a:spLocks noChangeShapeType="1"/>
            </p:cNvSpPr>
            <p:nvPr/>
          </p:nvSpPr>
          <p:spPr bwMode="auto">
            <a:xfrm flipH="1">
              <a:off x="390" y="2753"/>
              <a:ext cx="23" cy="1"/>
            </a:xfrm>
            <a:prstGeom prst="line">
              <a:avLst/>
            </a:prstGeom>
            <a:noFill/>
            <a:ln w="9525">
              <a:solidFill>
                <a:srgbClr val="358FA0"/>
              </a:solidFill>
              <a:miter lim="800000"/>
              <a:headEnd/>
              <a:tailEnd/>
            </a:ln>
          </p:spPr>
          <p:txBody>
            <a:bodyPr/>
            <a:lstStyle/>
            <a:p>
              <a:endParaRPr lang="en-US"/>
            </a:p>
          </p:txBody>
        </p:sp>
        <p:sp>
          <p:nvSpPr>
            <p:cNvPr id="274543" name="Line 3183"/>
            <p:cNvSpPr>
              <a:spLocks noChangeShapeType="1"/>
            </p:cNvSpPr>
            <p:nvPr/>
          </p:nvSpPr>
          <p:spPr bwMode="auto">
            <a:xfrm flipH="1">
              <a:off x="368" y="2754"/>
              <a:ext cx="22" cy="3"/>
            </a:xfrm>
            <a:prstGeom prst="line">
              <a:avLst/>
            </a:prstGeom>
            <a:noFill/>
            <a:ln w="9525">
              <a:solidFill>
                <a:srgbClr val="358D9F"/>
              </a:solidFill>
              <a:miter lim="800000"/>
              <a:headEnd/>
              <a:tailEnd/>
            </a:ln>
          </p:spPr>
          <p:txBody>
            <a:bodyPr/>
            <a:lstStyle/>
            <a:p>
              <a:endParaRPr lang="en-US"/>
            </a:p>
          </p:txBody>
        </p:sp>
        <p:sp>
          <p:nvSpPr>
            <p:cNvPr id="274544" name="Line 3184"/>
            <p:cNvSpPr>
              <a:spLocks noChangeShapeType="1"/>
            </p:cNvSpPr>
            <p:nvPr/>
          </p:nvSpPr>
          <p:spPr bwMode="auto">
            <a:xfrm flipH="1">
              <a:off x="346" y="2757"/>
              <a:ext cx="22" cy="3"/>
            </a:xfrm>
            <a:prstGeom prst="line">
              <a:avLst/>
            </a:prstGeom>
            <a:noFill/>
            <a:ln w="9525">
              <a:solidFill>
                <a:srgbClr val="348C9D"/>
              </a:solidFill>
              <a:miter lim="800000"/>
              <a:headEnd/>
              <a:tailEnd/>
            </a:ln>
          </p:spPr>
          <p:txBody>
            <a:bodyPr/>
            <a:lstStyle/>
            <a:p>
              <a:endParaRPr lang="en-US"/>
            </a:p>
          </p:txBody>
        </p:sp>
        <p:sp>
          <p:nvSpPr>
            <p:cNvPr id="274545" name="Line 3185"/>
            <p:cNvSpPr>
              <a:spLocks noChangeShapeType="1"/>
            </p:cNvSpPr>
            <p:nvPr/>
          </p:nvSpPr>
          <p:spPr bwMode="auto">
            <a:xfrm flipH="1">
              <a:off x="324" y="2760"/>
              <a:ext cx="22" cy="5"/>
            </a:xfrm>
            <a:prstGeom prst="line">
              <a:avLst/>
            </a:prstGeom>
            <a:noFill/>
            <a:ln w="9525">
              <a:solidFill>
                <a:srgbClr val="348A9C"/>
              </a:solidFill>
              <a:miter lim="800000"/>
              <a:headEnd/>
              <a:tailEnd/>
            </a:ln>
          </p:spPr>
          <p:txBody>
            <a:bodyPr/>
            <a:lstStyle/>
            <a:p>
              <a:endParaRPr lang="en-US"/>
            </a:p>
          </p:txBody>
        </p:sp>
        <p:sp>
          <p:nvSpPr>
            <p:cNvPr id="274546" name="Line 3186"/>
            <p:cNvSpPr>
              <a:spLocks noChangeShapeType="1"/>
            </p:cNvSpPr>
            <p:nvPr/>
          </p:nvSpPr>
          <p:spPr bwMode="auto">
            <a:xfrm flipH="1">
              <a:off x="303" y="2765"/>
              <a:ext cx="21" cy="4"/>
            </a:xfrm>
            <a:prstGeom prst="line">
              <a:avLst/>
            </a:prstGeom>
            <a:noFill/>
            <a:ln w="9525">
              <a:solidFill>
                <a:srgbClr val="348B9C"/>
              </a:solidFill>
              <a:miter lim="800000"/>
              <a:headEnd/>
              <a:tailEnd/>
            </a:ln>
          </p:spPr>
          <p:txBody>
            <a:bodyPr/>
            <a:lstStyle/>
            <a:p>
              <a:endParaRPr lang="en-US"/>
            </a:p>
          </p:txBody>
        </p:sp>
        <p:sp>
          <p:nvSpPr>
            <p:cNvPr id="274547" name="Line 3187"/>
            <p:cNvSpPr>
              <a:spLocks noChangeShapeType="1"/>
            </p:cNvSpPr>
            <p:nvPr/>
          </p:nvSpPr>
          <p:spPr bwMode="auto">
            <a:xfrm flipH="1">
              <a:off x="282" y="2769"/>
              <a:ext cx="21" cy="6"/>
            </a:xfrm>
            <a:prstGeom prst="line">
              <a:avLst/>
            </a:prstGeom>
            <a:noFill/>
            <a:ln w="9525">
              <a:solidFill>
                <a:srgbClr val="348C9E"/>
              </a:solidFill>
              <a:miter lim="800000"/>
              <a:headEnd/>
              <a:tailEnd/>
            </a:ln>
          </p:spPr>
          <p:txBody>
            <a:bodyPr/>
            <a:lstStyle/>
            <a:p>
              <a:endParaRPr lang="en-US"/>
            </a:p>
          </p:txBody>
        </p:sp>
        <p:sp>
          <p:nvSpPr>
            <p:cNvPr id="274548" name="Line 3188"/>
            <p:cNvSpPr>
              <a:spLocks noChangeShapeType="1"/>
            </p:cNvSpPr>
            <p:nvPr/>
          </p:nvSpPr>
          <p:spPr bwMode="auto">
            <a:xfrm flipH="1">
              <a:off x="262" y="2775"/>
              <a:ext cx="20" cy="6"/>
            </a:xfrm>
            <a:prstGeom prst="line">
              <a:avLst/>
            </a:prstGeom>
            <a:noFill/>
            <a:ln w="9525">
              <a:solidFill>
                <a:srgbClr val="358D9F"/>
              </a:solidFill>
              <a:miter lim="800000"/>
              <a:headEnd/>
              <a:tailEnd/>
            </a:ln>
          </p:spPr>
          <p:txBody>
            <a:bodyPr/>
            <a:lstStyle/>
            <a:p>
              <a:endParaRPr lang="en-US"/>
            </a:p>
          </p:txBody>
        </p:sp>
        <p:sp>
          <p:nvSpPr>
            <p:cNvPr id="274549" name="Line 3189"/>
            <p:cNvSpPr>
              <a:spLocks noChangeShapeType="1"/>
            </p:cNvSpPr>
            <p:nvPr/>
          </p:nvSpPr>
          <p:spPr bwMode="auto">
            <a:xfrm flipH="1">
              <a:off x="242" y="2781"/>
              <a:ext cx="20" cy="7"/>
            </a:xfrm>
            <a:prstGeom prst="line">
              <a:avLst/>
            </a:prstGeom>
            <a:noFill/>
            <a:ln w="9525">
              <a:solidFill>
                <a:srgbClr val="358FA1"/>
              </a:solidFill>
              <a:miter lim="800000"/>
              <a:headEnd/>
              <a:tailEnd/>
            </a:ln>
          </p:spPr>
          <p:txBody>
            <a:bodyPr/>
            <a:lstStyle/>
            <a:p>
              <a:endParaRPr lang="en-US"/>
            </a:p>
          </p:txBody>
        </p:sp>
        <p:sp>
          <p:nvSpPr>
            <p:cNvPr id="274550" name="Line 3190"/>
            <p:cNvSpPr>
              <a:spLocks noChangeShapeType="1"/>
            </p:cNvSpPr>
            <p:nvPr/>
          </p:nvSpPr>
          <p:spPr bwMode="auto">
            <a:xfrm flipH="1">
              <a:off x="223" y="2788"/>
              <a:ext cx="19" cy="7"/>
            </a:xfrm>
            <a:prstGeom prst="line">
              <a:avLst/>
            </a:prstGeom>
            <a:noFill/>
            <a:ln w="9525">
              <a:solidFill>
                <a:srgbClr val="3690A2"/>
              </a:solidFill>
              <a:miter lim="800000"/>
              <a:headEnd/>
              <a:tailEnd/>
            </a:ln>
          </p:spPr>
          <p:txBody>
            <a:bodyPr/>
            <a:lstStyle/>
            <a:p>
              <a:endParaRPr lang="en-US"/>
            </a:p>
          </p:txBody>
        </p:sp>
        <p:sp>
          <p:nvSpPr>
            <p:cNvPr id="274551" name="Line 3191"/>
            <p:cNvSpPr>
              <a:spLocks noChangeShapeType="1"/>
            </p:cNvSpPr>
            <p:nvPr/>
          </p:nvSpPr>
          <p:spPr bwMode="auto">
            <a:xfrm flipH="1">
              <a:off x="205" y="2795"/>
              <a:ext cx="18" cy="8"/>
            </a:xfrm>
            <a:prstGeom prst="line">
              <a:avLst/>
            </a:prstGeom>
            <a:noFill/>
            <a:ln w="9525">
              <a:solidFill>
                <a:srgbClr val="3692A4"/>
              </a:solidFill>
              <a:miter lim="800000"/>
              <a:headEnd/>
              <a:tailEnd/>
            </a:ln>
          </p:spPr>
          <p:txBody>
            <a:bodyPr/>
            <a:lstStyle/>
            <a:p>
              <a:endParaRPr lang="en-US"/>
            </a:p>
          </p:txBody>
        </p:sp>
        <p:sp>
          <p:nvSpPr>
            <p:cNvPr id="274552" name="Line 3192"/>
            <p:cNvSpPr>
              <a:spLocks noChangeShapeType="1"/>
            </p:cNvSpPr>
            <p:nvPr/>
          </p:nvSpPr>
          <p:spPr bwMode="auto">
            <a:xfrm flipH="1">
              <a:off x="187" y="2803"/>
              <a:ext cx="18" cy="8"/>
            </a:xfrm>
            <a:prstGeom prst="line">
              <a:avLst/>
            </a:prstGeom>
            <a:noFill/>
            <a:ln w="9525">
              <a:solidFill>
                <a:srgbClr val="3793A6"/>
              </a:solidFill>
              <a:miter lim="800000"/>
              <a:headEnd/>
              <a:tailEnd/>
            </a:ln>
          </p:spPr>
          <p:txBody>
            <a:bodyPr/>
            <a:lstStyle/>
            <a:p>
              <a:endParaRPr lang="en-US"/>
            </a:p>
          </p:txBody>
        </p:sp>
        <p:sp>
          <p:nvSpPr>
            <p:cNvPr id="274553" name="Line 3193"/>
            <p:cNvSpPr>
              <a:spLocks noChangeShapeType="1"/>
            </p:cNvSpPr>
            <p:nvPr/>
          </p:nvSpPr>
          <p:spPr bwMode="auto">
            <a:xfrm flipH="1">
              <a:off x="169" y="2811"/>
              <a:ext cx="18" cy="9"/>
            </a:xfrm>
            <a:prstGeom prst="line">
              <a:avLst/>
            </a:prstGeom>
            <a:noFill/>
            <a:ln w="9525">
              <a:solidFill>
                <a:srgbClr val="3795A7"/>
              </a:solidFill>
              <a:miter lim="800000"/>
              <a:headEnd/>
              <a:tailEnd/>
            </a:ln>
          </p:spPr>
          <p:txBody>
            <a:bodyPr/>
            <a:lstStyle/>
            <a:p>
              <a:endParaRPr lang="en-US"/>
            </a:p>
          </p:txBody>
        </p:sp>
        <p:sp>
          <p:nvSpPr>
            <p:cNvPr id="274554" name="Line 3194"/>
            <p:cNvSpPr>
              <a:spLocks noChangeShapeType="1"/>
            </p:cNvSpPr>
            <p:nvPr/>
          </p:nvSpPr>
          <p:spPr bwMode="auto">
            <a:xfrm flipH="1">
              <a:off x="153" y="2820"/>
              <a:ext cx="16" cy="10"/>
            </a:xfrm>
            <a:prstGeom prst="line">
              <a:avLst/>
            </a:prstGeom>
            <a:noFill/>
            <a:ln w="9525">
              <a:solidFill>
                <a:srgbClr val="3896A9"/>
              </a:solidFill>
              <a:miter lim="800000"/>
              <a:headEnd/>
              <a:tailEnd/>
            </a:ln>
          </p:spPr>
          <p:txBody>
            <a:bodyPr/>
            <a:lstStyle/>
            <a:p>
              <a:endParaRPr lang="en-US"/>
            </a:p>
          </p:txBody>
        </p:sp>
        <p:sp>
          <p:nvSpPr>
            <p:cNvPr id="274555" name="Line 3195"/>
            <p:cNvSpPr>
              <a:spLocks noChangeShapeType="1"/>
            </p:cNvSpPr>
            <p:nvPr/>
          </p:nvSpPr>
          <p:spPr bwMode="auto">
            <a:xfrm flipH="1">
              <a:off x="137" y="2830"/>
              <a:ext cx="16" cy="10"/>
            </a:xfrm>
            <a:prstGeom prst="line">
              <a:avLst/>
            </a:prstGeom>
            <a:noFill/>
            <a:ln w="9525">
              <a:solidFill>
                <a:srgbClr val="3998AB"/>
              </a:solidFill>
              <a:miter lim="800000"/>
              <a:headEnd/>
              <a:tailEnd/>
            </a:ln>
          </p:spPr>
          <p:txBody>
            <a:bodyPr/>
            <a:lstStyle/>
            <a:p>
              <a:endParaRPr lang="en-US"/>
            </a:p>
          </p:txBody>
        </p:sp>
        <p:sp>
          <p:nvSpPr>
            <p:cNvPr id="274556" name="Line 3196"/>
            <p:cNvSpPr>
              <a:spLocks noChangeShapeType="1"/>
            </p:cNvSpPr>
            <p:nvPr/>
          </p:nvSpPr>
          <p:spPr bwMode="auto">
            <a:xfrm flipH="1">
              <a:off x="122" y="2840"/>
              <a:ext cx="15" cy="11"/>
            </a:xfrm>
            <a:prstGeom prst="line">
              <a:avLst/>
            </a:prstGeom>
            <a:noFill/>
            <a:ln w="9525">
              <a:solidFill>
                <a:srgbClr val="3999AC"/>
              </a:solidFill>
              <a:miter lim="800000"/>
              <a:headEnd/>
              <a:tailEnd/>
            </a:ln>
          </p:spPr>
          <p:txBody>
            <a:bodyPr/>
            <a:lstStyle/>
            <a:p>
              <a:endParaRPr lang="en-US"/>
            </a:p>
          </p:txBody>
        </p:sp>
        <p:sp>
          <p:nvSpPr>
            <p:cNvPr id="274557" name="Line 3197"/>
            <p:cNvSpPr>
              <a:spLocks noChangeShapeType="1"/>
            </p:cNvSpPr>
            <p:nvPr/>
          </p:nvSpPr>
          <p:spPr bwMode="auto">
            <a:xfrm flipH="1">
              <a:off x="108" y="2851"/>
              <a:ext cx="14" cy="11"/>
            </a:xfrm>
            <a:prstGeom prst="line">
              <a:avLst/>
            </a:prstGeom>
            <a:noFill/>
            <a:ln w="9525">
              <a:solidFill>
                <a:srgbClr val="3A9BAE"/>
              </a:solidFill>
              <a:miter lim="800000"/>
              <a:headEnd/>
              <a:tailEnd/>
            </a:ln>
          </p:spPr>
          <p:txBody>
            <a:bodyPr/>
            <a:lstStyle/>
            <a:p>
              <a:endParaRPr lang="en-US"/>
            </a:p>
          </p:txBody>
        </p:sp>
        <p:sp>
          <p:nvSpPr>
            <p:cNvPr id="274558" name="Line 3198"/>
            <p:cNvSpPr>
              <a:spLocks noChangeShapeType="1"/>
            </p:cNvSpPr>
            <p:nvPr/>
          </p:nvSpPr>
          <p:spPr bwMode="auto">
            <a:xfrm flipH="1">
              <a:off x="94" y="2862"/>
              <a:ext cx="14" cy="11"/>
            </a:xfrm>
            <a:prstGeom prst="line">
              <a:avLst/>
            </a:prstGeom>
            <a:noFill/>
            <a:ln w="9525">
              <a:solidFill>
                <a:srgbClr val="3A9CB0"/>
              </a:solidFill>
              <a:miter lim="800000"/>
              <a:headEnd/>
              <a:tailEnd/>
            </a:ln>
          </p:spPr>
          <p:txBody>
            <a:bodyPr/>
            <a:lstStyle/>
            <a:p>
              <a:endParaRPr lang="en-US"/>
            </a:p>
          </p:txBody>
        </p:sp>
        <p:sp>
          <p:nvSpPr>
            <p:cNvPr id="274559" name="Line 3199"/>
            <p:cNvSpPr>
              <a:spLocks noChangeShapeType="1"/>
            </p:cNvSpPr>
            <p:nvPr/>
          </p:nvSpPr>
          <p:spPr bwMode="auto">
            <a:xfrm flipH="1">
              <a:off x="81" y="2873"/>
              <a:ext cx="13" cy="12"/>
            </a:xfrm>
            <a:prstGeom prst="line">
              <a:avLst/>
            </a:prstGeom>
            <a:noFill/>
            <a:ln w="9525">
              <a:solidFill>
                <a:srgbClr val="3B9EB2"/>
              </a:solidFill>
              <a:miter lim="800000"/>
              <a:headEnd/>
              <a:tailEnd/>
            </a:ln>
          </p:spPr>
          <p:txBody>
            <a:bodyPr/>
            <a:lstStyle/>
            <a:p>
              <a:endParaRPr lang="en-US"/>
            </a:p>
          </p:txBody>
        </p:sp>
        <p:sp>
          <p:nvSpPr>
            <p:cNvPr id="274560" name="Line 3200"/>
            <p:cNvSpPr>
              <a:spLocks noChangeShapeType="1"/>
            </p:cNvSpPr>
            <p:nvPr/>
          </p:nvSpPr>
          <p:spPr bwMode="auto">
            <a:xfrm flipH="1">
              <a:off x="70" y="2885"/>
              <a:ext cx="11" cy="12"/>
            </a:xfrm>
            <a:prstGeom prst="line">
              <a:avLst/>
            </a:prstGeom>
            <a:noFill/>
            <a:ln w="9525">
              <a:solidFill>
                <a:srgbClr val="3B9FB3"/>
              </a:solidFill>
              <a:miter lim="800000"/>
              <a:headEnd/>
              <a:tailEnd/>
            </a:ln>
          </p:spPr>
          <p:txBody>
            <a:bodyPr/>
            <a:lstStyle/>
            <a:p>
              <a:endParaRPr lang="en-US"/>
            </a:p>
          </p:txBody>
        </p:sp>
        <p:sp>
          <p:nvSpPr>
            <p:cNvPr id="274561" name="Line 3201"/>
            <p:cNvSpPr>
              <a:spLocks noChangeShapeType="1"/>
            </p:cNvSpPr>
            <p:nvPr/>
          </p:nvSpPr>
          <p:spPr bwMode="auto">
            <a:xfrm flipH="1">
              <a:off x="59" y="2897"/>
              <a:ext cx="11" cy="13"/>
            </a:xfrm>
            <a:prstGeom prst="line">
              <a:avLst/>
            </a:prstGeom>
            <a:noFill/>
            <a:ln w="9525">
              <a:solidFill>
                <a:srgbClr val="3CA1B5"/>
              </a:solidFill>
              <a:miter lim="800000"/>
              <a:headEnd/>
              <a:tailEnd/>
            </a:ln>
          </p:spPr>
          <p:txBody>
            <a:bodyPr/>
            <a:lstStyle/>
            <a:p>
              <a:endParaRPr lang="en-US"/>
            </a:p>
          </p:txBody>
        </p:sp>
        <p:sp>
          <p:nvSpPr>
            <p:cNvPr id="274562" name="Line 3202"/>
            <p:cNvSpPr>
              <a:spLocks noChangeShapeType="1"/>
            </p:cNvSpPr>
            <p:nvPr/>
          </p:nvSpPr>
          <p:spPr bwMode="auto">
            <a:xfrm flipH="1">
              <a:off x="49" y="2910"/>
              <a:ext cx="10" cy="13"/>
            </a:xfrm>
            <a:prstGeom prst="line">
              <a:avLst/>
            </a:prstGeom>
            <a:noFill/>
            <a:ln w="9525">
              <a:solidFill>
                <a:srgbClr val="3DA2B7"/>
              </a:solidFill>
              <a:miter lim="800000"/>
              <a:headEnd/>
              <a:tailEnd/>
            </a:ln>
          </p:spPr>
          <p:txBody>
            <a:bodyPr/>
            <a:lstStyle/>
            <a:p>
              <a:endParaRPr lang="en-US"/>
            </a:p>
          </p:txBody>
        </p:sp>
        <p:sp>
          <p:nvSpPr>
            <p:cNvPr id="274563" name="Line 3203"/>
            <p:cNvSpPr>
              <a:spLocks noChangeShapeType="1"/>
            </p:cNvSpPr>
            <p:nvPr/>
          </p:nvSpPr>
          <p:spPr bwMode="auto">
            <a:xfrm flipH="1">
              <a:off x="39" y="2923"/>
              <a:ext cx="10" cy="14"/>
            </a:xfrm>
            <a:prstGeom prst="line">
              <a:avLst/>
            </a:prstGeom>
            <a:noFill/>
            <a:ln w="9525">
              <a:solidFill>
                <a:srgbClr val="3DA4B8"/>
              </a:solidFill>
              <a:miter lim="800000"/>
              <a:headEnd/>
              <a:tailEnd/>
            </a:ln>
          </p:spPr>
          <p:txBody>
            <a:bodyPr/>
            <a:lstStyle/>
            <a:p>
              <a:endParaRPr lang="en-US"/>
            </a:p>
          </p:txBody>
        </p:sp>
        <p:sp>
          <p:nvSpPr>
            <p:cNvPr id="274564" name="Line 3204"/>
            <p:cNvSpPr>
              <a:spLocks noChangeShapeType="1"/>
            </p:cNvSpPr>
            <p:nvPr/>
          </p:nvSpPr>
          <p:spPr bwMode="auto">
            <a:xfrm flipH="1">
              <a:off x="31" y="2937"/>
              <a:ext cx="8" cy="13"/>
            </a:xfrm>
            <a:prstGeom prst="line">
              <a:avLst/>
            </a:prstGeom>
            <a:noFill/>
            <a:ln w="9525">
              <a:solidFill>
                <a:srgbClr val="3EA5BA"/>
              </a:solidFill>
              <a:miter lim="800000"/>
              <a:headEnd/>
              <a:tailEnd/>
            </a:ln>
          </p:spPr>
          <p:txBody>
            <a:bodyPr/>
            <a:lstStyle/>
            <a:p>
              <a:endParaRPr lang="en-US"/>
            </a:p>
          </p:txBody>
        </p:sp>
        <p:sp>
          <p:nvSpPr>
            <p:cNvPr id="274565" name="Line 3205"/>
            <p:cNvSpPr>
              <a:spLocks noChangeShapeType="1"/>
            </p:cNvSpPr>
            <p:nvPr/>
          </p:nvSpPr>
          <p:spPr bwMode="auto">
            <a:xfrm flipH="1">
              <a:off x="24" y="2950"/>
              <a:ext cx="7" cy="14"/>
            </a:xfrm>
            <a:prstGeom prst="line">
              <a:avLst/>
            </a:prstGeom>
            <a:noFill/>
            <a:ln w="9525">
              <a:solidFill>
                <a:srgbClr val="3EA6BB"/>
              </a:solidFill>
              <a:miter lim="800000"/>
              <a:headEnd/>
              <a:tailEnd/>
            </a:ln>
          </p:spPr>
          <p:txBody>
            <a:bodyPr/>
            <a:lstStyle/>
            <a:p>
              <a:endParaRPr lang="en-US"/>
            </a:p>
          </p:txBody>
        </p:sp>
        <p:sp>
          <p:nvSpPr>
            <p:cNvPr id="274566" name="Line 3206"/>
            <p:cNvSpPr>
              <a:spLocks noChangeShapeType="1"/>
            </p:cNvSpPr>
            <p:nvPr/>
          </p:nvSpPr>
          <p:spPr bwMode="auto">
            <a:xfrm flipH="1">
              <a:off x="18" y="2964"/>
              <a:ext cx="6" cy="15"/>
            </a:xfrm>
            <a:prstGeom prst="line">
              <a:avLst/>
            </a:prstGeom>
            <a:noFill/>
            <a:ln w="9525">
              <a:solidFill>
                <a:srgbClr val="3EA7BC"/>
              </a:solidFill>
              <a:miter lim="800000"/>
              <a:headEnd/>
              <a:tailEnd/>
            </a:ln>
          </p:spPr>
          <p:txBody>
            <a:bodyPr/>
            <a:lstStyle/>
            <a:p>
              <a:endParaRPr lang="en-US"/>
            </a:p>
          </p:txBody>
        </p:sp>
        <p:sp>
          <p:nvSpPr>
            <p:cNvPr id="274567" name="Line 3207"/>
            <p:cNvSpPr>
              <a:spLocks noChangeShapeType="1"/>
            </p:cNvSpPr>
            <p:nvPr/>
          </p:nvSpPr>
          <p:spPr bwMode="auto">
            <a:xfrm flipH="1">
              <a:off x="13" y="2979"/>
              <a:ext cx="5" cy="15"/>
            </a:xfrm>
            <a:prstGeom prst="line">
              <a:avLst/>
            </a:prstGeom>
            <a:noFill/>
            <a:ln w="9525">
              <a:solidFill>
                <a:srgbClr val="3FA9BE"/>
              </a:solidFill>
              <a:miter lim="800000"/>
              <a:headEnd/>
              <a:tailEnd/>
            </a:ln>
          </p:spPr>
          <p:txBody>
            <a:bodyPr/>
            <a:lstStyle/>
            <a:p>
              <a:endParaRPr lang="en-US"/>
            </a:p>
          </p:txBody>
        </p:sp>
        <p:sp>
          <p:nvSpPr>
            <p:cNvPr id="274568" name="Line 3208"/>
            <p:cNvSpPr>
              <a:spLocks noChangeShapeType="1"/>
            </p:cNvSpPr>
            <p:nvPr/>
          </p:nvSpPr>
          <p:spPr bwMode="auto">
            <a:xfrm flipH="1">
              <a:off x="9" y="2994"/>
              <a:ext cx="4" cy="15"/>
            </a:xfrm>
            <a:prstGeom prst="line">
              <a:avLst/>
            </a:prstGeom>
            <a:noFill/>
            <a:ln w="9525">
              <a:solidFill>
                <a:srgbClr val="3FA9BF"/>
              </a:solidFill>
              <a:miter lim="800000"/>
              <a:headEnd/>
              <a:tailEnd/>
            </a:ln>
          </p:spPr>
          <p:txBody>
            <a:bodyPr/>
            <a:lstStyle/>
            <a:p>
              <a:endParaRPr lang="en-US"/>
            </a:p>
          </p:txBody>
        </p:sp>
        <p:sp>
          <p:nvSpPr>
            <p:cNvPr id="274569" name="Line 3209"/>
            <p:cNvSpPr>
              <a:spLocks noChangeShapeType="1"/>
            </p:cNvSpPr>
            <p:nvPr/>
          </p:nvSpPr>
          <p:spPr bwMode="auto">
            <a:xfrm flipH="1">
              <a:off x="6" y="3009"/>
              <a:ext cx="3" cy="15"/>
            </a:xfrm>
            <a:prstGeom prst="line">
              <a:avLst/>
            </a:prstGeom>
            <a:noFill/>
            <a:ln w="9525">
              <a:solidFill>
                <a:srgbClr val="3FAABF"/>
              </a:solidFill>
              <a:miter lim="800000"/>
              <a:headEnd/>
              <a:tailEnd/>
            </a:ln>
          </p:spPr>
          <p:txBody>
            <a:bodyPr/>
            <a:lstStyle/>
            <a:p>
              <a:endParaRPr lang="en-US"/>
            </a:p>
          </p:txBody>
        </p:sp>
        <p:sp>
          <p:nvSpPr>
            <p:cNvPr id="274570" name="Line 3210"/>
            <p:cNvSpPr>
              <a:spLocks noChangeShapeType="1"/>
            </p:cNvSpPr>
            <p:nvPr/>
          </p:nvSpPr>
          <p:spPr bwMode="auto">
            <a:xfrm flipH="1">
              <a:off x="4" y="3024"/>
              <a:ext cx="2" cy="15"/>
            </a:xfrm>
            <a:prstGeom prst="line">
              <a:avLst/>
            </a:prstGeom>
            <a:noFill/>
            <a:ln w="9525">
              <a:solidFill>
                <a:srgbClr val="40ABC0"/>
              </a:solidFill>
              <a:miter lim="800000"/>
              <a:headEnd/>
              <a:tailEnd/>
            </a:ln>
          </p:spPr>
          <p:txBody>
            <a:bodyPr/>
            <a:lstStyle/>
            <a:p>
              <a:endParaRPr lang="en-US"/>
            </a:p>
          </p:txBody>
        </p:sp>
        <p:sp>
          <p:nvSpPr>
            <p:cNvPr id="274571" name="Line 3211"/>
            <p:cNvSpPr>
              <a:spLocks noChangeShapeType="1"/>
            </p:cNvSpPr>
            <p:nvPr/>
          </p:nvSpPr>
          <p:spPr bwMode="auto">
            <a:xfrm flipH="1">
              <a:off x="3" y="3039"/>
              <a:ext cx="1" cy="16"/>
            </a:xfrm>
            <a:prstGeom prst="line">
              <a:avLst/>
            </a:prstGeom>
            <a:noFill/>
            <a:ln w="9525">
              <a:solidFill>
                <a:srgbClr val="40ABC0"/>
              </a:solidFill>
              <a:miter lim="800000"/>
              <a:headEnd/>
              <a:tailEnd/>
            </a:ln>
          </p:spPr>
          <p:txBody>
            <a:bodyPr/>
            <a:lstStyle/>
            <a:p>
              <a:endParaRPr lang="en-US"/>
            </a:p>
          </p:txBody>
        </p:sp>
        <p:sp>
          <p:nvSpPr>
            <p:cNvPr id="274572" name="Line 3212"/>
            <p:cNvSpPr>
              <a:spLocks noChangeShapeType="1"/>
            </p:cNvSpPr>
            <p:nvPr/>
          </p:nvSpPr>
          <p:spPr bwMode="auto">
            <a:xfrm>
              <a:off x="3" y="3055"/>
              <a:ext cx="1" cy="15"/>
            </a:xfrm>
            <a:prstGeom prst="line">
              <a:avLst/>
            </a:prstGeom>
            <a:noFill/>
            <a:ln w="9525">
              <a:solidFill>
                <a:srgbClr val="40ABC0"/>
              </a:solidFill>
              <a:miter lim="800000"/>
              <a:headEnd/>
              <a:tailEnd/>
            </a:ln>
          </p:spPr>
          <p:txBody>
            <a:bodyPr/>
            <a:lstStyle/>
            <a:p>
              <a:endParaRPr lang="en-US"/>
            </a:p>
          </p:txBody>
        </p:sp>
        <p:sp>
          <p:nvSpPr>
            <p:cNvPr id="274573" name="Line 3213"/>
            <p:cNvSpPr>
              <a:spLocks noChangeShapeType="1"/>
            </p:cNvSpPr>
            <p:nvPr/>
          </p:nvSpPr>
          <p:spPr bwMode="auto">
            <a:xfrm>
              <a:off x="4" y="3070"/>
              <a:ext cx="2" cy="16"/>
            </a:xfrm>
            <a:prstGeom prst="line">
              <a:avLst/>
            </a:prstGeom>
            <a:noFill/>
            <a:ln w="9525">
              <a:solidFill>
                <a:srgbClr val="40ABC0"/>
              </a:solidFill>
              <a:miter lim="800000"/>
              <a:headEnd/>
              <a:tailEnd/>
            </a:ln>
          </p:spPr>
          <p:txBody>
            <a:bodyPr/>
            <a:lstStyle/>
            <a:p>
              <a:endParaRPr lang="en-US"/>
            </a:p>
          </p:txBody>
        </p:sp>
        <p:sp>
          <p:nvSpPr>
            <p:cNvPr id="274574" name="Line 3214"/>
            <p:cNvSpPr>
              <a:spLocks noChangeShapeType="1"/>
            </p:cNvSpPr>
            <p:nvPr/>
          </p:nvSpPr>
          <p:spPr bwMode="auto">
            <a:xfrm>
              <a:off x="6" y="3086"/>
              <a:ext cx="3" cy="15"/>
            </a:xfrm>
            <a:prstGeom prst="line">
              <a:avLst/>
            </a:prstGeom>
            <a:noFill/>
            <a:ln w="9525">
              <a:solidFill>
                <a:srgbClr val="3FAABF"/>
              </a:solidFill>
              <a:miter lim="800000"/>
              <a:headEnd/>
              <a:tailEnd/>
            </a:ln>
          </p:spPr>
          <p:txBody>
            <a:bodyPr/>
            <a:lstStyle/>
            <a:p>
              <a:endParaRPr lang="en-US"/>
            </a:p>
          </p:txBody>
        </p:sp>
        <p:sp>
          <p:nvSpPr>
            <p:cNvPr id="274575" name="Line 3215"/>
            <p:cNvSpPr>
              <a:spLocks noChangeShapeType="1"/>
            </p:cNvSpPr>
            <p:nvPr/>
          </p:nvSpPr>
          <p:spPr bwMode="auto">
            <a:xfrm>
              <a:off x="9" y="3101"/>
              <a:ext cx="4" cy="15"/>
            </a:xfrm>
            <a:prstGeom prst="line">
              <a:avLst/>
            </a:prstGeom>
            <a:noFill/>
            <a:ln w="9525">
              <a:solidFill>
                <a:srgbClr val="3FA9BF"/>
              </a:solidFill>
              <a:miter lim="800000"/>
              <a:headEnd/>
              <a:tailEnd/>
            </a:ln>
          </p:spPr>
          <p:txBody>
            <a:bodyPr/>
            <a:lstStyle/>
            <a:p>
              <a:endParaRPr lang="en-US"/>
            </a:p>
          </p:txBody>
        </p:sp>
        <p:sp>
          <p:nvSpPr>
            <p:cNvPr id="274576" name="Line 3216"/>
            <p:cNvSpPr>
              <a:spLocks noChangeShapeType="1"/>
            </p:cNvSpPr>
            <p:nvPr/>
          </p:nvSpPr>
          <p:spPr bwMode="auto">
            <a:xfrm>
              <a:off x="13" y="3116"/>
              <a:ext cx="5" cy="15"/>
            </a:xfrm>
            <a:prstGeom prst="line">
              <a:avLst/>
            </a:prstGeom>
            <a:noFill/>
            <a:ln w="9525">
              <a:solidFill>
                <a:srgbClr val="3FA9BE"/>
              </a:solidFill>
              <a:miter lim="800000"/>
              <a:headEnd/>
              <a:tailEnd/>
            </a:ln>
          </p:spPr>
          <p:txBody>
            <a:bodyPr/>
            <a:lstStyle/>
            <a:p>
              <a:endParaRPr lang="en-US"/>
            </a:p>
          </p:txBody>
        </p:sp>
        <p:sp>
          <p:nvSpPr>
            <p:cNvPr id="274577" name="Line 3217"/>
            <p:cNvSpPr>
              <a:spLocks noChangeShapeType="1"/>
            </p:cNvSpPr>
            <p:nvPr/>
          </p:nvSpPr>
          <p:spPr bwMode="auto">
            <a:xfrm>
              <a:off x="18" y="3131"/>
              <a:ext cx="6" cy="14"/>
            </a:xfrm>
            <a:prstGeom prst="line">
              <a:avLst/>
            </a:prstGeom>
            <a:noFill/>
            <a:ln w="9525">
              <a:solidFill>
                <a:srgbClr val="3EA7BC"/>
              </a:solidFill>
              <a:miter lim="800000"/>
              <a:headEnd/>
              <a:tailEnd/>
            </a:ln>
          </p:spPr>
          <p:txBody>
            <a:bodyPr/>
            <a:lstStyle/>
            <a:p>
              <a:endParaRPr lang="en-US"/>
            </a:p>
          </p:txBody>
        </p:sp>
        <p:sp>
          <p:nvSpPr>
            <p:cNvPr id="274578" name="Line 3218"/>
            <p:cNvSpPr>
              <a:spLocks noChangeShapeType="1"/>
            </p:cNvSpPr>
            <p:nvPr/>
          </p:nvSpPr>
          <p:spPr bwMode="auto">
            <a:xfrm>
              <a:off x="24" y="3145"/>
              <a:ext cx="7" cy="14"/>
            </a:xfrm>
            <a:prstGeom prst="line">
              <a:avLst/>
            </a:prstGeom>
            <a:noFill/>
            <a:ln w="9525">
              <a:solidFill>
                <a:srgbClr val="3EA6BB"/>
              </a:solidFill>
              <a:miter lim="800000"/>
              <a:headEnd/>
              <a:tailEnd/>
            </a:ln>
          </p:spPr>
          <p:txBody>
            <a:bodyPr/>
            <a:lstStyle/>
            <a:p>
              <a:endParaRPr lang="en-US"/>
            </a:p>
          </p:txBody>
        </p:sp>
        <p:sp>
          <p:nvSpPr>
            <p:cNvPr id="274579" name="Line 3219"/>
            <p:cNvSpPr>
              <a:spLocks noChangeShapeType="1"/>
            </p:cNvSpPr>
            <p:nvPr/>
          </p:nvSpPr>
          <p:spPr bwMode="auto">
            <a:xfrm>
              <a:off x="31" y="3159"/>
              <a:ext cx="8" cy="14"/>
            </a:xfrm>
            <a:prstGeom prst="line">
              <a:avLst/>
            </a:prstGeom>
            <a:noFill/>
            <a:ln w="9525">
              <a:solidFill>
                <a:srgbClr val="3EA5BA"/>
              </a:solidFill>
              <a:miter lim="800000"/>
              <a:headEnd/>
              <a:tailEnd/>
            </a:ln>
          </p:spPr>
          <p:txBody>
            <a:bodyPr/>
            <a:lstStyle/>
            <a:p>
              <a:endParaRPr lang="en-US"/>
            </a:p>
          </p:txBody>
        </p:sp>
        <p:sp>
          <p:nvSpPr>
            <p:cNvPr id="274580" name="Line 3220"/>
            <p:cNvSpPr>
              <a:spLocks noChangeShapeType="1"/>
            </p:cNvSpPr>
            <p:nvPr/>
          </p:nvSpPr>
          <p:spPr bwMode="auto">
            <a:xfrm>
              <a:off x="39" y="3173"/>
              <a:ext cx="10" cy="14"/>
            </a:xfrm>
            <a:prstGeom prst="line">
              <a:avLst/>
            </a:prstGeom>
            <a:noFill/>
            <a:ln w="9525">
              <a:solidFill>
                <a:srgbClr val="3DA4B8"/>
              </a:solidFill>
              <a:miter lim="800000"/>
              <a:headEnd/>
              <a:tailEnd/>
            </a:ln>
          </p:spPr>
          <p:txBody>
            <a:bodyPr/>
            <a:lstStyle/>
            <a:p>
              <a:endParaRPr lang="en-US"/>
            </a:p>
          </p:txBody>
        </p:sp>
        <p:sp>
          <p:nvSpPr>
            <p:cNvPr id="274581" name="Line 3221"/>
            <p:cNvSpPr>
              <a:spLocks noChangeShapeType="1"/>
            </p:cNvSpPr>
            <p:nvPr/>
          </p:nvSpPr>
          <p:spPr bwMode="auto">
            <a:xfrm>
              <a:off x="49" y="3187"/>
              <a:ext cx="10" cy="13"/>
            </a:xfrm>
            <a:prstGeom prst="line">
              <a:avLst/>
            </a:prstGeom>
            <a:noFill/>
            <a:ln w="9525">
              <a:solidFill>
                <a:srgbClr val="3DA2B7"/>
              </a:solidFill>
              <a:miter lim="800000"/>
              <a:headEnd/>
              <a:tailEnd/>
            </a:ln>
          </p:spPr>
          <p:txBody>
            <a:bodyPr/>
            <a:lstStyle/>
            <a:p>
              <a:endParaRPr lang="en-US"/>
            </a:p>
          </p:txBody>
        </p:sp>
        <p:sp>
          <p:nvSpPr>
            <p:cNvPr id="274582" name="Line 3222"/>
            <p:cNvSpPr>
              <a:spLocks noChangeShapeType="1"/>
            </p:cNvSpPr>
            <p:nvPr/>
          </p:nvSpPr>
          <p:spPr bwMode="auto">
            <a:xfrm>
              <a:off x="59" y="3200"/>
              <a:ext cx="11" cy="12"/>
            </a:xfrm>
            <a:prstGeom prst="line">
              <a:avLst/>
            </a:prstGeom>
            <a:noFill/>
            <a:ln w="9525">
              <a:solidFill>
                <a:srgbClr val="3CA1B5"/>
              </a:solidFill>
              <a:miter lim="800000"/>
              <a:headEnd/>
              <a:tailEnd/>
            </a:ln>
          </p:spPr>
          <p:txBody>
            <a:bodyPr/>
            <a:lstStyle/>
            <a:p>
              <a:endParaRPr lang="en-US"/>
            </a:p>
          </p:txBody>
        </p:sp>
        <p:sp>
          <p:nvSpPr>
            <p:cNvPr id="274583" name="Line 3223"/>
            <p:cNvSpPr>
              <a:spLocks noChangeShapeType="1"/>
            </p:cNvSpPr>
            <p:nvPr/>
          </p:nvSpPr>
          <p:spPr bwMode="auto">
            <a:xfrm>
              <a:off x="70" y="3212"/>
              <a:ext cx="11" cy="13"/>
            </a:xfrm>
            <a:prstGeom prst="line">
              <a:avLst/>
            </a:prstGeom>
            <a:noFill/>
            <a:ln w="9525">
              <a:solidFill>
                <a:srgbClr val="3B9FB3"/>
              </a:solidFill>
              <a:miter lim="800000"/>
              <a:headEnd/>
              <a:tailEnd/>
            </a:ln>
          </p:spPr>
          <p:txBody>
            <a:bodyPr/>
            <a:lstStyle/>
            <a:p>
              <a:endParaRPr lang="en-US"/>
            </a:p>
          </p:txBody>
        </p:sp>
        <p:sp>
          <p:nvSpPr>
            <p:cNvPr id="274584" name="Line 3224"/>
            <p:cNvSpPr>
              <a:spLocks noChangeShapeType="1"/>
            </p:cNvSpPr>
            <p:nvPr/>
          </p:nvSpPr>
          <p:spPr bwMode="auto">
            <a:xfrm>
              <a:off x="81" y="3225"/>
              <a:ext cx="13" cy="12"/>
            </a:xfrm>
            <a:prstGeom prst="line">
              <a:avLst/>
            </a:prstGeom>
            <a:noFill/>
            <a:ln w="9525">
              <a:solidFill>
                <a:srgbClr val="3B9EB2"/>
              </a:solidFill>
              <a:miter lim="800000"/>
              <a:headEnd/>
              <a:tailEnd/>
            </a:ln>
          </p:spPr>
          <p:txBody>
            <a:bodyPr/>
            <a:lstStyle/>
            <a:p>
              <a:endParaRPr lang="en-US"/>
            </a:p>
          </p:txBody>
        </p:sp>
        <p:sp>
          <p:nvSpPr>
            <p:cNvPr id="274585" name="Line 3225"/>
            <p:cNvSpPr>
              <a:spLocks noChangeShapeType="1"/>
            </p:cNvSpPr>
            <p:nvPr/>
          </p:nvSpPr>
          <p:spPr bwMode="auto">
            <a:xfrm>
              <a:off x="94" y="3237"/>
              <a:ext cx="14" cy="11"/>
            </a:xfrm>
            <a:prstGeom prst="line">
              <a:avLst/>
            </a:prstGeom>
            <a:noFill/>
            <a:ln w="9525">
              <a:solidFill>
                <a:srgbClr val="3A9CB0"/>
              </a:solidFill>
              <a:miter lim="800000"/>
              <a:headEnd/>
              <a:tailEnd/>
            </a:ln>
          </p:spPr>
          <p:txBody>
            <a:bodyPr/>
            <a:lstStyle/>
            <a:p>
              <a:endParaRPr lang="en-US"/>
            </a:p>
          </p:txBody>
        </p:sp>
        <p:sp>
          <p:nvSpPr>
            <p:cNvPr id="274586" name="Line 3226"/>
            <p:cNvSpPr>
              <a:spLocks noChangeShapeType="1"/>
            </p:cNvSpPr>
            <p:nvPr/>
          </p:nvSpPr>
          <p:spPr bwMode="auto">
            <a:xfrm>
              <a:off x="108" y="3248"/>
              <a:ext cx="14" cy="11"/>
            </a:xfrm>
            <a:prstGeom prst="line">
              <a:avLst/>
            </a:prstGeom>
            <a:noFill/>
            <a:ln w="9525">
              <a:solidFill>
                <a:srgbClr val="3A9BAE"/>
              </a:solidFill>
              <a:miter lim="800000"/>
              <a:headEnd/>
              <a:tailEnd/>
            </a:ln>
          </p:spPr>
          <p:txBody>
            <a:bodyPr/>
            <a:lstStyle/>
            <a:p>
              <a:endParaRPr lang="en-US"/>
            </a:p>
          </p:txBody>
        </p:sp>
        <p:sp>
          <p:nvSpPr>
            <p:cNvPr id="274587" name="Line 3227"/>
            <p:cNvSpPr>
              <a:spLocks noChangeShapeType="1"/>
            </p:cNvSpPr>
            <p:nvPr/>
          </p:nvSpPr>
          <p:spPr bwMode="auto">
            <a:xfrm>
              <a:off x="122" y="3259"/>
              <a:ext cx="15" cy="11"/>
            </a:xfrm>
            <a:prstGeom prst="line">
              <a:avLst/>
            </a:prstGeom>
            <a:noFill/>
            <a:ln w="9525">
              <a:solidFill>
                <a:srgbClr val="3999AC"/>
              </a:solidFill>
              <a:miter lim="800000"/>
              <a:headEnd/>
              <a:tailEnd/>
            </a:ln>
          </p:spPr>
          <p:txBody>
            <a:bodyPr/>
            <a:lstStyle/>
            <a:p>
              <a:endParaRPr lang="en-US"/>
            </a:p>
          </p:txBody>
        </p:sp>
        <p:sp>
          <p:nvSpPr>
            <p:cNvPr id="274588" name="Line 3228"/>
            <p:cNvSpPr>
              <a:spLocks noChangeShapeType="1"/>
            </p:cNvSpPr>
            <p:nvPr/>
          </p:nvSpPr>
          <p:spPr bwMode="auto">
            <a:xfrm>
              <a:off x="137" y="3270"/>
              <a:ext cx="16" cy="10"/>
            </a:xfrm>
            <a:prstGeom prst="line">
              <a:avLst/>
            </a:prstGeom>
            <a:noFill/>
            <a:ln w="9525">
              <a:solidFill>
                <a:srgbClr val="3998AB"/>
              </a:solidFill>
              <a:miter lim="800000"/>
              <a:headEnd/>
              <a:tailEnd/>
            </a:ln>
          </p:spPr>
          <p:txBody>
            <a:bodyPr/>
            <a:lstStyle/>
            <a:p>
              <a:endParaRPr lang="en-US"/>
            </a:p>
          </p:txBody>
        </p:sp>
        <p:sp>
          <p:nvSpPr>
            <p:cNvPr id="274589" name="Line 3229"/>
            <p:cNvSpPr>
              <a:spLocks noChangeShapeType="1"/>
            </p:cNvSpPr>
            <p:nvPr/>
          </p:nvSpPr>
          <p:spPr bwMode="auto">
            <a:xfrm>
              <a:off x="153" y="3280"/>
              <a:ext cx="16" cy="9"/>
            </a:xfrm>
            <a:prstGeom prst="line">
              <a:avLst/>
            </a:prstGeom>
            <a:noFill/>
            <a:ln w="9525">
              <a:solidFill>
                <a:srgbClr val="3896A9"/>
              </a:solidFill>
              <a:miter lim="800000"/>
              <a:headEnd/>
              <a:tailEnd/>
            </a:ln>
          </p:spPr>
          <p:txBody>
            <a:bodyPr/>
            <a:lstStyle/>
            <a:p>
              <a:endParaRPr lang="en-US"/>
            </a:p>
          </p:txBody>
        </p:sp>
        <p:sp>
          <p:nvSpPr>
            <p:cNvPr id="274590" name="Line 3230"/>
            <p:cNvSpPr>
              <a:spLocks noChangeShapeType="1"/>
            </p:cNvSpPr>
            <p:nvPr/>
          </p:nvSpPr>
          <p:spPr bwMode="auto">
            <a:xfrm>
              <a:off x="169" y="3289"/>
              <a:ext cx="18" cy="9"/>
            </a:xfrm>
            <a:prstGeom prst="line">
              <a:avLst/>
            </a:prstGeom>
            <a:noFill/>
            <a:ln w="9525">
              <a:solidFill>
                <a:srgbClr val="3795A7"/>
              </a:solidFill>
              <a:miter lim="800000"/>
              <a:headEnd/>
              <a:tailEnd/>
            </a:ln>
          </p:spPr>
          <p:txBody>
            <a:bodyPr/>
            <a:lstStyle/>
            <a:p>
              <a:endParaRPr lang="en-US"/>
            </a:p>
          </p:txBody>
        </p:sp>
        <p:sp>
          <p:nvSpPr>
            <p:cNvPr id="274591" name="Line 3231"/>
            <p:cNvSpPr>
              <a:spLocks noChangeShapeType="1"/>
            </p:cNvSpPr>
            <p:nvPr/>
          </p:nvSpPr>
          <p:spPr bwMode="auto">
            <a:xfrm>
              <a:off x="187" y="3298"/>
              <a:ext cx="18" cy="9"/>
            </a:xfrm>
            <a:prstGeom prst="line">
              <a:avLst/>
            </a:prstGeom>
            <a:noFill/>
            <a:ln w="9525">
              <a:solidFill>
                <a:srgbClr val="3793A6"/>
              </a:solidFill>
              <a:miter lim="800000"/>
              <a:headEnd/>
              <a:tailEnd/>
            </a:ln>
          </p:spPr>
          <p:txBody>
            <a:bodyPr/>
            <a:lstStyle/>
            <a:p>
              <a:endParaRPr lang="en-US"/>
            </a:p>
          </p:txBody>
        </p:sp>
        <p:sp>
          <p:nvSpPr>
            <p:cNvPr id="274592" name="Line 3232"/>
            <p:cNvSpPr>
              <a:spLocks noChangeShapeType="1"/>
            </p:cNvSpPr>
            <p:nvPr/>
          </p:nvSpPr>
          <p:spPr bwMode="auto">
            <a:xfrm>
              <a:off x="205" y="3307"/>
              <a:ext cx="18" cy="8"/>
            </a:xfrm>
            <a:prstGeom prst="line">
              <a:avLst/>
            </a:prstGeom>
            <a:noFill/>
            <a:ln w="9525">
              <a:solidFill>
                <a:srgbClr val="3692A4"/>
              </a:solidFill>
              <a:miter lim="800000"/>
              <a:headEnd/>
              <a:tailEnd/>
            </a:ln>
          </p:spPr>
          <p:txBody>
            <a:bodyPr/>
            <a:lstStyle/>
            <a:p>
              <a:endParaRPr lang="en-US"/>
            </a:p>
          </p:txBody>
        </p:sp>
        <p:sp>
          <p:nvSpPr>
            <p:cNvPr id="274593" name="Line 3233"/>
            <p:cNvSpPr>
              <a:spLocks noChangeShapeType="1"/>
            </p:cNvSpPr>
            <p:nvPr/>
          </p:nvSpPr>
          <p:spPr bwMode="auto">
            <a:xfrm>
              <a:off x="223" y="3315"/>
              <a:ext cx="19" cy="7"/>
            </a:xfrm>
            <a:prstGeom prst="line">
              <a:avLst/>
            </a:prstGeom>
            <a:noFill/>
            <a:ln w="9525">
              <a:solidFill>
                <a:srgbClr val="3690A2"/>
              </a:solidFill>
              <a:miter lim="800000"/>
              <a:headEnd/>
              <a:tailEnd/>
            </a:ln>
          </p:spPr>
          <p:txBody>
            <a:bodyPr/>
            <a:lstStyle/>
            <a:p>
              <a:endParaRPr lang="en-US"/>
            </a:p>
          </p:txBody>
        </p:sp>
        <p:sp>
          <p:nvSpPr>
            <p:cNvPr id="274594" name="Line 3234"/>
            <p:cNvSpPr>
              <a:spLocks noChangeShapeType="1"/>
            </p:cNvSpPr>
            <p:nvPr/>
          </p:nvSpPr>
          <p:spPr bwMode="auto">
            <a:xfrm>
              <a:off x="242" y="3322"/>
              <a:ext cx="20" cy="7"/>
            </a:xfrm>
            <a:prstGeom prst="line">
              <a:avLst/>
            </a:prstGeom>
            <a:noFill/>
            <a:ln w="9525">
              <a:solidFill>
                <a:srgbClr val="358FA1"/>
              </a:solidFill>
              <a:miter lim="800000"/>
              <a:headEnd/>
              <a:tailEnd/>
            </a:ln>
          </p:spPr>
          <p:txBody>
            <a:bodyPr/>
            <a:lstStyle/>
            <a:p>
              <a:endParaRPr lang="en-US"/>
            </a:p>
          </p:txBody>
        </p:sp>
        <p:sp>
          <p:nvSpPr>
            <p:cNvPr id="274595" name="Line 3235"/>
            <p:cNvSpPr>
              <a:spLocks noChangeShapeType="1"/>
            </p:cNvSpPr>
            <p:nvPr/>
          </p:nvSpPr>
          <p:spPr bwMode="auto">
            <a:xfrm>
              <a:off x="262" y="3329"/>
              <a:ext cx="20" cy="6"/>
            </a:xfrm>
            <a:prstGeom prst="line">
              <a:avLst/>
            </a:prstGeom>
            <a:noFill/>
            <a:ln w="9525">
              <a:solidFill>
                <a:srgbClr val="358D9F"/>
              </a:solidFill>
              <a:miter lim="800000"/>
              <a:headEnd/>
              <a:tailEnd/>
            </a:ln>
          </p:spPr>
          <p:txBody>
            <a:bodyPr/>
            <a:lstStyle/>
            <a:p>
              <a:endParaRPr lang="en-US"/>
            </a:p>
          </p:txBody>
        </p:sp>
        <p:sp>
          <p:nvSpPr>
            <p:cNvPr id="274596" name="Line 3236"/>
            <p:cNvSpPr>
              <a:spLocks noChangeShapeType="1"/>
            </p:cNvSpPr>
            <p:nvPr/>
          </p:nvSpPr>
          <p:spPr bwMode="auto">
            <a:xfrm>
              <a:off x="282" y="3335"/>
              <a:ext cx="21" cy="5"/>
            </a:xfrm>
            <a:prstGeom prst="line">
              <a:avLst/>
            </a:prstGeom>
            <a:noFill/>
            <a:ln w="9525">
              <a:solidFill>
                <a:srgbClr val="348C9E"/>
              </a:solidFill>
              <a:miter lim="800000"/>
              <a:headEnd/>
              <a:tailEnd/>
            </a:ln>
          </p:spPr>
          <p:txBody>
            <a:bodyPr/>
            <a:lstStyle/>
            <a:p>
              <a:endParaRPr lang="en-US"/>
            </a:p>
          </p:txBody>
        </p:sp>
        <p:sp>
          <p:nvSpPr>
            <p:cNvPr id="274597" name="Line 3237"/>
            <p:cNvSpPr>
              <a:spLocks noChangeShapeType="1"/>
            </p:cNvSpPr>
            <p:nvPr/>
          </p:nvSpPr>
          <p:spPr bwMode="auto">
            <a:xfrm>
              <a:off x="303" y="3340"/>
              <a:ext cx="21" cy="5"/>
            </a:xfrm>
            <a:prstGeom prst="line">
              <a:avLst/>
            </a:prstGeom>
            <a:noFill/>
            <a:ln w="9525">
              <a:solidFill>
                <a:srgbClr val="348B9C"/>
              </a:solidFill>
              <a:miter lim="800000"/>
              <a:headEnd/>
              <a:tailEnd/>
            </a:ln>
          </p:spPr>
          <p:txBody>
            <a:bodyPr/>
            <a:lstStyle/>
            <a:p>
              <a:endParaRPr lang="en-US"/>
            </a:p>
          </p:txBody>
        </p:sp>
        <p:sp>
          <p:nvSpPr>
            <p:cNvPr id="274598" name="Line 3238"/>
            <p:cNvSpPr>
              <a:spLocks noChangeShapeType="1"/>
            </p:cNvSpPr>
            <p:nvPr/>
          </p:nvSpPr>
          <p:spPr bwMode="auto">
            <a:xfrm>
              <a:off x="324" y="3345"/>
              <a:ext cx="22" cy="4"/>
            </a:xfrm>
            <a:prstGeom prst="line">
              <a:avLst/>
            </a:prstGeom>
            <a:noFill/>
            <a:ln w="9525">
              <a:solidFill>
                <a:srgbClr val="348A9C"/>
              </a:solidFill>
              <a:miter lim="800000"/>
              <a:headEnd/>
              <a:tailEnd/>
            </a:ln>
          </p:spPr>
          <p:txBody>
            <a:bodyPr/>
            <a:lstStyle/>
            <a:p>
              <a:endParaRPr lang="en-US"/>
            </a:p>
          </p:txBody>
        </p:sp>
        <p:sp>
          <p:nvSpPr>
            <p:cNvPr id="274599" name="Line 3239"/>
            <p:cNvSpPr>
              <a:spLocks noChangeShapeType="1"/>
            </p:cNvSpPr>
            <p:nvPr/>
          </p:nvSpPr>
          <p:spPr bwMode="auto">
            <a:xfrm>
              <a:off x="346" y="3349"/>
              <a:ext cx="22" cy="4"/>
            </a:xfrm>
            <a:prstGeom prst="line">
              <a:avLst/>
            </a:prstGeom>
            <a:noFill/>
            <a:ln w="9525">
              <a:solidFill>
                <a:srgbClr val="348C9D"/>
              </a:solidFill>
              <a:miter lim="800000"/>
              <a:headEnd/>
              <a:tailEnd/>
            </a:ln>
          </p:spPr>
          <p:txBody>
            <a:bodyPr/>
            <a:lstStyle/>
            <a:p>
              <a:endParaRPr lang="en-US"/>
            </a:p>
          </p:txBody>
        </p:sp>
        <p:sp>
          <p:nvSpPr>
            <p:cNvPr id="274600" name="Line 3240"/>
            <p:cNvSpPr>
              <a:spLocks noChangeShapeType="1"/>
            </p:cNvSpPr>
            <p:nvPr/>
          </p:nvSpPr>
          <p:spPr bwMode="auto">
            <a:xfrm>
              <a:off x="368" y="3353"/>
              <a:ext cx="22" cy="2"/>
            </a:xfrm>
            <a:prstGeom prst="line">
              <a:avLst/>
            </a:prstGeom>
            <a:noFill/>
            <a:ln w="9525">
              <a:solidFill>
                <a:srgbClr val="358D9F"/>
              </a:solidFill>
              <a:miter lim="800000"/>
              <a:headEnd/>
              <a:tailEnd/>
            </a:ln>
          </p:spPr>
          <p:txBody>
            <a:bodyPr/>
            <a:lstStyle/>
            <a:p>
              <a:endParaRPr lang="en-US"/>
            </a:p>
          </p:txBody>
        </p:sp>
        <p:sp>
          <p:nvSpPr>
            <p:cNvPr id="274601" name="Line 3241"/>
            <p:cNvSpPr>
              <a:spLocks noChangeShapeType="1"/>
            </p:cNvSpPr>
            <p:nvPr/>
          </p:nvSpPr>
          <p:spPr bwMode="auto">
            <a:xfrm>
              <a:off x="390" y="3355"/>
              <a:ext cx="23" cy="2"/>
            </a:xfrm>
            <a:prstGeom prst="line">
              <a:avLst/>
            </a:prstGeom>
            <a:noFill/>
            <a:ln w="9525">
              <a:solidFill>
                <a:srgbClr val="358FA0"/>
              </a:solidFill>
              <a:miter lim="800000"/>
              <a:headEnd/>
              <a:tailEnd/>
            </a:ln>
          </p:spPr>
          <p:txBody>
            <a:bodyPr/>
            <a:lstStyle/>
            <a:p>
              <a:endParaRPr lang="en-US"/>
            </a:p>
          </p:txBody>
        </p:sp>
        <p:sp>
          <p:nvSpPr>
            <p:cNvPr id="274602" name="Line 3242"/>
            <p:cNvSpPr>
              <a:spLocks noChangeShapeType="1"/>
            </p:cNvSpPr>
            <p:nvPr/>
          </p:nvSpPr>
          <p:spPr bwMode="auto">
            <a:xfrm>
              <a:off x="413" y="3357"/>
              <a:ext cx="23" cy="1"/>
            </a:xfrm>
            <a:prstGeom prst="line">
              <a:avLst/>
            </a:prstGeom>
            <a:noFill/>
            <a:ln w="9525">
              <a:solidFill>
                <a:srgbClr val="3690A2"/>
              </a:solidFill>
              <a:miter lim="800000"/>
              <a:headEnd/>
              <a:tailEnd/>
            </a:ln>
          </p:spPr>
          <p:txBody>
            <a:bodyPr/>
            <a:lstStyle/>
            <a:p>
              <a:endParaRPr lang="en-US"/>
            </a:p>
          </p:txBody>
        </p:sp>
        <p:sp>
          <p:nvSpPr>
            <p:cNvPr id="274603" name="Line 3243"/>
            <p:cNvSpPr>
              <a:spLocks noChangeShapeType="1"/>
            </p:cNvSpPr>
            <p:nvPr/>
          </p:nvSpPr>
          <p:spPr bwMode="auto">
            <a:xfrm>
              <a:off x="436" y="3358"/>
              <a:ext cx="24" cy="1"/>
            </a:xfrm>
            <a:prstGeom prst="line">
              <a:avLst/>
            </a:prstGeom>
            <a:noFill/>
            <a:ln w="9525">
              <a:solidFill>
                <a:srgbClr val="3691A4"/>
              </a:solidFill>
              <a:miter lim="800000"/>
              <a:headEnd/>
              <a:tailEnd/>
            </a:ln>
          </p:spPr>
          <p:txBody>
            <a:bodyPr/>
            <a:lstStyle/>
            <a:p>
              <a:endParaRPr lang="en-US"/>
            </a:p>
          </p:txBody>
        </p:sp>
        <p:sp>
          <p:nvSpPr>
            <p:cNvPr id="274604" name="Line 3244"/>
            <p:cNvSpPr>
              <a:spLocks noChangeShapeType="1"/>
            </p:cNvSpPr>
            <p:nvPr/>
          </p:nvSpPr>
          <p:spPr bwMode="auto">
            <a:xfrm flipV="1">
              <a:off x="460" y="3358"/>
              <a:ext cx="23" cy="1"/>
            </a:xfrm>
            <a:prstGeom prst="line">
              <a:avLst/>
            </a:prstGeom>
            <a:noFill/>
            <a:ln w="9525">
              <a:solidFill>
                <a:srgbClr val="3793A5"/>
              </a:solidFill>
              <a:miter lim="800000"/>
              <a:headEnd/>
              <a:tailEnd/>
            </a:ln>
          </p:spPr>
          <p:txBody>
            <a:bodyPr/>
            <a:lstStyle/>
            <a:p>
              <a:endParaRPr lang="en-US"/>
            </a:p>
          </p:txBody>
        </p:sp>
        <p:sp>
          <p:nvSpPr>
            <p:cNvPr id="274605" name="Line 3245"/>
            <p:cNvSpPr>
              <a:spLocks noChangeShapeType="1"/>
            </p:cNvSpPr>
            <p:nvPr/>
          </p:nvSpPr>
          <p:spPr bwMode="auto">
            <a:xfrm flipV="1">
              <a:off x="483" y="3357"/>
              <a:ext cx="23" cy="1"/>
            </a:xfrm>
            <a:prstGeom prst="line">
              <a:avLst/>
            </a:prstGeom>
            <a:noFill/>
            <a:ln w="9525">
              <a:solidFill>
                <a:srgbClr val="3794A7"/>
              </a:solidFill>
              <a:miter lim="800000"/>
              <a:headEnd/>
              <a:tailEnd/>
            </a:ln>
          </p:spPr>
          <p:txBody>
            <a:bodyPr/>
            <a:lstStyle/>
            <a:p>
              <a:endParaRPr lang="en-US"/>
            </a:p>
          </p:txBody>
        </p:sp>
        <p:sp>
          <p:nvSpPr>
            <p:cNvPr id="274606" name="Line 3246"/>
            <p:cNvSpPr>
              <a:spLocks noChangeShapeType="1"/>
            </p:cNvSpPr>
            <p:nvPr/>
          </p:nvSpPr>
          <p:spPr bwMode="auto">
            <a:xfrm flipV="1">
              <a:off x="506" y="3355"/>
              <a:ext cx="23" cy="2"/>
            </a:xfrm>
            <a:prstGeom prst="line">
              <a:avLst/>
            </a:prstGeom>
            <a:noFill/>
            <a:ln w="9525">
              <a:solidFill>
                <a:srgbClr val="3896A8"/>
              </a:solidFill>
              <a:miter lim="800000"/>
              <a:headEnd/>
              <a:tailEnd/>
            </a:ln>
          </p:spPr>
          <p:txBody>
            <a:bodyPr/>
            <a:lstStyle/>
            <a:p>
              <a:endParaRPr lang="en-US"/>
            </a:p>
          </p:txBody>
        </p:sp>
        <p:sp>
          <p:nvSpPr>
            <p:cNvPr id="274607" name="Line 3247"/>
            <p:cNvSpPr>
              <a:spLocks noChangeShapeType="1"/>
            </p:cNvSpPr>
            <p:nvPr/>
          </p:nvSpPr>
          <p:spPr bwMode="auto">
            <a:xfrm flipV="1">
              <a:off x="529" y="3353"/>
              <a:ext cx="23" cy="2"/>
            </a:xfrm>
            <a:prstGeom prst="line">
              <a:avLst/>
            </a:prstGeom>
            <a:noFill/>
            <a:ln w="9525">
              <a:solidFill>
                <a:srgbClr val="3897AA"/>
              </a:solidFill>
              <a:miter lim="800000"/>
              <a:headEnd/>
              <a:tailEnd/>
            </a:ln>
          </p:spPr>
          <p:txBody>
            <a:bodyPr/>
            <a:lstStyle/>
            <a:p>
              <a:endParaRPr lang="en-US"/>
            </a:p>
          </p:txBody>
        </p:sp>
        <p:sp>
          <p:nvSpPr>
            <p:cNvPr id="274608" name="Line 3248"/>
            <p:cNvSpPr>
              <a:spLocks noChangeShapeType="1"/>
            </p:cNvSpPr>
            <p:nvPr/>
          </p:nvSpPr>
          <p:spPr bwMode="auto">
            <a:xfrm flipV="1">
              <a:off x="552" y="3349"/>
              <a:ext cx="22" cy="4"/>
            </a:xfrm>
            <a:prstGeom prst="line">
              <a:avLst/>
            </a:prstGeom>
            <a:noFill/>
            <a:ln w="9525">
              <a:solidFill>
                <a:srgbClr val="3998AB"/>
              </a:solidFill>
              <a:miter lim="800000"/>
              <a:headEnd/>
              <a:tailEnd/>
            </a:ln>
          </p:spPr>
          <p:txBody>
            <a:bodyPr/>
            <a:lstStyle/>
            <a:p>
              <a:endParaRPr lang="en-US"/>
            </a:p>
          </p:txBody>
        </p:sp>
        <p:sp>
          <p:nvSpPr>
            <p:cNvPr id="274609" name="Line 3249"/>
            <p:cNvSpPr>
              <a:spLocks noChangeShapeType="1"/>
            </p:cNvSpPr>
            <p:nvPr/>
          </p:nvSpPr>
          <p:spPr bwMode="auto">
            <a:xfrm flipV="1">
              <a:off x="574" y="3345"/>
              <a:ext cx="21" cy="4"/>
            </a:xfrm>
            <a:prstGeom prst="line">
              <a:avLst/>
            </a:prstGeom>
            <a:noFill/>
            <a:ln w="9525">
              <a:solidFill>
                <a:srgbClr val="399AAD"/>
              </a:solidFill>
              <a:miter lim="800000"/>
              <a:headEnd/>
              <a:tailEnd/>
            </a:ln>
          </p:spPr>
          <p:txBody>
            <a:bodyPr/>
            <a:lstStyle/>
            <a:p>
              <a:endParaRPr lang="en-US"/>
            </a:p>
          </p:txBody>
        </p:sp>
        <p:sp>
          <p:nvSpPr>
            <p:cNvPr id="274610" name="Line 3250"/>
            <p:cNvSpPr>
              <a:spLocks noChangeShapeType="1"/>
            </p:cNvSpPr>
            <p:nvPr/>
          </p:nvSpPr>
          <p:spPr bwMode="auto">
            <a:xfrm flipV="1">
              <a:off x="595" y="3340"/>
              <a:ext cx="21" cy="5"/>
            </a:xfrm>
            <a:prstGeom prst="line">
              <a:avLst/>
            </a:prstGeom>
            <a:noFill/>
            <a:ln w="9525">
              <a:solidFill>
                <a:srgbClr val="3A9BAF"/>
              </a:solidFill>
              <a:miter lim="800000"/>
              <a:headEnd/>
              <a:tailEnd/>
            </a:ln>
          </p:spPr>
          <p:txBody>
            <a:bodyPr/>
            <a:lstStyle/>
            <a:p>
              <a:endParaRPr lang="en-US"/>
            </a:p>
          </p:txBody>
        </p:sp>
        <p:sp>
          <p:nvSpPr>
            <p:cNvPr id="274611" name="Line 3251"/>
            <p:cNvSpPr>
              <a:spLocks noChangeShapeType="1"/>
            </p:cNvSpPr>
            <p:nvPr/>
          </p:nvSpPr>
          <p:spPr bwMode="auto">
            <a:xfrm flipV="1">
              <a:off x="616" y="3335"/>
              <a:ext cx="21" cy="5"/>
            </a:xfrm>
            <a:prstGeom prst="line">
              <a:avLst/>
            </a:prstGeom>
            <a:noFill/>
            <a:ln w="9525">
              <a:solidFill>
                <a:srgbClr val="3A9DB0"/>
              </a:solidFill>
              <a:miter lim="800000"/>
              <a:headEnd/>
              <a:tailEnd/>
            </a:ln>
          </p:spPr>
          <p:txBody>
            <a:bodyPr/>
            <a:lstStyle/>
            <a:p>
              <a:endParaRPr lang="en-US"/>
            </a:p>
          </p:txBody>
        </p:sp>
        <p:sp>
          <p:nvSpPr>
            <p:cNvPr id="274612" name="Line 3252"/>
            <p:cNvSpPr>
              <a:spLocks noChangeShapeType="1"/>
            </p:cNvSpPr>
            <p:nvPr/>
          </p:nvSpPr>
          <p:spPr bwMode="auto">
            <a:xfrm flipV="1">
              <a:off x="637" y="3329"/>
              <a:ext cx="20" cy="6"/>
            </a:xfrm>
            <a:prstGeom prst="line">
              <a:avLst/>
            </a:prstGeom>
            <a:noFill/>
            <a:ln w="9525">
              <a:solidFill>
                <a:srgbClr val="3B9EB2"/>
              </a:solidFill>
              <a:miter lim="800000"/>
              <a:headEnd/>
              <a:tailEnd/>
            </a:ln>
          </p:spPr>
          <p:txBody>
            <a:bodyPr/>
            <a:lstStyle/>
            <a:p>
              <a:endParaRPr lang="en-US"/>
            </a:p>
          </p:txBody>
        </p:sp>
        <p:sp>
          <p:nvSpPr>
            <p:cNvPr id="274613" name="Line 3253"/>
            <p:cNvSpPr>
              <a:spLocks noChangeShapeType="1"/>
            </p:cNvSpPr>
            <p:nvPr/>
          </p:nvSpPr>
          <p:spPr bwMode="auto">
            <a:xfrm flipV="1">
              <a:off x="657" y="3322"/>
              <a:ext cx="20" cy="7"/>
            </a:xfrm>
            <a:prstGeom prst="line">
              <a:avLst/>
            </a:prstGeom>
            <a:noFill/>
            <a:ln w="9525">
              <a:solidFill>
                <a:srgbClr val="3B9FB3"/>
              </a:solidFill>
              <a:miter lim="800000"/>
              <a:headEnd/>
              <a:tailEnd/>
            </a:ln>
          </p:spPr>
          <p:txBody>
            <a:bodyPr/>
            <a:lstStyle/>
            <a:p>
              <a:endParaRPr lang="en-US"/>
            </a:p>
          </p:txBody>
        </p:sp>
        <p:sp>
          <p:nvSpPr>
            <p:cNvPr id="274614" name="Line 3254"/>
            <p:cNvSpPr>
              <a:spLocks noChangeShapeType="1"/>
            </p:cNvSpPr>
            <p:nvPr/>
          </p:nvSpPr>
          <p:spPr bwMode="auto">
            <a:xfrm flipV="1">
              <a:off x="677" y="3315"/>
              <a:ext cx="19" cy="7"/>
            </a:xfrm>
            <a:prstGeom prst="line">
              <a:avLst/>
            </a:prstGeom>
            <a:noFill/>
            <a:ln w="9525">
              <a:solidFill>
                <a:srgbClr val="3CA1B5"/>
              </a:solidFill>
              <a:miter lim="800000"/>
              <a:headEnd/>
              <a:tailEnd/>
            </a:ln>
          </p:spPr>
          <p:txBody>
            <a:bodyPr/>
            <a:lstStyle/>
            <a:p>
              <a:endParaRPr lang="en-US"/>
            </a:p>
          </p:txBody>
        </p:sp>
        <p:sp>
          <p:nvSpPr>
            <p:cNvPr id="274615" name="Line 3255"/>
            <p:cNvSpPr>
              <a:spLocks noChangeShapeType="1"/>
            </p:cNvSpPr>
            <p:nvPr/>
          </p:nvSpPr>
          <p:spPr bwMode="auto">
            <a:xfrm flipV="1">
              <a:off x="696" y="3307"/>
              <a:ext cx="19" cy="8"/>
            </a:xfrm>
            <a:prstGeom prst="line">
              <a:avLst/>
            </a:prstGeom>
            <a:noFill/>
            <a:ln w="9525">
              <a:solidFill>
                <a:srgbClr val="3DA2B7"/>
              </a:solidFill>
              <a:miter lim="800000"/>
              <a:headEnd/>
              <a:tailEnd/>
            </a:ln>
          </p:spPr>
          <p:txBody>
            <a:bodyPr/>
            <a:lstStyle/>
            <a:p>
              <a:endParaRPr lang="en-US"/>
            </a:p>
          </p:txBody>
        </p:sp>
        <p:sp>
          <p:nvSpPr>
            <p:cNvPr id="274616" name="Line 3256"/>
            <p:cNvSpPr>
              <a:spLocks noChangeShapeType="1"/>
            </p:cNvSpPr>
            <p:nvPr/>
          </p:nvSpPr>
          <p:spPr bwMode="auto">
            <a:xfrm flipV="1">
              <a:off x="715" y="3298"/>
              <a:ext cx="17" cy="9"/>
            </a:xfrm>
            <a:prstGeom prst="line">
              <a:avLst/>
            </a:prstGeom>
            <a:noFill/>
            <a:ln w="9525">
              <a:solidFill>
                <a:srgbClr val="3DA4B8"/>
              </a:solidFill>
              <a:miter lim="800000"/>
              <a:headEnd/>
              <a:tailEnd/>
            </a:ln>
          </p:spPr>
          <p:txBody>
            <a:bodyPr/>
            <a:lstStyle/>
            <a:p>
              <a:endParaRPr lang="en-US"/>
            </a:p>
          </p:txBody>
        </p:sp>
        <p:sp>
          <p:nvSpPr>
            <p:cNvPr id="274617" name="Line 3257"/>
            <p:cNvSpPr>
              <a:spLocks noChangeShapeType="1"/>
            </p:cNvSpPr>
            <p:nvPr/>
          </p:nvSpPr>
          <p:spPr bwMode="auto">
            <a:xfrm flipV="1">
              <a:off x="732" y="3289"/>
              <a:ext cx="18" cy="9"/>
            </a:xfrm>
            <a:prstGeom prst="line">
              <a:avLst/>
            </a:prstGeom>
            <a:noFill/>
            <a:ln w="9525">
              <a:solidFill>
                <a:srgbClr val="3EA5BA"/>
              </a:solidFill>
              <a:miter lim="800000"/>
              <a:headEnd/>
              <a:tailEnd/>
            </a:ln>
          </p:spPr>
          <p:txBody>
            <a:bodyPr/>
            <a:lstStyle/>
            <a:p>
              <a:endParaRPr lang="en-US"/>
            </a:p>
          </p:txBody>
        </p:sp>
        <p:sp>
          <p:nvSpPr>
            <p:cNvPr id="274618" name="Line 3258"/>
            <p:cNvSpPr>
              <a:spLocks noChangeShapeType="1"/>
            </p:cNvSpPr>
            <p:nvPr/>
          </p:nvSpPr>
          <p:spPr bwMode="auto">
            <a:xfrm flipV="1">
              <a:off x="750" y="3280"/>
              <a:ext cx="16" cy="9"/>
            </a:xfrm>
            <a:prstGeom prst="line">
              <a:avLst/>
            </a:prstGeom>
            <a:noFill/>
            <a:ln w="9525">
              <a:solidFill>
                <a:srgbClr val="3EA7BC"/>
              </a:solidFill>
              <a:miter lim="800000"/>
              <a:headEnd/>
              <a:tailEnd/>
            </a:ln>
          </p:spPr>
          <p:txBody>
            <a:bodyPr/>
            <a:lstStyle/>
            <a:p>
              <a:endParaRPr lang="en-US"/>
            </a:p>
          </p:txBody>
        </p:sp>
        <p:sp>
          <p:nvSpPr>
            <p:cNvPr id="274619" name="Line 3259"/>
            <p:cNvSpPr>
              <a:spLocks noChangeShapeType="1"/>
            </p:cNvSpPr>
            <p:nvPr/>
          </p:nvSpPr>
          <p:spPr bwMode="auto">
            <a:xfrm flipV="1">
              <a:off x="766" y="3270"/>
              <a:ext cx="16" cy="10"/>
            </a:xfrm>
            <a:prstGeom prst="line">
              <a:avLst/>
            </a:prstGeom>
            <a:noFill/>
            <a:ln w="9525">
              <a:solidFill>
                <a:srgbClr val="3FA8BD"/>
              </a:solidFill>
              <a:miter lim="800000"/>
              <a:headEnd/>
              <a:tailEnd/>
            </a:ln>
          </p:spPr>
          <p:txBody>
            <a:bodyPr/>
            <a:lstStyle/>
            <a:p>
              <a:endParaRPr lang="en-US"/>
            </a:p>
          </p:txBody>
        </p:sp>
        <p:sp>
          <p:nvSpPr>
            <p:cNvPr id="274620" name="Line 3260"/>
            <p:cNvSpPr>
              <a:spLocks noChangeShapeType="1"/>
            </p:cNvSpPr>
            <p:nvPr/>
          </p:nvSpPr>
          <p:spPr bwMode="auto">
            <a:xfrm flipV="1">
              <a:off x="782" y="3259"/>
              <a:ext cx="15" cy="11"/>
            </a:xfrm>
            <a:prstGeom prst="line">
              <a:avLst/>
            </a:prstGeom>
            <a:noFill/>
            <a:ln w="9525">
              <a:solidFill>
                <a:srgbClr val="3FAABF"/>
              </a:solidFill>
              <a:miter lim="800000"/>
              <a:headEnd/>
              <a:tailEnd/>
            </a:ln>
          </p:spPr>
          <p:txBody>
            <a:bodyPr/>
            <a:lstStyle/>
            <a:p>
              <a:endParaRPr lang="en-US"/>
            </a:p>
          </p:txBody>
        </p:sp>
        <p:sp>
          <p:nvSpPr>
            <p:cNvPr id="274621" name="Line 3261"/>
            <p:cNvSpPr>
              <a:spLocks noChangeShapeType="1"/>
            </p:cNvSpPr>
            <p:nvPr/>
          </p:nvSpPr>
          <p:spPr bwMode="auto">
            <a:xfrm flipV="1">
              <a:off x="797" y="3248"/>
              <a:ext cx="14" cy="11"/>
            </a:xfrm>
            <a:prstGeom prst="line">
              <a:avLst/>
            </a:prstGeom>
            <a:noFill/>
            <a:ln w="9525">
              <a:solidFill>
                <a:srgbClr val="40ABC1"/>
              </a:solidFill>
              <a:miter lim="800000"/>
              <a:headEnd/>
              <a:tailEnd/>
            </a:ln>
          </p:spPr>
          <p:txBody>
            <a:bodyPr/>
            <a:lstStyle/>
            <a:p>
              <a:endParaRPr lang="en-US"/>
            </a:p>
          </p:txBody>
        </p:sp>
        <p:sp>
          <p:nvSpPr>
            <p:cNvPr id="274622" name="Line 3262"/>
            <p:cNvSpPr>
              <a:spLocks noChangeShapeType="1"/>
            </p:cNvSpPr>
            <p:nvPr/>
          </p:nvSpPr>
          <p:spPr bwMode="auto">
            <a:xfrm flipV="1">
              <a:off x="811" y="3237"/>
              <a:ext cx="14" cy="11"/>
            </a:xfrm>
            <a:prstGeom prst="line">
              <a:avLst/>
            </a:prstGeom>
            <a:noFill/>
            <a:ln w="9525">
              <a:solidFill>
                <a:srgbClr val="40ADC2"/>
              </a:solidFill>
              <a:miter lim="800000"/>
              <a:headEnd/>
              <a:tailEnd/>
            </a:ln>
          </p:spPr>
          <p:txBody>
            <a:bodyPr/>
            <a:lstStyle/>
            <a:p>
              <a:endParaRPr lang="en-US"/>
            </a:p>
          </p:txBody>
        </p:sp>
        <p:sp>
          <p:nvSpPr>
            <p:cNvPr id="274623" name="Line 3263"/>
            <p:cNvSpPr>
              <a:spLocks noChangeShapeType="1"/>
            </p:cNvSpPr>
            <p:nvPr/>
          </p:nvSpPr>
          <p:spPr bwMode="auto">
            <a:xfrm flipV="1">
              <a:off x="825" y="3225"/>
              <a:ext cx="13" cy="12"/>
            </a:xfrm>
            <a:prstGeom prst="line">
              <a:avLst/>
            </a:prstGeom>
            <a:noFill/>
            <a:ln w="9525">
              <a:solidFill>
                <a:srgbClr val="41AEC4"/>
              </a:solidFill>
              <a:miter lim="800000"/>
              <a:headEnd/>
              <a:tailEnd/>
            </a:ln>
          </p:spPr>
          <p:txBody>
            <a:bodyPr/>
            <a:lstStyle/>
            <a:p>
              <a:endParaRPr lang="en-US"/>
            </a:p>
          </p:txBody>
        </p:sp>
        <p:sp>
          <p:nvSpPr>
            <p:cNvPr id="274624" name="Line 3264"/>
            <p:cNvSpPr>
              <a:spLocks noChangeShapeType="1"/>
            </p:cNvSpPr>
            <p:nvPr/>
          </p:nvSpPr>
          <p:spPr bwMode="auto">
            <a:xfrm flipV="1">
              <a:off x="838" y="3212"/>
              <a:ext cx="12" cy="13"/>
            </a:xfrm>
            <a:prstGeom prst="line">
              <a:avLst/>
            </a:prstGeom>
            <a:noFill/>
            <a:ln w="9525">
              <a:solidFill>
                <a:srgbClr val="42B0C6"/>
              </a:solidFill>
              <a:miter lim="800000"/>
              <a:headEnd/>
              <a:tailEnd/>
            </a:ln>
          </p:spPr>
          <p:txBody>
            <a:bodyPr/>
            <a:lstStyle/>
            <a:p>
              <a:endParaRPr lang="en-US"/>
            </a:p>
          </p:txBody>
        </p:sp>
        <p:sp>
          <p:nvSpPr>
            <p:cNvPr id="274625" name="Line 3265"/>
            <p:cNvSpPr>
              <a:spLocks noChangeShapeType="1"/>
            </p:cNvSpPr>
            <p:nvPr/>
          </p:nvSpPr>
          <p:spPr bwMode="auto">
            <a:xfrm flipV="1">
              <a:off x="850" y="3200"/>
              <a:ext cx="11" cy="12"/>
            </a:xfrm>
            <a:prstGeom prst="line">
              <a:avLst/>
            </a:prstGeom>
            <a:noFill/>
            <a:ln w="9525">
              <a:solidFill>
                <a:srgbClr val="42B1C7"/>
              </a:solidFill>
              <a:miter lim="800000"/>
              <a:headEnd/>
              <a:tailEnd/>
            </a:ln>
          </p:spPr>
          <p:txBody>
            <a:bodyPr/>
            <a:lstStyle/>
            <a:p>
              <a:endParaRPr lang="en-US"/>
            </a:p>
          </p:txBody>
        </p:sp>
        <p:sp>
          <p:nvSpPr>
            <p:cNvPr id="274626" name="Line 3266"/>
            <p:cNvSpPr>
              <a:spLocks noChangeShapeType="1"/>
            </p:cNvSpPr>
            <p:nvPr/>
          </p:nvSpPr>
          <p:spPr bwMode="auto">
            <a:xfrm flipV="1">
              <a:off x="861" y="3187"/>
              <a:ext cx="10" cy="13"/>
            </a:xfrm>
            <a:prstGeom prst="line">
              <a:avLst/>
            </a:prstGeom>
            <a:noFill/>
            <a:ln w="9525">
              <a:solidFill>
                <a:srgbClr val="43B3C9"/>
              </a:solidFill>
              <a:miter lim="800000"/>
              <a:headEnd/>
              <a:tailEnd/>
            </a:ln>
          </p:spPr>
          <p:txBody>
            <a:bodyPr/>
            <a:lstStyle/>
            <a:p>
              <a:endParaRPr lang="en-US"/>
            </a:p>
          </p:txBody>
        </p:sp>
        <p:sp>
          <p:nvSpPr>
            <p:cNvPr id="274627" name="Line 3267"/>
            <p:cNvSpPr>
              <a:spLocks noChangeShapeType="1"/>
            </p:cNvSpPr>
            <p:nvPr/>
          </p:nvSpPr>
          <p:spPr bwMode="auto">
            <a:xfrm flipV="1">
              <a:off x="871" y="3173"/>
              <a:ext cx="9" cy="14"/>
            </a:xfrm>
            <a:prstGeom prst="line">
              <a:avLst/>
            </a:prstGeom>
            <a:noFill/>
            <a:ln w="9525">
              <a:solidFill>
                <a:srgbClr val="43B4CB"/>
              </a:solidFill>
              <a:miter lim="800000"/>
              <a:headEnd/>
              <a:tailEnd/>
            </a:ln>
          </p:spPr>
          <p:txBody>
            <a:bodyPr/>
            <a:lstStyle/>
            <a:p>
              <a:endParaRPr lang="en-US"/>
            </a:p>
          </p:txBody>
        </p:sp>
        <p:sp>
          <p:nvSpPr>
            <p:cNvPr id="274628" name="Line 3268"/>
            <p:cNvSpPr>
              <a:spLocks noChangeShapeType="1"/>
            </p:cNvSpPr>
            <p:nvPr/>
          </p:nvSpPr>
          <p:spPr bwMode="auto">
            <a:xfrm flipV="1">
              <a:off x="880" y="3159"/>
              <a:ext cx="8" cy="14"/>
            </a:xfrm>
            <a:prstGeom prst="line">
              <a:avLst/>
            </a:prstGeom>
            <a:noFill/>
            <a:ln w="9525">
              <a:solidFill>
                <a:srgbClr val="44B6CC"/>
              </a:solidFill>
              <a:miter lim="800000"/>
              <a:headEnd/>
              <a:tailEnd/>
            </a:ln>
          </p:spPr>
          <p:txBody>
            <a:bodyPr/>
            <a:lstStyle/>
            <a:p>
              <a:endParaRPr lang="en-US"/>
            </a:p>
          </p:txBody>
        </p:sp>
        <p:sp>
          <p:nvSpPr>
            <p:cNvPr id="274629" name="Line 3269"/>
            <p:cNvSpPr>
              <a:spLocks noChangeShapeType="1"/>
            </p:cNvSpPr>
            <p:nvPr/>
          </p:nvSpPr>
          <p:spPr bwMode="auto">
            <a:xfrm flipV="1">
              <a:off x="888" y="3145"/>
              <a:ext cx="7" cy="14"/>
            </a:xfrm>
            <a:prstGeom prst="line">
              <a:avLst/>
            </a:prstGeom>
            <a:noFill/>
            <a:ln w="9525">
              <a:solidFill>
                <a:srgbClr val="44B7CE"/>
              </a:solidFill>
              <a:miter lim="800000"/>
              <a:headEnd/>
              <a:tailEnd/>
            </a:ln>
          </p:spPr>
          <p:txBody>
            <a:bodyPr/>
            <a:lstStyle/>
            <a:p>
              <a:endParaRPr lang="en-US"/>
            </a:p>
          </p:txBody>
        </p:sp>
        <p:sp>
          <p:nvSpPr>
            <p:cNvPr id="274630" name="Line 3270"/>
            <p:cNvSpPr>
              <a:spLocks noChangeShapeType="1"/>
            </p:cNvSpPr>
            <p:nvPr/>
          </p:nvSpPr>
          <p:spPr bwMode="auto">
            <a:xfrm flipV="1">
              <a:off x="895" y="3131"/>
              <a:ext cx="6" cy="14"/>
            </a:xfrm>
            <a:prstGeom prst="line">
              <a:avLst/>
            </a:prstGeom>
            <a:noFill/>
            <a:ln w="9525">
              <a:solidFill>
                <a:srgbClr val="45B8CF"/>
              </a:solidFill>
              <a:miter lim="800000"/>
              <a:headEnd/>
              <a:tailEnd/>
            </a:ln>
          </p:spPr>
          <p:txBody>
            <a:bodyPr/>
            <a:lstStyle/>
            <a:p>
              <a:endParaRPr lang="en-US"/>
            </a:p>
          </p:txBody>
        </p:sp>
        <p:sp>
          <p:nvSpPr>
            <p:cNvPr id="274631" name="Line 3271"/>
            <p:cNvSpPr>
              <a:spLocks noChangeShapeType="1"/>
            </p:cNvSpPr>
            <p:nvPr/>
          </p:nvSpPr>
          <p:spPr bwMode="auto">
            <a:xfrm flipV="1">
              <a:off x="901" y="3116"/>
              <a:ext cx="5" cy="15"/>
            </a:xfrm>
            <a:prstGeom prst="line">
              <a:avLst/>
            </a:prstGeom>
            <a:noFill/>
            <a:ln w="9525">
              <a:solidFill>
                <a:srgbClr val="45B9D0"/>
              </a:solidFill>
              <a:miter lim="800000"/>
              <a:headEnd/>
              <a:tailEnd/>
            </a:ln>
          </p:spPr>
          <p:txBody>
            <a:bodyPr/>
            <a:lstStyle/>
            <a:p>
              <a:endParaRPr lang="en-US"/>
            </a:p>
          </p:txBody>
        </p:sp>
        <p:sp>
          <p:nvSpPr>
            <p:cNvPr id="274632" name="Line 3272"/>
            <p:cNvSpPr>
              <a:spLocks noChangeShapeType="1"/>
            </p:cNvSpPr>
            <p:nvPr/>
          </p:nvSpPr>
          <p:spPr bwMode="auto">
            <a:xfrm flipV="1">
              <a:off x="906" y="3101"/>
              <a:ext cx="4" cy="15"/>
            </a:xfrm>
            <a:prstGeom prst="line">
              <a:avLst/>
            </a:prstGeom>
            <a:noFill/>
            <a:ln w="9525">
              <a:solidFill>
                <a:srgbClr val="45BAD1"/>
              </a:solidFill>
              <a:miter lim="800000"/>
              <a:headEnd/>
              <a:tailEnd/>
            </a:ln>
          </p:spPr>
          <p:txBody>
            <a:bodyPr/>
            <a:lstStyle/>
            <a:p>
              <a:endParaRPr lang="en-US"/>
            </a:p>
          </p:txBody>
        </p:sp>
        <p:sp>
          <p:nvSpPr>
            <p:cNvPr id="274633" name="Line 3273"/>
            <p:cNvSpPr>
              <a:spLocks noChangeShapeType="1"/>
            </p:cNvSpPr>
            <p:nvPr/>
          </p:nvSpPr>
          <p:spPr bwMode="auto">
            <a:xfrm flipV="1">
              <a:off x="910" y="3086"/>
              <a:ext cx="3" cy="15"/>
            </a:xfrm>
            <a:prstGeom prst="line">
              <a:avLst/>
            </a:prstGeom>
            <a:noFill/>
            <a:ln w="9525">
              <a:solidFill>
                <a:srgbClr val="46BBD2"/>
              </a:solidFill>
              <a:miter lim="800000"/>
              <a:headEnd/>
              <a:tailEnd/>
            </a:ln>
          </p:spPr>
          <p:txBody>
            <a:bodyPr/>
            <a:lstStyle/>
            <a:p>
              <a:endParaRPr lang="en-US"/>
            </a:p>
          </p:txBody>
        </p:sp>
        <p:sp>
          <p:nvSpPr>
            <p:cNvPr id="274634" name="Line 3274"/>
            <p:cNvSpPr>
              <a:spLocks noChangeShapeType="1"/>
            </p:cNvSpPr>
            <p:nvPr/>
          </p:nvSpPr>
          <p:spPr bwMode="auto">
            <a:xfrm flipV="1">
              <a:off x="913" y="3070"/>
              <a:ext cx="2" cy="16"/>
            </a:xfrm>
            <a:prstGeom prst="line">
              <a:avLst/>
            </a:prstGeom>
            <a:noFill/>
            <a:ln w="9525">
              <a:solidFill>
                <a:srgbClr val="46BBD2"/>
              </a:solidFill>
              <a:miter lim="800000"/>
              <a:headEnd/>
              <a:tailEnd/>
            </a:ln>
          </p:spPr>
          <p:txBody>
            <a:bodyPr/>
            <a:lstStyle/>
            <a:p>
              <a:endParaRPr lang="en-US"/>
            </a:p>
          </p:txBody>
        </p:sp>
        <p:sp>
          <p:nvSpPr>
            <p:cNvPr id="274635" name="Line 3275"/>
            <p:cNvSpPr>
              <a:spLocks noChangeShapeType="1"/>
            </p:cNvSpPr>
            <p:nvPr/>
          </p:nvSpPr>
          <p:spPr bwMode="auto">
            <a:xfrm flipV="1">
              <a:off x="915" y="3055"/>
              <a:ext cx="1" cy="15"/>
            </a:xfrm>
            <a:prstGeom prst="line">
              <a:avLst/>
            </a:prstGeom>
            <a:noFill/>
            <a:ln w="9525">
              <a:solidFill>
                <a:srgbClr val="46BBD3"/>
              </a:solidFill>
              <a:miter lim="800000"/>
              <a:headEnd/>
              <a:tailEnd/>
            </a:ln>
          </p:spPr>
          <p:txBody>
            <a:bodyPr/>
            <a:lstStyle/>
            <a:p>
              <a:endParaRPr lang="en-US"/>
            </a:p>
          </p:txBody>
        </p:sp>
        <p:sp>
          <p:nvSpPr>
            <p:cNvPr id="274636" name="Line 3276"/>
            <p:cNvSpPr>
              <a:spLocks noChangeShapeType="1"/>
            </p:cNvSpPr>
            <p:nvPr/>
          </p:nvSpPr>
          <p:spPr bwMode="auto">
            <a:xfrm flipH="1" flipV="1">
              <a:off x="915" y="3039"/>
              <a:ext cx="1" cy="16"/>
            </a:xfrm>
            <a:prstGeom prst="line">
              <a:avLst/>
            </a:prstGeom>
            <a:noFill/>
            <a:ln w="9525">
              <a:solidFill>
                <a:srgbClr val="46BBD3"/>
              </a:solidFill>
              <a:miter lim="800000"/>
              <a:headEnd/>
              <a:tailEnd/>
            </a:ln>
          </p:spPr>
          <p:txBody>
            <a:bodyPr/>
            <a:lstStyle/>
            <a:p>
              <a:endParaRPr lang="en-US"/>
            </a:p>
          </p:txBody>
        </p:sp>
        <p:sp>
          <p:nvSpPr>
            <p:cNvPr id="274637" name="Line 3277"/>
            <p:cNvSpPr>
              <a:spLocks noChangeShapeType="1"/>
            </p:cNvSpPr>
            <p:nvPr/>
          </p:nvSpPr>
          <p:spPr bwMode="auto">
            <a:xfrm flipH="1" flipV="1">
              <a:off x="913" y="3024"/>
              <a:ext cx="2" cy="15"/>
            </a:xfrm>
            <a:prstGeom prst="line">
              <a:avLst/>
            </a:prstGeom>
            <a:noFill/>
            <a:ln w="9525">
              <a:solidFill>
                <a:srgbClr val="46BBD2"/>
              </a:solidFill>
              <a:miter lim="800000"/>
              <a:headEnd/>
              <a:tailEnd/>
            </a:ln>
          </p:spPr>
          <p:txBody>
            <a:bodyPr/>
            <a:lstStyle/>
            <a:p>
              <a:endParaRPr lang="en-US"/>
            </a:p>
          </p:txBody>
        </p:sp>
        <p:sp>
          <p:nvSpPr>
            <p:cNvPr id="274638" name="Line 3278"/>
            <p:cNvSpPr>
              <a:spLocks noChangeShapeType="1"/>
            </p:cNvSpPr>
            <p:nvPr/>
          </p:nvSpPr>
          <p:spPr bwMode="auto">
            <a:xfrm flipH="1" flipV="1">
              <a:off x="910" y="3009"/>
              <a:ext cx="3" cy="15"/>
            </a:xfrm>
            <a:prstGeom prst="line">
              <a:avLst/>
            </a:prstGeom>
            <a:noFill/>
            <a:ln w="9525">
              <a:solidFill>
                <a:srgbClr val="46BBD2"/>
              </a:solidFill>
              <a:miter lim="800000"/>
              <a:headEnd/>
              <a:tailEnd/>
            </a:ln>
          </p:spPr>
          <p:txBody>
            <a:bodyPr/>
            <a:lstStyle/>
            <a:p>
              <a:endParaRPr lang="en-US"/>
            </a:p>
          </p:txBody>
        </p:sp>
        <p:sp>
          <p:nvSpPr>
            <p:cNvPr id="274639" name="Line 3279"/>
            <p:cNvSpPr>
              <a:spLocks noChangeShapeType="1"/>
            </p:cNvSpPr>
            <p:nvPr/>
          </p:nvSpPr>
          <p:spPr bwMode="auto">
            <a:xfrm flipH="1" flipV="1">
              <a:off x="906" y="2994"/>
              <a:ext cx="4" cy="15"/>
            </a:xfrm>
            <a:prstGeom prst="line">
              <a:avLst/>
            </a:prstGeom>
            <a:noFill/>
            <a:ln w="9525">
              <a:solidFill>
                <a:srgbClr val="45BAD1"/>
              </a:solidFill>
              <a:miter lim="800000"/>
              <a:headEnd/>
              <a:tailEnd/>
            </a:ln>
          </p:spPr>
          <p:txBody>
            <a:bodyPr/>
            <a:lstStyle/>
            <a:p>
              <a:endParaRPr lang="en-US"/>
            </a:p>
          </p:txBody>
        </p:sp>
        <p:sp>
          <p:nvSpPr>
            <p:cNvPr id="274640" name="Line 3280"/>
            <p:cNvSpPr>
              <a:spLocks noChangeShapeType="1"/>
            </p:cNvSpPr>
            <p:nvPr/>
          </p:nvSpPr>
          <p:spPr bwMode="auto">
            <a:xfrm flipH="1" flipV="1">
              <a:off x="901" y="2979"/>
              <a:ext cx="5" cy="15"/>
            </a:xfrm>
            <a:prstGeom prst="line">
              <a:avLst/>
            </a:prstGeom>
            <a:noFill/>
            <a:ln w="9525">
              <a:solidFill>
                <a:srgbClr val="45B9D0"/>
              </a:solidFill>
              <a:miter lim="800000"/>
              <a:headEnd/>
              <a:tailEnd/>
            </a:ln>
          </p:spPr>
          <p:txBody>
            <a:bodyPr/>
            <a:lstStyle/>
            <a:p>
              <a:endParaRPr lang="en-US"/>
            </a:p>
          </p:txBody>
        </p:sp>
        <p:sp>
          <p:nvSpPr>
            <p:cNvPr id="274641" name="Line 3281"/>
            <p:cNvSpPr>
              <a:spLocks noChangeShapeType="1"/>
            </p:cNvSpPr>
            <p:nvPr/>
          </p:nvSpPr>
          <p:spPr bwMode="auto">
            <a:xfrm flipH="1" flipV="1">
              <a:off x="895" y="2964"/>
              <a:ext cx="6" cy="15"/>
            </a:xfrm>
            <a:prstGeom prst="line">
              <a:avLst/>
            </a:prstGeom>
            <a:noFill/>
            <a:ln w="9525">
              <a:solidFill>
                <a:srgbClr val="45B8CF"/>
              </a:solidFill>
              <a:miter lim="800000"/>
              <a:headEnd/>
              <a:tailEnd/>
            </a:ln>
          </p:spPr>
          <p:txBody>
            <a:bodyPr/>
            <a:lstStyle/>
            <a:p>
              <a:endParaRPr lang="en-US"/>
            </a:p>
          </p:txBody>
        </p:sp>
        <p:sp>
          <p:nvSpPr>
            <p:cNvPr id="274642" name="Line 3282"/>
            <p:cNvSpPr>
              <a:spLocks noChangeShapeType="1"/>
            </p:cNvSpPr>
            <p:nvPr/>
          </p:nvSpPr>
          <p:spPr bwMode="auto">
            <a:xfrm flipH="1" flipV="1">
              <a:off x="888" y="2950"/>
              <a:ext cx="7" cy="14"/>
            </a:xfrm>
            <a:prstGeom prst="line">
              <a:avLst/>
            </a:prstGeom>
            <a:noFill/>
            <a:ln w="9525">
              <a:solidFill>
                <a:srgbClr val="44B7CE"/>
              </a:solidFill>
              <a:miter lim="800000"/>
              <a:headEnd/>
              <a:tailEnd/>
            </a:ln>
          </p:spPr>
          <p:txBody>
            <a:bodyPr/>
            <a:lstStyle/>
            <a:p>
              <a:endParaRPr lang="en-US"/>
            </a:p>
          </p:txBody>
        </p:sp>
        <p:sp>
          <p:nvSpPr>
            <p:cNvPr id="274643" name="Line 3283"/>
            <p:cNvSpPr>
              <a:spLocks noChangeShapeType="1"/>
            </p:cNvSpPr>
            <p:nvPr/>
          </p:nvSpPr>
          <p:spPr bwMode="auto">
            <a:xfrm flipH="1" flipV="1">
              <a:off x="880" y="2937"/>
              <a:ext cx="8" cy="13"/>
            </a:xfrm>
            <a:prstGeom prst="line">
              <a:avLst/>
            </a:prstGeom>
            <a:noFill/>
            <a:ln w="9525">
              <a:solidFill>
                <a:srgbClr val="44B6CC"/>
              </a:solidFill>
              <a:miter lim="800000"/>
              <a:headEnd/>
              <a:tailEnd/>
            </a:ln>
          </p:spPr>
          <p:txBody>
            <a:bodyPr/>
            <a:lstStyle/>
            <a:p>
              <a:endParaRPr lang="en-US"/>
            </a:p>
          </p:txBody>
        </p:sp>
        <p:sp>
          <p:nvSpPr>
            <p:cNvPr id="274644" name="Line 3284"/>
            <p:cNvSpPr>
              <a:spLocks noChangeShapeType="1"/>
            </p:cNvSpPr>
            <p:nvPr/>
          </p:nvSpPr>
          <p:spPr bwMode="auto">
            <a:xfrm flipH="1" flipV="1">
              <a:off x="871" y="2923"/>
              <a:ext cx="9" cy="14"/>
            </a:xfrm>
            <a:prstGeom prst="line">
              <a:avLst/>
            </a:prstGeom>
            <a:noFill/>
            <a:ln w="9525">
              <a:solidFill>
                <a:srgbClr val="43B4CB"/>
              </a:solidFill>
              <a:miter lim="800000"/>
              <a:headEnd/>
              <a:tailEnd/>
            </a:ln>
          </p:spPr>
          <p:txBody>
            <a:bodyPr/>
            <a:lstStyle/>
            <a:p>
              <a:endParaRPr lang="en-US"/>
            </a:p>
          </p:txBody>
        </p:sp>
        <p:sp>
          <p:nvSpPr>
            <p:cNvPr id="274645" name="Line 3285"/>
            <p:cNvSpPr>
              <a:spLocks noChangeShapeType="1"/>
            </p:cNvSpPr>
            <p:nvPr/>
          </p:nvSpPr>
          <p:spPr bwMode="auto">
            <a:xfrm flipH="1" flipV="1">
              <a:off x="861" y="2910"/>
              <a:ext cx="10" cy="13"/>
            </a:xfrm>
            <a:prstGeom prst="line">
              <a:avLst/>
            </a:prstGeom>
            <a:noFill/>
            <a:ln w="9525">
              <a:solidFill>
                <a:srgbClr val="43B3C9"/>
              </a:solidFill>
              <a:miter lim="800000"/>
              <a:headEnd/>
              <a:tailEnd/>
            </a:ln>
          </p:spPr>
          <p:txBody>
            <a:bodyPr/>
            <a:lstStyle/>
            <a:p>
              <a:endParaRPr lang="en-US"/>
            </a:p>
          </p:txBody>
        </p:sp>
        <p:sp>
          <p:nvSpPr>
            <p:cNvPr id="274646" name="Line 3286"/>
            <p:cNvSpPr>
              <a:spLocks noChangeShapeType="1"/>
            </p:cNvSpPr>
            <p:nvPr/>
          </p:nvSpPr>
          <p:spPr bwMode="auto">
            <a:xfrm flipH="1" flipV="1">
              <a:off x="850" y="2897"/>
              <a:ext cx="11" cy="13"/>
            </a:xfrm>
            <a:prstGeom prst="line">
              <a:avLst/>
            </a:prstGeom>
            <a:noFill/>
            <a:ln w="9525">
              <a:solidFill>
                <a:srgbClr val="42B1C7"/>
              </a:solidFill>
              <a:miter lim="800000"/>
              <a:headEnd/>
              <a:tailEnd/>
            </a:ln>
          </p:spPr>
          <p:txBody>
            <a:bodyPr/>
            <a:lstStyle/>
            <a:p>
              <a:endParaRPr lang="en-US"/>
            </a:p>
          </p:txBody>
        </p:sp>
        <p:sp>
          <p:nvSpPr>
            <p:cNvPr id="274647" name="Line 3287"/>
            <p:cNvSpPr>
              <a:spLocks noChangeShapeType="1"/>
            </p:cNvSpPr>
            <p:nvPr/>
          </p:nvSpPr>
          <p:spPr bwMode="auto">
            <a:xfrm flipH="1" flipV="1">
              <a:off x="838" y="2885"/>
              <a:ext cx="12" cy="12"/>
            </a:xfrm>
            <a:prstGeom prst="line">
              <a:avLst/>
            </a:prstGeom>
            <a:noFill/>
            <a:ln w="9525">
              <a:solidFill>
                <a:srgbClr val="42B0C6"/>
              </a:solidFill>
              <a:miter lim="800000"/>
              <a:headEnd/>
              <a:tailEnd/>
            </a:ln>
          </p:spPr>
          <p:txBody>
            <a:bodyPr/>
            <a:lstStyle/>
            <a:p>
              <a:endParaRPr lang="en-US"/>
            </a:p>
          </p:txBody>
        </p:sp>
        <p:sp>
          <p:nvSpPr>
            <p:cNvPr id="274648" name="Line 3288"/>
            <p:cNvSpPr>
              <a:spLocks noChangeShapeType="1"/>
            </p:cNvSpPr>
            <p:nvPr/>
          </p:nvSpPr>
          <p:spPr bwMode="auto">
            <a:xfrm flipH="1" flipV="1">
              <a:off x="825" y="2873"/>
              <a:ext cx="13" cy="12"/>
            </a:xfrm>
            <a:prstGeom prst="line">
              <a:avLst/>
            </a:prstGeom>
            <a:noFill/>
            <a:ln w="9525">
              <a:solidFill>
                <a:srgbClr val="41AEC4"/>
              </a:solidFill>
              <a:miter lim="800000"/>
              <a:headEnd/>
              <a:tailEnd/>
            </a:ln>
          </p:spPr>
          <p:txBody>
            <a:bodyPr/>
            <a:lstStyle/>
            <a:p>
              <a:endParaRPr lang="en-US"/>
            </a:p>
          </p:txBody>
        </p:sp>
        <p:sp>
          <p:nvSpPr>
            <p:cNvPr id="274649" name="Line 3289"/>
            <p:cNvSpPr>
              <a:spLocks noChangeShapeType="1"/>
            </p:cNvSpPr>
            <p:nvPr/>
          </p:nvSpPr>
          <p:spPr bwMode="auto">
            <a:xfrm flipH="1" flipV="1">
              <a:off x="811" y="2862"/>
              <a:ext cx="14" cy="11"/>
            </a:xfrm>
            <a:prstGeom prst="line">
              <a:avLst/>
            </a:prstGeom>
            <a:noFill/>
            <a:ln w="9525">
              <a:solidFill>
                <a:srgbClr val="40ADC2"/>
              </a:solidFill>
              <a:miter lim="800000"/>
              <a:headEnd/>
              <a:tailEnd/>
            </a:ln>
          </p:spPr>
          <p:txBody>
            <a:bodyPr/>
            <a:lstStyle/>
            <a:p>
              <a:endParaRPr lang="en-US"/>
            </a:p>
          </p:txBody>
        </p:sp>
        <p:sp>
          <p:nvSpPr>
            <p:cNvPr id="274650" name="Line 3290"/>
            <p:cNvSpPr>
              <a:spLocks noChangeShapeType="1"/>
            </p:cNvSpPr>
            <p:nvPr/>
          </p:nvSpPr>
          <p:spPr bwMode="auto">
            <a:xfrm flipH="1" flipV="1">
              <a:off x="797" y="2851"/>
              <a:ext cx="14" cy="11"/>
            </a:xfrm>
            <a:prstGeom prst="line">
              <a:avLst/>
            </a:prstGeom>
            <a:noFill/>
            <a:ln w="9525">
              <a:solidFill>
                <a:srgbClr val="40ABC1"/>
              </a:solidFill>
              <a:miter lim="800000"/>
              <a:headEnd/>
              <a:tailEnd/>
            </a:ln>
          </p:spPr>
          <p:txBody>
            <a:bodyPr/>
            <a:lstStyle/>
            <a:p>
              <a:endParaRPr lang="en-US"/>
            </a:p>
          </p:txBody>
        </p:sp>
        <p:sp>
          <p:nvSpPr>
            <p:cNvPr id="274651" name="Line 3291"/>
            <p:cNvSpPr>
              <a:spLocks noChangeShapeType="1"/>
            </p:cNvSpPr>
            <p:nvPr/>
          </p:nvSpPr>
          <p:spPr bwMode="auto">
            <a:xfrm flipH="1" flipV="1">
              <a:off x="782" y="2840"/>
              <a:ext cx="15" cy="11"/>
            </a:xfrm>
            <a:prstGeom prst="line">
              <a:avLst/>
            </a:prstGeom>
            <a:noFill/>
            <a:ln w="9525">
              <a:solidFill>
                <a:srgbClr val="3FAABF"/>
              </a:solidFill>
              <a:miter lim="800000"/>
              <a:headEnd/>
              <a:tailEnd/>
            </a:ln>
          </p:spPr>
          <p:txBody>
            <a:bodyPr/>
            <a:lstStyle/>
            <a:p>
              <a:endParaRPr lang="en-US"/>
            </a:p>
          </p:txBody>
        </p:sp>
        <p:sp>
          <p:nvSpPr>
            <p:cNvPr id="274652" name="Line 3292"/>
            <p:cNvSpPr>
              <a:spLocks noChangeShapeType="1"/>
            </p:cNvSpPr>
            <p:nvPr/>
          </p:nvSpPr>
          <p:spPr bwMode="auto">
            <a:xfrm flipH="1" flipV="1">
              <a:off x="766" y="2830"/>
              <a:ext cx="16" cy="10"/>
            </a:xfrm>
            <a:prstGeom prst="line">
              <a:avLst/>
            </a:prstGeom>
            <a:noFill/>
            <a:ln w="9525">
              <a:solidFill>
                <a:srgbClr val="3FA8BD"/>
              </a:solidFill>
              <a:miter lim="800000"/>
              <a:headEnd/>
              <a:tailEnd/>
            </a:ln>
          </p:spPr>
          <p:txBody>
            <a:bodyPr/>
            <a:lstStyle/>
            <a:p>
              <a:endParaRPr lang="en-US"/>
            </a:p>
          </p:txBody>
        </p:sp>
        <p:sp>
          <p:nvSpPr>
            <p:cNvPr id="274653" name="Line 3293"/>
            <p:cNvSpPr>
              <a:spLocks noChangeShapeType="1"/>
            </p:cNvSpPr>
            <p:nvPr/>
          </p:nvSpPr>
          <p:spPr bwMode="auto">
            <a:xfrm flipH="1" flipV="1">
              <a:off x="750" y="2820"/>
              <a:ext cx="16" cy="10"/>
            </a:xfrm>
            <a:prstGeom prst="line">
              <a:avLst/>
            </a:prstGeom>
            <a:noFill/>
            <a:ln w="9525">
              <a:solidFill>
                <a:srgbClr val="3EA7BC"/>
              </a:solidFill>
              <a:miter lim="800000"/>
              <a:headEnd/>
              <a:tailEnd/>
            </a:ln>
          </p:spPr>
          <p:txBody>
            <a:bodyPr/>
            <a:lstStyle/>
            <a:p>
              <a:endParaRPr lang="en-US"/>
            </a:p>
          </p:txBody>
        </p:sp>
        <p:sp>
          <p:nvSpPr>
            <p:cNvPr id="274654" name="Line 3294"/>
            <p:cNvSpPr>
              <a:spLocks noChangeShapeType="1"/>
            </p:cNvSpPr>
            <p:nvPr/>
          </p:nvSpPr>
          <p:spPr bwMode="auto">
            <a:xfrm flipH="1" flipV="1">
              <a:off x="732" y="2811"/>
              <a:ext cx="18" cy="9"/>
            </a:xfrm>
            <a:prstGeom prst="line">
              <a:avLst/>
            </a:prstGeom>
            <a:noFill/>
            <a:ln w="9525">
              <a:solidFill>
                <a:srgbClr val="3EA5BA"/>
              </a:solidFill>
              <a:miter lim="800000"/>
              <a:headEnd/>
              <a:tailEnd/>
            </a:ln>
          </p:spPr>
          <p:txBody>
            <a:bodyPr/>
            <a:lstStyle/>
            <a:p>
              <a:endParaRPr lang="en-US"/>
            </a:p>
          </p:txBody>
        </p:sp>
        <p:sp>
          <p:nvSpPr>
            <p:cNvPr id="274655" name="Line 3295"/>
            <p:cNvSpPr>
              <a:spLocks noChangeShapeType="1"/>
            </p:cNvSpPr>
            <p:nvPr/>
          </p:nvSpPr>
          <p:spPr bwMode="auto">
            <a:xfrm flipH="1" flipV="1">
              <a:off x="715" y="2803"/>
              <a:ext cx="17" cy="8"/>
            </a:xfrm>
            <a:prstGeom prst="line">
              <a:avLst/>
            </a:prstGeom>
            <a:noFill/>
            <a:ln w="9525">
              <a:solidFill>
                <a:srgbClr val="3DA4B8"/>
              </a:solidFill>
              <a:miter lim="800000"/>
              <a:headEnd/>
              <a:tailEnd/>
            </a:ln>
          </p:spPr>
          <p:txBody>
            <a:bodyPr/>
            <a:lstStyle/>
            <a:p>
              <a:endParaRPr lang="en-US"/>
            </a:p>
          </p:txBody>
        </p:sp>
        <p:sp>
          <p:nvSpPr>
            <p:cNvPr id="274656" name="Line 3296"/>
            <p:cNvSpPr>
              <a:spLocks noChangeShapeType="1"/>
            </p:cNvSpPr>
            <p:nvPr/>
          </p:nvSpPr>
          <p:spPr bwMode="auto">
            <a:xfrm flipH="1" flipV="1">
              <a:off x="696" y="2795"/>
              <a:ext cx="19" cy="8"/>
            </a:xfrm>
            <a:prstGeom prst="line">
              <a:avLst/>
            </a:prstGeom>
            <a:noFill/>
            <a:ln w="9525">
              <a:solidFill>
                <a:srgbClr val="3DA2B7"/>
              </a:solidFill>
              <a:miter lim="800000"/>
              <a:headEnd/>
              <a:tailEnd/>
            </a:ln>
          </p:spPr>
          <p:txBody>
            <a:bodyPr/>
            <a:lstStyle/>
            <a:p>
              <a:endParaRPr lang="en-US"/>
            </a:p>
          </p:txBody>
        </p:sp>
        <p:sp>
          <p:nvSpPr>
            <p:cNvPr id="274657" name="Line 3297"/>
            <p:cNvSpPr>
              <a:spLocks noChangeShapeType="1"/>
            </p:cNvSpPr>
            <p:nvPr/>
          </p:nvSpPr>
          <p:spPr bwMode="auto">
            <a:xfrm flipH="1" flipV="1">
              <a:off x="677" y="2788"/>
              <a:ext cx="19" cy="7"/>
            </a:xfrm>
            <a:prstGeom prst="line">
              <a:avLst/>
            </a:prstGeom>
            <a:noFill/>
            <a:ln w="9525">
              <a:solidFill>
                <a:srgbClr val="3CA1B5"/>
              </a:solidFill>
              <a:miter lim="800000"/>
              <a:headEnd/>
              <a:tailEnd/>
            </a:ln>
          </p:spPr>
          <p:txBody>
            <a:bodyPr/>
            <a:lstStyle/>
            <a:p>
              <a:endParaRPr lang="en-US"/>
            </a:p>
          </p:txBody>
        </p:sp>
        <p:sp>
          <p:nvSpPr>
            <p:cNvPr id="274658" name="Line 3298"/>
            <p:cNvSpPr>
              <a:spLocks noChangeShapeType="1"/>
            </p:cNvSpPr>
            <p:nvPr/>
          </p:nvSpPr>
          <p:spPr bwMode="auto">
            <a:xfrm flipH="1" flipV="1">
              <a:off x="657" y="2781"/>
              <a:ext cx="20" cy="7"/>
            </a:xfrm>
            <a:prstGeom prst="line">
              <a:avLst/>
            </a:prstGeom>
            <a:noFill/>
            <a:ln w="9525">
              <a:solidFill>
                <a:srgbClr val="3B9FB3"/>
              </a:solidFill>
              <a:miter lim="800000"/>
              <a:headEnd/>
              <a:tailEnd/>
            </a:ln>
          </p:spPr>
          <p:txBody>
            <a:bodyPr/>
            <a:lstStyle/>
            <a:p>
              <a:endParaRPr lang="en-US"/>
            </a:p>
          </p:txBody>
        </p:sp>
        <p:sp>
          <p:nvSpPr>
            <p:cNvPr id="274659" name="Line 3299"/>
            <p:cNvSpPr>
              <a:spLocks noChangeShapeType="1"/>
            </p:cNvSpPr>
            <p:nvPr/>
          </p:nvSpPr>
          <p:spPr bwMode="auto">
            <a:xfrm flipH="1" flipV="1">
              <a:off x="637" y="2775"/>
              <a:ext cx="20" cy="6"/>
            </a:xfrm>
            <a:prstGeom prst="line">
              <a:avLst/>
            </a:prstGeom>
            <a:noFill/>
            <a:ln w="9525">
              <a:solidFill>
                <a:srgbClr val="3B9EB2"/>
              </a:solidFill>
              <a:miter lim="800000"/>
              <a:headEnd/>
              <a:tailEnd/>
            </a:ln>
          </p:spPr>
          <p:txBody>
            <a:bodyPr/>
            <a:lstStyle/>
            <a:p>
              <a:endParaRPr lang="en-US"/>
            </a:p>
          </p:txBody>
        </p:sp>
        <p:sp>
          <p:nvSpPr>
            <p:cNvPr id="274660" name="Line 3300"/>
            <p:cNvSpPr>
              <a:spLocks noChangeShapeType="1"/>
            </p:cNvSpPr>
            <p:nvPr/>
          </p:nvSpPr>
          <p:spPr bwMode="auto">
            <a:xfrm flipH="1" flipV="1">
              <a:off x="616" y="2769"/>
              <a:ext cx="21" cy="6"/>
            </a:xfrm>
            <a:prstGeom prst="line">
              <a:avLst/>
            </a:prstGeom>
            <a:noFill/>
            <a:ln w="9525">
              <a:solidFill>
                <a:srgbClr val="3A9DB0"/>
              </a:solidFill>
              <a:miter lim="800000"/>
              <a:headEnd/>
              <a:tailEnd/>
            </a:ln>
          </p:spPr>
          <p:txBody>
            <a:bodyPr/>
            <a:lstStyle/>
            <a:p>
              <a:endParaRPr lang="en-US"/>
            </a:p>
          </p:txBody>
        </p:sp>
        <p:sp>
          <p:nvSpPr>
            <p:cNvPr id="274661" name="Line 3301"/>
            <p:cNvSpPr>
              <a:spLocks noChangeShapeType="1"/>
            </p:cNvSpPr>
            <p:nvPr/>
          </p:nvSpPr>
          <p:spPr bwMode="auto">
            <a:xfrm flipH="1" flipV="1">
              <a:off x="595" y="2765"/>
              <a:ext cx="21" cy="4"/>
            </a:xfrm>
            <a:prstGeom prst="line">
              <a:avLst/>
            </a:prstGeom>
            <a:noFill/>
            <a:ln w="9525">
              <a:solidFill>
                <a:srgbClr val="3A9BAF"/>
              </a:solidFill>
              <a:miter lim="800000"/>
              <a:headEnd/>
              <a:tailEnd/>
            </a:ln>
          </p:spPr>
          <p:txBody>
            <a:bodyPr/>
            <a:lstStyle/>
            <a:p>
              <a:endParaRPr lang="en-US"/>
            </a:p>
          </p:txBody>
        </p:sp>
        <p:sp>
          <p:nvSpPr>
            <p:cNvPr id="274662" name="Line 3302"/>
            <p:cNvSpPr>
              <a:spLocks noChangeShapeType="1"/>
            </p:cNvSpPr>
            <p:nvPr/>
          </p:nvSpPr>
          <p:spPr bwMode="auto">
            <a:xfrm flipH="1" flipV="1">
              <a:off x="574" y="2760"/>
              <a:ext cx="21" cy="5"/>
            </a:xfrm>
            <a:prstGeom prst="line">
              <a:avLst/>
            </a:prstGeom>
            <a:noFill/>
            <a:ln w="9525">
              <a:solidFill>
                <a:srgbClr val="399AAD"/>
              </a:solidFill>
              <a:miter lim="800000"/>
              <a:headEnd/>
              <a:tailEnd/>
            </a:ln>
          </p:spPr>
          <p:txBody>
            <a:bodyPr/>
            <a:lstStyle/>
            <a:p>
              <a:endParaRPr lang="en-US"/>
            </a:p>
          </p:txBody>
        </p:sp>
        <p:sp>
          <p:nvSpPr>
            <p:cNvPr id="274663" name="Line 3303"/>
            <p:cNvSpPr>
              <a:spLocks noChangeShapeType="1"/>
            </p:cNvSpPr>
            <p:nvPr/>
          </p:nvSpPr>
          <p:spPr bwMode="auto">
            <a:xfrm flipH="1" flipV="1">
              <a:off x="552" y="2757"/>
              <a:ext cx="22" cy="3"/>
            </a:xfrm>
            <a:prstGeom prst="line">
              <a:avLst/>
            </a:prstGeom>
            <a:noFill/>
            <a:ln w="9525">
              <a:solidFill>
                <a:srgbClr val="3998AB"/>
              </a:solidFill>
              <a:miter lim="800000"/>
              <a:headEnd/>
              <a:tailEnd/>
            </a:ln>
          </p:spPr>
          <p:txBody>
            <a:bodyPr/>
            <a:lstStyle/>
            <a:p>
              <a:endParaRPr lang="en-US"/>
            </a:p>
          </p:txBody>
        </p:sp>
        <p:sp>
          <p:nvSpPr>
            <p:cNvPr id="274664" name="Line 3304"/>
            <p:cNvSpPr>
              <a:spLocks noChangeShapeType="1"/>
            </p:cNvSpPr>
            <p:nvPr/>
          </p:nvSpPr>
          <p:spPr bwMode="auto">
            <a:xfrm flipH="1" flipV="1">
              <a:off x="529" y="2754"/>
              <a:ext cx="23" cy="3"/>
            </a:xfrm>
            <a:prstGeom prst="line">
              <a:avLst/>
            </a:prstGeom>
            <a:noFill/>
            <a:ln w="9525">
              <a:solidFill>
                <a:srgbClr val="3897AA"/>
              </a:solidFill>
              <a:miter lim="800000"/>
              <a:headEnd/>
              <a:tailEnd/>
            </a:ln>
          </p:spPr>
          <p:txBody>
            <a:bodyPr/>
            <a:lstStyle/>
            <a:p>
              <a:endParaRPr lang="en-US"/>
            </a:p>
          </p:txBody>
        </p:sp>
        <p:sp>
          <p:nvSpPr>
            <p:cNvPr id="274665" name="Line 3305"/>
            <p:cNvSpPr>
              <a:spLocks noChangeShapeType="1"/>
            </p:cNvSpPr>
            <p:nvPr/>
          </p:nvSpPr>
          <p:spPr bwMode="auto">
            <a:xfrm flipH="1" flipV="1">
              <a:off x="506" y="2753"/>
              <a:ext cx="23" cy="1"/>
            </a:xfrm>
            <a:prstGeom prst="line">
              <a:avLst/>
            </a:prstGeom>
            <a:noFill/>
            <a:ln w="9525">
              <a:solidFill>
                <a:srgbClr val="3896A8"/>
              </a:solidFill>
              <a:miter lim="800000"/>
              <a:headEnd/>
              <a:tailEnd/>
            </a:ln>
          </p:spPr>
          <p:txBody>
            <a:bodyPr/>
            <a:lstStyle/>
            <a:p>
              <a:endParaRPr lang="en-US"/>
            </a:p>
          </p:txBody>
        </p:sp>
        <p:sp>
          <p:nvSpPr>
            <p:cNvPr id="274666" name="Line 3306"/>
            <p:cNvSpPr>
              <a:spLocks noChangeShapeType="1"/>
            </p:cNvSpPr>
            <p:nvPr/>
          </p:nvSpPr>
          <p:spPr bwMode="auto">
            <a:xfrm flipH="1" flipV="1">
              <a:off x="483" y="2751"/>
              <a:ext cx="23" cy="2"/>
            </a:xfrm>
            <a:prstGeom prst="line">
              <a:avLst/>
            </a:prstGeom>
            <a:noFill/>
            <a:ln w="9525">
              <a:solidFill>
                <a:srgbClr val="3794A7"/>
              </a:solidFill>
              <a:miter lim="800000"/>
              <a:headEnd/>
              <a:tailEnd/>
            </a:ln>
          </p:spPr>
          <p:txBody>
            <a:bodyPr/>
            <a:lstStyle/>
            <a:p>
              <a:endParaRPr lang="en-US"/>
            </a:p>
          </p:txBody>
        </p:sp>
        <p:sp>
          <p:nvSpPr>
            <p:cNvPr id="274667" name="Line 3307"/>
            <p:cNvSpPr>
              <a:spLocks noChangeShapeType="1"/>
            </p:cNvSpPr>
            <p:nvPr/>
          </p:nvSpPr>
          <p:spPr bwMode="auto">
            <a:xfrm flipH="1">
              <a:off x="460" y="2751"/>
              <a:ext cx="23" cy="1"/>
            </a:xfrm>
            <a:prstGeom prst="line">
              <a:avLst/>
            </a:prstGeom>
            <a:noFill/>
            <a:ln w="9525">
              <a:solidFill>
                <a:srgbClr val="3793A5"/>
              </a:solidFill>
              <a:miter lim="800000"/>
              <a:headEnd/>
              <a:tailEnd/>
            </a:ln>
          </p:spPr>
          <p:txBody>
            <a:bodyPr/>
            <a:lstStyle/>
            <a:p>
              <a:endParaRPr lang="en-US"/>
            </a:p>
          </p:txBody>
        </p:sp>
      </p:grpSp>
      <p:sp>
        <p:nvSpPr>
          <p:cNvPr id="274669" name="Rectangle 3309"/>
          <p:cNvSpPr>
            <a:spLocks noChangeArrowheads="1"/>
          </p:cNvSpPr>
          <p:nvPr/>
        </p:nvSpPr>
        <p:spPr bwMode="auto">
          <a:xfrm>
            <a:off x="207963" y="4576763"/>
            <a:ext cx="1056379"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Hydrology</a:t>
            </a:r>
            <a:endParaRPr lang="en-US" dirty="0">
              <a:effectLst>
                <a:outerShdw blurRad="38100" dist="38100" dir="2700000" algn="tl">
                  <a:srgbClr val="000000"/>
                </a:outerShdw>
              </a:effectLst>
            </a:endParaRPr>
          </a:p>
        </p:txBody>
      </p:sp>
      <p:sp>
        <p:nvSpPr>
          <p:cNvPr id="274670" name="Rectangle 3310"/>
          <p:cNvSpPr>
            <a:spLocks noChangeArrowheads="1"/>
          </p:cNvSpPr>
          <p:nvPr/>
        </p:nvSpPr>
        <p:spPr bwMode="auto">
          <a:xfrm>
            <a:off x="457201" y="4876800"/>
            <a:ext cx="458459"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Data</a:t>
            </a:r>
            <a:endParaRPr lang="en-US" dirty="0">
              <a:effectLst>
                <a:outerShdw blurRad="38100" dist="38100" dir="2700000" algn="tl">
                  <a:srgbClr val="000000"/>
                </a:outerShdw>
              </a:effectLst>
            </a:endParaRPr>
          </a:p>
        </p:txBody>
      </p:sp>
      <p:grpSp>
        <p:nvGrpSpPr>
          <p:cNvPr id="22" name="Group 3695"/>
          <p:cNvGrpSpPr>
            <a:grpSpLocks/>
          </p:cNvGrpSpPr>
          <p:nvPr/>
        </p:nvGrpSpPr>
        <p:grpSpPr bwMode="auto">
          <a:xfrm>
            <a:off x="2419350" y="4367213"/>
            <a:ext cx="1576388" cy="1092200"/>
            <a:chOff x="1524" y="2751"/>
            <a:chExt cx="993" cy="688"/>
          </a:xfrm>
        </p:grpSpPr>
        <p:grpSp>
          <p:nvGrpSpPr>
            <p:cNvPr id="23" name="Group 3511"/>
            <p:cNvGrpSpPr>
              <a:grpSpLocks/>
            </p:cNvGrpSpPr>
            <p:nvPr/>
          </p:nvGrpSpPr>
          <p:grpSpPr bwMode="auto">
            <a:xfrm>
              <a:off x="1602" y="3145"/>
              <a:ext cx="894" cy="294"/>
              <a:chOff x="1602" y="3145"/>
              <a:chExt cx="894" cy="294"/>
            </a:xfrm>
          </p:grpSpPr>
          <p:sp>
            <p:nvSpPr>
              <p:cNvPr id="274671" name="Freeform 3311"/>
              <p:cNvSpPr>
                <a:spLocks/>
              </p:cNvSpPr>
              <p:nvPr/>
            </p:nvSpPr>
            <p:spPr bwMode="auto">
              <a:xfrm>
                <a:off x="1602" y="3225"/>
                <a:ext cx="93" cy="92"/>
              </a:xfrm>
              <a:custGeom>
                <a:avLst/>
                <a:gdLst/>
                <a:ahLst/>
                <a:cxnLst>
                  <a:cxn ang="0">
                    <a:pos x="0" y="0"/>
                  </a:cxn>
                  <a:cxn ang="0">
                    <a:pos x="12" y="12"/>
                  </a:cxn>
                  <a:cxn ang="0">
                    <a:pos x="93" y="92"/>
                  </a:cxn>
                  <a:cxn ang="0">
                    <a:pos x="80" y="80"/>
                  </a:cxn>
                  <a:cxn ang="0">
                    <a:pos x="0" y="0"/>
                  </a:cxn>
                </a:cxnLst>
                <a:rect l="0" t="0" r="r" b="b"/>
                <a:pathLst>
                  <a:path w="93" h="92">
                    <a:moveTo>
                      <a:pt x="0" y="0"/>
                    </a:moveTo>
                    <a:lnTo>
                      <a:pt x="12" y="12"/>
                    </a:lnTo>
                    <a:lnTo>
                      <a:pt x="93" y="92"/>
                    </a:lnTo>
                    <a:lnTo>
                      <a:pt x="80" y="80"/>
                    </a:lnTo>
                    <a:lnTo>
                      <a:pt x="0" y="0"/>
                    </a:lnTo>
                    <a:close/>
                  </a:path>
                </a:pathLst>
              </a:custGeom>
              <a:solidFill>
                <a:srgbClr val="51A2CB"/>
              </a:solidFill>
              <a:ln w="9525">
                <a:noFill/>
                <a:round/>
                <a:headEnd/>
                <a:tailEnd/>
              </a:ln>
            </p:spPr>
            <p:txBody>
              <a:bodyPr/>
              <a:lstStyle/>
              <a:p>
                <a:endParaRPr lang="en-US"/>
              </a:p>
            </p:txBody>
          </p:sp>
          <p:sp>
            <p:nvSpPr>
              <p:cNvPr id="274672" name="Line 3312"/>
              <p:cNvSpPr>
                <a:spLocks noChangeShapeType="1"/>
              </p:cNvSpPr>
              <p:nvPr/>
            </p:nvSpPr>
            <p:spPr bwMode="auto">
              <a:xfrm>
                <a:off x="1602" y="3225"/>
                <a:ext cx="80" cy="80"/>
              </a:xfrm>
              <a:prstGeom prst="line">
                <a:avLst/>
              </a:prstGeom>
              <a:noFill/>
              <a:ln w="1588">
                <a:solidFill>
                  <a:srgbClr val="51A2CB"/>
                </a:solidFill>
                <a:miter lim="800000"/>
                <a:headEnd/>
                <a:tailEnd/>
              </a:ln>
            </p:spPr>
            <p:txBody>
              <a:bodyPr/>
              <a:lstStyle/>
              <a:p>
                <a:endParaRPr lang="en-US"/>
              </a:p>
            </p:txBody>
          </p:sp>
          <p:sp>
            <p:nvSpPr>
              <p:cNvPr id="274673" name="Freeform 3313"/>
              <p:cNvSpPr>
                <a:spLocks/>
              </p:cNvSpPr>
              <p:nvPr/>
            </p:nvSpPr>
            <p:spPr bwMode="auto">
              <a:xfrm>
                <a:off x="1614" y="3237"/>
                <a:ext cx="95" cy="92"/>
              </a:xfrm>
              <a:custGeom>
                <a:avLst/>
                <a:gdLst/>
                <a:ahLst/>
                <a:cxnLst>
                  <a:cxn ang="0">
                    <a:pos x="0" y="0"/>
                  </a:cxn>
                  <a:cxn ang="0">
                    <a:pos x="14" y="11"/>
                  </a:cxn>
                  <a:cxn ang="0">
                    <a:pos x="95" y="92"/>
                  </a:cxn>
                  <a:cxn ang="0">
                    <a:pos x="81" y="80"/>
                  </a:cxn>
                  <a:cxn ang="0">
                    <a:pos x="0" y="0"/>
                  </a:cxn>
                </a:cxnLst>
                <a:rect l="0" t="0" r="r" b="b"/>
                <a:pathLst>
                  <a:path w="95" h="92">
                    <a:moveTo>
                      <a:pt x="0" y="0"/>
                    </a:moveTo>
                    <a:lnTo>
                      <a:pt x="14" y="11"/>
                    </a:lnTo>
                    <a:lnTo>
                      <a:pt x="95" y="92"/>
                    </a:lnTo>
                    <a:lnTo>
                      <a:pt x="81" y="80"/>
                    </a:lnTo>
                    <a:lnTo>
                      <a:pt x="0" y="0"/>
                    </a:lnTo>
                    <a:close/>
                  </a:path>
                </a:pathLst>
              </a:custGeom>
              <a:solidFill>
                <a:srgbClr val="50A0C8"/>
              </a:solidFill>
              <a:ln w="9525">
                <a:noFill/>
                <a:round/>
                <a:headEnd/>
                <a:tailEnd/>
              </a:ln>
            </p:spPr>
            <p:txBody>
              <a:bodyPr/>
              <a:lstStyle/>
              <a:p>
                <a:endParaRPr lang="en-US"/>
              </a:p>
            </p:txBody>
          </p:sp>
          <p:sp>
            <p:nvSpPr>
              <p:cNvPr id="274674" name="Line 3314"/>
              <p:cNvSpPr>
                <a:spLocks noChangeShapeType="1"/>
              </p:cNvSpPr>
              <p:nvPr/>
            </p:nvSpPr>
            <p:spPr bwMode="auto">
              <a:xfrm>
                <a:off x="1614" y="3237"/>
                <a:ext cx="81" cy="80"/>
              </a:xfrm>
              <a:prstGeom prst="line">
                <a:avLst/>
              </a:prstGeom>
              <a:noFill/>
              <a:ln w="1588">
                <a:solidFill>
                  <a:srgbClr val="50A0C8"/>
                </a:solidFill>
                <a:miter lim="800000"/>
                <a:headEnd/>
                <a:tailEnd/>
              </a:ln>
            </p:spPr>
            <p:txBody>
              <a:bodyPr/>
              <a:lstStyle/>
              <a:p>
                <a:endParaRPr lang="en-US"/>
              </a:p>
            </p:txBody>
          </p:sp>
          <p:sp>
            <p:nvSpPr>
              <p:cNvPr id="274675" name="Freeform 3315"/>
              <p:cNvSpPr>
                <a:spLocks/>
              </p:cNvSpPr>
              <p:nvPr/>
            </p:nvSpPr>
            <p:spPr bwMode="auto">
              <a:xfrm>
                <a:off x="1628" y="3248"/>
                <a:ext cx="95" cy="92"/>
              </a:xfrm>
              <a:custGeom>
                <a:avLst/>
                <a:gdLst/>
                <a:ahLst/>
                <a:cxnLst>
                  <a:cxn ang="0">
                    <a:pos x="0" y="0"/>
                  </a:cxn>
                  <a:cxn ang="0">
                    <a:pos x="14" y="11"/>
                  </a:cxn>
                  <a:cxn ang="0">
                    <a:pos x="95" y="92"/>
                  </a:cxn>
                  <a:cxn ang="0">
                    <a:pos x="81" y="81"/>
                  </a:cxn>
                  <a:cxn ang="0">
                    <a:pos x="0" y="0"/>
                  </a:cxn>
                </a:cxnLst>
                <a:rect l="0" t="0" r="r" b="b"/>
                <a:pathLst>
                  <a:path w="95" h="92">
                    <a:moveTo>
                      <a:pt x="0" y="0"/>
                    </a:moveTo>
                    <a:lnTo>
                      <a:pt x="14" y="11"/>
                    </a:lnTo>
                    <a:lnTo>
                      <a:pt x="95" y="92"/>
                    </a:lnTo>
                    <a:lnTo>
                      <a:pt x="81" y="81"/>
                    </a:lnTo>
                    <a:lnTo>
                      <a:pt x="0" y="0"/>
                    </a:lnTo>
                    <a:close/>
                  </a:path>
                </a:pathLst>
              </a:custGeom>
              <a:solidFill>
                <a:srgbClr val="4F9EC6"/>
              </a:solidFill>
              <a:ln w="9525">
                <a:noFill/>
                <a:round/>
                <a:headEnd/>
                <a:tailEnd/>
              </a:ln>
            </p:spPr>
            <p:txBody>
              <a:bodyPr/>
              <a:lstStyle/>
              <a:p>
                <a:endParaRPr lang="en-US"/>
              </a:p>
            </p:txBody>
          </p:sp>
          <p:sp>
            <p:nvSpPr>
              <p:cNvPr id="274676" name="Line 3316"/>
              <p:cNvSpPr>
                <a:spLocks noChangeShapeType="1"/>
              </p:cNvSpPr>
              <p:nvPr/>
            </p:nvSpPr>
            <p:spPr bwMode="auto">
              <a:xfrm>
                <a:off x="1628" y="3248"/>
                <a:ext cx="81" cy="81"/>
              </a:xfrm>
              <a:prstGeom prst="line">
                <a:avLst/>
              </a:prstGeom>
              <a:noFill/>
              <a:ln w="1588">
                <a:solidFill>
                  <a:srgbClr val="4F9EC6"/>
                </a:solidFill>
                <a:miter lim="800000"/>
                <a:headEnd/>
                <a:tailEnd/>
              </a:ln>
            </p:spPr>
            <p:txBody>
              <a:bodyPr/>
              <a:lstStyle/>
              <a:p>
                <a:endParaRPr lang="en-US"/>
              </a:p>
            </p:txBody>
          </p:sp>
          <p:sp>
            <p:nvSpPr>
              <p:cNvPr id="274677" name="Freeform 3317"/>
              <p:cNvSpPr>
                <a:spLocks/>
              </p:cNvSpPr>
              <p:nvPr/>
            </p:nvSpPr>
            <p:spPr bwMode="auto">
              <a:xfrm>
                <a:off x="1628" y="3248"/>
                <a:ext cx="88" cy="86"/>
              </a:xfrm>
              <a:custGeom>
                <a:avLst/>
                <a:gdLst/>
                <a:ahLst/>
                <a:cxnLst>
                  <a:cxn ang="0">
                    <a:pos x="0" y="0"/>
                  </a:cxn>
                  <a:cxn ang="0">
                    <a:pos x="7" y="6"/>
                  </a:cxn>
                  <a:cxn ang="0">
                    <a:pos x="88" y="86"/>
                  </a:cxn>
                  <a:cxn ang="0">
                    <a:pos x="81" y="81"/>
                  </a:cxn>
                  <a:cxn ang="0">
                    <a:pos x="0" y="0"/>
                  </a:cxn>
                </a:cxnLst>
                <a:rect l="0" t="0" r="r" b="b"/>
                <a:pathLst>
                  <a:path w="88" h="86">
                    <a:moveTo>
                      <a:pt x="0" y="0"/>
                    </a:moveTo>
                    <a:lnTo>
                      <a:pt x="7" y="6"/>
                    </a:lnTo>
                    <a:lnTo>
                      <a:pt x="88" y="86"/>
                    </a:lnTo>
                    <a:lnTo>
                      <a:pt x="81" y="81"/>
                    </a:lnTo>
                    <a:lnTo>
                      <a:pt x="0" y="0"/>
                    </a:lnTo>
                    <a:close/>
                  </a:path>
                </a:pathLst>
              </a:custGeom>
              <a:solidFill>
                <a:srgbClr val="4F9EC6"/>
              </a:solidFill>
              <a:ln w="9525">
                <a:noFill/>
                <a:round/>
                <a:headEnd/>
                <a:tailEnd/>
              </a:ln>
            </p:spPr>
            <p:txBody>
              <a:bodyPr/>
              <a:lstStyle/>
              <a:p>
                <a:endParaRPr lang="en-US"/>
              </a:p>
            </p:txBody>
          </p:sp>
          <p:sp>
            <p:nvSpPr>
              <p:cNvPr id="274678" name="Freeform 3318"/>
              <p:cNvSpPr>
                <a:spLocks/>
              </p:cNvSpPr>
              <p:nvPr/>
            </p:nvSpPr>
            <p:spPr bwMode="auto">
              <a:xfrm>
                <a:off x="1635" y="3254"/>
                <a:ext cx="88" cy="86"/>
              </a:xfrm>
              <a:custGeom>
                <a:avLst/>
                <a:gdLst/>
                <a:ahLst/>
                <a:cxnLst>
                  <a:cxn ang="0">
                    <a:pos x="0" y="0"/>
                  </a:cxn>
                  <a:cxn ang="0">
                    <a:pos x="7" y="5"/>
                  </a:cxn>
                  <a:cxn ang="0">
                    <a:pos x="88" y="86"/>
                  </a:cxn>
                  <a:cxn ang="0">
                    <a:pos x="81" y="80"/>
                  </a:cxn>
                  <a:cxn ang="0">
                    <a:pos x="0" y="0"/>
                  </a:cxn>
                </a:cxnLst>
                <a:rect l="0" t="0" r="r" b="b"/>
                <a:pathLst>
                  <a:path w="88" h="86">
                    <a:moveTo>
                      <a:pt x="0" y="0"/>
                    </a:moveTo>
                    <a:lnTo>
                      <a:pt x="7" y="5"/>
                    </a:lnTo>
                    <a:lnTo>
                      <a:pt x="88" y="86"/>
                    </a:lnTo>
                    <a:lnTo>
                      <a:pt x="81" y="80"/>
                    </a:lnTo>
                    <a:lnTo>
                      <a:pt x="0" y="0"/>
                    </a:lnTo>
                    <a:close/>
                  </a:path>
                </a:pathLst>
              </a:custGeom>
              <a:solidFill>
                <a:srgbClr val="4E9DC4"/>
              </a:solidFill>
              <a:ln w="9525">
                <a:noFill/>
                <a:round/>
                <a:headEnd/>
                <a:tailEnd/>
              </a:ln>
            </p:spPr>
            <p:txBody>
              <a:bodyPr/>
              <a:lstStyle/>
              <a:p>
                <a:endParaRPr lang="en-US"/>
              </a:p>
            </p:txBody>
          </p:sp>
          <p:sp>
            <p:nvSpPr>
              <p:cNvPr id="274679" name="Freeform 3319"/>
              <p:cNvSpPr>
                <a:spLocks/>
              </p:cNvSpPr>
              <p:nvPr/>
            </p:nvSpPr>
            <p:spPr bwMode="auto">
              <a:xfrm>
                <a:off x="1642" y="3259"/>
                <a:ext cx="96" cy="91"/>
              </a:xfrm>
              <a:custGeom>
                <a:avLst/>
                <a:gdLst/>
                <a:ahLst/>
                <a:cxnLst>
                  <a:cxn ang="0">
                    <a:pos x="0" y="0"/>
                  </a:cxn>
                  <a:cxn ang="0">
                    <a:pos x="15" y="11"/>
                  </a:cxn>
                  <a:cxn ang="0">
                    <a:pos x="96" y="91"/>
                  </a:cxn>
                  <a:cxn ang="0">
                    <a:pos x="81" y="81"/>
                  </a:cxn>
                  <a:cxn ang="0">
                    <a:pos x="0" y="0"/>
                  </a:cxn>
                </a:cxnLst>
                <a:rect l="0" t="0" r="r" b="b"/>
                <a:pathLst>
                  <a:path w="96" h="91">
                    <a:moveTo>
                      <a:pt x="0" y="0"/>
                    </a:moveTo>
                    <a:lnTo>
                      <a:pt x="15" y="11"/>
                    </a:lnTo>
                    <a:lnTo>
                      <a:pt x="96" y="91"/>
                    </a:lnTo>
                    <a:lnTo>
                      <a:pt x="81" y="81"/>
                    </a:lnTo>
                    <a:lnTo>
                      <a:pt x="0" y="0"/>
                    </a:lnTo>
                    <a:close/>
                  </a:path>
                </a:pathLst>
              </a:custGeom>
              <a:solidFill>
                <a:srgbClr val="4E9CC3"/>
              </a:solidFill>
              <a:ln w="9525">
                <a:noFill/>
                <a:round/>
                <a:headEnd/>
                <a:tailEnd/>
              </a:ln>
            </p:spPr>
            <p:txBody>
              <a:bodyPr/>
              <a:lstStyle/>
              <a:p>
                <a:endParaRPr lang="en-US"/>
              </a:p>
            </p:txBody>
          </p:sp>
          <p:sp>
            <p:nvSpPr>
              <p:cNvPr id="274680" name="Line 3320"/>
              <p:cNvSpPr>
                <a:spLocks noChangeShapeType="1"/>
              </p:cNvSpPr>
              <p:nvPr/>
            </p:nvSpPr>
            <p:spPr bwMode="auto">
              <a:xfrm>
                <a:off x="1642" y="3259"/>
                <a:ext cx="81" cy="81"/>
              </a:xfrm>
              <a:prstGeom prst="line">
                <a:avLst/>
              </a:prstGeom>
              <a:noFill/>
              <a:ln w="1588">
                <a:solidFill>
                  <a:srgbClr val="4E9CC3"/>
                </a:solidFill>
                <a:miter lim="800000"/>
                <a:headEnd/>
                <a:tailEnd/>
              </a:ln>
            </p:spPr>
            <p:txBody>
              <a:bodyPr/>
              <a:lstStyle/>
              <a:p>
                <a:endParaRPr lang="en-US"/>
              </a:p>
            </p:txBody>
          </p:sp>
          <p:sp>
            <p:nvSpPr>
              <p:cNvPr id="274681" name="Freeform 3321"/>
              <p:cNvSpPr>
                <a:spLocks/>
              </p:cNvSpPr>
              <p:nvPr/>
            </p:nvSpPr>
            <p:spPr bwMode="auto">
              <a:xfrm>
                <a:off x="1642" y="3259"/>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E9CC3"/>
              </a:solidFill>
              <a:ln w="9525">
                <a:noFill/>
                <a:round/>
                <a:headEnd/>
                <a:tailEnd/>
              </a:ln>
            </p:spPr>
            <p:txBody>
              <a:bodyPr/>
              <a:lstStyle/>
              <a:p>
                <a:endParaRPr lang="en-US"/>
              </a:p>
            </p:txBody>
          </p:sp>
          <p:sp>
            <p:nvSpPr>
              <p:cNvPr id="274682" name="Freeform 3322"/>
              <p:cNvSpPr>
                <a:spLocks/>
              </p:cNvSpPr>
              <p:nvPr/>
            </p:nvSpPr>
            <p:spPr bwMode="auto">
              <a:xfrm>
                <a:off x="1650" y="3264"/>
                <a:ext cx="88" cy="86"/>
              </a:xfrm>
              <a:custGeom>
                <a:avLst/>
                <a:gdLst/>
                <a:ahLst/>
                <a:cxnLst>
                  <a:cxn ang="0">
                    <a:pos x="0" y="0"/>
                  </a:cxn>
                  <a:cxn ang="0">
                    <a:pos x="7" y="6"/>
                  </a:cxn>
                  <a:cxn ang="0">
                    <a:pos x="88" y="86"/>
                  </a:cxn>
                  <a:cxn ang="0">
                    <a:pos x="80" y="81"/>
                  </a:cxn>
                  <a:cxn ang="0">
                    <a:pos x="0" y="0"/>
                  </a:cxn>
                </a:cxnLst>
                <a:rect l="0" t="0" r="r" b="b"/>
                <a:pathLst>
                  <a:path w="88" h="86">
                    <a:moveTo>
                      <a:pt x="0" y="0"/>
                    </a:moveTo>
                    <a:lnTo>
                      <a:pt x="7" y="6"/>
                    </a:lnTo>
                    <a:lnTo>
                      <a:pt x="88" y="86"/>
                    </a:lnTo>
                    <a:lnTo>
                      <a:pt x="80" y="81"/>
                    </a:lnTo>
                    <a:lnTo>
                      <a:pt x="0" y="0"/>
                    </a:lnTo>
                    <a:close/>
                  </a:path>
                </a:pathLst>
              </a:custGeom>
              <a:solidFill>
                <a:srgbClr val="4D9BC1"/>
              </a:solidFill>
              <a:ln w="9525">
                <a:noFill/>
                <a:round/>
                <a:headEnd/>
                <a:tailEnd/>
              </a:ln>
            </p:spPr>
            <p:txBody>
              <a:bodyPr/>
              <a:lstStyle/>
              <a:p>
                <a:endParaRPr lang="en-US"/>
              </a:p>
            </p:txBody>
          </p:sp>
          <p:sp>
            <p:nvSpPr>
              <p:cNvPr id="274683" name="Freeform 3323"/>
              <p:cNvSpPr>
                <a:spLocks/>
              </p:cNvSpPr>
              <p:nvPr/>
            </p:nvSpPr>
            <p:spPr bwMode="auto">
              <a:xfrm>
                <a:off x="1657" y="3270"/>
                <a:ext cx="97" cy="90"/>
              </a:xfrm>
              <a:custGeom>
                <a:avLst/>
                <a:gdLst/>
                <a:ahLst/>
                <a:cxnLst>
                  <a:cxn ang="0">
                    <a:pos x="0" y="0"/>
                  </a:cxn>
                  <a:cxn ang="0">
                    <a:pos x="16" y="10"/>
                  </a:cxn>
                  <a:cxn ang="0">
                    <a:pos x="97" y="90"/>
                  </a:cxn>
                  <a:cxn ang="0">
                    <a:pos x="81" y="80"/>
                  </a:cxn>
                  <a:cxn ang="0">
                    <a:pos x="0" y="0"/>
                  </a:cxn>
                </a:cxnLst>
                <a:rect l="0" t="0" r="r" b="b"/>
                <a:pathLst>
                  <a:path w="97" h="90">
                    <a:moveTo>
                      <a:pt x="0" y="0"/>
                    </a:moveTo>
                    <a:lnTo>
                      <a:pt x="16" y="10"/>
                    </a:lnTo>
                    <a:lnTo>
                      <a:pt x="97" y="90"/>
                    </a:lnTo>
                    <a:lnTo>
                      <a:pt x="81" y="80"/>
                    </a:lnTo>
                    <a:lnTo>
                      <a:pt x="0" y="0"/>
                    </a:lnTo>
                    <a:close/>
                  </a:path>
                </a:pathLst>
              </a:custGeom>
              <a:solidFill>
                <a:srgbClr val="4D9AC0"/>
              </a:solidFill>
              <a:ln w="9525">
                <a:noFill/>
                <a:round/>
                <a:headEnd/>
                <a:tailEnd/>
              </a:ln>
            </p:spPr>
            <p:txBody>
              <a:bodyPr/>
              <a:lstStyle/>
              <a:p>
                <a:endParaRPr lang="en-US"/>
              </a:p>
            </p:txBody>
          </p:sp>
          <p:sp>
            <p:nvSpPr>
              <p:cNvPr id="274684" name="Line 3324"/>
              <p:cNvSpPr>
                <a:spLocks noChangeShapeType="1"/>
              </p:cNvSpPr>
              <p:nvPr/>
            </p:nvSpPr>
            <p:spPr bwMode="auto">
              <a:xfrm>
                <a:off x="1657" y="3270"/>
                <a:ext cx="81" cy="80"/>
              </a:xfrm>
              <a:prstGeom prst="line">
                <a:avLst/>
              </a:prstGeom>
              <a:noFill/>
              <a:ln w="1588">
                <a:solidFill>
                  <a:srgbClr val="4D9AC0"/>
                </a:solidFill>
                <a:miter lim="800000"/>
                <a:headEnd/>
                <a:tailEnd/>
              </a:ln>
            </p:spPr>
            <p:txBody>
              <a:bodyPr/>
              <a:lstStyle/>
              <a:p>
                <a:endParaRPr lang="en-US"/>
              </a:p>
            </p:txBody>
          </p:sp>
          <p:sp>
            <p:nvSpPr>
              <p:cNvPr id="274685" name="Freeform 3325"/>
              <p:cNvSpPr>
                <a:spLocks/>
              </p:cNvSpPr>
              <p:nvPr/>
            </p:nvSpPr>
            <p:spPr bwMode="auto">
              <a:xfrm>
                <a:off x="1657" y="3270"/>
                <a:ext cx="89" cy="85"/>
              </a:xfrm>
              <a:custGeom>
                <a:avLst/>
                <a:gdLst/>
                <a:ahLst/>
                <a:cxnLst>
                  <a:cxn ang="0">
                    <a:pos x="0" y="0"/>
                  </a:cxn>
                  <a:cxn ang="0">
                    <a:pos x="8" y="5"/>
                  </a:cxn>
                  <a:cxn ang="0">
                    <a:pos x="89" y="85"/>
                  </a:cxn>
                  <a:cxn ang="0">
                    <a:pos x="81" y="80"/>
                  </a:cxn>
                  <a:cxn ang="0">
                    <a:pos x="0" y="0"/>
                  </a:cxn>
                </a:cxnLst>
                <a:rect l="0" t="0" r="r" b="b"/>
                <a:pathLst>
                  <a:path w="89" h="85">
                    <a:moveTo>
                      <a:pt x="0" y="0"/>
                    </a:moveTo>
                    <a:lnTo>
                      <a:pt x="8" y="5"/>
                    </a:lnTo>
                    <a:lnTo>
                      <a:pt x="89" y="85"/>
                    </a:lnTo>
                    <a:lnTo>
                      <a:pt x="81" y="80"/>
                    </a:lnTo>
                    <a:lnTo>
                      <a:pt x="0" y="0"/>
                    </a:lnTo>
                    <a:close/>
                  </a:path>
                </a:pathLst>
              </a:custGeom>
              <a:solidFill>
                <a:srgbClr val="4D9AC0"/>
              </a:solidFill>
              <a:ln w="9525">
                <a:noFill/>
                <a:round/>
                <a:headEnd/>
                <a:tailEnd/>
              </a:ln>
            </p:spPr>
            <p:txBody>
              <a:bodyPr/>
              <a:lstStyle/>
              <a:p>
                <a:endParaRPr lang="en-US"/>
              </a:p>
            </p:txBody>
          </p:sp>
          <p:sp>
            <p:nvSpPr>
              <p:cNvPr id="274686" name="Freeform 3326"/>
              <p:cNvSpPr>
                <a:spLocks/>
              </p:cNvSpPr>
              <p:nvPr/>
            </p:nvSpPr>
            <p:spPr bwMode="auto">
              <a:xfrm>
                <a:off x="1665" y="3275"/>
                <a:ext cx="89" cy="85"/>
              </a:xfrm>
              <a:custGeom>
                <a:avLst/>
                <a:gdLst/>
                <a:ahLst/>
                <a:cxnLst>
                  <a:cxn ang="0">
                    <a:pos x="0" y="0"/>
                  </a:cxn>
                  <a:cxn ang="0">
                    <a:pos x="8" y="5"/>
                  </a:cxn>
                  <a:cxn ang="0">
                    <a:pos x="89" y="85"/>
                  </a:cxn>
                  <a:cxn ang="0">
                    <a:pos x="81" y="80"/>
                  </a:cxn>
                  <a:cxn ang="0">
                    <a:pos x="0" y="0"/>
                  </a:cxn>
                </a:cxnLst>
                <a:rect l="0" t="0" r="r" b="b"/>
                <a:pathLst>
                  <a:path w="89" h="85">
                    <a:moveTo>
                      <a:pt x="0" y="0"/>
                    </a:moveTo>
                    <a:lnTo>
                      <a:pt x="8" y="5"/>
                    </a:lnTo>
                    <a:lnTo>
                      <a:pt x="89" y="85"/>
                    </a:lnTo>
                    <a:lnTo>
                      <a:pt x="81" y="80"/>
                    </a:lnTo>
                    <a:lnTo>
                      <a:pt x="0" y="0"/>
                    </a:lnTo>
                    <a:close/>
                  </a:path>
                </a:pathLst>
              </a:custGeom>
              <a:solidFill>
                <a:srgbClr val="4C99BF"/>
              </a:solidFill>
              <a:ln w="9525">
                <a:noFill/>
                <a:round/>
                <a:headEnd/>
                <a:tailEnd/>
              </a:ln>
            </p:spPr>
            <p:txBody>
              <a:bodyPr/>
              <a:lstStyle/>
              <a:p>
                <a:endParaRPr lang="en-US"/>
              </a:p>
            </p:txBody>
          </p:sp>
          <p:sp>
            <p:nvSpPr>
              <p:cNvPr id="274687" name="Freeform 3327"/>
              <p:cNvSpPr>
                <a:spLocks/>
              </p:cNvSpPr>
              <p:nvPr/>
            </p:nvSpPr>
            <p:spPr bwMode="auto">
              <a:xfrm>
                <a:off x="1673" y="3280"/>
                <a:ext cx="97" cy="90"/>
              </a:xfrm>
              <a:custGeom>
                <a:avLst/>
                <a:gdLst/>
                <a:ahLst/>
                <a:cxnLst>
                  <a:cxn ang="0">
                    <a:pos x="0" y="0"/>
                  </a:cxn>
                  <a:cxn ang="0">
                    <a:pos x="17" y="9"/>
                  </a:cxn>
                  <a:cxn ang="0">
                    <a:pos x="97" y="90"/>
                  </a:cxn>
                  <a:cxn ang="0">
                    <a:pos x="81" y="80"/>
                  </a:cxn>
                  <a:cxn ang="0">
                    <a:pos x="0" y="0"/>
                  </a:cxn>
                </a:cxnLst>
                <a:rect l="0" t="0" r="r" b="b"/>
                <a:pathLst>
                  <a:path w="97" h="90">
                    <a:moveTo>
                      <a:pt x="0" y="0"/>
                    </a:moveTo>
                    <a:lnTo>
                      <a:pt x="17" y="9"/>
                    </a:lnTo>
                    <a:lnTo>
                      <a:pt x="97" y="90"/>
                    </a:lnTo>
                    <a:lnTo>
                      <a:pt x="81" y="80"/>
                    </a:lnTo>
                    <a:lnTo>
                      <a:pt x="0" y="0"/>
                    </a:lnTo>
                    <a:close/>
                  </a:path>
                </a:pathLst>
              </a:custGeom>
              <a:solidFill>
                <a:srgbClr val="4C98BE"/>
              </a:solidFill>
              <a:ln w="9525">
                <a:noFill/>
                <a:round/>
                <a:headEnd/>
                <a:tailEnd/>
              </a:ln>
            </p:spPr>
            <p:txBody>
              <a:bodyPr/>
              <a:lstStyle/>
              <a:p>
                <a:endParaRPr lang="en-US"/>
              </a:p>
            </p:txBody>
          </p:sp>
          <p:sp>
            <p:nvSpPr>
              <p:cNvPr id="274688" name="Line 3328"/>
              <p:cNvSpPr>
                <a:spLocks noChangeShapeType="1"/>
              </p:cNvSpPr>
              <p:nvPr/>
            </p:nvSpPr>
            <p:spPr bwMode="auto">
              <a:xfrm>
                <a:off x="1673" y="3280"/>
                <a:ext cx="81" cy="80"/>
              </a:xfrm>
              <a:prstGeom prst="line">
                <a:avLst/>
              </a:prstGeom>
              <a:noFill/>
              <a:ln w="1588">
                <a:solidFill>
                  <a:srgbClr val="4C98BE"/>
                </a:solidFill>
                <a:miter lim="800000"/>
                <a:headEnd/>
                <a:tailEnd/>
              </a:ln>
            </p:spPr>
            <p:txBody>
              <a:bodyPr/>
              <a:lstStyle/>
              <a:p>
                <a:endParaRPr lang="en-US"/>
              </a:p>
            </p:txBody>
          </p:sp>
          <p:sp>
            <p:nvSpPr>
              <p:cNvPr id="274689" name="Freeform 3329"/>
              <p:cNvSpPr>
                <a:spLocks/>
              </p:cNvSpPr>
              <p:nvPr/>
            </p:nvSpPr>
            <p:spPr bwMode="auto">
              <a:xfrm>
                <a:off x="1673" y="3280"/>
                <a:ext cx="86" cy="84"/>
              </a:xfrm>
              <a:custGeom>
                <a:avLst/>
                <a:gdLst/>
                <a:ahLst/>
                <a:cxnLst>
                  <a:cxn ang="0">
                    <a:pos x="0" y="0"/>
                  </a:cxn>
                  <a:cxn ang="0">
                    <a:pos x="6" y="3"/>
                  </a:cxn>
                  <a:cxn ang="0">
                    <a:pos x="86" y="84"/>
                  </a:cxn>
                  <a:cxn ang="0">
                    <a:pos x="81" y="80"/>
                  </a:cxn>
                  <a:cxn ang="0">
                    <a:pos x="0" y="0"/>
                  </a:cxn>
                </a:cxnLst>
                <a:rect l="0" t="0" r="r" b="b"/>
                <a:pathLst>
                  <a:path w="86" h="84">
                    <a:moveTo>
                      <a:pt x="0" y="0"/>
                    </a:moveTo>
                    <a:lnTo>
                      <a:pt x="6" y="3"/>
                    </a:lnTo>
                    <a:lnTo>
                      <a:pt x="86" y="84"/>
                    </a:lnTo>
                    <a:lnTo>
                      <a:pt x="81" y="80"/>
                    </a:lnTo>
                    <a:lnTo>
                      <a:pt x="0" y="0"/>
                    </a:lnTo>
                    <a:close/>
                  </a:path>
                </a:pathLst>
              </a:custGeom>
              <a:solidFill>
                <a:srgbClr val="4C98BE"/>
              </a:solidFill>
              <a:ln w="9525">
                <a:noFill/>
                <a:round/>
                <a:headEnd/>
                <a:tailEnd/>
              </a:ln>
            </p:spPr>
            <p:txBody>
              <a:bodyPr/>
              <a:lstStyle/>
              <a:p>
                <a:endParaRPr lang="en-US"/>
              </a:p>
            </p:txBody>
          </p:sp>
          <p:sp>
            <p:nvSpPr>
              <p:cNvPr id="274690" name="Freeform 3330"/>
              <p:cNvSpPr>
                <a:spLocks/>
              </p:cNvSpPr>
              <p:nvPr/>
            </p:nvSpPr>
            <p:spPr bwMode="auto">
              <a:xfrm>
                <a:off x="1679" y="3283"/>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B97BD"/>
              </a:solidFill>
              <a:ln w="9525">
                <a:noFill/>
                <a:round/>
                <a:headEnd/>
                <a:tailEnd/>
              </a:ln>
            </p:spPr>
            <p:txBody>
              <a:bodyPr/>
              <a:lstStyle/>
              <a:p>
                <a:endParaRPr lang="en-US"/>
              </a:p>
            </p:txBody>
          </p:sp>
          <p:sp>
            <p:nvSpPr>
              <p:cNvPr id="274691" name="Freeform 3331"/>
              <p:cNvSpPr>
                <a:spLocks/>
              </p:cNvSpPr>
              <p:nvPr/>
            </p:nvSpPr>
            <p:spPr bwMode="auto">
              <a:xfrm>
                <a:off x="1684" y="3286"/>
                <a:ext cx="86" cy="84"/>
              </a:xfrm>
              <a:custGeom>
                <a:avLst/>
                <a:gdLst/>
                <a:ahLst/>
                <a:cxnLst>
                  <a:cxn ang="0">
                    <a:pos x="0" y="0"/>
                  </a:cxn>
                  <a:cxn ang="0">
                    <a:pos x="6" y="3"/>
                  </a:cxn>
                  <a:cxn ang="0">
                    <a:pos x="86" y="84"/>
                  </a:cxn>
                  <a:cxn ang="0">
                    <a:pos x="81" y="81"/>
                  </a:cxn>
                  <a:cxn ang="0">
                    <a:pos x="0" y="0"/>
                  </a:cxn>
                </a:cxnLst>
                <a:rect l="0" t="0" r="r" b="b"/>
                <a:pathLst>
                  <a:path w="86" h="84">
                    <a:moveTo>
                      <a:pt x="0" y="0"/>
                    </a:moveTo>
                    <a:lnTo>
                      <a:pt x="6" y="3"/>
                    </a:lnTo>
                    <a:lnTo>
                      <a:pt x="86" y="84"/>
                    </a:lnTo>
                    <a:lnTo>
                      <a:pt x="81" y="81"/>
                    </a:lnTo>
                    <a:lnTo>
                      <a:pt x="0" y="0"/>
                    </a:lnTo>
                    <a:close/>
                  </a:path>
                </a:pathLst>
              </a:custGeom>
              <a:solidFill>
                <a:srgbClr val="4A96BC"/>
              </a:solidFill>
              <a:ln w="9525">
                <a:noFill/>
                <a:round/>
                <a:headEnd/>
                <a:tailEnd/>
              </a:ln>
            </p:spPr>
            <p:txBody>
              <a:bodyPr/>
              <a:lstStyle/>
              <a:p>
                <a:endParaRPr lang="en-US"/>
              </a:p>
            </p:txBody>
          </p:sp>
          <p:sp>
            <p:nvSpPr>
              <p:cNvPr id="274692" name="Freeform 3332"/>
              <p:cNvSpPr>
                <a:spLocks/>
              </p:cNvSpPr>
              <p:nvPr/>
            </p:nvSpPr>
            <p:spPr bwMode="auto">
              <a:xfrm>
                <a:off x="1690" y="3289"/>
                <a:ext cx="98" cy="90"/>
              </a:xfrm>
              <a:custGeom>
                <a:avLst/>
                <a:gdLst/>
                <a:ahLst/>
                <a:cxnLst>
                  <a:cxn ang="0">
                    <a:pos x="0" y="0"/>
                  </a:cxn>
                  <a:cxn ang="0">
                    <a:pos x="17" y="9"/>
                  </a:cxn>
                  <a:cxn ang="0">
                    <a:pos x="98" y="90"/>
                  </a:cxn>
                  <a:cxn ang="0">
                    <a:pos x="80" y="81"/>
                  </a:cxn>
                  <a:cxn ang="0">
                    <a:pos x="0" y="0"/>
                  </a:cxn>
                </a:cxnLst>
                <a:rect l="0" t="0" r="r" b="b"/>
                <a:pathLst>
                  <a:path w="98" h="90">
                    <a:moveTo>
                      <a:pt x="0" y="0"/>
                    </a:moveTo>
                    <a:lnTo>
                      <a:pt x="17" y="9"/>
                    </a:lnTo>
                    <a:lnTo>
                      <a:pt x="98" y="90"/>
                    </a:lnTo>
                    <a:lnTo>
                      <a:pt x="80" y="81"/>
                    </a:lnTo>
                    <a:lnTo>
                      <a:pt x="0" y="0"/>
                    </a:lnTo>
                    <a:close/>
                  </a:path>
                </a:pathLst>
              </a:custGeom>
              <a:solidFill>
                <a:srgbClr val="4A95BB"/>
              </a:solidFill>
              <a:ln w="9525">
                <a:noFill/>
                <a:round/>
                <a:headEnd/>
                <a:tailEnd/>
              </a:ln>
            </p:spPr>
            <p:txBody>
              <a:bodyPr/>
              <a:lstStyle/>
              <a:p>
                <a:endParaRPr lang="en-US"/>
              </a:p>
            </p:txBody>
          </p:sp>
          <p:sp>
            <p:nvSpPr>
              <p:cNvPr id="274693" name="Line 3333"/>
              <p:cNvSpPr>
                <a:spLocks noChangeShapeType="1"/>
              </p:cNvSpPr>
              <p:nvPr/>
            </p:nvSpPr>
            <p:spPr bwMode="auto">
              <a:xfrm>
                <a:off x="1690" y="3289"/>
                <a:ext cx="80" cy="81"/>
              </a:xfrm>
              <a:prstGeom prst="line">
                <a:avLst/>
              </a:prstGeom>
              <a:noFill/>
              <a:ln w="1588">
                <a:solidFill>
                  <a:srgbClr val="4A95BB"/>
                </a:solidFill>
                <a:miter lim="800000"/>
                <a:headEnd/>
                <a:tailEnd/>
              </a:ln>
            </p:spPr>
            <p:txBody>
              <a:bodyPr/>
              <a:lstStyle/>
              <a:p>
                <a:endParaRPr lang="en-US"/>
              </a:p>
            </p:txBody>
          </p:sp>
          <p:sp>
            <p:nvSpPr>
              <p:cNvPr id="274694" name="Freeform 3334"/>
              <p:cNvSpPr>
                <a:spLocks/>
              </p:cNvSpPr>
              <p:nvPr/>
            </p:nvSpPr>
            <p:spPr bwMode="auto">
              <a:xfrm>
                <a:off x="1690" y="3289"/>
                <a:ext cx="86" cy="84"/>
              </a:xfrm>
              <a:custGeom>
                <a:avLst/>
                <a:gdLst/>
                <a:ahLst/>
                <a:cxnLst>
                  <a:cxn ang="0">
                    <a:pos x="0" y="0"/>
                  </a:cxn>
                  <a:cxn ang="0">
                    <a:pos x="6" y="3"/>
                  </a:cxn>
                  <a:cxn ang="0">
                    <a:pos x="86" y="84"/>
                  </a:cxn>
                  <a:cxn ang="0">
                    <a:pos x="80" y="81"/>
                  </a:cxn>
                  <a:cxn ang="0">
                    <a:pos x="0" y="0"/>
                  </a:cxn>
                </a:cxnLst>
                <a:rect l="0" t="0" r="r" b="b"/>
                <a:pathLst>
                  <a:path w="86" h="84">
                    <a:moveTo>
                      <a:pt x="0" y="0"/>
                    </a:moveTo>
                    <a:lnTo>
                      <a:pt x="6" y="3"/>
                    </a:lnTo>
                    <a:lnTo>
                      <a:pt x="86" y="84"/>
                    </a:lnTo>
                    <a:lnTo>
                      <a:pt x="80" y="81"/>
                    </a:lnTo>
                    <a:lnTo>
                      <a:pt x="0" y="0"/>
                    </a:lnTo>
                    <a:close/>
                  </a:path>
                </a:pathLst>
              </a:custGeom>
              <a:solidFill>
                <a:srgbClr val="4A95BB"/>
              </a:solidFill>
              <a:ln w="9525">
                <a:noFill/>
                <a:round/>
                <a:headEnd/>
                <a:tailEnd/>
              </a:ln>
            </p:spPr>
            <p:txBody>
              <a:bodyPr/>
              <a:lstStyle/>
              <a:p>
                <a:endParaRPr lang="en-US"/>
              </a:p>
            </p:txBody>
          </p:sp>
          <p:sp>
            <p:nvSpPr>
              <p:cNvPr id="274695" name="Freeform 3335"/>
              <p:cNvSpPr>
                <a:spLocks/>
              </p:cNvSpPr>
              <p:nvPr/>
            </p:nvSpPr>
            <p:spPr bwMode="auto">
              <a:xfrm>
                <a:off x="1696" y="3292"/>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4BA"/>
              </a:solidFill>
              <a:ln w="9525">
                <a:noFill/>
                <a:round/>
                <a:headEnd/>
                <a:tailEnd/>
              </a:ln>
            </p:spPr>
            <p:txBody>
              <a:bodyPr/>
              <a:lstStyle/>
              <a:p>
                <a:endParaRPr lang="en-US"/>
              </a:p>
            </p:txBody>
          </p:sp>
          <p:sp>
            <p:nvSpPr>
              <p:cNvPr id="274696" name="Freeform 3336"/>
              <p:cNvSpPr>
                <a:spLocks/>
              </p:cNvSpPr>
              <p:nvPr/>
            </p:nvSpPr>
            <p:spPr bwMode="auto">
              <a:xfrm>
                <a:off x="1701" y="3295"/>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993B9"/>
              </a:solidFill>
              <a:ln w="9525">
                <a:noFill/>
                <a:round/>
                <a:headEnd/>
                <a:tailEnd/>
              </a:ln>
            </p:spPr>
            <p:txBody>
              <a:bodyPr/>
              <a:lstStyle/>
              <a:p>
                <a:endParaRPr lang="en-US"/>
              </a:p>
            </p:txBody>
          </p:sp>
          <p:sp>
            <p:nvSpPr>
              <p:cNvPr id="274697" name="Freeform 3337"/>
              <p:cNvSpPr>
                <a:spLocks/>
              </p:cNvSpPr>
              <p:nvPr/>
            </p:nvSpPr>
            <p:spPr bwMode="auto">
              <a:xfrm>
                <a:off x="1707" y="3298"/>
                <a:ext cx="98" cy="89"/>
              </a:xfrm>
              <a:custGeom>
                <a:avLst/>
                <a:gdLst/>
                <a:ahLst/>
                <a:cxnLst>
                  <a:cxn ang="0">
                    <a:pos x="0" y="0"/>
                  </a:cxn>
                  <a:cxn ang="0">
                    <a:pos x="18" y="9"/>
                  </a:cxn>
                  <a:cxn ang="0">
                    <a:pos x="98" y="89"/>
                  </a:cxn>
                  <a:cxn ang="0">
                    <a:pos x="81" y="81"/>
                  </a:cxn>
                  <a:cxn ang="0">
                    <a:pos x="0" y="0"/>
                  </a:cxn>
                </a:cxnLst>
                <a:rect l="0" t="0" r="r" b="b"/>
                <a:pathLst>
                  <a:path w="98" h="89">
                    <a:moveTo>
                      <a:pt x="0" y="0"/>
                    </a:moveTo>
                    <a:lnTo>
                      <a:pt x="18" y="9"/>
                    </a:lnTo>
                    <a:lnTo>
                      <a:pt x="98" y="89"/>
                    </a:lnTo>
                    <a:lnTo>
                      <a:pt x="81" y="81"/>
                    </a:lnTo>
                    <a:lnTo>
                      <a:pt x="0" y="0"/>
                    </a:lnTo>
                    <a:close/>
                  </a:path>
                </a:pathLst>
              </a:custGeom>
              <a:solidFill>
                <a:srgbClr val="4993B8"/>
              </a:solidFill>
              <a:ln w="9525">
                <a:noFill/>
                <a:round/>
                <a:headEnd/>
                <a:tailEnd/>
              </a:ln>
            </p:spPr>
            <p:txBody>
              <a:bodyPr/>
              <a:lstStyle/>
              <a:p>
                <a:endParaRPr lang="en-US"/>
              </a:p>
            </p:txBody>
          </p:sp>
          <p:sp>
            <p:nvSpPr>
              <p:cNvPr id="274698" name="Line 3338"/>
              <p:cNvSpPr>
                <a:spLocks noChangeShapeType="1"/>
              </p:cNvSpPr>
              <p:nvPr/>
            </p:nvSpPr>
            <p:spPr bwMode="auto">
              <a:xfrm>
                <a:off x="1707" y="3298"/>
                <a:ext cx="81" cy="81"/>
              </a:xfrm>
              <a:prstGeom prst="line">
                <a:avLst/>
              </a:prstGeom>
              <a:noFill/>
              <a:ln w="1588">
                <a:solidFill>
                  <a:srgbClr val="4993B8"/>
                </a:solidFill>
                <a:miter lim="800000"/>
                <a:headEnd/>
                <a:tailEnd/>
              </a:ln>
            </p:spPr>
            <p:txBody>
              <a:bodyPr/>
              <a:lstStyle/>
              <a:p>
                <a:endParaRPr lang="en-US"/>
              </a:p>
            </p:txBody>
          </p:sp>
          <p:sp>
            <p:nvSpPr>
              <p:cNvPr id="274699" name="Freeform 3339"/>
              <p:cNvSpPr>
                <a:spLocks/>
              </p:cNvSpPr>
              <p:nvPr/>
            </p:nvSpPr>
            <p:spPr bwMode="auto">
              <a:xfrm>
                <a:off x="1707" y="3298"/>
                <a:ext cx="90" cy="85"/>
              </a:xfrm>
              <a:custGeom>
                <a:avLst/>
                <a:gdLst/>
                <a:ahLst/>
                <a:cxnLst>
                  <a:cxn ang="0">
                    <a:pos x="0" y="0"/>
                  </a:cxn>
                  <a:cxn ang="0">
                    <a:pos x="9" y="5"/>
                  </a:cxn>
                  <a:cxn ang="0">
                    <a:pos x="90" y="85"/>
                  </a:cxn>
                  <a:cxn ang="0">
                    <a:pos x="81" y="81"/>
                  </a:cxn>
                  <a:cxn ang="0">
                    <a:pos x="0" y="0"/>
                  </a:cxn>
                </a:cxnLst>
                <a:rect l="0" t="0" r="r" b="b"/>
                <a:pathLst>
                  <a:path w="90" h="85">
                    <a:moveTo>
                      <a:pt x="0" y="0"/>
                    </a:moveTo>
                    <a:lnTo>
                      <a:pt x="9" y="5"/>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4700" name="Freeform 3340"/>
              <p:cNvSpPr>
                <a:spLocks/>
              </p:cNvSpPr>
              <p:nvPr/>
            </p:nvSpPr>
            <p:spPr bwMode="auto">
              <a:xfrm>
                <a:off x="1716" y="3303"/>
                <a:ext cx="89" cy="84"/>
              </a:xfrm>
              <a:custGeom>
                <a:avLst/>
                <a:gdLst/>
                <a:ahLst/>
                <a:cxnLst>
                  <a:cxn ang="0">
                    <a:pos x="0" y="0"/>
                  </a:cxn>
                  <a:cxn ang="0">
                    <a:pos x="9" y="4"/>
                  </a:cxn>
                  <a:cxn ang="0">
                    <a:pos x="89" y="84"/>
                  </a:cxn>
                  <a:cxn ang="0">
                    <a:pos x="81" y="80"/>
                  </a:cxn>
                  <a:cxn ang="0">
                    <a:pos x="0" y="0"/>
                  </a:cxn>
                </a:cxnLst>
                <a:rect l="0" t="0" r="r" b="b"/>
                <a:pathLst>
                  <a:path w="89" h="84">
                    <a:moveTo>
                      <a:pt x="0" y="0"/>
                    </a:moveTo>
                    <a:lnTo>
                      <a:pt x="9" y="4"/>
                    </a:lnTo>
                    <a:lnTo>
                      <a:pt x="89" y="84"/>
                    </a:lnTo>
                    <a:lnTo>
                      <a:pt x="81" y="80"/>
                    </a:lnTo>
                    <a:lnTo>
                      <a:pt x="0" y="0"/>
                    </a:lnTo>
                    <a:close/>
                  </a:path>
                </a:pathLst>
              </a:custGeom>
              <a:solidFill>
                <a:srgbClr val="4892B7"/>
              </a:solidFill>
              <a:ln w="9525">
                <a:noFill/>
                <a:round/>
                <a:headEnd/>
                <a:tailEnd/>
              </a:ln>
            </p:spPr>
            <p:txBody>
              <a:bodyPr/>
              <a:lstStyle/>
              <a:p>
                <a:endParaRPr lang="en-US"/>
              </a:p>
            </p:txBody>
          </p:sp>
          <p:sp>
            <p:nvSpPr>
              <p:cNvPr id="274701" name="Freeform 3341"/>
              <p:cNvSpPr>
                <a:spLocks/>
              </p:cNvSpPr>
              <p:nvPr/>
            </p:nvSpPr>
            <p:spPr bwMode="auto">
              <a:xfrm>
                <a:off x="1725" y="3307"/>
                <a:ext cx="99" cy="88"/>
              </a:xfrm>
              <a:custGeom>
                <a:avLst/>
                <a:gdLst/>
                <a:ahLst/>
                <a:cxnLst>
                  <a:cxn ang="0">
                    <a:pos x="0" y="0"/>
                  </a:cxn>
                  <a:cxn ang="0">
                    <a:pos x="18" y="8"/>
                  </a:cxn>
                  <a:cxn ang="0">
                    <a:pos x="99" y="88"/>
                  </a:cxn>
                  <a:cxn ang="0">
                    <a:pos x="81" y="80"/>
                  </a:cxn>
                  <a:cxn ang="0">
                    <a:pos x="0" y="0"/>
                  </a:cxn>
                </a:cxnLst>
                <a:rect l="0" t="0" r="r" b="b"/>
                <a:pathLst>
                  <a:path w="99" h="88">
                    <a:moveTo>
                      <a:pt x="0" y="0"/>
                    </a:moveTo>
                    <a:lnTo>
                      <a:pt x="18" y="8"/>
                    </a:lnTo>
                    <a:lnTo>
                      <a:pt x="99" y="88"/>
                    </a:lnTo>
                    <a:lnTo>
                      <a:pt x="81" y="80"/>
                    </a:lnTo>
                    <a:lnTo>
                      <a:pt x="0" y="0"/>
                    </a:lnTo>
                    <a:close/>
                  </a:path>
                </a:pathLst>
              </a:custGeom>
              <a:solidFill>
                <a:srgbClr val="4891B6"/>
              </a:solidFill>
              <a:ln w="9525">
                <a:noFill/>
                <a:round/>
                <a:headEnd/>
                <a:tailEnd/>
              </a:ln>
            </p:spPr>
            <p:txBody>
              <a:bodyPr/>
              <a:lstStyle/>
              <a:p>
                <a:endParaRPr lang="en-US"/>
              </a:p>
            </p:txBody>
          </p:sp>
          <p:sp>
            <p:nvSpPr>
              <p:cNvPr id="274702" name="Line 3342"/>
              <p:cNvSpPr>
                <a:spLocks noChangeShapeType="1"/>
              </p:cNvSpPr>
              <p:nvPr/>
            </p:nvSpPr>
            <p:spPr bwMode="auto">
              <a:xfrm>
                <a:off x="1725" y="3307"/>
                <a:ext cx="80" cy="80"/>
              </a:xfrm>
              <a:prstGeom prst="line">
                <a:avLst/>
              </a:prstGeom>
              <a:noFill/>
              <a:ln w="1588">
                <a:solidFill>
                  <a:srgbClr val="4891B6"/>
                </a:solidFill>
                <a:miter lim="800000"/>
                <a:headEnd/>
                <a:tailEnd/>
              </a:ln>
            </p:spPr>
            <p:txBody>
              <a:bodyPr/>
              <a:lstStyle/>
              <a:p>
                <a:endParaRPr lang="en-US"/>
              </a:p>
            </p:txBody>
          </p:sp>
          <p:sp>
            <p:nvSpPr>
              <p:cNvPr id="274703" name="Freeform 3343"/>
              <p:cNvSpPr>
                <a:spLocks/>
              </p:cNvSpPr>
              <p:nvPr/>
            </p:nvSpPr>
            <p:spPr bwMode="auto">
              <a:xfrm>
                <a:off x="1725" y="3307"/>
                <a:ext cx="87" cy="83"/>
              </a:xfrm>
              <a:custGeom>
                <a:avLst/>
                <a:gdLst/>
                <a:ahLst/>
                <a:cxnLst>
                  <a:cxn ang="0">
                    <a:pos x="0" y="0"/>
                  </a:cxn>
                  <a:cxn ang="0">
                    <a:pos x="6" y="3"/>
                  </a:cxn>
                  <a:cxn ang="0">
                    <a:pos x="87" y="83"/>
                  </a:cxn>
                  <a:cxn ang="0">
                    <a:pos x="80" y="80"/>
                  </a:cxn>
                  <a:cxn ang="0">
                    <a:pos x="0" y="0"/>
                  </a:cxn>
                </a:cxnLst>
                <a:rect l="0" t="0" r="r" b="b"/>
                <a:pathLst>
                  <a:path w="87" h="83">
                    <a:moveTo>
                      <a:pt x="0" y="0"/>
                    </a:moveTo>
                    <a:lnTo>
                      <a:pt x="6" y="3"/>
                    </a:lnTo>
                    <a:lnTo>
                      <a:pt x="87" y="83"/>
                    </a:lnTo>
                    <a:lnTo>
                      <a:pt x="80" y="80"/>
                    </a:lnTo>
                    <a:lnTo>
                      <a:pt x="0" y="0"/>
                    </a:lnTo>
                    <a:close/>
                  </a:path>
                </a:pathLst>
              </a:custGeom>
              <a:solidFill>
                <a:srgbClr val="4891B6"/>
              </a:solidFill>
              <a:ln w="9525">
                <a:noFill/>
                <a:round/>
                <a:headEnd/>
                <a:tailEnd/>
              </a:ln>
            </p:spPr>
            <p:txBody>
              <a:bodyPr/>
              <a:lstStyle/>
              <a:p>
                <a:endParaRPr lang="en-US"/>
              </a:p>
            </p:txBody>
          </p:sp>
          <p:sp>
            <p:nvSpPr>
              <p:cNvPr id="274704" name="Freeform 3344"/>
              <p:cNvSpPr>
                <a:spLocks/>
              </p:cNvSpPr>
              <p:nvPr/>
            </p:nvSpPr>
            <p:spPr bwMode="auto">
              <a:xfrm>
                <a:off x="1731" y="3310"/>
                <a:ext cx="87" cy="83"/>
              </a:xfrm>
              <a:custGeom>
                <a:avLst/>
                <a:gdLst/>
                <a:ahLst/>
                <a:cxnLst>
                  <a:cxn ang="0">
                    <a:pos x="0" y="0"/>
                  </a:cxn>
                  <a:cxn ang="0">
                    <a:pos x="6" y="2"/>
                  </a:cxn>
                  <a:cxn ang="0">
                    <a:pos x="87" y="83"/>
                  </a:cxn>
                  <a:cxn ang="0">
                    <a:pos x="81" y="80"/>
                  </a:cxn>
                  <a:cxn ang="0">
                    <a:pos x="0" y="0"/>
                  </a:cxn>
                </a:cxnLst>
                <a:rect l="0" t="0" r="r" b="b"/>
                <a:pathLst>
                  <a:path w="87" h="83">
                    <a:moveTo>
                      <a:pt x="0" y="0"/>
                    </a:moveTo>
                    <a:lnTo>
                      <a:pt x="6" y="2"/>
                    </a:lnTo>
                    <a:lnTo>
                      <a:pt x="87" y="83"/>
                    </a:lnTo>
                    <a:lnTo>
                      <a:pt x="81" y="80"/>
                    </a:lnTo>
                    <a:lnTo>
                      <a:pt x="0" y="0"/>
                    </a:lnTo>
                    <a:close/>
                  </a:path>
                </a:pathLst>
              </a:custGeom>
              <a:solidFill>
                <a:srgbClr val="4790B5"/>
              </a:solidFill>
              <a:ln w="9525">
                <a:noFill/>
                <a:round/>
                <a:headEnd/>
                <a:tailEnd/>
              </a:ln>
            </p:spPr>
            <p:txBody>
              <a:bodyPr/>
              <a:lstStyle/>
              <a:p>
                <a:endParaRPr lang="en-US"/>
              </a:p>
            </p:txBody>
          </p:sp>
          <p:sp>
            <p:nvSpPr>
              <p:cNvPr id="274705" name="Freeform 3345"/>
              <p:cNvSpPr>
                <a:spLocks/>
              </p:cNvSpPr>
              <p:nvPr/>
            </p:nvSpPr>
            <p:spPr bwMode="auto">
              <a:xfrm>
                <a:off x="1737" y="3312"/>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8FB4"/>
              </a:solidFill>
              <a:ln w="9525">
                <a:noFill/>
                <a:round/>
                <a:headEnd/>
                <a:tailEnd/>
              </a:ln>
            </p:spPr>
            <p:txBody>
              <a:bodyPr/>
              <a:lstStyle/>
              <a:p>
                <a:endParaRPr lang="en-US"/>
              </a:p>
            </p:txBody>
          </p:sp>
          <p:sp>
            <p:nvSpPr>
              <p:cNvPr id="274706" name="Freeform 3346"/>
              <p:cNvSpPr>
                <a:spLocks/>
              </p:cNvSpPr>
              <p:nvPr/>
            </p:nvSpPr>
            <p:spPr bwMode="auto">
              <a:xfrm>
                <a:off x="1743" y="3315"/>
                <a:ext cx="100" cy="88"/>
              </a:xfrm>
              <a:custGeom>
                <a:avLst/>
                <a:gdLst/>
                <a:ahLst/>
                <a:cxnLst>
                  <a:cxn ang="0">
                    <a:pos x="0" y="0"/>
                  </a:cxn>
                  <a:cxn ang="0">
                    <a:pos x="19" y="7"/>
                  </a:cxn>
                  <a:cxn ang="0">
                    <a:pos x="100" y="88"/>
                  </a:cxn>
                  <a:cxn ang="0">
                    <a:pos x="81" y="80"/>
                  </a:cxn>
                  <a:cxn ang="0">
                    <a:pos x="0" y="0"/>
                  </a:cxn>
                </a:cxnLst>
                <a:rect l="0" t="0" r="r" b="b"/>
                <a:pathLst>
                  <a:path w="100" h="88">
                    <a:moveTo>
                      <a:pt x="0" y="0"/>
                    </a:moveTo>
                    <a:lnTo>
                      <a:pt x="19" y="7"/>
                    </a:lnTo>
                    <a:lnTo>
                      <a:pt x="100" y="88"/>
                    </a:lnTo>
                    <a:lnTo>
                      <a:pt x="81" y="80"/>
                    </a:lnTo>
                    <a:lnTo>
                      <a:pt x="0" y="0"/>
                    </a:lnTo>
                    <a:close/>
                  </a:path>
                </a:pathLst>
              </a:custGeom>
              <a:solidFill>
                <a:srgbClr val="478FB3"/>
              </a:solidFill>
              <a:ln w="9525">
                <a:noFill/>
                <a:round/>
                <a:headEnd/>
                <a:tailEnd/>
              </a:ln>
            </p:spPr>
            <p:txBody>
              <a:bodyPr/>
              <a:lstStyle/>
              <a:p>
                <a:endParaRPr lang="en-US"/>
              </a:p>
            </p:txBody>
          </p:sp>
          <p:sp>
            <p:nvSpPr>
              <p:cNvPr id="274707" name="Line 3347"/>
              <p:cNvSpPr>
                <a:spLocks noChangeShapeType="1"/>
              </p:cNvSpPr>
              <p:nvPr/>
            </p:nvSpPr>
            <p:spPr bwMode="auto">
              <a:xfrm>
                <a:off x="1743" y="3315"/>
                <a:ext cx="81" cy="80"/>
              </a:xfrm>
              <a:prstGeom prst="line">
                <a:avLst/>
              </a:prstGeom>
              <a:noFill/>
              <a:ln w="1588">
                <a:solidFill>
                  <a:srgbClr val="478FB3"/>
                </a:solidFill>
                <a:miter lim="800000"/>
                <a:headEnd/>
                <a:tailEnd/>
              </a:ln>
            </p:spPr>
            <p:txBody>
              <a:bodyPr/>
              <a:lstStyle/>
              <a:p>
                <a:endParaRPr lang="en-US"/>
              </a:p>
            </p:txBody>
          </p:sp>
          <p:sp>
            <p:nvSpPr>
              <p:cNvPr id="274708" name="Freeform 3348"/>
              <p:cNvSpPr>
                <a:spLocks/>
              </p:cNvSpPr>
              <p:nvPr/>
            </p:nvSpPr>
            <p:spPr bwMode="auto">
              <a:xfrm>
                <a:off x="1743" y="3315"/>
                <a:ext cx="91" cy="84"/>
              </a:xfrm>
              <a:custGeom>
                <a:avLst/>
                <a:gdLst/>
                <a:ahLst/>
                <a:cxnLst>
                  <a:cxn ang="0">
                    <a:pos x="0" y="0"/>
                  </a:cxn>
                  <a:cxn ang="0">
                    <a:pos x="10" y="3"/>
                  </a:cxn>
                  <a:cxn ang="0">
                    <a:pos x="91" y="84"/>
                  </a:cxn>
                  <a:cxn ang="0">
                    <a:pos x="81" y="80"/>
                  </a:cxn>
                  <a:cxn ang="0">
                    <a:pos x="0" y="0"/>
                  </a:cxn>
                </a:cxnLst>
                <a:rect l="0" t="0" r="r" b="b"/>
                <a:pathLst>
                  <a:path w="91" h="84">
                    <a:moveTo>
                      <a:pt x="0" y="0"/>
                    </a:moveTo>
                    <a:lnTo>
                      <a:pt x="10" y="3"/>
                    </a:lnTo>
                    <a:lnTo>
                      <a:pt x="91" y="84"/>
                    </a:lnTo>
                    <a:lnTo>
                      <a:pt x="81" y="80"/>
                    </a:lnTo>
                    <a:lnTo>
                      <a:pt x="0" y="0"/>
                    </a:lnTo>
                    <a:close/>
                  </a:path>
                </a:pathLst>
              </a:custGeom>
              <a:solidFill>
                <a:srgbClr val="478FB3"/>
              </a:solidFill>
              <a:ln w="9525">
                <a:noFill/>
                <a:round/>
                <a:headEnd/>
                <a:tailEnd/>
              </a:ln>
            </p:spPr>
            <p:txBody>
              <a:bodyPr/>
              <a:lstStyle/>
              <a:p>
                <a:endParaRPr lang="en-US"/>
              </a:p>
            </p:txBody>
          </p:sp>
          <p:sp>
            <p:nvSpPr>
              <p:cNvPr id="274709" name="Freeform 3349"/>
              <p:cNvSpPr>
                <a:spLocks/>
              </p:cNvSpPr>
              <p:nvPr/>
            </p:nvSpPr>
            <p:spPr bwMode="auto">
              <a:xfrm>
                <a:off x="1753" y="3318"/>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68EB2"/>
              </a:solidFill>
              <a:ln w="9525">
                <a:noFill/>
                <a:round/>
                <a:headEnd/>
                <a:tailEnd/>
              </a:ln>
            </p:spPr>
            <p:txBody>
              <a:bodyPr/>
              <a:lstStyle/>
              <a:p>
                <a:endParaRPr lang="en-US"/>
              </a:p>
            </p:txBody>
          </p:sp>
          <p:sp>
            <p:nvSpPr>
              <p:cNvPr id="274710" name="Freeform 3350"/>
              <p:cNvSpPr>
                <a:spLocks/>
              </p:cNvSpPr>
              <p:nvPr/>
            </p:nvSpPr>
            <p:spPr bwMode="auto">
              <a:xfrm>
                <a:off x="1762" y="3322"/>
                <a:ext cx="101" cy="87"/>
              </a:xfrm>
              <a:custGeom>
                <a:avLst/>
                <a:gdLst/>
                <a:ahLst/>
                <a:cxnLst>
                  <a:cxn ang="0">
                    <a:pos x="0" y="0"/>
                  </a:cxn>
                  <a:cxn ang="0">
                    <a:pos x="20" y="7"/>
                  </a:cxn>
                  <a:cxn ang="0">
                    <a:pos x="101" y="87"/>
                  </a:cxn>
                  <a:cxn ang="0">
                    <a:pos x="81" y="81"/>
                  </a:cxn>
                  <a:cxn ang="0">
                    <a:pos x="0" y="0"/>
                  </a:cxn>
                </a:cxnLst>
                <a:rect l="0" t="0" r="r" b="b"/>
                <a:pathLst>
                  <a:path w="101" h="87">
                    <a:moveTo>
                      <a:pt x="0" y="0"/>
                    </a:moveTo>
                    <a:lnTo>
                      <a:pt x="20" y="7"/>
                    </a:lnTo>
                    <a:lnTo>
                      <a:pt x="101" y="87"/>
                    </a:lnTo>
                    <a:lnTo>
                      <a:pt x="81" y="81"/>
                    </a:lnTo>
                    <a:lnTo>
                      <a:pt x="0" y="0"/>
                    </a:lnTo>
                    <a:close/>
                  </a:path>
                </a:pathLst>
              </a:custGeom>
              <a:solidFill>
                <a:srgbClr val="468DB1"/>
              </a:solidFill>
              <a:ln w="9525">
                <a:noFill/>
                <a:round/>
                <a:headEnd/>
                <a:tailEnd/>
              </a:ln>
            </p:spPr>
            <p:txBody>
              <a:bodyPr/>
              <a:lstStyle/>
              <a:p>
                <a:endParaRPr lang="en-US"/>
              </a:p>
            </p:txBody>
          </p:sp>
          <p:sp>
            <p:nvSpPr>
              <p:cNvPr id="274711" name="Line 3351"/>
              <p:cNvSpPr>
                <a:spLocks noChangeShapeType="1"/>
              </p:cNvSpPr>
              <p:nvPr/>
            </p:nvSpPr>
            <p:spPr bwMode="auto">
              <a:xfrm>
                <a:off x="1762" y="3322"/>
                <a:ext cx="81" cy="81"/>
              </a:xfrm>
              <a:prstGeom prst="line">
                <a:avLst/>
              </a:prstGeom>
              <a:noFill/>
              <a:ln w="1588">
                <a:solidFill>
                  <a:srgbClr val="468DB1"/>
                </a:solidFill>
                <a:miter lim="800000"/>
                <a:headEnd/>
                <a:tailEnd/>
              </a:ln>
            </p:spPr>
            <p:txBody>
              <a:bodyPr/>
              <a:lstStyle/>
              <a:p>
                <a:endParaRPr lang="en-US"/>
              </a:p>
            </p:txBody>
          </p:sp>
          <p:sp>
            <p:nvSpPr>
              <p:cNvPr id="274712" name="Freeform 3352"/>
              <p:cNvSpPr>
                <a:spLocks/>
              </p:cNvSpPr>
              <p:nvPr/>
            </p:nvSpPr>
            <p:spPr bwMode="auto">
              <a:xfrm>
                <a:off x="1762" y="3322"/>
                <a:ext cx="88" cy="83"/>
              </a:xfrm>
              <a:custGeom>
                <a:avLst/>
                <a:gdLst/>
                <a:ahLst/>
                <a:cxnLst>
                  <a:cxn ang="0">
                    <a:pos x="0" y="0"/>
                  </a:cxn>
                  <a:cxn ang="0">
                    <a:pos x="7" y="2"/>
                  </a:cxn>
                  <a:cxn ang="0">
                    <a:pos x="88" y="83"/>
                  </a:cxn>
                  <a:cxn ang="0">
                    <a:pos x="81" y="81"/>
                  </a:cxn>
                  <a:cxn ang="0">
                    <a:pos x="0" y="0"/>
                  </a:cxn>
                </a:cxnLst>
                <a:rect l="0" t="0" r="r" b="b"/>
                <a:pathLst>
                  <a:path w="88" h="83">
                    <a:moveTo>
                      <a:pt x="0" y="0"/>
                    </a:moveTo>
                    <a:lnTo>
                      <a:pt x="7" y="2"/>
                    </a:lnTo>
                    <a:lnTo>
                      <a:pt x="88" y="83"/>
                    </a:lnTo>
                    <a:lnTo>
                      <a:pt x="81" y="81"/>
                    </a:lnTo>
                    <a:lnTo>
                      <a:pt x="0" y="0"/>
                    </a:lnTo>
                    <a:close/>
                  </a:path>
                </a:pathLst>
              </a:custGeom>
              <a:solidFill>
                <a:srgbClr val="468DB1"/>
              </a:solidFill>
              <a:ln w="9525">
                <a:noFill/>
                <a:round/>
                <a:headEnd/>
                <a:tailEnd/>
              </a:ln>
            </p:spPr>
            <p:txBody>
              <a:bodyPr/>
              <a:lstStyle/>
              <a:p>
                <a:endParaRPr lang="en-US"/>
              </a:p>
            </p:txBody>
          </p:sp>
          <p:sp>
            <p:nvSpPr>
              <p:cNvPr id="274713" name="Freeform 3353"/>
              <p:cNvSpPr>
                <a:spLocks/>
              </p:cNvSpPr>
              <p:nvPr/>
            </p:nvSpPr>
            <p:spPr bwMode="auto">
              <a:xfrm>
                <a:off x="1769" y="3324"/>
                <a:ext cx="87" cy="83"/>
              </a:xfrm>
              <a:custGeom>
                <a:avLst/>
                <a:gdLst/>
                <a:ahLst/>
                <a:cxnLst>
                  <a:cxn ang="0">
                    <a:pos x="0" y="0"/>
                  </a:cxn>
                  <a:cxn ang="0">
                    <a:pos x="7" y="3"/>
                  </a:cxn>
                  <a:cxn ang="0">
                    <a:pos x="87" y="83"/>
                  </a:cxn>
                  <a:cxn ang="0">
                    <a:pos x="81" y="81"/>
                  </a:cxn>
                  <a:cxn ang="0">
                    <a:pos x="0" y="0"/>
                  </a:cxn>
                </a:cxnLst>
                <a:rect l="0" t="0" r="r" b="b"/>
                <a:pathLst>
                  <a:path w="87" h="83">
                    <a:moveTo>
                      <a:pt x="0" y="0"/>
                    </a:moveTo>
                    <a:lnTo>
                      <a:pt x="7" y="3"/>
                    </a:lnTo>
                    <a:lnTo>
                      <a:pt x="87" y="83"/>
                    </a:lnTo>
                    <a:lnTo>
                      <a:pt x="81" y="81"/>
                    </a:lnTo>
                    <a:lnTo>
                      <a:pt x="0" y="0"/>
                    </a:lnTo>
                    <a:close/>
                  </a:path>
                </a:pathLst>
              </a:custGeom>
              <a:solidFill>
                <a:srgbClr val="458CB0"/>
              </a:solidFill>
              <a:ln w="9525">
                <a:noFill/>
                <a:round/>
                <a:headEnd/>
                <a:tailEnd/>
              </a:ln>
            </p:spPr>
            <p:txBody>
              <a:bodyPr/>
              <a:lstStyle/>
              <a:p>
                <a:endParaRPr lang="en-US"/>
              </a:p>
            </p:txBody>
          </p:sp>
          <p:sp>
            <p:nvSpPr>
              <p:cNvPr id="274714" name="Freeform 3354"/>
              <p:cNvSpPr>
                <a:spLocks/>
              </p:cNvSpPr>
              <p:nvPr/>
            </p:nvSpPr>
            <p:spPr bwMode="auto">
              <a:xfrm>
                <a:off x="1776" y="3327"/>
                <a:ext cx="87" cy="82"/>
              </a:xfrm>
              <a:custGeom>
                <a:avLst/>
                <a:gdLst/>
                <a:ahLst/>
                <a:cxnLst>
                  <a:cxn ang="0">
                    <a:pos x="0" y="0"/>
                  </a:cxn>
                  <a:cxn ang="0">
                    <a:pos x="6" y="2"/>
                  </a:cxn>
                  <a:cxn ang="0">
                    <a:pos x="87" y="82"/>
                  </a:cxn>
                  <a:cxn ang="0">
                    <a:pos x="80" y="80"/>
                  </a:cxn>
                  <a:cxn ang="0">
                    <a:pos x="0" y="0"/>
                  </a:cxn>
                </a:cxnLst>
                <a:rect l="0" t="0" r="r" b="b"/>
                <a:pathLst>
                  <a:path w="87" h="82">
                    <a:moveTo>
                      <a:pt x="0" y="0"/>
                    </a:moveTo>
                    <a:lnTo>
                      <a:pt x="6" y="2"/>
                    </a:lnTo>
                    <a:lnTo>
                      <a:pt x="87" y="82"/>
                    </a:lnTo>
                    <a:lnTo>
                      <a:pt x="80" y="80"/>
                    </a:lnTo>
                    <a:lnTo>
                      <a:pt x="0" y="0"/>
                    </a:lnTo>
                    <a:close/>
                  </a:path>
                </a:pathLst>
              </a:custGeom>
              <a:solidFill>
                <a:srgbClr val="458BAF"/>
              </a:solidFill>
              <a:ln w="9525">
                <a:noFill/>
                <a:round/>
                <a:headEnd/>
                <a:tailEnd/>
              </a:ln>
            </p:spPr>
            <p:txBody>
              <a:bodyPr/>
              <a:lstStyle/>
              <a:p>
                <a:endParaRPr lang="en-US"/>
              </a:p>
            </p:txBody>
          </p:sp>
          <p:sp>
            <p:nvSpPr>
              <p:cNvPr id="274715" name="Freeform 3355"/>
              <p:cNvSpPr>
                <a:spLocks/>
              </p:cNvSpPr>
              <p:nvPr/>
            </p:nvSpPr>
            <p:spPr bwMode="auto">
              <a:xfrm>
                <a:off x="1782" y="3329"/>
                <a:ext cx="101" cy="87"/>
              </a:xfrm>
              <a:custGeom>
                <a:avLst/>
                <a:gdLst/>
                <a:ahLst/>
                <a:cxnLst>
                  <a:cxn ang="0">
                    <a:pos x="0" y="0"/>
                  </a:cxn>
                  <a:cxn ang="0">
                    <a:pos x="20" y="6"/>
                  </a:cxn>
                  <a:cxn ang="0">
                    <a:pos x="101" y="87"/>
                  </a:cxn>
                  <a:cxn ang="0">
                    <a:pos x="81" y="80"/>
                  </a:cxn>
                  <a:cxn ang="0">
                    <a:pos x="0" y="0"/>
                  </a:cxn>
                </a:cxnLst>
                <a:rect l="0" t="0" r="r" b="b"/>
                <a:pathLst>
                  <a:path w="101" h="87">
                    <a:moveTo>
                      <a:pt x="0" y="0"/>
                    </a:moveTo>
                    <a:lnTo>
                      <a:pt x="20" y="6"/>
                    </a:lnTo>
                    <a:lnTo>
                      <a:pt x="101" y="87"/>
                    </a:lnTo>
                    <a:lnTo>
                      <a:pt x="81" y="80"/>
                    </a:lnTo>
                    <a:lnTo>
                      <a:pt x="0" y="0"/>
                    </a:lnTo>
                    <a:close/>
                  </a:path>
                </a:pathLst>
              </a:custGeom>
              <a:solidFill>
                <a:srgbClr val="458BAE"/>
              </a:solidFill>
              <a:ln w="9525">
                <a:noFill/>
                <a:round/>
                <a:headEnd/>
                <a:tailEnd/>
              </a:ln>
            </p:spPr>
            <p:txBody>
              <a:bodyPr/>
              <a:lstStyle/>
              <a:p>
                <a:endParaRPr lang="en-US"/>
              </a:p>
            </p:txBody>
          </p:sp>
          <p:sp>
            <p:nvSpPr>
              <p:cNvPr id="274716" name="Line 3356"/>
              <p:cNvSpPr>
                <a:spLocks noChangeShapeType="1"/>
              </p:cNvSpPr>
              <p:nvPr/>
            </p:nvSpPr>
            <p:spPr bwMode="auto">
              <a:xfrm>
                <a:off x="1782" y="3329"/>
                <a:ext cx="81" cy="80"/>
              </a:xfrm>
              <a:prstGeom prst="line">
                <a:avLst/>
              </a:prstGeom>
              <a:noFill/>
              <a:ln w="1588">
                <a:solidFill>
                  <a:srgbClr val="458BAE"/>
                </a:solidFill>
                <a:miter lim="800000"/>
                <a:headEnd/>
                <a:tailEnd/>
              </a:ln>
            </p:spPr>
            <p:txBody>
              <a:bodyPr/>
              <a:lstStyle/>
              <a:p>
                <a:endParaRPr lang="en-US"/>
              </a:p>
            </p:txBody>
          </p:sp>
          <p:sp>
            <p:nvSpPr>
              <p:cNvPr id="274717" name="Freeform 3357"/>
              <p:cNvSpPr>
                <a:spLocks/>
              </p:cNvSpPr>
              <p:nvPr/>
            </p:nvSpPr>
            <p:spPr bwMode="auto">
              <a:xfrm>
                <a:off x="1782" y="3329"/>
                <a:ext cx="91" cy="83"/>
              </a:xfrm>
              <a:custGeom>
                <a:avLst/>
                <a:gdLst/>
                <a:ahLst/>
                <a:cxnLst>
                  <a:cxn ang="0">
                    <a:pos x="0" y="0"/>
                  </a:cxn>
                  <a:cxn ang="0">
                    <a:pos x="10" y="3"/>
                  </a:cxn>
                  <a:cxn ang="0">
                    <a:pos x="91" y="83"/>
                  </a:cxn>
                  <a:cxn ang="0">
                    <a:pos x="81" y="80"/>
                  </a:cxn>
                  <a:cxn ang="0">
                    <a:pos x="0" y="0"/>
                  </a:cxn>
                </a:cxnLst>
                <a:rect l="0" t="0" r="r" b="b"/>
                <a:pathLst>
                  <a:path w="91" h="83">
                    <a:moveTo>
                      <a:pt x="0" y="0"/>
                    </a:moveTo>
                    <a:lnTo>
                      <a:pt x="10" y="3"/>
                    </a:lnTo>
                    <a:lnTo>
                      <a:pt x="91" y="83"/>
                    </a:lnTo>
                    <a:lnTo>
                      <a:pt x="81" y="80"/>
                    </a:lnTo>
                    <a:lnTo>
                      <a:pt x="0" y="0"/>
                    </a:lnTo>
                    <a:close/>
                  </a:path>
                </a:pathLst>
              </a:custGeom>
              <a:solidFill>
                <a:srgbClr val="458BAE"/>
              </a:solidFill>
              <a:ln w="9525">
                <a:noFill/>
                <a:round/>
                <a:headEnd/>
                <a:tailEnd/>
              </a:ln>
            </p:spPr>
            <p:txBody>
              <a:bodyPr/>
              <a:lstStyle/>
              <a:p>
                <a:endParaRPr lang="en-US"/>
              </a:p>
            </p:txBody>
          </p:sp>
          <p:sp>
            <p:nvSpPr>
              <p:cNvPr id="274718" name="Freeform 3358"/>
              <p:cNvSpPr>
                <a:spLocks/>
              </p:cNvSpPr>
              <p:nvPr/>
            </p:nvSpPr>
            <p:spPr bwMode="auto">
              <a:xfrm>
                <a:off x="1792" y="3332"/>
                <a:ext cx="91" cy="84"/>
              </a:xfrm>
              <a:custGeom>
                <a:avLst/>
                <a:gdLst/>
                <a:ahLst/>
                <a:cxnLst>
                  <a:cxn ang="0">
                    <a:pos x="0" y="0"/>
                  </a:cxn>
                  <a:cxn ang="0">
                    <a:pos x="10" y="3"/>
                  </a:cxn>
                  <a:cxn ang="0">
                    <a:pos x="91" y="84"/>
                  </a:cxn>
                  <a:cxn ang="0">
                    <a:pos x="81" y="80"/>
                  </a:cxn>
                  <a:cxn ang="0">
                    <a:pos x="0" y="0"/>
                  </a:cxn>
                </a:cxnLst>
                <a:rect l="0" t="0" r="r" b="b"/>
                <a:pathLst>
                  <a:path w="91" h="84">
                    <a:moveTo>
                      <a:pt x="0" y="0"/>
                    </a:moveTo>
                    <a:lnTo>
                      <a:pt x="10" y="3"/>
                    </a:lnTo>
                    <a:lnTo>
                      <a:pt x="91" y="84"/>
                    </a:lnTo>
                    <a:lnTo>
                      <a:pt x="81" y="80"/>
                    </a:lnTo>
                    <a:lnTo>
                      <a:pt x="0" y="0"/>
                    </a:lnTo>
                    <a:close/>
                  </a:path>
                </a:pathLst>
              </a:custGeom>
              <a:solidFill>
                <a:srgbClr val="448AAD"/>
              </a:solidFill>
              <a:ln w="9525">
                <a:noFill/>
                <a:round/>
                <a:headEnd/>
                <a:tailEnd/>
              </a:ln>
            </p:spPr>
            <p:txBody>
              <a:bodyPr/>
              <a:lstStyle/>
              <a:p>
                <a:endParaRPr lang="en-US"/>
              </a:p>
            </p:txBody>
          </p:sp>
          <p:sp>
            <p:nvSpPr>
              <p:cNvPr id="274719" name="Freeform 3359"/>
              <p:cNvSpPr>
                <a:spLocks/>
              </p:cNvSpPr>
              <p:nvPr/>
            </p:nvSpPr>
            <p:spPr bwMode="auto">
              <a:xfrm>
                <a:off x="1802" y="3335"/>
                <a:ext cx="102" cy="86"/>
              </a:xfrm>
              <a:custGeom>
                <a:avLst/>
                <a:gdLst/>
                <a:ahLst/>
                <a:cxnLst>
                  <a:cxn ang="0">
                    <a:pos x="0" y="0"/>
                  </a:cxn>
                  <a:cxn ang="0">
                    <a:pos x="21" y="5"/>
                  </a:cxn>
                  <a:cxn ang="0">
                    <a:pos x="102" y="86"/>
                  </a:cxn>
                  <a:cxn ang="0">
                    <a:pos x="81" y="81"/>
                  </a:cxn>
                  <a:cxn ang="0">
                    <a:pos x="0" y="0"/>
                  </a:cxn>
                </a:cxnLst>
                <a:rect l="0" t="0" r="r" b="b"/>
                <a:pathLst>
                  <a:path w="102" h="86">
                    <a:moveTo>
                      <a:pt x="0" y="0"/>
                    </a:moveTo>
                    <a:lnTo>
                      <a:pt x="21" y="5"/>
                    </a:lnTo>
                    <a:lnTo>
                      <a:pt x="102" y="86"/>
                    </a:lnTo>
                    <a:lnTo>
                      <a:pt x="81" y="81"/>
                    </a:lnTo>
                    <a:lnTo>
                      <a:pt x="0" y="0"/>
                    </a:lnTo>
                    <a:close/>
                  </a:path>
                </a:pathLst>
              </a:custGeom>
              <a:solidFill>
                <a:srgbClr val="4489AC"/>
              </a:solidFill>
              <a:ln w="9525">
                <a:noFill/>
                <a:round/>
                <a:headEnd/>
                <a:tailEnd/>
              </a:ln>
            </p:spPr>
            <p:txBody>
              <a:bodyPr/>
              <a:lstStyle/>
              <a:p>
                <a:endParaRPr lang="en-US"/>
              </a:p>
            </p:txBody>
          </p:sp>
          <p:sp>
            <p:nvSpPr>
              <p:cNvPr id="274720" name="Line 3360"/>
              <p:cNvSpPr>
                <a:spLocks noChangeShapeType="1"/>
              </p:cNvSpPr>
              <p:nvPr/>
            </p:nvSpPr>
            <p:spPr bwMode="auto">
              <a:xfrm>
                <a:off x="1802" y="3335"/>
                <a:ext cx="81" cy="81"/>
              </a:xfrm>
              <a:prstGeom prst="line">
                <a:avLst/>
              </a:prstGeom>
              <a:noFill/>
              <a:ln w="1588">
                <a:solidFill>
                  <a:srgbClr val="4489AC"/>
                </a:solidFill>
                <a:miter lim="800000"/>
                <a:headEnd/>
                <a:tailEnd/>
              </a:ln>
            </p:spPr>
            <p:txBody>
              <a:bodyPr/>
              <a:lstStyle/>
              <a:p>
                <a:endParaRPr lang="en-US"/>
              </a:p>
            </p:txBody>
          </p:sp>
          <p:sp>
            <p:nvSpPr>
              <p:cNvPr id="274721" name="Freeform 3361"/>
              <p:cNvSpPr>
                <a:spLocks/>
              </p:cNvSpPr>
              <p:nvPr/>
            </p:nvSpPr>
            <p:spPr bwMode="auto">
              <a:xfrm>
                <a:off x="1802" y="3335"/>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489AC"/>
              </a:solidFill>
              <a:ln w="9525">
                <a:noFill/>
                <a:round/>
                <a:headEnd/>
                <a:tailEnd/>
              </a:ln>
            </p:spPr>
            <p:txBody>
              <a:bodyPr/>
              <a:lstStyle/>
              <a:p>
                <a:endParaRPr lang="en-US"/>
              </a:p>
            </p:txBody>
          </p:sp>
          <p:sp>
            <p:nvSpPr>
              <p:cNvPr id="274722" name="Freeform 3362"/>
              <p:cNvSpPr>
                <a:spLocks/>
              </p:cNvSpPr>
              <p:nvPr/>
            </p:nvSpPr>
            <p:spPr bwMode="auto">
              <a:xfrm>
                <a:off x="1809" y="3337"/>
                <a:ext cx="88" cy="82"/>
              </a:xfrm>
              <a:custGeom>
                <a:avLst/>
                <a:gdLst/>
                <a:ahLst/>
                <a:cxnLst>
                  <a:cxn ang="0">
                    <a:pos x="0" y="0"/>
                  </a:cxn>
                  <a:cxn ang="0">
                    <a:pos x="7" y="2"/>
                  </a:cxn>
                  <a:cxn ang="0">
                    <a:pos x="88" y="82"/>
                  </a:cxn>
                  <a:cxn ang="0">
                    <a:pos x="81" y="80"/>
                  </a:cxn>
                  <a:cxn ang="0">
                    <a:pos x="0" y="0"/>
                  </a:cxn>
                </a:cxnLst>
                <a:rect l="0" t="0" r="r" b="b"/>
                <a:pathLst>
                  <a:path w="88" h="82">
                    <a:moveTo>
                      <a:pt x="0" y="0"/>
                    </a:moveTo>
                    <a:lnTo>
                      <a:pt x="7" y="2"/>
                    </a:lnTo>
                    <a:lnTo>
                      <a:pt x="88" y="82"/>
                    </a:lnTo>
                    <a:lnTo>
                      <a:pt x="81" y="80"/>
                    </a:lnTo>
                    <a:lnTo>
                      <a:pt x="0" y="0"/>
                    </a:lnTo>
                    <a:close/>
                  </a:path>
                </a:pathLst>
              </a:custGeom>
              <a:solidFill>
                <a:srgbClr val="4388AB"/>
              </a:solidFill>
              <a:ln w="9525">
                <a:noFill/>
                <a:round/>
                <a:headEnd/>
                <a:tailEnd/>
              </a:ln>
            </p:spPr>
            <p:txBody>
              <a:bodyPr/>
              <a:lstStyle/>
              <a:p>
                <a:endParaRPr lang="en-US"/>
              </a:p>
            </p:txBody>
          </p:sp>
          <p:sp>
            <p:nvSpPr>
              <p:cNvPr id="274723" name="Freeform 3363"/>
              <p:cNvSpPr>
                <a:spLocks/>
              </p:cNvSpPr>
              <p:nvPr/>
            </p:nvSpPr>
            <p:spPr bwMode="auto">
              <a:xfrm>
                <a:off x="1816" y="3339"/>
                <a:ext cx="88" cy="82"/>
              </a:xfrm>
              <a:custGeom>
                <a:avLst/>
                <a:gdLst/>
                <a:ahLst/>
                <a:cxnLst>
                  <a:cxn ang="0">
                    <a:pos x="0" y="0"/>
                  </a:cxn>
                  <a:cxn ang="0">
                    <a:pos x="7" y="1"/>
                  </a:cxn>
                  <a:cxn ang="0">
                    <a:pos x="88" y="82"/>
                  </a:cxn>
                  <a:cxn ang="0">
                    <a:pos x="81" y="80"/>
                  </a:cxn>
                  <a:cxn ang="0">
                    <a:pos x="0" y="0"/>
                  </a:cxn>
                </a:cxnLst>
                <a:rect l="0" t="0" r="r" b="b"/>
                <a:pathLst>
                  <a:path w="88" h="82">
                    <a:moveTo>
                      <a:pt x="0" y="0"/>
                    </a:moveTo>
                    <a:lnTo>
                      <a:pt x="7" y="1"/>
                    </a:lnTo>
                    <a:lnTo>
                      <a:pt x="88" y="82"/>
                    </a:lnTo>
                    <a:lnTo>
                      <a:pt x="81" y="80"/>
                    </a:lnTo>
                    <a:lnTo>
                      <a:pt x="0" y="0"/>
                    </a:lnTo>
                    <a:close/>
                  </a:path>
                </a:pathLst>
              </a:custGeom>
              <a:solidFill>
                <a:srgbClr val="4387AA"/>
              </a:solidFill>
              <a:ln w="9525">
                <a:noFill/>
                <a:round/>
                <a:headEnd/>
                <a:tailEnd/>
              </a:ln>
            </p:spPr>
            <p:txBody>
              <a:bodyPr/>
              <a:lstStyle/>
              <a:p>
                <a:endParaRPr lang="en-US"/>
              </a:p>
            </p:txBody>
          </p:sp>
          <p:sp>
            <p:nvSpPr>
              <p:cNvPr id="274724" name="Freeform 3364"/>
              <p:cNvSpPr>
                <a:spLocks/>
              </p:cNvSpPr>
              <p:nvPr/>
            </p:nvSpPr>
            <p:spPr bwMode="auto">
              <a:xfrm>
                <a:off x="1823" y="3340"/>
                <a:ext cx="102" cy="86"/>
              </a:xfrm>
              <a:custGeom>
                <a:avLst/>
                <a:gdLst/>
                <a:ahLst/>
                <a:cxnLst>
                  <a:cxn ang="0">
                    <a:pos x="0" y="0"/>
                  </a:cxn>
                  <a:cxn ang="0">
                    <a:pos x="21" y="5"/>
                  </a:cxn>
                  <a:cxn ang="0">
                    <a:pos x="102" y="86"/>
                  </a:cxn>
                  <a:cxn ang="0">
                    <a:pos x="81" y="81"/>
                  </a:cxn>
                  <a:cxn ang="0">
                    <a:pos x="0" y="0"/>
                  </a:cxn>
                </a:cxnLst>
                <a:rect l="0" t="0" r="r" b="b"/>
                <a:pathLst>
                  <a:path w="102" h="86">
                    <a:moveTo>
                      <a:pt x="0" y="0"/>
                    </a:moveTo>
                    <a:lnTo>
                      <a:pt x="21" y="5"/>
                    </a:lnTo>
                    <a:lnTo>
                      <a:pt x="102" y="86"/>
                    </a:lnTo>
                    <a:lnTo>
                      <a:pt x="81" y="81"/>
                    </a:lnTo>
                    <a:lnTo>
                      <a:pt x="0" y="0"/>
                    </a:lnTo>
                    <a:close/>
                  </a:path>
                </a:pathLst>
              </a:custGeom>
              <a:solidFill>
                <a:srgbClr val="4387A9"/>
              </a:solidFill>
              <a:ln w="9525">
                <a:noFill/>
                <a:round/>
                <a:headEnd/>
                <a:tailEnd/>
              </a:ln>
            </p:spPr>
            <p:txBody>
              <a:bodyPr/>
              <a:lstStyle/>
              <a:p>
                <a:endParaRPr lang="en-US"/>
              </a:p>
            </p:txBody>
          </p:sp>
          <p:sp>
            <p:nvSpPr>
              <p:cNvPr id="274725" name="Line 3365"/>
              <p:cNvSpPr>
                <a:spLocks noChangeShapeType="1"/>
              </p:cNvSpPr>
              <p:nvPr/>
            </p:nvSpPr>
            <p:spPr bwMode="auto">
              <a:xfrm>
                <a:off x="1823" y="3340"/>
                <a:ext cx="81" cy="81"/>
              </a:xfrm>
              <a:prstGeom prst="line">
                <a:avLst/>
              </a:prstGeom>
              <a:noFill/>
              <a:ln w="1588">
                <a:solidFill>
                  <a:srgbClr val="4387A9"/>
                </a:solidFill>
                <a:miter lim="800000"/>
                <a:headEnd/>
                <a:tailEnd/>
              </a:ln>
            </p:spPr>
            <p:txBody>
              <a:bodyPr/>
              <a:lstStyle/>
              <a:p>
                <a:endParaRPr lang="en-US"/>
              </a:p>
            </p:txBody>
          </p:sp>
          <p:sp>
            <p:nvSpPr>
              <p:cNvPr id="274726" name="Freeform 3366"/>
              <p:cNvSpPr>
                <a:spLocks/>
              </p:cNvSpPr>
              <p:nvPr/>
            </p:nvSpPr>
            <p:spPr bwMode="auto">
              <a:xfrm>
                <a:off x="1823" y="3340"/>
                <a:ext cx="91" cy="83"/>
              </a:xfrm>
              <a:custGeom>
                <a:avLst/>
                <a:gdLst/>
                <a:ahLst/>
                <a:cxnLst>
                  <a:cxn ang="0">
                    <a:pos x="0" y="0"/>
                  </a:cxn>
                  <a:cxn ang="0">
                    <a:pos x="11" y="3"/>
                  </a:cxn>
                  <a:cxn ang="0">
                    <a:pos x="91" y="83"/>
                  </a:cxn>
                  <a:cxn ang="0">
                    <a:pos x="81" y="81"/>
                  </a:cxn>
                  <a:cxn ang="0">
                    <a:pos x="0" y="0"/>
                  </a:cxn>
                </a:cxnLst>
                <a:rect l="0" t="0" r="r" b="b"/>
                <a:pathLst>
                  <a:path w="91" h="83">
                    <a:moveTo>
                      <a:pt x="0" y="0"/>
                    </a:moveTo>
                    <a:lnTo>
                      <a:pt x="11" y="3"/>
                    </a:lnTo>
                    <a:lnTo>
                      <a:pt x="91" y="83"/>
                    </a:lnTo>
                    <a:lnTo>
                      <a:pt x="81" y="81"/>
                    </a:lnTo>
                    <a:lnTo>
                      <a:pt x="0" y="0"/>
                    </a:lnTo>
                    <a:close/>
                  </a:path>
                </a:pathLst>
              </a:custGeom>
              <a:solidFill>
                <a:srgbClr val="4387A9"/>
              </a:solidFill>
              <a:ln w="9525">
                <a:noFill/>
                <a:round/>
                <a:headEnd/>
                <a:tailEnd/>
              </a:ln>
            </p:spPr>
            <p:txBody>
              <a:bodyPr/>
              <a:lstStyle/>
              <a:p>
                <a:endParaRPr lang="en-US"/>
              </a:p>
            </p:txBody>
          </p:sp>
          <p:sp>
            <p:nvSpPr>
              <p:cNvPr id="274727" name="Freeform 3367"/>
              <p:cNvSpPr>
                <a:spLocks/>
              </p:cNvSpPr>
              <p:nvPr/>
            </p:nvSpPr>
            <p:spPr bwMode="auto">
              <a:xfrm>
                <a:off x="1834" y="3343"/>
                <a:ext cx="91" cy="83"/>
              </a:xfrm>
              <a:custGeom>
                <a:avLst/>
                <a:gdLst/>
                <a:ahLst/>
                <a:cxnLst>
                  <a:cxn ang="0">
                    <a:pos x="0" y="0"/>
                  </a:cxn>
                  <a:cxn ang="0">
                    <a:pos x="10" y="2"/>
                  </a:cxn>
                  <a:cxn ang="0">
                    <a:pos x="91" y="83"/>
                  </a:cxn>
                  <a:cxn ang="0">
                    <a:pos x="80" y="80"/>
                  </a:cxn>
                  <a:cxn ang="0">
                    <a:pos x="0" y="0"/>
                  </a:cxn>
                </a:cxnLst>
                <a:rect l="0" t="0" r="r" b="b"/>
                <a:pathLst>
                  <a:path w="91" h="83">
                    <a:moveTo>
                      <a:pt x="0" y="0"/>
                    </a:moveTo>
                    <a:lnTo>
                      <a:pt x="10" y="2"/>
                    </a:lnTo>
                    <a:lnTo>
                      <a:pt x="91" y="83"/>
                    </a:lnTo>
                    <a:lnTo>
                      <a:pt x="80" y="80"/>
                    </a:lnTo>
                    <a:lnTo>
                      <a:pt x="0" y="0"/>
                    </a:lnTo>
                    <a:close/>
                  </a:path>
                </a:pathLst>
              </a:custGeom>
              <a:solidFill>
                <a:srgbClr val="4286A8"/>
              </a:solidFill>
              <a:ln w="9525">
                <a:noFill/>
                <a:round/>
                <a:headEnd/>
                <a:tailEnd/>
              </a:ln>
            </p:spPr>
            <p:txBody>
              <a:bodyPr/>
              <a:lstStyle/>
              <a:p>
                <a:endParaRPr lang="en-US"/>
              </a:p>
            </p:txBody>
          </p:sp>
          <p:sp>
            <p:nvSpPr>
              <p:cNvPr id="274728" name="Freeform 3368"/>
              <p:cNvSpPr>
                <a:spLocks/>
              </p:cNvSpPr>
              <p:nvPr/>
            </p:nvSpPr>
            <p:spPr bwMode="auto">
              <a:xfrm>
                <a:off x="1844" y="3345"/>
                <a:ext cx="103" cy="85"/>
              </a:xfrm>
              <a:custGeom>
                <a:avLst/>
                <a:gdLst/>
                <a:ahLst/>
                <a:cxnLst>
                  <a:cxn ang="0">
                    <a:pos x="0" y="0"/>
                  </a:cxn>
                  <a:cxn ang="0">
                    <a:pos x="22" y="4"/>
                  </a:cxn>
                  <a:cxn ang="0">
                    <a:pos x="103" y="85"/>
                  </a:cxn>
                  <a:cxn ang="0">
                    <a:pos x="81" y="81"/>
                  </a:cxn>
                  <a:cxn ang="0">
                    <a:pos x="0" y="0"/>
                  </a:cxn>
                </a:cxnLst>
                <a:rect l="0" t="0" r="r" b="b"/>
                <a:pathLst>
                  <a:path w="103" h="85">
                    <a:moveTo>
                      <a:pt x="0" y="0"/>
                    </a:moveTo>
                    <a:lnTo>
                      <a:pt x="22" y="4"/>
                    </a:lnTo>
                    <a:lnTo>
                      <a:pt x="103" y="85"/>
                    </a:lnTo>
                    <a:lnTo>
                      <a:pt x="81" y="81"/>
                    </a:lnTo>
                    <a:lnTo>
                      <a:pt x="0" y="0"/>
                    </a:lnTo>
                    <a:close/>
                  </a:path>
                </a:pathLst>
              </a:custGeom>
              <a:solidFill>
                <a:srgbClr val="4285A7"/>
              </a:solidFill>
              <a:ln w="9525">
                <a:noFill/>
                <a:round/>
                <a:headEnd/>
                <a:tailEnd/>
              </a:ln>
            </p:spPr>
            <p:txBody>
              <a:bodyPr/>
              <a:lstStyle/>
              <a:p>
                <a:endParaRPr lang="en-US"/>
              </a:p>
            </p:txBody>
          </p:sp>
          <p:sp>
            <p:nvSpPr>
              <p:cNvPr id="274729" name="Line 3369"/>
              <p:cNvSpPr>
                <a:spLocks noChangeShapeType="1"/>
              </p:cNvSpPr>
              <p:nvPr/>
            </p:nvSpPr>
            <p:spPr bwMode="auto">
              <a:xfrm>
                <a:off x="1844" y="3345"/>
                <a:ext cx="81" cy="81"/>
              </a:xfrm>
              <a:prstGeom prst="line">
                <a:avLst/>
              </a:prstGeom>
              <a:noFill/>
              <a:ln w="1588">
                <a:solidFill>
                  <a:srgbClr val="4285A7"/>
                </a:solidFill>
                <a:miter lim="800000"/>
                <a:headEnd/>
                <a:tailEnd/>
              </a:ln>
            </p:spPr>
            <p:txBody>
              <a:bodyPr/>
              <a:lstStyle/>
              <a:p>
                <a:endParaRPr lang="en-US"/>
              </a:p>
            </p:txBody>
          </p:sp>
          <p:sp>
            <p:nvSpPr>
              <p:cNvPr id="274730" name="Freeform 3370"/>
              <p:cNvSpPr>
                <a:spLocks/>
              </p:cNvSpPr>
              <p:nvPr/>
            </p:nvSpPr>
            <p:spPr bwMode="auto">
              <a:xfrm>
                <a:off x="1844" y="3345"/>
                <a:ext cx="88" cy="82"/>
              </a:xfrm>
              <a:custGeom>
                <a:avLst/>
                <a:gdLst/>
                <a:ahLst/>
                <a:cxnLst>
                  <a:cxn ang="0">
                    <a:pos x="0" y="0"/>
                  </a:cxn>
                  <a:cxn ang="0">
                    <a:pos x="8" y="2"/>
                  </a:cxn>
                  <a:cxn ang="0">
                    <a:pos x="88" y="82"/>
                  </a:cxn>
                  <a:cxn ang="0">
                    <a:pos x="81" y="81"/>
                  </a:cxn>
                  <a:cxn ang="0">
                    <a:pos x="0" y="0"/>
                  </a:cxn>
                </a:cxnLst>
                <a:rect l="0" t="0" r="r" b="b"/>
                <a:pathLst>
                  <a:path w="88" h="82">
                    <a:moveTo>
                      <a:pt x="0" y="0"/>
                    </a:moveTo>
                    <a:lnTo>
                      <a:pt x="8" y="2"/>
                    </a:lnTo>
                    <a:lnTo>
                      <a:pt x="88" y="82"/>
                    </a:lnTo>
                    <a:lnTo>
                      <a:pt x="81" y="81"/>
                    </a:lnTo>
                    <a:lnTo>
                      <a:pt x="0" y="0"/>
                    </a:lnTo>
                    <a:close/>
                  </a:path>
                </a:pathLst>
              </a:custGeom>
              <a:solidFill>
                <a:srgbClr val="4285A7"/>
              </a:solidFill>
              <a:ln w="9525">
                <a:noFill/>
                <a:round/>
                <a:headEnd/>
                <a:tailEnd/>
              </a:ln>
            </p:spPr>
            <p:txBody>
              <a:bodyPr/>
              <a:lstStyle/>
              <a:p>
                <a:endParaRPr lang="en-US"/>
              </a:p>
            </p:txBody>
          </p:sp>
          <p:sp>
            <p:nvSpPr>
              <p:cNvPr id="274731" name="Freeform 3371"/>
              <p:cNvSpPr>
                <a:spLocks/>
              </p:cNvSpPr>
              <p:nvPr/>
            </p:nvSpPr>
            <p:spPr bwMode="auto">
              <a:xfrm>
                <a:off x="1852" y="3347"/>
                <a:ext cx="87" cy="81"/>
              </a:xfrm>
              <a:custGeom>
                <a:avLst/>
                <a:gdLst/>
                <a:ahLst/>
                <a:cxnLst>
                  <a:cxn ang="0">
                    <a:pos x="0" y="0"/>
                  </a:cxn>
                  <a:cxn ang="0">
                    <a:pos x="7" y="1"/>
                  </a:cxn>
                  <a:cxn ang="0">
                    <a:pos x="87" y="81"/>
                  </a:cxn>
                  <a:cxn ang="0">
                    <a:pos x="80" y="80"/>
                  </a:cxn>
                  <a:cxn ang="0">
                    <a:pos x="0" y="0"/>
                  </a:cxn>
                </a:cxnLst>
                <a:rect l="0" t="0" r="r" b="b"/>
                <a:pathLst>
                  <a:path w="87" h="81">
                    <a:moveTo>
                      <a:pt x="0" y="0"/>
                    </a:moveTo>
                    <a:lnTo>
                      <a:pt x="7" y="1"/>
                    </a:lnTo>
                    <a:lnTo>
                      <a:pt x="87" y="81"/>
                    </a:lnTo>
                    <a:lnTo>
                      <a:pt x="80" y="80"/>
                    </a:lnTo>
                    <a:lnTo>
                      <a:pt x="0" y="0"/>
                    </a:lnTo>
                    <a:close/>
                  </a:path>
                </a:pathLst>
              </a:custGeom>
              <a:solidFill>
                <a:srgbClr val="4184A6"/>
              </a:solidFill>
              <a:ln w="9525">
                <a:noFill/>
                <a:round/>
                <a:headEnd/>
                <a:tailEnd/>
              </a:ln>
            </p:spPr>
            <p:txBody>
              <a:bodyPr/>
              <a:lstStyle/>
              <a:p>
                <a:endParaRPr lang="en-US"/>
              </a:p>
            </p:txBody>
          </p:sp>
          <p:sp>
            <p:nvSpPr>
              <p:cNvPr id="274732" name="Freeform 3372"/>
              <p:cNvSpPr>
                <a:spLocks/>
              </p:cNvSpPr>
              <p:nvPr/>
            </p:nvSpPr>
            <p:spPr bwMode="auto">
              <a:xfrm>
                <a:off x="1859" y="3348"/>
                <a:ext cx="88" cy="82"/>
              </a:xfrm>
              <a:custGeom>
                <a:avLst/>
                <a:gdLst/>
                <a:ahLst/>
                <a:cxnLst>
                  <a:cxn ang="0">
                    <a:pos x="0" y="0"/>
                  </a:cxn>
                  <a:cxn ang="0">
                    <a:pos x="7" y="1"/>
                  </a:cxn>
                  <a:cxn ang="0">
                    <a:pos x="88" y="82"/>
                  </a:cxn>
                  <a:cxn ang="0">
                    <a:pos x="80" y="80"/>
                  </a:cxn>
                  <a:cxn ang="0">
                    <a:pos x="0" y="0"/>
                  </a:cxn>
                </a:cxnLst>
                <a:rect l="0" t="0" r="r" b="b"/>
                <a:pathLst>
                  <a:path w="88" h="82">
                    <a:moveTo>
                      <a:pt x="0" y="0"/>
                    </a:moveTo>
                    <a:lnTo>
                      <a:pt x="7" y="1"/>
                    </a:lnTo>
                    <a:lnTo>
                      <a:pt x="88" y="82"/>
                    </a:lnTo>
                    <a:lnTo>
                      <a:pt x="80" y="80"/>
                    </a:lnTo>
                    <a:lnTo>
                      <a:pt x="0" y="0"/>
                    </a:lnTo>
                    <a:close/>
                  </a:path>
                </a:pathLst>
              </a:custGeom>
              <a:solidFill>
                <a:srgbClr val="4183A5"/>
              </a:solidFill>
              <a:ln w="9525">
                <a:noFill/>
                <a:round/>
                <a:headEnd/>
                <a:tailEnd/>
              </a:ln>
            </p:spPr>
            <p:txBody>
              <a:bodyPr/>
              <a:lstStyle/>
              <a:p>
                <a:endParaRPr lang="en-US"/>
              </a:p>
            </p:txBody>
          </p:sp>
          <p:sp>
            <p:nvSpPr>
              <p:cNvPr id="274733" name="Freeform 3373"/>
              <p:cNvSpPr>
                <a:spLocks/>
              </p:cNvSpPr>
              <p:nvPr/>
            </p:nvSpPr>
            <p:spPr bwMode="auto">
              <a:xfrm>
                <a:off x="1866" y="3349"/>
                <a:ext cx="103" cy="84"/>
              </a:xfrm>
              <a:custGeom>
                <a:avLst/>
                <a:gdLst/>
                <a:ahLst/>
                <a:cxnLst>
                  <a:cxn ang="0">
                    <a:pos x="0" y="0"/>
                  </a:cxn>
                  <a:cxn ang="0">
                    <a:pos x="22" y="4"/>
                  </a:cxn>
                  <a:cxn ang="0">
                    <a:pos x="103" y="84"/>
                  </a:cxn>
                  <a:cxn ang="0">
                    <a:pos x="81" y="81"/>
                  </a:cxn>
                  <a:cxn ang="0">
                    <a:pos x="0" y="0"/>
                  </a:cxn>
                </a:cxnLst>
                <a:rect l="0" t="0" r="r" b="b"/>
                <a:pathLst>
                  <a:path w="103" h="84">
                    <a:moveTo>
                      <a:pt x="0" y="0"/>
                    </a:moveTo>
                    <a:lnTo>
                      <a:pt x="22" y="4"/>
                    </a:lnTo>
                    <a:lnTo>
                      <a:pt x="103" y="84"/>
                    </a:lnTo>
                    <a:lnTo>
                      <a:pt x="81" y="81"/>
                    </a:lnTo>
                    <a:lnTo>
                      <a:pt x="0" y="0"/>
                    </a:lnTo>
                    <a:close/>
                  </a:path>
                </a:pathLst>
              </a:custGeom>
              <a:solidFill>
                <a:srgbClr val="4183A4"/>
              </a:solidFill>
              <a:ln w="9525">
                <a:noFill/>
                <a:round/>
                <a:headEnd/>
                <a:tailEnd/>
              </a:ln>
            </p:spPr>
            <p:txBody>
              <a:bodyPr/>
              <a:lstStyle/>
              <a:p>
                <a:endParaRPr lang="en-US"/>
              </a:p>
            </p:txBody>
          </p:sp>
          <p:sp>
            <p:nvSpPr>
              <p:cNvPr id="274734" name="Line 3374"/>
              <p:cNvSpPr>
                <a:spLocks noChangeShapeType="1"/>
              </p:cNvSpPr>
              <p:nvPr/>
            </p:nvSpPr>
            <p:spPr bwMode="auto">
              <a:xfrm>
                <a:off x="1866" y="3349"/>
                <a:ext cx="81" cy="81"/>
              </a:xfrm>
              <a:prstGeom prst="line">
                <a:avLst/>
              </a:prstGeom>
              <a:noFill/>
              <a:ln w="1588">
                <a:solidFill>
                  <a:srgbClr val="4183A4"/>
                </a:solidFill>
                <a:miter lim="800000"/>
                <a:headEnd/>
                <a:tailEnd/>
              </a:ln>
            </p:spPr>
            <p:txBody>
              <a:bodyPr/>
              <a:lstStyle/>
              <a:p>
                <a:endParaRPr lang="en-US"/>
              </a:p>
            </p:txBody>
          </p:sp>
          <p:sp>
            <p:nvSpPr>
              <p:cNvPr id="274735" name="Freeform 3375"/>
              <p:cNvSpPr>
                <a:spLocks/>
              </p:cNvSpPr>
              <p:nvPr/>
            </p:nvSpPr>
            <p:spPr bwMode="auto">
              <a:xfrm>
                <a:off x="1866" y="3349"/>
                <a:ext cx="92" cy="82"/>
              </a:xfrm>
              <a:custGeom>
                <a:avLst/>
                <a:gdLst/>
                <a:ahLst/>
                <a:cxnLst>
                  <a:cxn ang="0">
                    <a:pos x="0" y="0"/>
                  </a:cxn>
                  <a:cxn ang="0">
                    <a:pos x="11" y="2"/>
                  </a:cxn>
                  <a:cxn ang="0">
                    <a:pos x="92" y="82"/>
                  </a:cxn>
                  <a:cxn ang="0">
                    <a:pos x="81" y="81"/>
                  </a:cxn>
                  <a:cxn ang="0">
                    <a:pos x="0" y="0"/>
                  </a:cxn>
                </a:cxnLst>
                <a:rect l="0" t="0" r="r" b="b"/>
                <a:pathLst>
                  <a:path w="92" h="82">
                    <a:moveTo>
                      <a:pt x="0" y="0"/>
                    </a:moveTo>
                    <a:lnTo>
                      <a:pt x="11" y="2"/>
                    </a:lnTo>
                    <a:lnTo>
                      <a:pt x="92" y="82"/>
                    </a:lnTo>
                    <a:lnTo>
                      <a:pt x="81" y="81"/>
                    </a:lnTo>
                    <a:lnTo>
                      <a:pt x="0" y="0"/>
                    </a:lnTo>
                    <a:close/>
                  </a:path>
                </a:pathLst>
              </a:custGeom>
              <a:solidFill>
                <a:srgbClr val="4183A4"/>
              </a:solidFill>
              <a:ln w="9525">
                <a:noFill/>
                <a:round/>
                <a:headEnd/>
                <a:tailEnd/>
              </a:ln>
            </p:spPr>
            <p:txBody>
              <a:bodyPr/>
              <a:lstStyle/>
              <a:p>
                <a:endParaRPr lang="en-US"/>
              </a:p>
            </p:txBody>
          </p:sp>
          <p:sp>
            <p:nvSpPr>
              <p:cNvPr id="274736" name="Freeform 3376"/>
              <p:cNvSpPr>
                <a:spLocks/>
              </p:cNvSpPr>
              <p:nvPr/>
            </p:nvSpPr>
            <p:spPr bwMode="auto">
              <a:xfrm>
                <a:off x="1877" y="3351"/>
                <a:ext cx="92" cy="82"/>
              </a:xfrm>
              <a:custGeom>
                <a:avLst/>
                <a:gdLst/>
                <a:ahLst/>
                <a:cxnLst>
                  <a:cxn ang="0">
                    <a:pos x="0" y="0"/>
                  </a:cxn>
                  <a:cxn ang="0">
                    <a:pos x="11" y="2"/>
                  </a:cxn>
                  <a:cxn ang="0">
                    <a:pos x="92" y="82"/>
                  </a:cxn>
                  <a:cxn ang="0">
                    <a:pos x="81" y="80"/>
                  </a:cxn>
                  <a:cxn ang="0">
                    <a:pos x="0" y="0"/>
                  </a:cxn>
                </a:cxnLst>
                <a:rect l="0" t="0" r="r" b="b"/>
                <a:pathLst>
                  <a:path w="92" h="82">
                    <a:moveTo>
                      <a:pt x="0" y="0"/>
                    </a:moveTo>
                    <a:lnTo>
                      <a:pt x="11" y="2"/>
                    </a:lnTo>
                    <a:lnTo>
                      <a:pt x="92" y="82"/>
                    </a:lnTo>
                    <a:lnTo>
                      <a:pt x="81" y="80"/>
                    </a:lnTo>
                    <a:lnTo>
                      <a:pt x="0" y="0"/>
                    </a:lnTo>
                    <a:close/>
                  </a:path>
                </a:pathLst>
              </a:custGeom>
              <a:solidFill>
                <a:srgbClr val="4082A3"/>
              </a:solidFill>
              <a:ln w="9525">
                <a:noFill/>
                <a:round/>
                <a:headEnd/>
                <a:tailEnd/>
              </a:ln>
            </p:spPr>
            <p:txBody>
              <a:bodyPr/>
              <a:lstStyle/>
              <a:p>
                <a:endParaRPr lang="en-US"/>
              </a:p>
            </p:txBody>
          </p:sp>
          <p:sp>
            <p:nvSpPr>
              <p:cNvPr id="274737" name="Freeform 3377"/>
              <p:cNvSpPr>
                <a:spLocks/>
              </p:cNvSpPr>
              <p:nvPr/>
            </p:nvSpPr>
            <p:spPr bwMode="auto">
              <a:xfrm>
                <a:off x="1888" y="3353"/>
                <a:ext cx="103" cy="83"/>
              </a:xfrm>
              <a:custGeom>
                <a:avLst/>
                <a:gdLst/>
                <a:ahLst/>
                <a:cxnLst>
                  <a:cxn ang="0">
                    <a:pos x="0" y="0"/>
                  </a:cxn>
                  <a:cxn ang="0">
                    <a:pos x="22" y="2"/>
                  </a:cxn>
                  <a:cxn ang="0">
                    <a:pos x="103" y="83"/>
                  </a:cxn>
                  <a:cxn ang="0">
                    <a:pos x="81" y="80"/>
                  </a:cxn>
                  <a:cxn ang="0">
                    <a:pos x="0" y="0"/>
                  </a:cxn>
                </a:cxnLst>
                <a:rect l="0" t="0" r="r" b="b"/>
                <a:pathLst>
                  <a:path w="103" h="83">
                    <a:moveTo>
                      <a:pt x="0" y="0"/>
                    </a:moveTo>
                    <a:lnTo>
                      <a:pt x="22" y="2"/>
                    </a:lnTo>
                    <a:lnTo>
                      <a:pt x="103" y="83"/>
                    </a:lnTo>
                    <a:lnTo>
                      <a:pt x="81" y="80"/>
                    </a:lnTo>
                    <a:lnTo>
                      <a:pt x="0" y="0"/>
                    </a:lnTo>
                    <a:close/>
                  </a:path>
                </a:pathLst>
              </a:custGeom>
              <a:solidFill>
                <a:srgbClr val="4081A2"/>
              </a:solidFill>
              <a:ln w="9525">
                <a:noFill/>
                <a:round/>
                <a:headEnd/>
                <a:tailEnd/>
              </a:ln>
            </p:spPr>
            <p:txBody>
              <a:bodyPr/>
              <a:lstStyle/>
              <a:p>
                <a:endParaRPr lang="en-US"/>
              </a:p>
            </p:txBody>
          </p:sp>
          <p:sp>
            <p:nvSpPr>
              <p:cNvPr id="274738" name="Line 3378"/>
              <p:cNvSpPr>
                <a:spLocks noChangeShapeType="1"/>
              </p:cNvSpPr>
              <p:nvPr/>
            </p:nvSpPr>
            <p:spPr bwMode="auto">
              <a:xfrm>
                <a:off x="1888" y="3353"/>
                <a:ext cx="81" cy="80"/>
              </a:xfrm>
              <a:prstGeom prst="line">
                <a:avLst/>
              </a:prstGeom>
              <a:noFill/>
              <a:ln w="1588">
                <a:solidFill>
                  <a:srgbClr val="4081A2"/>
                </a:solidFill>
                <a:miter lim="800000"/>
                <a:headEnd/>
                <a:tailEnd/>
              </a:ln>
            </p:spPr>
            <p:txBody>
              <a:bodyPr/>
              <a:lstStyle/>
              <a:p>
                <a:endParaRPr lang="en-US"/>
              </a:p>
            </p:txBody>
          </p:sp>
          <p:sp>
            <p:nvSpPr>
              <p:cNvPr id="274739" name="Freeform 3379"/>
              <p:cNvSpPr>
                <a:spLocks/>
              </p:cNvSpPr>
              <p:nvPr/>
            </p:nvSpPr>
            <p:spPr bwMode="auto">
              <a:xfrm>
                <a:off x="1888" y="3353"/>
                <a:ext cx="88" cy="81"/>
              </a:xfrm>
              <a:custGeom>
                <a:avLst/>
                <a:gdLst/>
                <a:ahLst/>
                <a:cxnLst>
                  <a:cxn ang="0">
                    <a:pos x="0" y="0"/>
                  </a:cxn>
                  <a:cxn ang="0">
                    <a:pos x="7" y="1"/>
                  </a:cxn>
                  <a:cxn ang="0">
                    <a:pos x="88" y="81"/>
                  </a:cxn>
                  <a:cxn ang="0">
                    <a:pos x="81" y="80"/>
                  </a:cxn>
                  <a:cxn ang="0">
                    <a:pos x="0" y="0"/>
                  </a:cxn>
                </a:cxnLst>
                <a:rect l="0" t="0" r="r" b="b"/>
                <a:pathLst>
                  <a:path w="88" h="81">
                    <a:moveTo>
                      <a:pt x="0" y="0"/>
                    </a:moveTo>
                    <a:lnTo>
                      <a:pt x="7" y="1"/>
                    </a:lnTo>
                    <a:lnTo>
                      <a:pt x="88" y="81"/>
                    </a:lnTo>
                    <a:lnTo>
                      <a:pt x="81" y="80"/>
                    </a:lnTo>
                    <a:lnTo>
                      <a:pt x="0" y="0"/>
                    </a:lnTo>
                    <a:close/>
                  </a:path>
                </a:pathLst>
              </a:custGeom>
              <a:solidFill>
                <a:srgbClr val="4081A2"/>
              </a:solidFill>
              <a:ln w="9525">
                <a:noFill/>
                <a:round/>
                <a:headEnd/>
                <a:tailEnd/>
              </a:ln>
            </p:spPr>
            <p:txBody>
              <a:bodyPr/>
              <a:lstStyle/>
              <a:p>
                <a:endParaRPr lang="en-US"/>
              </a:p>
            </p:txBody>
          </p:sp>
          <p:sp>
            <p:nvSpPr>
              <p:cNvPr id="274740" name="Freeform 3380"/>
              <p:cNvSpPr>
                <a:spLocks/>
              </p:cNvSpPr>
              <p:nvPr/>
            </p:nvSpPr>
            <p:spPr bwMode="auto">
              <a:xfrm>
                <a:off x="1895" y="3354"/>
                <a:ext cx="89" cy="81"/>
              </a:xfrm>
              <a:custGeom>
                <a:avLst/>
                <a:gdLst/>
                <a:ahLst/>
                <a:cxnLst>
                  <a:cxn ang="0">
                    <a:pos x="0" y="0"/>
                  </a:cxn>
                  <a:cxn ang="0">
                    <a:pos x="8" y="0"/>
                  </a:cxn>
                  <a:cxn ang="0">
                    <a:pos x="89" y="81"/>
                  </a:cxn>
                  <a:cxn ang="0">
                    <a:pos x="81" y="80"/>
                  </a:cxn>
                  <a:cxn ang="0">
                    <a:pos x="0" y="0"/>
                  </a:cxn>
                </a:cxnLst>
                <a:rect l="0" t="0" r="r" b="b"/>
                <a:pathLst>
                  <a:path w="89" h="81">
                    <a:moveTo>
                      <a:pt x="0" y="0"/>
                    </a:moveTo>
                    <a:lnTo>
                      <a:pt x="8" y="0"/>
                    </a:lnTo>
                    <a:lnTo>
                      <a:pt x="89" y="81"/>
                    </a:lnTo>
                    <a:lnTo>
                      <a:pt x="81" y="80"/>
                    </a:lnTo>
                    <a:lnTo>
                      <a:pt x="0" y="0"/>
                    </a:lnTo>
                    <a:close/>
                  </a:path>
                </a:pathLst>
              </a:custGeom>
              <a:solidFill>
                <a:srgbClr val="3F80A1"/>
              </a:solidFill>
              <a:ln w="9525">
                <a:noFill/>
                <a:round/>
                <a:headEnd/>
                <a:tailEnd/>
              </a:ln>
            </p:spPr>
            <p:txBody>
              <a:bodyPr/>
              <a:lstStyle/>
              <a:p>
                <a:endParaRPr lang="en-US"/>
              </a:p>
            </p:txBody>
          </p:sp>
          <p:sp>
            <p:nvSpPr>
              <p:cNvPr id="274741" name="Freeform 3381"/>
              <p:cNvSpPr>
                <a:spLocks/>
              </p:cNvSpPr>
              <p:nvPr/>
            </p:nvSpPr>
            <p:spPr bwMode="auto">
              <a:xfrm>
                <a:off x="1903" y="3354"/>
                <a:ext cx="88" cy="82"/>
              </a:xfrm>
              <a:custGeom>
                <a:avLst/>
                <a:gdLst/>
                <a:ahLst/>
                <a:cxnLst>
                  <a:cxn ang="0">
                    <a:pos x="0" y="0"/>
                  </a:cxn>
                  <a:cxn ang="0">
                    <a:pos x="7" y="1"/>
                  </a:cxn>
                  <a:cxn ang="0">
                    <a:pos x="88" y="82"/>
                  </a:cxn>
                  <a:cxn ang="0">
                    <a:pos x="81" y="81"/>
                  </a:cxn>
                  <a:cxn ang="0">
                    <a:pos x="0" y="0"/>
                  </a:cxn>
                </a:cxnLst>
                <a:rect l="0" t="0" r="r" b="b"/>
                <a:pathLst>
                  <a:path w="88" h="82">
                    <a:moveTo>
                      <a:pt x="0" y="0"/>
                    </a:moveTo>
                    <a:lnTo>
                      <a:pt x="7" y="1"/>
                    </a:lnTo>
                    <a:lnTo>
                      <a:pt x="88" y="82"/>
                    </a:lnTo>
                    <a:lnTo>
                      <a:pt x="81" y="81"/>
                    </a:lnTo>
                    <a:lnTo>
                      <a:pt x="0" y="0"/>
                    </a:lnTo>
                    <a:close/>
                  </a:path>
                </a:pathLst>
              </a:custGeom>
              <a:solidFill>
                <a:srgbClr val="3F7FA0"/>
              </a:solidFill>
              <a:ln w="9525">
                <a:noFill/>
                <a:round/>
                <a:headEnd/>
                <a:tailEnd/>
              </a:ln>
            </p:spPr>
            <p:txBody>
              <a:bodyPr/>
              <a:lstStyle/>
              <a:p>
                <a:endParaRPr lang="en-US"/>
              </a:p>
            </p:txBody>
          </p:sp>
          <p:sp>
            <p:nvSpPr>
              <p:cNvPr id="274742" name="Freeform 3382"/>
              <p:cNvSpPr>
                <a:spLocks/>
              </p:cNvSpPr>
              <p:nvPr/>
            </p:nvSpPr>
            <p:spPr bwMode="auto">
              <a:xfrm>
                <a:off x="1910" y="3355"/>
                <a:ext cx="104" cy="83"/>
              </a:xfrm>
              <a:custGeom>
                <a:avLst/>
                <a:gdLst/>
                <a:ahLst/>
                <a:cxnLst>
                  <a:cxn ang="0">
                    <a:pos x="0" y="0"/>
                  </a:cxn>
                  <a:cxn ang="0">
                    <a:pos x="23" y="2"/>
                  </a:cxn>
                  <a:cxn ang="0">
                    <a:pos x="104" y="83"/>
                  </a:cxn>
                  <a:cxn ang="0">
                    <a:pos x="81" y="81"/>
                  </a:cxn>
                  <a:cxn ang="0">
                    <a:pos x="0" y="0"/>
                  </a:cxn>
                </a:cxnLst>
                <a:rect l="0" t="0" r="r" b="b"/>
                <a:pathLst>
                  <a:path w="104" h="83">
                    <a:moveTo>
                      <a:pt x="0" y="0"/>
                    </a:moveTo>
                    <a:lnTo>
                      <a:pt x="23" y="2"/>
                    </a:lnTo>
                    <a:lnTo>
                      <a:pt x="104" y="83"/>
                    </a:lnTo>
                    <a:lnTo>
                      <a:pt x="81" y="81"/>
                    </a:lnTo>
                    <a:lnTo>
                      <a:pt x="0" y="0"/>
                    </a:lnTo>
                    <a:close/>
                  </a:path>
                </a:pathLst>
              </a:custGeom>
              <a:solidFill>
                <a:srgbClr val="3F7F9F"/>
              </a:solidFill>
              <a:ln w="9525">
                <a:noFill/>
                <a:round/>
                <a:headEnd/>
                <a:tailEnd/>
              </a:ln>
            </p:spPr>
            <p:txBody>
              <a:bodyPr/>
              <a:lstStyle/>
              <a:p>
                <a:endParaRPr lang="en-US"/>
              </a:p>
            </p:txBody>
          </p:sp>
          <p:sp>
            <p:nvSpPr>
              <p:cNvPr id="274743" name="Line 3383"/>
              <p:cNvSpPr>
                <a:spLocks noChangeShapeType="1"/>
              </p:cNvSpPr>
              <p:nvPr/>
            </p:nvSpPr>
            <p:spPr bwMode="auto">
              <a:xfrm>
                <a:off x="1910" y="3355"/>
                <a:ext cx="81" cy="81"/>
              </a:xfrm>
              <a:prstGeom prst="line">
                <a:avLst/>
              </a:prstGeom>
              <a:noFill/>
              <a:ln w="1588">
                <a:solidFill>
                  <a:srgbClr val="3F7F9F"/>
                </a:solidFill>
                <a:miter lim="800000"/>
                <a:headEnd/>
                <a:tailEnd/>
              </a:ln>
            </p:spPr>
            <p:txBody>
              <a:bodyPr/>
              <a:lstStyle/>
              <a:p>
                <a:endParaRPr lang="en-US"/>
              </a:p>
            </p:txBody>
          </p:sp>
          <p:sp>
            <p:nvSpPr>
              <p:cNvPr id="274744" name="Freeform 3384"/>
              <p:cNvSpPr>
                <a:spLocks/>
              </p:cNvSpPr>
              <p:nvPr/>
            </p:nvSpPr>
            <p:spPr bwMode="auto">
              <a:xfrm>
                <a:off x="1910" y="3355"/>
                <a:ext cx="92" cy="82"/>
              </a:xfrm>
              <a:custGeom>
                <a:avLst/>
                <a:gdLst/>
                <a:ahLst/>
                <a:cxnLst>
                  <a:cxn ang="0">
                    <a:pos x="0" y="0"/>
                  </a:cxn>
                  <a:cxn ang="0">
                    <a:pos x="12" y="1"/>
                  </a:cxn>
                  <a:cxn ang="0">
                    <a:pos x="92" y="82"/>
                  </a:cxn>
                  <a:cxn ang="0">
                    <a:pos x="81" y="81"/>
                  </a:cxn>
                  <a:cxn ang="0">
                    <a:pos x="0" y="0"/>
                  </a:cxn>
                </a:cxnLst>
                <a:rect l="0" t="0" r="r" b="b"/>
                <a:pathLst>
                  <a:path w="92" h="82">
                    <a:moveTo>
                      <a:pt x="0" y="0"/>
                    </a:moveTo>
                    <a:lnTo>
                      <a:pt x="12" y="1"/>
                    </a:lnTo>
                    <a:lnTo>
                      <a:pt x="92" y="82"/>
                    </a:lnTo>
                    <a:lnTo>
                      <a:pt x="81" y="81"/>
                    </a:lnTo>
                    <a:lnTo>
                      <a:pt x="0" y="0"/>
                    </a:lnTo>
                    <a:close/>
                  </a:path>
                </a:pathLst>
              </a:custGeom>
              <a:solidFill>
                <a:srgbClr val="3F7F9F"/>
              </a:solidFill>
              <a:ln w="9525">
                <a:noFill/>
                <a:round/>
                <a:headEnd/>
                <a:tailEnd/>
              </a:ln>
            </p:spPr>
            <p:txBody>
              <a:bodyPr/>
              <a:lstStyle/>
              <a:p>
                <a:endParaRPr lang="en-US"/>
              </a:p>
            </p:txBody>
          </p:sp>
          <p:sp>
            <p:nvSpPr>
              <p:cNvPr id="274745" name="Freeform 3385"/>
              <p:cNvSpPr>
                <a:spLocks/>
              </p:cNvSpPr>
              <p:nvPr/>
            </p:nvSpPr>
            <p:spPr bwMode="auto">
              <a:xfrm>
                <a:off x="1922" y="3356"/>
                <a:ext cx="92" cy="82"/>
              </a:xfrm>
              <a:custGeom>
                <a:avLst/>
                <a:gdLst/>
                <a:ahLst/>
                <a:cxnLst>
                  <a:cxn ang="0">
                    <a:pos x="0" y="0"/>
                  </a:cxn>
                  <a:cxn ang="0">
                    <a:pos x="11" y="1"/>
                  </a:cxn>
                  <a:cxn ang="0">
                    <a:pos x="92" y="82"/>
                  </a:cxn>
                  <a:cxn ang="0">
                    <a:pos x="80" y="81"/>
                  </a:cxn>
                  <a:cxn ang="0">
                    <a:pos x="0" y="0"/>
                  </a:cxn>
                </a:cxnLst>
                <a:rect l="0" t="0" r="r" b="b"/>
                <a:pathLst>
                  <a:path w="92" h="82">
                    <a:moveTo>
                      <a:pt x="0" y="0"/>
                    </a:moveTo>
                    <a:lnTo>
                      <a:pt x="11" y="1"/>
                    </a:lnTo>
                    <a:lnTo>
                      <a:pt x="92" y="82"/>
                    </a:lnTo>
                    <a:lnTo>
                      <a:pt x="80" y="81"/>
                    </a:lnTo>
                    <a:lnTo>
                      <a:pt x="0" y="0"/>
                    </a:lnTo>
                    <a:close/>
                  </a:path>
                </a:pathLst>
              </a:custGeom>
              <a:solidFill>
                <a:srgbClr val="3E7E9E"/>
              </a:solidFill>
              <a:ln w="9525">
                <a:noFill/>
                <a:round/>
                <a:headEnd/>
                <a:tailEnd/>
              </a:ln>
            </p:spPr>
            <p:txBody>
              <a:bodyPr/>
              <a:lstStyle/>
              <a:p>
                <a:endParaRPr lang="en-US"/>
              </a:p>
            </p:txBody>
          </p:sp>
          <p:sp>
            <p:nvSpPr>
              <p:cNvPr id="274746" name="Freeform 3386"/>
              <p:cNvSpPr>
                <a:spLocks/>
              </p:cNvSpPr>
              <p:nvPr/>
            </p:nvSpPr>
            <p:spPr bwMode="auto">
              <a:xfrm>
                <a:off x="1933" y="3357"/>
                <a:ext cx="104" cy="82"/>
              </a:xfrm>
              <a:custGeom>
                <a:avLst/>
                <a:gdLst/>
                <a:ahLst/>
                <a:cxnLst>
                  <a:cxn ang="0">
                    <a:pos x="0" y="0"/>
                  </a:cxn>
                  <a:cxn ang="0">
                    <a:pos x="23" y="1"/>
                  </a:cxn>
                  <a:cxn ang="0">
                    <a:pos x="104" y="82"/>
                  </a:cxn>
                  <a:cxn ang="0">
                    <a:pos x="81" y="81"/>
                  </a:cxn>
                  <a:cxn ang="0">
                    <a:pos x="0" y="0"/>
                  </a:cxn>
                </a:cxnLst>
                <a:rect l="0" t="0" r="r" b="b"/>
                <a:pathLst>
                  <a:path w="104" h="82">
                    <a:moveTo>
                      <a:pt x="0" y="0"/>
                    </a:moveTo>
                    <a:lnTo>
                      <a:pt x="23" y="1"/>
                    </a:lnTo>
                    <a:lnTo>
                      <a:pt x="104" y="82"/>
                    </a:lnTo>
                    <a:lnTo>
                      <a:pt x="81" y="81"/>
                    </a:lnTo>
                    <a:lnTo>
                      <a:pt x="0" y="0"/>
                    </a:lnTo>
                    <a:close/>
                  </a:path>
                </a:pathLst>
              </a:custGeom>
              <a:solidFill>
                <a:srgbClr val="3E7D9D"/>
              </a:solidFill>
              <a:ln w="9525">
                <a:noFill/>
                <a:round/>
                <a:headEnd/>
                <a:tailEnd/>
              </a:ln>
            </p:spPr>
            <p:txBody>
              <a:bodyPr/>
              <a:lstStyle/>
              <a:p>
                <a:endParaRPr lang="en-US"/>
              </a:p>
            </p:txBody>
          </p:sp>
          <p:sp>
            <p:nvSpPr>
              <p:cNvPr id="274747" name="Line 3387"/>
              <p:cNvSpPr>
                <a:spLocks noChangeShapeType="1"/>
              </p:cNvSpPr>
              <p:nvPr/>
            </p:nvSpPr>
            <p:spPr bwMode="auto">
              <a:xfrm>
                <a:off x="1933" y="3357"/>
                <a:ext cx="81" cy="81"/>
              </a:xfrm>
              <a:prstGeom prst="line">
                <a:avLst/>
              </a:prstGeom>
              <a:noFill/>
              <a:ln w="1588">
                <a:solidFill>
                  <a:srgbClr val="3E7D9D"/>
                </a:solidFill>
                <a:miter lim="800000"/>
                <a:headEnd/>
                <a:tailEnd/>
              </a:ln>
            </p:spPr>
            <p:txBody>
              <a:bodyPr/>
              <a:lstStyle/>
              <a:p>
                <a:endParaRPr lang="en-US"/>
              </a:p>
            </p:txBody>
          </p:sp>
          <p:sp>
            <p:nvSpPr>
              <p:cNvPr id="274748" name="Freeform 3388"/>
              <p:cNvSpPr>
                <a:spLocks/>
              </p:cNvSpPr>
              <p:nvPr/>
            </p:nvSpPr>
            <p:spPr bwMode="auto">
              <a:xfrm>
                <a:off x="1933" y="3357"/>
                <a:ext cx="89" cy="81"/>
              </a:xfrm>
              <a:custGeom>
                <a:avLst/>
                <a:gdLst/>
                <a:ahLst/>
                <a:cxnLst>
                  <a:cxn ang="0">
                    <a:pos x="0" y="0"/>
                  </a:cxn>
                  <a:cxn ang="0">
                    <a:pos x="8" y="1"/>
                  </a:cxn>
                  <a:cxn ang="0">
                    <a:pos x="89" y="81"/>
                  </a:cxn>
                  <a:cxn ang="0">
                    <a:pos x="81" y="81"/>
                  </a:cxn>
                  <a:cxn ang="0">
                    <a:pos x="0" y="0"/>
                  </a:cxn>
                </a:cxnLst>
                <a:rect l="0" t="0" r="r" b="b"/>
                <a:pathLst>
                  <a:path w="89" h="81">
                    <a:moveTo>
                      <a:pt x="0" y="0"/>
                    </a:moveTo>
                    <a:lnTo>
                      <a:pt x="8" y="1"/>
                    </a:lnTo>
                    <a:lnTo>
                      <a:pt x="89" y="81"/>
                    </a:lnTo>
                    <a:lnTo>
                      <a:pt x="81" y="81"/>
                    </a:lnTo>
                    <a:lnTo>
                      <a:pt x="0" y="0"/>
                    </a:lnTo>
                    <a:close/>
                  </a:path>
                </a:pathLst>
              </a:custGeom>
              <a:solidFill>
                <a:srgbClr val="3E7D9D"/>
              </a:solidFill>
              <a:ln w="9525">
                <a:noFill/>
                <a:round/>
                <a:headEnd/>
                <a:tailEnd/>
              </a:ln>
            </p:spPr>
            <p:txBody>
              <a:bodyPr/>
              <a:lstStyle/>
              <a:p>
                <a:endParaRPr lang="en-US"/>
              </a:p>
            </p:txBody>
          </p:sp>
          <p:sp>
            <p:nvSpPr>
              <p:cNvPr id="274749" name="Freeform 3389"/>
              <p:cNvSpPr>
                <a:spLocks/>
              </p:cNvSpPr>
              <p:nvPr/>
            </p:nvSpPr>
            <p:spPr bwMode="auto">
              <a:xfrm>
                <a:off x="1941" y="3358"/>
                <a:ext cx="88" cy="81"/>
              </a:xfrm>
              <a:custGeom>
                <a:avLst/>
                <a:gdLst/>
                <a:ahLst/>
                <a:cxnLst>
                  <a:cxn ang="0">
                    <a:pos x="0" y="0"/>
                  </a:cxn>
                  <a:cxn ang="0">
                    <a:pos x="8" y="0"/>
                  </a:cxn>
                  <a:cxn ang="0">
                    <a:pos x="88" y="81"/>
                  </a:cxn>
                  <a:cxn ang="0">
                    <a:pos x="81" y="80"/>
                  </a:cxn>
                  <a:cxn ang="0">
                    <a:pos x="0" y="0"/>
                  </a:cxn>
                </a:cxnLst>
                <a:rect l="0" t="0" r="r" b="b"/>
                <a:pathLst>
                  <a:path w="88" h="81">
                    <a:moveTo>
                      <a:pt x="0" y="0"/>
                    </a:moveTo>
                    <a:lnTo>
                      <a:pt x="8" y="0"/>
                    </a:lnTo>
                    <a:lnTo>
                      <a:pt x="88" y="81"/>
                    </a:lnTo>
                    <a:lnTo>
                      <a:pt x="81" y="80"/>
                    </a:lnTo>
                    <a:lnTo>
                      <a:pt x="0" y="0"/>
                    </a:lnTo>
                    <a:close/>
                  </a:path>
                </a:pathLst>
              </a:custGeom>
              <a:solidFill>
                <a:srgbClr val="3D7C9C"/>
              </a:solidFill>
              <a:ln w="9525">
                <a:noFill/>
                <a:round/>
                <a:headEnd/>
                <a:tailEnd/>
              </a:ln>
            </p:spPr>
            <p:txBody>
              <a:bodyPr/>
              <a:lstStyle/>
              <a:p>
                <a:endParaRPr lang="en-US"/>
              </a:p>
            </p:txBody>
          </p:sp>
          <p:sp>
            <p:nvSpPr>
              <p:cNvPr id="274750" name="Freeform 3390"/>
              <p:cNvSpPr>
                <a:spLocks/>
              </p:cNvSpPr>
              <p:nvPr/>
            </p:nvSpPr>
            <p:spPr bwMode="auto">
              <a:xfrm>
                <a:off x="1949" y="3358"/>
                <a:ext cx="88" cy="81"/>
              </a:xfrm>
              <a:custGeom>
                <a:avLst/>
                <a:gdLst/>
                <a:ahLst/>
                <a:cxnLst>
                  <a:cxn ang="0">
                    <a:pos x="0" y="0"/>
                  </a:cxn>
                  <a:cxn ang="0">
                    <a:pos x="7" y="0"/>
                  </a:cxn>
                  <a:cxn ang="0">
                    <a:pos x="88" y="81"/>
                  </a:cxn>
                  <a:cxn ang="0">
                    <a:pos x="80" y="81"/>
                  </a:cxn>
                  <a:cxn ang="0">
                    <a:pos x="0" y="0"/>
                  </a:cxn>
                </a:cxnLst>
                <a:rect l="0" t="0" r="r" b="b"/>
                <a:pathLst>
                  <a:path w="88" h="81">
                    <a:moveTo>
                      <a:pt x="0" y="0"/>
                    </a:moveTo>
                    <a:lnTo>
                      <a:pt x="7" y="0"/>
                    </a:lnTo>
                    <a:lnTo>
                      <a:pt x="88" y="81"/>
                    </a:lnTo>
                    <a:lnTo>
                      <a:pt x="80" y="81"/>
                    </a:lnTo>
                    <a:lnTo>
                      <a:pt x="0" y="0"/>
                    </a:lnTo>
                    <a:close/>
                  </a:path>
                </a:pathLst>
              </a:custGeom>
              <a:solidFill>
                <a:srgbClr val="3D7B9B"/>
              </a:solidFill>
              <a:ln w="9525">
                <a:noFill/>
                <a:round/>
                <a:headEnd/>
                <a:tailEnd/>
              </a:ln>
            </p:spPr>
            <p:txBody>
              <a:bodyPr/>
              <a:lstStyle/>
              <a:p>
                <a:endParaRPr lang="en-US"/>
              </a:p>
            </p:txBody>
          </p:sp>
          <p:sp>
            <p:nvSpPr>
              <p:cNvPr id="274751" name="Freeform 3391"/>
              <p:cNvSpPr>
                <a:spLocks/>
              </p:cNvSpPr>
              <p:nvPr/>
            </p:nvSpPr>
            <p:spPr bwMode="auto">
              <a:xfrm>
                <a:off x="1956" y="3358"/>
                <a:ext cx="105" cy="81"/>
              </a:xfrm>
              <a:custGeom>
                <a:avLst/>
                <a:gdLst/>
                <a:ahLst/>
                <a:cxnLst>
                  <a:cxn ang="0">
                    <a:pos x="0" y="0"/>
                  </a:cxn>
                  <a:cxn ang="0">
                    <a:pos x="24" y="1"/>
                  </a:cxn>
                  <a:cxn ang="0">
                    <a:pos x="105" y="81"/>
                  </a:cxn>
                  <a:cxn ang="0">
                    <a:pos x="81" y="81"/>
                  </a:cxn>
                  <a:cxn ang="0">
                    <a:pos x="0" y="0"/>
                  </a:cxn>
                </a:cxnLst>
                <a:rect l="0" t="0" r="r" b="b"/>
                <a:pathLst>
                  <a:path w="105" h="81">
                    <a:moveTo>
                      <a:pt x="0" y="0"/>
                    </a:moveTo>
                    <a:lnTo>
                      <a:pt x="24" y="1"/>
                    </a:lnTo>
                    <a:lnTo>
                      <a:pt x="105" y="81"/>
                    </a:lnTo>
                    <a:lnTo>
                      <a:pt x="81" y="81"/>
                    </a:lnTo>
                    <a:lnTo>
                      <a:pt x="0" y="0"/>
                    </a:lnTo>
                    <a:close/>
                  </a:path>
                </a:pathLst>
              </a:custGeom>
              <a:solidFill>
                <a:srgbClr val="3D7B9A"/>
              </a:solidFill>
              <a:ln w="9525">
                <a:noFill/>
                <a:round/>
                <a:headEnd/>
                <a:tailEnd/>
              </a:ln>
            </p:spPr>
            <p:txBody>
              <a:bodyPr/>
              <a:lstStyle/>
              <a:p>
                <a:endParaRPr lang="en-US"/>
              </a:p>
            </p:txBody>
          </p:sp>
          <p:sp>
            <p:nvSpPr>
              <p:cNvPr id="274752" name="Line 3392"/>
              <p:cNvSpPr>
                <a:spLocks noChangeShapeType="1"/>
              </p:cNvSpPr>
              <p:nvPr/>
            </p:nvSpPr>
            <p:spPr bwMode="auto">
              <a:xfrm>
                <a:off x="1956" y="3358"/>
                <a:ext cx="81" cy="81"/>
              </a:xfrm>
              <a:prstGeom prst="line">
                <a:avLst/>
              </a:prstGeom>
              <a:noFill/>
              <a:ln w="1588">
                <a:solidFill>
                  <a:srgbClr val="3D7B9A"/>
                </a:solidFill>
                <a:miter lim="800000"/>
                <a:headEnd/>
                <a:tailEnd/>
              </a:ln>
            </p:spPr>
            <p:txBody>
              <a:bodyPr/>
              <a:lstStyle/>
              <a:p>
                <a:endParaRPr lang="en-US"/>
              </a:p>
            </p:txBody>
          </p:sp>
          <p:sp>
            <p:nvSpPr>
              <p:cNvPr id="274753" name="Freeform 3393"/>
              <p:cNvSpPr>
                <a:spLocks/>
              </p:cNvSpPr>
              <p:nvPr/>
            </p:nvSpPr>
            <p:spPr bwMode="auto">
              <a:xfrm>
                <a:off x="1956" y="3358"/>
                <a:ext cx="93" cy="81"/>
              </a:xfrm>
              <a:custGeom>
                <a:avLst/>
                <a:gdLst/>
                <a:ahLst/>
                <a:cxnLst>
                  <a:cxn ang="0">
                    <a:pos x="0" y="0"/>
                  </a:cxn>
                  <a:cxn ang="0">
                    <a:pos x="12" y="1"/>
                  </a:cxn>
                  <a:cxn ang="0">
                    <a:pos x="93" y="81"/>
                  </a:cxn>
                  <a:cxn ang="0">
                    <a:pos x="81" y="81"/>
                  </a:cxn>
                  <a:cxn ang="0">
                    <a:pos x="0" y="0"/>
                  </a:cxn>
                </a:cxnLst>
                <a:rect l="0" t="0" r="r" b="b"/>
                <a:pathLst>
                  <a:path w="93" h="81">
                    <a:moveTo>
                      <a:pt x="0" y="0"/>
                    </a:moveTo>
                    <a:lnTo>
                      <a:pt x="12" y="1"/>
                    </a:lnTo>
                    <a:lnTo>
                      <a:pt x="93" y="81"/>
                    </a:lnTo>
                    <a:lnTo>
                      <a:pt x="81" y="81"/>
                    </a:lnTo>
                    <a:lnTo>
                      <a:pt x="0" y="0"/>
                    </a:lnTo>
                    <a:close/>
                  </a:path>
                </a:pathLst>
              </a:custGeom>
              <a:solidFill>
                <a:srgbClr val="3D7B9A"/>
              </a:solidFill>
              <a:ln w="9525">
                <a:noFill/>
                <a:round/>
                <a:headEnd/>
                <a:tailEnd/>
              </a:ln>
            </p:spPr>
            <p:txBody>
              <a:bodyPr/>
              <a:lstStyle/>
              <a:p>
                <a:endParaRPr lang="en-US"/>
              </a:p>
            </p:txBody>
          </p:sp>
          <p:sp>
            <p:nvSpPr>
              <p:cNvPr id="274754" name="Freeform 3394"/>
              <p:cNvSpPr>
                <a:spLocks/>
              </p:cNvSpPr>
              <p:nvPr/>
            </p:nvSpPr>
            <p:spPr bwMode="auto">
              <a:xfrm>
                <a:off x="1968" y="3359"/>
                <a:ext cx="93" cy="80"/>
              </a:xfrm>
              <a:custGeom>
                <a:avLst/>
                <a:gdLst/>
                <a:ahLst/>
                <a:cxnLst>
                  <a:cxn ang="0">
                    <a:pos x="0" y="0"/>
                  </a:cxn>
                  <a:cxn ang="0">
                    <a:pos x="12" y="0"/>
                  </a:cxn>
                  <a:cxn ang="0">
                    <a:pos x="93" y="80"/>
                  </a:cxn>
                  <a:cxn ang="0">
                    <a:pos x="81" y="80"/>
                  </a:cxn>
                  <a:cxn ang="0">
                    <a:pos x="0" y="0"/>
                  </a:cxn>
                </a:cxnLst>
                <a:rect l="0" t="0" r="r" b="b"/>
                <a:pathLst>
                  <a:path w="93" h="80">
                    <a:moveTo>
                      <a:pt x="0" y="0"/>
                    </a:moveTo>
                    <a:lnTo>
                      <a:pt x="12" y="0"/>
                    </a:lnTo>
                    <a:lnTo>
                      <a:pt x="93" y="80"/>
                    </a:lnTo>
                    <a:lnTo>
                      <a:pt x="81" y="80"/>
                    </a:lnTo>
                    <a:lnTo>
                      <a:pt x="0" y="0"/>
                    </a:lnTo>
                    <a:close/>
                  </a:path>
                </a:pathLst>
              </a:custGeom>
              <a:solidFill>
                <a:srgbClr val="3C7A99"/>
              </a:solidFill>
              <a:ln w="9525">
                <a:noFill/>
                <a:round/>
                <a:headEnd/>
                <a:tailEnd/>
              </a:ln>
            </p:spPr>
            <p:txBody>
              <a:bodyPr/>
              <a:lstStyle/>
              <a:p>
                <a:endParaRPr lang="en-US"/>
              </a:p>
            </p:txBody>
          </p:sp>
          <p:sp>
            <p:nvSpPr>
              <p:cNvPr id="274755" name="Freeform 3395"/>
              <p:cNvSpPr>
                <a:spLocks/>
              </p:cNvSpPr>
              <p:nvPr/>
            </p:nvSpPr>
            <p:spPr bwMode="auto">
              <a:xfrm>
                <a:off x="1980" y="3358"/>
                <a:ext cx="104" cy="81"/>
              </a:xfrm>
              <a:custGeom>
                <a:avLst/>
                <a:gdLst/>
                <a:ahLst/>
                <a:cxnLst>
                  <a:cxn ang="0">
                    <a:pos x="0" y="1"/>
                  </a:cxn>
                  <a:cxn ang="0">
                    <a:pos x="23" y="0"/>
                  </a:cxn>
                  <a:cxn ang="0">
                    <a:pos x="104" y="81"/>
                  </a:cxn>
                  <a:cxn ang="0">
                    <a:pos x="81" y="81"/>
                  </a:cxn>
                  <a:cxn ang="0">
                    <a:pos x="0" y="1"/>
                  </a:cxn>
                </a:cxnLst>
                <a:rect l="0" t="0" r="r" b="b"/>
                <a:pathLst>
                  <a:path w="104" h="81">
                    <a:moveTo>
                      <a:pt x="0" y="1"/>
                    </a:moveTo>
                    <a:lnTo>
                      <a:pt x="23" y="0"/>
                    </a:lnTo>
                    <a:lnTo>
                      <a:pt x="104" y="81"/>
                    </a:lnTo>
                    <a:lnTo>
                      <a:pt x="81" y="81"/>
                    </a:lnTo>
                    <a:lnTo>
                      <a:pt x="0" y="1"/>
                    </a:lnTo>
                    <a:close/>
                  </a:path>
                </a:pathLst>
              </a:custGeom>
              <a:solidFill>
                <a:srgbClr val="3C7998"/>
              </a:solidFill>
              <a:ln w="9525">
                <a:noFill/>
                <a:round/>
                <a:headEnd/>
                <a:tailEnd/>
              </a:ln>
            </p:spPr>
            <p:txBody>
              <a:bodyPr/>
              <a:lstStyle/>
              <a:p>
                <a:endParaRPr lang="en-US"/>
              </a:p>
            </p:txBody>
          </p:sp>
          <p:sp>
            <p:nvSpPr>
              <p:cNvPr id="274756" name="Line 3396"/>
              <p:cNvSpPr>
                <a:spLocks noChangeShapeType="1"/>
              </p:cNvSpPr>
              <p:nvPr/>
            </p:nvSpPr>
            <p:spPr bwMode="auto">
              <a:xfrm>
                <a:off x="1980" y="3359"/>
                <a:ext cx="81" cy="80"/>
              </a:xfrm>
              <a:prstGeom prst="line">
                <a:avLst/>
              </a:prstGeom>
              <a:noFill/>
              <a:ln w="1588">
                <a:solidFill>
                  <a:srgbClr val="3C7998"/>
                </a:solidFill>
                <a:miter lim="800000"/>
                <a:headEnd/>
                <a:tailEnd/>
              </a:ln>
            </p:spPr>
            <p:txBody>
              <a:bodyPr/>
              <a:lstStyle/>
              <a:p>
                <a:endParaRPr lang="en-US"/>
              </a:p>
            </p:txBody>
          </p:sp>
          <p:sp>
            <p:nvSpPr>
              <p:cNvPr id="274757" name="Freeform 3397"/>
              <p:cNvSpPr>
                <a:spLocks/>
              </p:cNvSpPr>
              <p:nvPr/>
            </p:nvSpPr>
            <p:spPr bwMode="auto">
              <a:xfrm>
                <a:off x="1980" y="3359"/>
                <a:ext cx="92" cy="80"/>
              </a:xfrm>
              <a:custGeom>
                <a:avLst/>
                <a:gdLst/>
                <a:ahLst/>
                <a:cxnLst>
                  <a:cxn ang="0">
                    <a:pos x="0" y="0"/>
                  </a:cxn>
                  <a:cxn ang="0">
                    <a:pos x="12" y="0"/>
                  </a:cxn>
                  <a:cxn ang="0">
                    <a:pos x="92" y="80"/>
                  </a:cxn>
                  <a:cxn ang="0">
                    <a:pos x="81" y="80"/>
                  </a:cxn>
                  <a:cxn ang="0">
                    <a:pos x="0" y="0"/>
                  </a:cxn>
                </a:cxnLst>
                <a:rect l="0" t="0" r="r" b="b"/>
                <a:pathLst>
                  <a:path w="92" h="80">
                    <a:moveTo>
                      <a:pt x="0" y="0"/>
                    </a:moveTo>
                    <a:lnTo>
                      <a:pt x="12" y="0"/>
                    </a:lnTo>
                    <a:lnTo>
                      <a:pt x="92" y="80"/>
                    </a:lnTo>
                    <a:lnTo>
                      <a:pt x="81" y="80"/>
                    </a:lnTo>
                    <a:lnTo>
                      <a:pt x="0" y="0"/>
                    </a:lnTo>
                    <a:close/>
                  </a:path>
                </a:pathLst>
              </a:custGeom>
              <a:solidFill>
                <a:srgbClr val="3C7998"/>
              </a:solidFill>
              <a:ln w="9525">
                <a:noFill/>
                <a:round/>
                <a:headEnd/>
                <a:tailEnd/>
              </a:ln>
            </p:spPr>
            <p:txBody>
              <a:bodyPr/>
              <a:lstStyle/>
              <a:p>
                <a:endParaRPr lang="en-US"/>
              </a:p>
            </p:txBody>
          </p:sp>
          <p:sp>
            <p:nvSpPr>
              <p:cNvPr id="274758" name="Freeform 3398"/>
              <p:cNvSpPr>
                <a:spLocks/>
              </p:cNvSpPr>
              <p:nvPr/>
            </p:nvSpPr>
            <p:spPr bwMode="auto">
              <a:xfrm>
                <a:off x="1992" y="3358"/>
                <a:ext cx="92" cy="81"/>
              </a:xfrm>
              <a:custGeom>
                <a:avLst/>
                <a:gdLst/>
                <a:ahLst/>
                <a:cxnLst>
                  <a:cxn ang="0">
                    <a:pos x="0" y="1"/>
                  </a:cxn>
                  <a:cxn ang="0">
                    <a:pos x="11" y="0"/>
                  </a:cxn>
                  <a:cxn ang="0">
                    <a:pos x="92" y="81"/>
                  </a:cxn>
                  <a:cxn ang="0">
                    <a:pos x="80" y="81"/>
                  </a:cxn>
                  <a:cxn ang="0">
                    <a:pos x="0" y="1"/>
                  </a:cxn>
                </a:cxnLst>
                <a:rect l="0" t="0" r="r" b="b"/>
                <a:pathLst>
                  <a:path w="92" h="81">
                    <a:moveTo>
                      <a:pt x="0" y="1"/>
                    </a:moveTo>
                    <a:lnTo>
                      <a:pt x="11" y="0"/>
                    </a:lnTo>
                    <a:lnTo>
                      <a:pt x="92" y="81"/>
                    </a:lnTo>
                    <a:lnTo>
                      <a:pt x="80" y="81"/>
                    </a:lnTo>
                    <a:lnTo>
                      <a:pt x="0" y="1"/>
                    </a:lnTo>
                    <a:close/>
                  </a:path>
                </a:pathLst>
              </a:custGeom>
              <a:solidFill>
                <a:srgbClr val="3C7A99"/>
              </a:solidFill>
              <a:ln w="9525">
                <a:noFill/>
                <a:round/>
                <a:headEnd/>
                <a:tailEnd/>
              </a:ln>
            </p:spPr>
            <p:txBody>
              <a:bodyPr/>
              <a:lstStyle/>
              <a:p>
                <a:endParaRPr lang="en-US"/>
              </a:p>
            </p:txBody>
          </p:sp>
          <p:sp>
            <p:nvSpPr>
              <p:cNvPr id="274759" name="Freeform 3399"/>
              <p:cNvSpPr>
                <a:spLocks/>
              </p:cNvSpPr>
              <p:nvPr/>
            </p:nvSpPr>
            <p:spPr bwMode="auto">
              <a:xfrm>
                <a:off x="2003" y="3357"/>
                <a:ext cx="104" cy="82"/>
              </a:xfrm>
              <a:custGeom>
                <a:avLst/>
                <a:gdLst/>
                <a:ahLst/>
                <a:cxnLst>
                  <a:cxn ang="0">
                    <a:pos x="0" y="1"/>
                  </a:cxn>
                  <a:cxn ang="0">
                    <a:pos x="24" y="0"/>
                  </a:cxn>
                  <a:cxn ang="0">
                    <a:pos x="104" y="81"/>
                  </a:cxn>
                  <a:cxn ang="0">
                    <a:pos x="81" y="82"/>
                  </a:cxn>
                  <a:cxn ang="0">
                    <a:pos x="0" y="1"/>
                  </a:cxn>
                </a:cxnLst>
                <a:rect l="0" t="0" r="r" b="b"/>
                <a:pathLst>
                  <a:path w="104" h="82">
                    <a:moveTo>
                      <a:pt x="0" y="1"/>
                    </a:moveTo>
                    <a:lnTo>
                      <a:pt x="24" y="0"/>
                    </a:lnTo>
                    <a:lnTo>
                      <a:pt x="104" y="81"/>
                    </a:lnTo>
                    <a:lnTo>
                      <a:pt x="81" y="82"/>
                    </a:lnTo>
                    <a:lnTo>
                      <a:pt x="0" y="1"/>
                    </a:lnTo>
                    <a:close/>
                  </a:path>
                </a:pathLst>
              </a:custGeom>
              <a:solidFill>
                <a:srgbClr val="3D7B9A"/>
              </a:solidFill>
              <a:ln w="9525">
                <a:noFill/>
                <a:round/>
                <a:headEnd/>
                <a:tailEnd/>
              </a:ln>
            </p:spPr>
            <p:txBody>
              <a:bodyPr/>
              <a:lstStyle/>
              <a:p>
                <a:endParaRPr lang="en-US"/>
              </a:p>
            </p:txBody>
          </p:sp>
          <p:sp>
            <p:nvSpPr>
              <p:cNvPr id="274760" name="Line 3400"/>
              <p:cNvSpPr>
                <a:spLocks noChangeShapeType="1"/>
              </p:cNvSpPr>
              <p:nvPr/>
            </p:nvSpPr>
            <p:spPr bwMode="auto">
              <a:xfrm>
                <a:off x="2003" y="3358"/>
                <a:ext cx="81" cy="81"/>
              </a:xfrm>
              <a:prstGeom prst="line">
                <a:avLst/>
              </a:prstGeom>
              <a:noFill/>
              <a:ln w="1588">
                <a:solidFill>
                  <a:srgbClr val="3D7B9A"/>
                </a:solidFill>
                <a:miter lim="800000"/>
                <a:headEnd/>
                <a:tailEnd/>
              </a:ln>
            </p:spPr>
            <p:txBody>
              <a:bodyPr/>
              <a:lstStyle/>
              <a:p>
                <a:endParaRPr lang="en-US"/>
              </a:p>
            </p:txBody>
          </p:sp>
          <p:sp>
            <p:nvSpPr>
              <p:cNvPr id="274761" name="Freeform 3401"/>
              <p:cNvSpPr>
                <a:spLocks/>
              </p:cNvSpPr>
              <p:nvPr/>
            </p:nvSpPr>
            <p:spPr bwMode="auto">
              <a:xfrm>
                <a:off x="2003" y="3358"/>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B9A"/>
              </a:solidFill>
              <a:ln w="9525">
                <a:noFill/>
                <a:round/>
                <a:headEnd/>
                <a:tailEnd/>
              </a:ln>
            </p:spPr>
            <p:txBody>
              <a:bodyPr/>
              <a:lstStyle/>
              <a:p>
                <a:endParaRPr lang="en-US"/>
              </a:p>
            </p:txBody>
          </p:sp>
          <p:sp>
            <p:nvSpPr>
              <p:cNvPr id="274762" name="Freeform 3402"/>
              <p:cNvSpPr>
                <a:spLocks/>
              </p:cNvSpPr>
              <p:nvPr/>
            </p:nvSpPr>
            <p:spPr bwMode="auto">
              <a:xfrm>
                <a:off x="2011" y="3358"/>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D7B9B"/>
              </a:solidFill>
              <a:ln w="9525">
                <a:noFill/>
                <a:round/>
                <a:headEnd/>
                <a:tailEnd/>
              </a:ln>
            </p:spPr>
            <p:txBody>
              <a:bodyPr/>
              <a:lstStyle/>
              <a:p>
                <a:endParaRPr lang="en-US"/>
              </a:p>
            </p:txBody>
          </p:sp>
          <p:sp>
            <p:nvSpPr>
              <p:cNvPr id="274763" name="Freeform 3403"/>
              <p:cNvSpPr>
                <a:spLocks/>
              </p:cNvSpPr>
              <p:nvPr/>
            </p:nvSpPr>
            <p:spPr bwMode="auto">
              <a:xfrm>
                <a:off x="2019" y="3357"/>
                <a:ext cx="88" cy="81"/>
              </a:xfrm>
              <a:custGeom>
                <a:avLst/>
                <a:gdLst/>
                <a:ahLst/>
                <a:cxnLst>
                  <a:cxn ang="0">
                    <a:pos x="0" y="1"/>
                  </a:cxn>
                  <a:cxn ang="0">
                    <a:pos x="8" y="0"/>
                  </a:cxn>
                  <a:cxn ang="0">
                    <a:pos x="88" y="81"/>
                  </a:cxn>
                  <a:cxn ang="0">
                    <a:pos x="80" y="81"/>
                  </a:cxn>
                  <a:cxn ang="0">
                    <a:pos x="0" y="1"/>
                  </a:cxn>
                </a:cxnLst>
                <a:rect l="0" t="0" r="r" b="b"/>
                <a:pathLst>
                  <a:path w="88" h="81">
                    <a:moveTo>
                      <a:pt x="0" y="1"/>
                    </a:moveTo>
                    <a:lnTo>
                      <a:pt x="8" y="0"/>
                    </a:lnTo>
                    <a:lnTo>
                      <a:pt x="88" y="81"/>
                    </a:lnTo>
                    <a:lnTo>
                      <a:pt x="80" y="81"/>
                    </a:lnTo>
                    <a:lnTo>
                      <a:pt x="0" y="1"/>
                    </a:lnTo>
                    <a:close/>
                  </a:path>
                </a:pathLst>
              </a:custGeom>
              <a:solidFill>
                <a:srgbClr val="3D7C9C"/>
              </a:solidFill>
              <a:ln w="9525">
                <a:noFill/>
                <a:round/>
                <a:headEnd/>
                <a:tailEnd/>
              </a:ln>
            </p:spPr>
            <p:txBody>
              <a:bodyPr/>
              <a:lstStyle/>
              <a:p>
                <a:endParaRPr lang="en-US"/>
              </a:p>
            </p:txBody>
          </p:sp>
          <p:sp>
            <p:nvSpPr>
              <p:cNvPr id="274764" name="Freeform 3404"/>
              <p:cNvSpPr>
                <a:spLocks/>
              </p:cNvSpPr>
              <p:nvPr/>
            </p:nvSpPr>
            <p:spPr bwMode="auto">
              <a:xfrm>
                <a:off x="2027" y="3355"/>
                <a:ext cx="103" cy="83"/>
              </a:xfrm>
              <a:custGeom>
                <a:avLst/>
                <a:gdLst/>
                <a:ahLst/>
                <a:cxnLst>
                  <a:cxn ang="0">
                    <a:pos x="0" y="2"/>
                  </a:cxn>
                  <a:cxn ang="0">
                    <a:pos x="22" y="0"/>
                  </a:cxn>
                  <a:cxn ang="0">
                    <a:pos x="103" y="81"/>
                  </a:cxn>
                  <a:cxn ang="0">
                    <a:pos x="80" y="83"/>
                  </a:cxn>
                  <a:cxn ang="0">
                    <a:pos x="0" y="2"/>
                  </a:cxn>
                </a:cxnLst>
                <a:rect l="0" t="0" r="r" b="b"/>
                <a:pathLst>
                  <a:path w="103" h="83">
                    <a:moveTo>
                      <a:pt x="0" y="2"/>
                    </a:moveTo>
                    <a:lnTo>
                      <a:pt x="22" y="0"/>
                    </a:lnTo>
                    <a:lnTo>
                      <a:pt x="103" y="81"/>
                    </a:lnTo>
                    <a:lnTo>
                      <a:pt x="80" y="83"/>
                    </a:lnTo>
                    <a:lnTo>
                      <a:pt x="0" y="2"/>
                    </a:lnTo>
                    <a:close/>
                  </a:path>
                </a:pathLst>
              </a:custGeom>
              <a:solidFill>
                <a:srgbClr val="3E7D9D"/>
              </a:solidFill>
              <a:ln w="9525">
                <a:noFill/>
                <a:round/>
                <a:headEnd/>
                <a:tailEnd/>
              </a:ln>
            </p:spPr>
            <p:txBody>
              <a:bodyPr/>
              <a:lstStyle/>
              <a:p>
                <a:endParaRPr lang="en-US"/>
              </a:p>
            </p:txBody>
          </p:sp>
          <p:sp>
            <p:nvSpPr>
              <p:cNvPr id="274765" name="Line 3405"/>
              <p:cNvSpPr>
                <a:spLocks noChangeShapeType="1"/>
              </p:cNvSpPr>
              <p:nvPr/>
            </p:nvSpPr>
            <p:spPr bwMode="auto">
              <a:xfrm>
                <a:off x="2027" y="3357"/>
                <a:ext cx="80" cy="81"/>
              </a:xfrm>
              <a:prstGeom prst="line">
                <a:avLst/>
              </a:prstGeom>
              <a:noFill/>
              <a:ln w="1588">
                <a:solidFill>
                  <a:srgbClr val="3E7D9D"/>
                </a:solidFill>
                <a:miter lim="800000"/>
                <a:headEnd/>
                <a:tailEnd/>
              </a:ln>
            </p:spPr>
            <p:txBody>
              <a:bodyPr/>
              <a:lstStyle/>
              <a:p>
                <a:endParaRPr lang="en-US"/>
              </a:p>
            </p:txBody>
          </p:sp>
          <p:sp>
            <p:nvSpPr>
              <p:cNvPr id="274766" name="Freeform 3406"/>
              <p:cNvSpPr>
                <a:spLocks/>
              </p:cNvSpPr>
              <p:nvPr/>
            </p:nvSpPr>
            <p:spPr bwMode="auto">
              <a:xfrm>
                <a:off x="2027" y="3356"/>
                <a:ext cx="92" cy="82"/>
              </a:xfrm>
              <a:custGeom>
                <a:avLst/>
                <a:gdLst/>
                <a:ahLst/>
                <a:cxnLst>
                  <a:cxn ang="0">
                    <a:pos x="0" y="1"/>
                  </a:cxn>
                  <a:cxn ang="0">
                    <a:pos x="11" y="0"/>
                  </a:cxn>
                  <a:cxn ang="0">
                    <a:pos x="92" y="81"/>
                  </a:cxn>
                  <a:cxn ang="0">
                    <a:pos x="80" y="82"/>
                  </a:cxn>
                  <a:cxn ang="0">
                    <a:pos x="0" y="1"/>
                  </a:cxn>
                </a:cxnLst>
                <a:rect l="0" t="0" r="r" b="b"/>
                <a:pathLst>
                  <a:path w="92" h="82">
                    <a:moveTo>
                      <a:pt x="0" y="1"/>
                    </a:moveTo>
                    <a:lnTo>
                      <a:pt x="11" y="0"/>
                    </a:lnTo>
                    <a:lnTo>
                      <a:pt x="92" y="81"/>
                    </a:lnTo>
                    <a:lnTo>
                      <a:pt x="80" y="82"/>
                    </a:lnTo>
                    <a:lnTo>
                      <a:pt x="0" y="1"/>
                    </a:lnTo>
                    <a:close/>
                  </a:path>
                </a:pathLst>
              </a:custGeom>
              <a:solidFill>
                <a:srgbClr val="3E7D9D"/>
              </a:solidFill>
              <a:ln w="9525">
                <a:noFill/>
                <a:round/>
                <a:headEnd/>
                <a:tailEnd/>
              </a:ln>
            </p:spPr>
            <p:txBody>
              <a:bodyPr/>
              <a:lstStyle/>
              <a:p>
                <a:endParaRPr lang="en-US"/>
              </a:p>
            </p:txBody>
          </p:sp>
          <p:sp>
            <p:nvSpPr>
              <p:cNvPr id="274767" name="Freeform 3407"/>
              <p:cNvSpPr>
                <a:spLocks/>
              </p:cNvSpPr>
              <p:nvPr/>
            </p:nvSpPr>
            <p:spPr bwMode="auto">
              <a:xfrm>
                <a:off x="2038" y="3355"/>
                <a:ext cx="92" cy="82"/>
              </a:xfrm>
              <a:custGeom>
                <a:avLst/>
                <a:gdLst/>
                <a:ahLst/>
                <a:cxnLst>
                  <a:cxn ang="0">
                    <a:pos x="0" y="1"/>
                  </a:cxn>
                  <a:cxn ang="0">
                    <a:pos x="11" y="0"/>
                  </a:cxn>
                  <a:cxn ang="0">
                    <a:pos x="92" y="81"/>
                  </a:cxn>
                  <a:cxn ang="0">
                    <a:pos x="81" y="82"/>
                  </a:cxn>
                  <a:cxn ang="0">
                    <a:pos x="0" y="1"/>
                  </a:cxn>
                </a:cxnLst>
                <a:rect l="0" t="0" r="r" b="b"/>
                <a:pathLst>
                  <a:path w="92" h="82">
                    <a:moveTo>
                      <a:pt x="0" y="1"/>
                    </a:moveTo>
                    <a:lnTo>
                      <a:pt x="11" y="0"/>
                    </a:lnTo>
                    <a:lnTo>
                      <a:pt x="92" y="81"/>
                    </a:lnTo>
                    <a:lnTo>
                      <a:pt x="81" y="82"/>
                    </a:lnTo>
                    <a:lnTo>
                      <a:pt x="0" y="1"/>
                    </a:lnTo>
                    <a:close/>
                  </a:path>
                </a:pathLst>
              </a:custGeom>
              <a:solidFill>
                <a:srgbClr val="3E7E9E"/>
              </a:solidFill>
              <a:ln w="9525">
                <a:noFill/>
                <a:round/>
                <a:headEnd/>
                <a:tailEnd/>
              </a:ln>
            </p:spPr>
            <p:txBody>
              <a:bodyPr/>
              <a:lstStyle/>
              <a:p>
                <a:endParaRPr lang="en-US"/>
              </a:p>
            </p:txBody>
          </p:sp>
          <p:sp>
            <p:nvSpPr>
              <p:cNvPr id="274768" name="Freeform 3408"/>
              <p:cNvSpPr>
                <a:spLocks/>
              </p:cNvSpPr>
              <p:nvPr/>
            </p:nvSpPr>
            <p:spPr bwMode="auto">
              <a:xfrm>
                <a:off x="2049" y="3353"/>
                <a:ext cx="103" cy="83"/>
              </a:xfrm>
              <a:custGeom>
                <a:avLst/>
                <a:gdLst/>
                <a:ahLst/>
                <a:cxnLst>
                  <a:cxn ang="0">
                    <a:pos x="0" y="2"/>
                  </a:cxn>
                  <a:cxn ang="0">
                    <a:pos x="23" y="0"/>
                  </a:cxn>
                  <a:cxn ang="0">
                    <a:pos x="103" y="80"/>
                  </a:cxn>
                  <a:cxn ang="0">
                    <a:pos x="81" y="83"/>
                  </a:cxn>
                  <a:cxn ang="0">
                    <a:pos x="0" y="2"/>
                  </a:cxn>
                </a:cxnLst>
                <a:rect l="0" t="0" r="r" b="b"/>
                <a:pathLst>
                  <a:path w="103" h="83">
                    <a:moveTo>
                      <a:pt x="0" y="2"/>
                    </a:moveTo>
                    <a:lnTo>
                      <a:pt x="23" y="0"/>
                    </a:lnTo>
                    <a:lnTo>
                      <a:pt x="103" y="80"/>
                    </a:lnTo>
                    <a:lnTo>
                      <a:pt x="81" y="83"/>
                    </a:lnTo>
                    <a:lnTo>
                      <a:pt x="0" y="2"/>
                    </a:lnTo>
                    <a:close/>
                  </a:path>
                </a:pathLst>
              </a:custGeom>
              <a:solidFill>
                <a:srgbClr val="3F7F9F"/>
              </a:solidFill>
              <a:ln w="9525">
                <a:noFill/>
                <a:round/>
                <a:headEnd/>
                <a:tailEnd/>
              </a:ln>
            </p:spPr>
            <p:txBody>
              <a:bodyPr/>
              <a:lstStyle/>
              <a:p>
                <a:endParaRPr lang="en-US"/>
              </a:p>
            </p:txBody>
          </p:sp>
          <p:sp>
            <p:nvSpPr>
              <p:cNvPr id="274769" name="Line 3409"/>
              <p:cNvSpPr>
                <a:spLocks noChangeShapeType="1"/>
              </p:cNvSpPr>
              <p:nvPr/>
            </p:nvSpPr>
            <p:spPr bwMode="auto">
              <a:xfrm>
                <a:off x="2049" y="3355"/>
                <a:ext cx="81" cy="81"/>
              </a:xfrm>
              <a:prstGeom prst="line">
                <a:avLst/>
              </a:prstGeom>
              <a:noFill/>
              <a:ln w="1588">
                <a:solidFill>
                  <a:srgbClr val="3F7F9F"/>
                </a:solidFill>
                <a:miter lim="800000"/>
                <a:headEnd/>
                <a:tailEnd/>
              </a:ln>
            </p:spPr>
            <p:txBody>
              <a:bodyPr/>
              <a:lstStyle/>
              <a:p>
                <a:endParaRPr lang="en-US"/>
              </a:p>
            </p:txBody>
          </p:sp>
          <p:sp>
            <p:nvSpPr>
              <p:cNvPr id="274770" name="Freeform 3410"/>
              <p:cNvSpPr>
                <a:spLocks/>
              </p:cNvSpPr>
              <p:nvPr/>
            </p:nvSpPr>
            <p:spPr bwMode="auto">
              <a:xfrm>
                <a:off x="2049" y="3354"/>
                <a:ext cx="89" cy="82"/>
              </a:xfrm>
              <a:custGeom>
                <a:avLst/>
                <a:gdLst/>
                <a:ahLst/>
                <a:cxnLst>
                  <a:cxn ang="0">
                    <a:pos x="0" y="1"/>
                  </a:cxn>
                  <a:cxn ang="0">
                    <a:pos x="8" y="0"/>
                  </a:cxn>
                  <a:cxn ang="0">
                    <a:pos x="89" y="81"/>
                  </a:cxn>
                  <a:cxn ang="0">
                    <a:pos x="81" y="82"/>
                  </a:cxn>
                  <a:cxn ang="0">
                    <a:pos x="0" y="1"/>
                  </a:cxn>
                </a:cxnLst>
                <a:rect l="0" t="0" r="r" b="b"/>
                <a:pathLst>
                  <a:path w="89" h="82">
                    <a:moveTo>
                      <a:pt x="0" y="1"/>
                    </a:moveTo>
                    <a:lnTo>
                      <a:pt x="8" y="0"/>
                    </a:lnTo>
                    <a:lnTo>
                      <a:pt x="89" y="81"/>
                    </a:lnTo>
                    <a:lnTo>
                      <a:pt x="81" y="82"/>
                    </a:lnTo>
                    <a:lnTo>
                      <a:pt x="0" y="1"/>
                    </a:lnTo>
                    <a:close/>
                  </a:path>
                </a:pathLst>
              </a:custGeom>
              <a:solidFill>
                <a:srgbClr val="3F7F9F"/>
              </a:solidFill>
              <a:ln w="9525">
                <a:noFill/>
                <a:round/>
                <a:headEnd/>
                <a:tailEnd/>
              </a:ln>
            </p:spPr>
            <p:txBody>
              <a:bodyPr/>
              <a:lstStyle/>
              <a:p>
                <a:endParaRPr lang="en-US"/>
              </a:p>
            </p:txBody>
          </p:sp>
          <p:sp>
            <p:nvSpPr>
              <p:cNvPr id="274771" name="Freeform 3411"/>
              <p:cNvSpPr>
                <a:spLocks/>
              </p:cNvSpPr>
              <p:nvPr/>
            </p:nvSpPr>
            <p:spPr bwMode="auto">
              <a:xfrm>
                <a:off x="2057" y="3354"/>
                <a:ext cx="88" cy="81"/>
              </a:xfrm>
              <a:custGeom>
                <a:avLst/>
                <a:gdLst/>
                <a:ahLst/>
                <a:cxnLst>
                  <a:cxn ang="0">
                    <a:pos x="0" y="0"/>
                  </a:cxn>
                  <a:cxn ang="0">
                    <a:pos x="7" y="0"/>
                  </a:cxn>
                  <a:cxn ang="0">
                    <a:pos x="88" y="80"/>
                  </a:cxn>
                  <a:cxn ang="0">
                    <a:pos x="81" y="81"/>
                  </a:cxn>
                  <a:cxn ang="0">
                    <a:pos x="0" y="0"/>
                  </a:cxn>
                </a:cxnLst>
                <a:rect l="0" t="0" r="r" b="b"/>
                <a:pathLst>
                  <a:path w="88" h="81">
                    <a:moveTo>
                      <a:pt x="0" y="0"/>
                    </a:moveTo>
                    <a:lnTo>
                      <a:pt x="7" y="0"/>
                    </a:lnTo>
                    <a:lnTo>
                      <a:pt x="88" y="80"/>
                    </a:lnTo>
                    <a:lnTo>
                      <a:pt x="81" y="81"/>
                    </a:lnTo>
                    <a:lnTo>
                      <a:pt x="0" y="0"/>
                    </a:lnTo>
                    <a:close/>
                  </a:path>
                </a:pathLst>
              </a:custGeom>
              <a:solidFill>
                <a:srgbClr val="3F7FA0"/>
              </a:solidFill>
              <a:ln w="9525">
                <a:noFill/>
                <a:round/>
                <a:headEnd/>
                <a:tailEnd/>
              </a:ln>
            </p:spPr>
            <p:txBody>
              <a:bodyPr/>
              <a:lstStyle/>
              <a:p>
                <a:endParaRPr lang="en-US"/>
              </a:p>
            </p:txBody>
          </p:sp>
          <p:sp>
            <p:nvSpPr>
              <p:cNvPr id="274772" name="Freeform 3412"/>
              <p:cNvSpPr>
                <a:spLocks/>
              </p:cNvSpPr>
              <p:nvPr/>
            </p:nvSpPr>
            <p:spPr bwMode="auto">
              <a:xfrm>
                <a:off x="2064" y="3353"/>
                <a:ext cx="88" cy="81"/>
              </a:xfrm>
              <a:custGeom>
                <a:avLst/>
                <a:gdLst/>
                <a:ahLst/>
                <a:cxnLst>
                  <a:cxn ang="0">
                    <a:pos x="0" y="1"/>
                  </a:cxn>
                  <a:cxn ang="0">
                    <a:pos x="8" y="0"/>
                  </a:cxn>
                  <a:cxn ang="0">
                    <a:pos x="88" y="80"/>
                  </a:cxn>
                  <a:cxn ang="0">
                    <a:pos x="81" y="81"/>
                  </a:cxn>
                  <a:cxn ang="0">
                    <a:pos x="0" y="1"/>
                  </a:cxn>
                </a:cxnLst>
                <a:rect l="0" t="0" r="r" b="b"/>
                <a:pathLst>
                  <a:path w="88" h="81">
                    <a:moveTo>
                      <a:pt x="0" y="1"/>
                    </a:moveTo>
                    <a:lnTo>
                      <a:pt x="8" y="0"/>
                    </a:lnTo>
                    <a:lnTo>
                      <a:pt x="88" y="80"/>
                    </a:lnTo>
                    <a:lnTo>
                      <a:pt x="81" y="81"/>
                    </a:lnTo>
                    <a:lnTo>
                      <a:pt x="0" y="1"/>
                    </a:lnTo>
                    <a:close/>
                  </a:path>
                </a:pathLst>
              </a:custGeom>
              <a:solidFill>
                <a:srgbClr val="3F80A1"/>
              </a:solidFill>
              <a:ln w="9525">
                <a:noFill/>
                <a:round/>
                <a:headEnd/>
                <a:tailEnd/>
              </a:ln>
            </p:spPr>
            <p:txBody>
              <a:bodyPr/>
              <a:lstStyle/>
              <a:p>
                <a:endParaRPr lang="en-US"/>
              </a:p>
            </p:txBody>
          </p:sp>
          <p:sp>
            <p:nvSpPr>
              <p:cNvPr id="274773" name="Freeform 3413"/>
              <p:cNvSpPr>
                <a:spLocks/>
              </p:cNvSpPr>
              <p:nvPr/>
            </p:nvSpPr>
            <p:spPr bwMode="auto">
              <a:xfrm>
                <a:off x="2072" y="3349"/>
                <a:ext cx="103" cy="84"/>
              </a:xfrm>
              <a:custGeom>
                <a:avLst/>
                <a:gdLst/>
                <a:ahLst/>
                <a:cxnLst>
                  <a:cxn ang="0">
                    <a:pos x="0" y="4"/>
                  </a:cxn>
                  <a:cxn ang="0">
                    <a:pos x="22" y="0"/>
                  </a:cxn>
                  <a:cxn ang="0">
                    <a:pos x="103" y="81"/>
                  </a:cxn>
                  <a:cxn ang="0">
                    <a:pos x="80" y="84"/>
                  </a:cxn>
                  <a:cxn ang="0">
                    <a:pos x="0" y="4"/>
                  </a:cxn>
                </a:cxnLst>
                <a:rect l="0" t="0" r="r" b="b"/>
                <a:pathLst>
                  <a:path w="103" h="84">
                    <a:moveTo>
                      <a:pt x="0" y="4"/>
                    </a:moveTo>
                    <a:lnTo>
                      <a:pt x="22" y="0"/>
                    </a:lnTo>
                    <a:lnTo>
                      <a:pt x="103" y="81"/>
                    </a:lnTo>
                    <a:lnTo>
                      <a:pt x="80" y="84"/>
                    </a:lnTo>
                    <a:lnTo>
                      <a:pt x="0" y="4"/>
                    </a:lnTo>
                    <a:close/>
                  </a:path>
                </a:pathLst>
              </a:custGeom>
              <a:solidFill>
                <a:srgbClr val="4081A2"/>
              </a:solidFill>
              <a:ln w="9525">
                <a:noFill/>
                <a:round/>
                <a:headEnd/>
                <a:tailEnd/>
              </a:ln>
            </p:spPr>
            <p:txBody>
              <a:bodyPr/>
              <a:lstStyle/>
              <a:p>
                <a:endParaRPr lang="en-US"/>
              </a:p>
            </p:txBody>
          </p:sp>
          <p:sp>
            <p:nvSpPr>
              <p:cNvPr id="274774" name="Line 3414"/>
              <p:cNvSpPr>
                <a:spLocks noChangeShapeType="1"/>
              </p:cNvSpPr>
              <p:nvPr/>
            </p:nvSpPr>
            <p:spPr bwMode="auto">
              <a:xfrm>
                <a:off x="2072" y="3353"/>
                <a:ext cx="80" cy="80"/>
              </a:xfrm>
              <a:prstGeom prst="line">
                <a:avLst/>
              </a:prstGeom>
              <a:noFill/>
              <a:ln w="1588">
                <a:solidFill>
                  <a:srgbClr val="4081A2"/>
                </a:solidFill>
                <a:miter lim="800000"/>
                <a:headEnd/>
                <a:tailEnd/>
              </a:ln>
            </p:spPr>
            <p:txBody>
              <a:bodyPr/>
              <a:lstStyle/>
              <a:p>
                <a:endParaRPr lang="en-US"/>
              </a:p>
            </p:txBody>
          </p:sp>
          <p:sp>
            <p:nvSpPr>
              <p:cNvPr id="274775" name="Freeform 3415"/>
              <p:cNvSpPr>
                <a:spLocks/>
              </p:cNvSpPr>
              <p:nvPr/>
            </p:nvSpPr>
            <p:spPr bwMode="auto">
              <a:xfrm>
                <a:off x="2072" y="3351"/>
                <a:ext cx="91" cy="82"/>
              </a:xfrm>
              <a:custGeom>
                <a:avLst/>
                <a:gdLst/>
                <a:ahLst/>
                <a:cxnLst>
                  <a:cxn ang="0">
                    <a:pos x="0" y="2"/>
                  </a:cxn>
                  <a:cxn ang="0">
                    <a:pos x="11" y="0"/>
                  </a:cxn>
                  <a:cxn ang="0">
                    <a:pos x="91" y="80"/>
                  </a:cxn>
                  <a:cxn ang="0">
                    <a:pos x="80" y="82"/>
                  </a:cxn>
                  <a:cxn ang="0">
                    <a:pos x="0" y="2"/>
                  </a:cxn>
                </a:cxnLst>
                <a:rect l="0" t="0" r="r" b="b"/>
                <a:pathLst>
                  <a:path w="91" h="82">
                    <a:moveTo>
                      <a:pt x="0" y="2"/>
                    </a:moveTo>
                    <a:lnTo>
                      <a:pt x="11" y="0"/>
                    </a:lnTo>
                    <a:lnTo>
                      <a:pt x="91" y="80"/>
                    </a:lnTo>
                    <a:lnTo>
                      <a:pt x="80" y="82"/>
                    </a:lnTo>
                    <a:lnTo>
                      <a:pt x="0" y="2"/>
                    </a:lnTo>
                    <a:close/>
                  </a:path>
                </a:pathLst>
              </a:custGeom>
              <a:solidFill>
                <a:srgbClr val="4081A2"/>
              </a:solidFill>
              <a:ln w="9525">
                <a:noFill/>
                <a:round/>
                <a:headEnd/>
                <a:tailEnd/>
              </a:ln>
            </p:spPr>
            <p:txBody>
              <a:bodyPr/>
              <a:lstStyle/>
              <a:p>
                <a:endParaRPr lang="en-US"/>
              </a:p>
            </p:txBody>
          </p:sp>
          <p:sp>
            <p:nvSpPr>
              <p:cNvPr id="274776" name="Freeform 3416"/>
              <p:cNvSpPr>
                <a:spLocks/>
              </p:cNvSpPr>
              <p:nvPr/>
            </p:nvSpPr>
            <p:spPr bwMode="auto">
              <a:xfrm>
                <a:off x="2083" y="3349"/>
                <a:ext cx="92" cy="82"/>
              </a:xfrm>
              <a:custGeom>
                <a:avLst/>
                <a:gdLst/>
                <a:ahLst/>
                <a:cxnLst>
                  <a:cxn ang="0">
                    <a:pos x="0" y="2"/>
                  </a:cxn>
                  <a:cxn ang="0">
                    <a:pos x="11" y="0"/>
                  </a:cxn>
                  <a:cxn ang="0">
                    <a:pos x="92" y="81"/>
                  </a:cxn>
                  <a:cxn ang="0">
                    <a:pos x="80" y="82"/>
                  </a:cxn>
                  <a:cxn ang="0">
                    <a:pos x="0" y="2"/>
                  </a:cxn>
                </a:cxnLst>
                <a:rect l="0" t="0" r="r" b="b"/>
                <a:pathLst>
                  <a:path w="92" h="82">
                    <a:moveTo>
                      <a:pt x="0" y="2"/>
                    </a:moveTo>
                    <a:lnTo>
                      <a:pt x="11" y="0"/>
                    </a:lnTo>
                    <a:lnTo>
                      <a:pt x="92" y="81"/>
                    </a:lnTo>
                    <a:lnTo>
                      <a:pt x="80" y="82"/>
                    </a:lnTo>
                    <a:lnTo>
                      <a:pt x="0" y="2"/>
                    </a:lnTo>
                    <a:close/>
                  </a:path>
                </a:pathLst>
              </a:custGeom>
              <a:solidFill>
                <a:srgbClr val="4082A3"/>
              </a:solidFill>
              <a:ln w="9525">
                <a:noFill/>
                <a:round/>
                <a:headEnd/>
                <a:tailEnd/>
              </a:ln>
            </p:spPr>
            <p:txBody>
              <a:bodyPr/>
              <a:lstStyle/>
              <a:p>
                <a:endParaRPr lang="en-US"/>
              </a:p>
            </p:txBody>
          </p:sp>
          <p:sp>
            <p:nvSpPr>
              <p:cNvPr id="274777" name="Freeform 3417"/>
              <p:cNvSpPr>
                <a:spLocks/>
              </p:cNvSpPr>
              <p:nvPr/>
            </p:nvSpPr>
            <p:spPr bwMode="auto">
              <a:xfrm>
                <a:off x="2094" y="3345"/>
                <a:ext cx="102" cy="85"/>
              </a:xfrm>
              <a:custGeom>
                <a:avLst/>
                <a:gdLst/>
                <a:ahLst/>
                <a:cxnLst>
                  <a:cxn ang="0">
                    <a:pos x="0" y="4"/>
                  </a:cxn>
                  <a:cxn ang="0">
                    <a:pos x="22" y="0"/>
                  </a:cxn>
                  <a:cxn ang="0">
                    <a:pos x="102" y="81"/>
                  </a:cxn>
                  <a:cxn ang="0">
                    <a:pos x="81" y="85"/>
                  </a:cxn>
                  <a:cxn ang="0">
                    <a:pos x="0" y="4"/>
                  </a:cxn>
                </a:cxnLst>
                <a:rect l="0" t="0" r="r" b="b"/>
                <a:pathLst>
                  <a:path w="102" h="85">
                    <a:moveTo>
                      <a:pt x="0" y="4"/>
                    </a:moveTo>
                    <a:lnTo>
                      <a:pt x="22" y="0"/>
                    </a:lnTo>
                    <a:lnTo>
                      <a:pt x="102" y="81"/>
                    </a:lnTo>
                    <a:lnTo>
                      <a:pt x="81" y="85"/>
                    </a:lnTo>
                    <a:lnTo>
                      <a:pt x="0" y="4"/>
                    </a:lnTo>
                    <a:close/>
                  </a:path>
                </a:pathLst>
              </a:custGeom>
              <a:solidFill>
                <a:srgbClr val="4183A4"/>
              </a:solidFill>
              <a:ln w="9525">
                <a:noFill/>
                <a:round/>
                <a:headEnd/>
                <a:tailEnd/>
              </a:ln>
            </p:spPr>
            <p:txBody>
              <a:bodyPr/>
              <a:lstStyle/>
              <a:p>
                <a:endParaRPr lang="en-US"/>
              </a:p>
            </p:txBody>
          </p:sp>
          <p:sp>
            <p:nvSpPr>
              <p:cNvPr id="274778" name="Line 3418"/>
              <p:cNvSpPr>
                <a:spLocks noChangeShapeType="1"/>
              </p:cNvSpPr>
              <p:nvPr/>
            </p:nvSpPr>
            <p:spPr bwMode="auto">
              <a:xfrm>
                <a:off x="2094" y="3349"/>
                <a:ext cx="81" cy="81"/>
              </a:xfrm>
              <a:prstGeom prst="line">
                <a:avLst/>
              </a:prstGeom>
              <a:noFill/>
              <a:ln w="1588">
                <a:solidFill>
                  <a:srgbClr val="4183A4"/>
                </a:solidFill>
                <a:miter lim="800000"/>
                <a:headEnd/>
                <a:tailEnd/>
              </a:ln>
            </p:spPr>
            <p:txBody>
              <a:bodyPr/>
              <a:lstStyle/>
              <a:p>
                <a:endParaRPr lang="en-US"/>
              </a:p>
            </p:txBody>
          </p:sp>
          <p:sp>
            <p:nvSpPr>
              <p:cNvPr id="274779" name="Freeform 3419"/>
              <p:cNvSpPr>
                <a:spLocks/>
              </p:cNvSpPr>
              <p:nvPr/>
            </p:nvSpPr>
            <p:spPr bwMode="auto">
              <a:xfrm>
                <a:off x="2094" y="3348"/>
                <a:ext cx="88" cy="82"/>
              </a:xfrm>
              <a:custGeom>
                <a:avLst/>
                <a:gdLst/>
                <a:ahLst/>
                <a:cxnLst>
                  <a:cxn ang="0">
                    <a:pos x="0" y="1"/>
                  </a:cxn>
                  <a:cxn ang="0">
                    <a:pos x="7" y="0"/>
                  </a:cxn>
                  <a:cxn ang="0">
                    <a:pos x="88" y="80"/>
                  </a:cxn>
                  <a:cxn ang="0">
                    <a:pos x="81" y="82"/>
                  </a:cxn>
                  <a:cxn ang="0">
                    <a:pos x="0" y="1"/>
                  </a:cxn>
                </a:cxnLst>
                <a:rect l="0" t="0" r="r" b="b"/>
                <a:pathLst>
                  <a:path w="88" h="82">
                    <a:moveTo>
                      <a:pt x="0" y="1"/>
                    </a:moveTo>
                    <a:lnTo>
                      <a:pt x="7" y="0"/>
                    </a:lnTo>
                    <a:lnTo>
                      <a:pt x="88" y="80"/>
                    </a:lnTo>
                    <a:lnTo>
                      <a:pt x="81" y="82"/>
                    </a:lnTo>
                    <a:lnTo>
                      <a:pt x="0" y="1"/>
                    </a:lnTo>
                    <a:close/>
                  </a:path>
                </a:pathLst>
              </a:custGeom>
              <a:solidFill>
                <a:srgbClr val="4183A4"/>
              </a:solidFill>
              <a:ln w="9525">
                <a:noFill/>
                <a:round/>
                <a:headEnd/>
                <a:tailEnd/>
              </a:ln>
            </p:spPr>
            <p:txBody>
              <a:bodyPr/>
              <a:lstStyle/>
              <a:p>
                <a:endParaRPr lang="en-US"/>
              </a:p>
            </p:txBody>
          </p:sp>
          <p:sp>
            <p:nvSpPr>
              <p:cNvPr id="274780" name="Freeform 3420"/>
              <p:cNvSpPr>
                <a:spLocks/>
              </p:cNvSpPr>
              <p:nvPr/>
            </p:nvSpPr>
            <p:spPr bwMode="auto">
              <a:xfrm>
                <a:off x="2101" y="3347"/>
                <a:ext cx="88" cy="81"/>
              </a:xfrm>
              <a:custGeom>
                <a:avLst/>
                <a:gdLst/>
                <a:ahLst/>
                <a:cxnLst>
                  <a:cxn ang="0">
                    <a:pos x="0" y="1"/>
                  </a:cxn>
                  <a:cxn ang="0">
                    <a:pos x="7" y="0"/>
                  </a:cxn>
                  <a:cxn ang="0">
                    <a:pos x="88" y="80"/>
                  </a:cxn>
                  <a:cxn ang="0">
                    <a:pos x="81" y="81"/>
                  </a:cxn>
                  <a:cxn ang="0">
                    <a:pos x="0" y="1"/>
                  </a:cxn>
                </a:cxnLst>
                <a:rect l="0" t="0" r="r" b="b"/>
                <a:pathLst>
                  <a:path w="88" h="81">
                    <a:moveTo>
                      <a:pt x="0" y="1"/>
                    </a:moveTo>
                    <a:lnTo>
                      <a:pt x="7" y="0"/>
                    </a:lnTo>
                    <a:lnTo>
                      <a:pt x="88" y="80"/>
                    </a:lnTo>
                    <a:lnTo>
                      <a:pt x="81" y="81"/>
                    </a:lnTo>
                    <a:lnTo>
                      <a:pt x="0" y="1"/>
                    </a:lnTo>
                    <a:close/>
                  </a:path>
                </a:pathLst>
              </a:custGeom>
              <a:solidFill>
                <a:srgbClr val="4183A5"/>
              </a:solidFill>
              <a:ln w="9525">
                <a:noFill/>
                <a:round/>
                <a:headEnd/>
                <a:tailEnd/>
              </a:ln>
            </p:spPr>
            <p:txBody>
              <a:bodyPr/>
              <a:lstStyle/>
              <a:p>
                <a:endParaRPr lang="en-US"/>
              </a:p>
            </p:txBody>
          </p:sp>
          <p:sp>
            <p:nvSpPr>
              <p:cNvPr id="274781" name="Freeform 3421"/>
              <p:cNvSpPr>
                <a:spLocks/>
              </p:cNvSpPr>
              <p:nvPr/>
            </p:nvSpPr>
            <p:spPr bwMode="auto">
              <a:xfrm>
                <a:off x="2108" y="3345"/>
                <a:ext cx="88" cy="82"/>
              </a:xfrm>
              <a:custGeom>
                <a:avLst/>
                <a:gdLst/>
                <a:ahLst/>
                <a:cxnLst>
                  <a:cxn ang="0">
                    <a:pos x="0" y="2"/>
                  </a:cxn>
                  <a:cxn ang="0">
                    <a:pos x="8" y="0"/>
                  </a:cxn>
                  <a:cxn ang="0">
                    <a:pos x="88" y="81"/>
                  </a:cxn>
                  <a:cxn ang="0">
                    <a:pos x="81" y="82"/>
                  </a:cxn>
                  <a:cxn ang="0">
                    <a:pos x="0" y="2"/>
                  </a:cxn>
                </a:cxnLst>
                <a:rect l="0" t="0" r="r" b="b"/>
                <a:pathLst>
                  <a:path w="88" h="82">
                    <a:moveTo>
                      <a:pt x="0" y="2"/>
                    </a:moveTo>
                    <a:lnTo>
                      <a:pt x="8" y="0"/>
                    </a:lnTo>
                    <a:lnTo>
                      <a:pt x="88" y="81"/>
                    </a:lnTo>
                    <a:lnTo>
                      <a:pt x="81" y="82"/>
                    </a:lnTo>
                    <a:lnTo>
                      <a:pt x="0" y="2"/>
                    </a:lnTo>
                    <a:close/>
                  </a:path>
                </a:pathLst>
              </a:custGeom>
              <a:solidFill>
                <a:srgbClr val="4184A6"/>
              </a:solidFill>
              <a:ln w="9525">
                <a:noFill/>
                <a:round/>
                <a:headEnd/>
                <a:tailEnd/>
              </a:ln>
            </p:spPr>
            <p:txBody>
              <a:bodyPr/>
              <a:lstStyle/>
              <a:p>
                <a:endParaRPr lang="en-US"/>
              </a:p>
            </p:txBody>
          </p:sp>
          <p:sp>
            <p:nvSpPr>
              <p:cNvPr id="274782" name="Freeform 3422"/>
              <p:cNvSpPr>
                <a:spLocks/>
              </p:cNvSpPr>
              <p:nvPr/>
            </p:nvSpPr>
            <p:spPr bwMode="auto">
              <a:xfrm>
                <a:off x="2116" y="3340"/>
                <a:ext cx="101" cy="86"/>
              </a:xfrm>
              <a:custGeom>
                <a:avLst/>
                <a:gdLst/>
                <a:ahLst/>
                <a:cxnLst>
                  <a:cxn ang="0">
                    <a:pos x="0" y="5"/>
                  </a:cxn>
                  <a:cxn ang="0">
                    <a:pos x="21" y="0"/>
                  </a:cxn>
                  <a:cxn ang="0">
                    <a:pos x="101" y="81"/>
                  </a:cxn>
                  <a:cxn ang="0">
                    <a:pos x="80" y="86"/>
                  </a:cxn>
                  <a:cxn ang="0">
                    <a:pos x="0" y="5"/>
                  </a:cxn>
                </a:cxnLst>
                <a:rect l="0" t="0" r="r" b="b"/>
                <a:pathLst>
                  <a:path w="101" h="86">
                    <a:moveTo>
                      <a:pt x="0" y="5"/>
                    </a:moveTo>
                    <a:lnTo>
                      <a:pt x="21" y="0"/>
                    </a:lnTo>
                    <a:lnTo>
                      <a:pt x="101" y="81"/>
                    </a:lnTo>
                    <a:lnTo>
                      <a:pt x="80" y="86"/>
                    </a:lnTo>
                    <a:lnTo>
                      <a:pt x="0" y="5"/>
                    </a:lnTo>
                    <a:close/>
                  </a:path>
                </a:pathLst>
              </a:custGeom>
              <a:solidFill>
                <a:srgbClr val="4285A7"/>
              </a:solidFill>
              <a:ln w="9525">
                <a:noFill/>
                <a:round/>
                <a:headEnd/>
                <a:tailEnd/>
              </a:ln>
            </p:spPr>
            <p:txBody>
              <a:bodyPr/>
              <a:lstStyle/>
              <a:p>
                <a:endParaRPr lang="en-US"/>
              </a:p>
            </p:txBody>
          </p:sp>
          <p:sp>
            <p:nvSpPr>
              <p:cNvPr id="274783" name="Line 3423"/>
              <p:cNvSpPr>
                <a:spLocks noChangeShapeType="1"/>
              </p:cNvSpPr>
              <p:nvPr/>
            </p:nvSpPr>
            <p:spPr bwMode="auto">
              <a:xfrm>
                <a:off x="2116" y="3345"/>
                <a:ext cx="80" cy="81"/>
              </a:xfrm>
              <a:prstGeom prst="line">
                <a:avLst/>
              </a:prstGeom>
              <a:noFill/>
              <a:ln w="1588">
                <a:solidFill>
                  <a:srgbClr val="4285A7"/>
                </a:solidFill>
                <a:miter lim="800000"/>
                <a:headEnd/>
                <a:tailEnd/>
              </a:ln>
            </p:spPr>
            <p:txBody>
              <a:bodyPr/>
              <a:lstStyle/>
              <a:p>
                <a:endParaRPr lang="en-US"/>
              </a:p>
            </p:txBody>
          </p:sp>
          <p:sp>
            <p:nvSpPr>
              <p:cNvPr id="274784" name="Freeform 3424"/>
              <p:cNvSpPr>
                <a:spLocks/>
              </p:cNvSpPr>
              <p:nvPr/>
            </p:nvSpPr>
            <p:spPr bwMode="auto">
              <a:xfrm>
                <a:off x="2116" y="3343"/>
                <a:ext cx="91" cy="83"/>
              </a:xfrm>
              <a:custGeom>
                <a:avLst/>
                <a:gdLst/>
                <a:ahLst/>
                <a:cxnLst>
                  <a:cxn ang="0">
                    <a:pos x="0" y="2"/>
                  </a:cxn>
                  <a:cxn ang="0">
                    <a:pos x="10" y="0"/>
                  </a:cxn>
                  <a:cxn ang="0">
                    <a:pos x="91" y="80"/>
                  </a:cxn>
                  <a:cxn ang="0">
                    <a:pos x="80" y="83"/>
                  </a:cxn>
                  <a:cxn ang="0">
                    <a:pos x="0" y="2"/>
                  </a:cxn>
                </a:cxnLst>
                <a:rect l="0" t="0" r="r" b="b"/>
                <a:pathLst>
                  <a:path w="91" h="83">
                    <a:moveTo>
                      <a:pt x="0" y="2"/>
                    </a:moveTo>
                    <a:lnTo>
                      <a:pt x="10" y="0"/>
                    </a:lnTo>
                    <a:lnTo>
                      <a:pt x="91" y="80"/>
                    </a:lnTo>
                    <a:lnTo>
                      <a:pt x="80" y="83"/>
                    </a:lnTo>
                    <a:lnTo>
                      <a:pt x="0" y="2"/>
                    </a:lnTo>
                    <a:close/>
                  </a:path>
                </a:pathLst>
              </a:custGeom>
              <a:solidFill>
                <a:srgbClr val="4285A7"/>
              </a:solidFill>
              <a:ln w="9525">
                <a:noFill/>
                <a:round/>
                <a:headEnd/>
                <a:tailEnd/>
              </a:ln>
            </p:spPr>
            <p:txBody>
              <a:bodyPr/>
              <a:lstStyle/>
              <a:p>
                <a:endParaRPr lang="en-US"/>
              </a:p>
            </p:txBody>
          </p:sp>
          <p:sp>
            <p:nvSpPr>
              <p:cNvPr id="274785" name="Freeform 3425"/>
              <p:cNvSpPr>
                <a:spLocks/>
              </p:cNvSpPr>
              <p:nvPr/>
            </p:nvSpPr>
            <p:spPr bwMode="auto">
              <a:xfrm>
                <a:off x="2126" y="3340"/>
                <a:ext cx="91" cy="83"/>
              </a:xfrm>
              <a:custGeom>
                <a:avLst/>
                <a:gdLst/>
                <a:ahLst/>
                <a:cxnLst>
                  <a:cxn ang="0">
                    <a:pos x="0" y="3"/>
                  </a:cxn>
                  <a:cxn ang="0">
                    <a:pos x="11" y="0"/>
                  </a:cxn>
                  <a:cxn ang="0">
                    <a:pos x="91" y="81"/>
                  </a:cxn>
                  <a:cxn ang="0">
                    <a:pos x="81" y="83"/>
                  </a:cxn>
                  <a:cxn ang="0">
                    <a:pos x="0" y="3"/>
                  </a:cxn>
                </a:cxnLst>
                <a:rect l="0" t="0" r="r" b="b"/>
                <a:pathLst>
                  <a:path w="91" h="83">
                    <a:moveTo>
                      <a:pt x="0" y="3"/>
                    </a:moveTo>
                    <a:lnTo>
                      <a:pt x="11" y="0"/>
                    </a:lnTo>
                    <a:lnTo>
                      <a:pt x="91" y="81"/>
                    </a:lnTo>
                    <a:lnTo>
                      <a:pt x="81" y="83"/>
                    </a:lnTo>
                    <a:lnTo>
                      <a:pt x="0" y="3"/>
                    </a:lnTo>
                    <a:close/>
                  </a:path>
                </a:pathLst>
              </a:custGeom>
              <a:solidFill>
                <a:srgbClr val="4286A8"/>
              </a:solidFill>
              <a:ln w="9525">
                <a:noFill/>
                <a:round/>
                <a:headEnd/>
                <a:tailEnd/>
              </a:ln>
            </p:spPr>
            <p:txBody>
              <a:bodyPr/>
              <a:lstStyle/>
              <a:p>
                <a:endParaRPr lang="en-US"/>
              </a:p>
            </p:txBody>
          </p:sp>
          <p:sp>
            <p:nvSpPr>
              <p:cNvPr id="274786" name="Freeform 3426"/>
              <p:cNvSpPr>
                <a:spLocks/>
              </p:cNvSpPr>
              <p:nvPr/>
            </p:nvSpPr>
            <p:spPr bwMode="auto">
              <a:xfrm>
                <a:off x="2137" y="3335"/>
                <a:ext cx="101" cy="86"/>
              </a:xfrm>
              <a:custGeom>
                <a:avLst/>
                <a:gdLst/>
                <a:ahLst/>
                <a:cxnLst>
                  <a:cxn ang="0">
                    <a:pos x="0" y="5"/>
                  </a:cxn>
                  <a:cxn ang="0">
                    <a:pos x="21" y="0"/>
                  </a:cxn>
                  <a:cxn ang="0">
                    <a:pos x="101" y="81"/>
                  </a:cxn>
                  <a:cxn ang="0">
                    <a:pos x="80" y="86"/>
                  </a:cxn>
                  <a:cxn ang="0">
                    <a:pos x="0" y="5"/>
                  </a:cxn>
                </a:cxnLst>
                <a:rect l="0" t="0" r="r" b="b"/>
                <a:pathLst>
                  <a:path w="101" h="86">
                    <a:moveTo>
                      <a:pt x="0" y="5"/>
                    </a:moveTo>
                    <a:lnTo>
                      <a:pt x="21" y="0"/>
                    </a:lnTo>
                    <a:lnTo>
                      <a:pt x="101" y="81"/>
                    </a:lnTo>
                    <a:lnTo>
                      <a:pt x="80" y="86"/>
                    </a:lnTo>
                    <a:lnTo>
                      <a:pt x="0" y="5"/>
                    </a:lnTo>
                    <a:close/>
                  </a:path>
                </a:pathLst>
              </a:custGeom>
              <a:solidFill>
                <a:srgbClr val="4387A9"/>
              </a:solidFill>
              <a:ln w="9525">
                <a:noFill/>
                <a:round/>
                <a:headEnd/>
                <a:tailEnd/>
              </a:ln>
            </p:spPr>
            <p:txBody>
              <a:bodyPr/>
              <a:lstStyle/>
              <a:p>
                <a:endParaRPr lang="en-US"/>
              </a:p>
            </p:txBody>
          </p:sp>
          <p:sp>
            <p:nvSpPr>
              <p:cNvPr id="274787" name="Line 3427"/>
              <p:cNvSpPr>
                <a:spLocks noChangeShapeType="1"/>
              </p:cNvSpPr>
              <p:nvPr/>
            </p:nvSpPr>
            <p:spPr bwMode="auto">
              <a:xfrm>
                <a:off x="2137" y="3340"/>
                <a:ext cx="80" cy="81"/>
              </a:xfrm>
              <a:prstGeom prst="line">
                <a:avLst/>
              </a:prstGeom>
              <a:noFill/>
              <a:ln w="1588">
                <a:solidFill>
                  <a:srgbClr val="4387A9"/>
                </a:solidFill>
                <a:miter lim="800000"/>
                <a:headEnd/>
                <a:tailEnd/>
              </a:ln>
            </p:spPr>
            <p:txBody>
              <a:bodyPr/>
              <a:lstStyle/>
              <a:p>
                <a:endParaRPr lang="en-US"/>
              </a:p>
            </p:txBody>
          </p:sp>
          <p:sp>
            <p:nvSpPr>
              <p:cNvPr id="274788" name="Freeform 3428"/>
              <p:cNvSpPr>
                <a:spLocks/>
              </p:cNvSpPr>
              <p:nvPr/>
            </p:nvSpPr>
            <p:spPr bwMode="auto">
              <a:xfrm>
                <a:off x="2137" y="3339"/>
                <a:ext cx="87" cy="82"/>
              </a:xfrm>
              <a:custGeom>
                <a:avLst/>
                <a:gdLst/>
                <a:ahLst/>
                <a:cxnLst>
                  <a:cxn ang="0">
                    <a:pos x="0" y="1"/>
                  </a:cxn>
                  <a:cxn ang="0">
                    <a:pos x="7" y="0"/>
                  </a:cxn>
                  <a:cxn ang="0">
                    <a:pos x="87" y="80"/>
                  </a:cxn>
                  <a:cxn ang="0">
                    <a:pos x="80" y="82"/>
                  </a:cxn>
                  <a:cxn ang="0">
                    <a:pos x="0" y="1"/>
                  </a:cxn>
                </a:cxnLst>
                <a:rect l="0" t="0" r="r" b="b"/>
                <a:pathLst>
                  <a:path w="87" h="82">
                    <a:moveTo>
                      <a:pt x="0" y="1"/>
                    </a:moveTo>
                    <a:lnTo>
                      <a:pt x="7" y="0"/>
                    </a:lnTo>
                    <a:lnTo>
                      <a:pt x="87" y="80"/>
                    </a:lnTo>
                    <a:lnTo>
                      <a:pt x="80" y="82"/>
                    </a:lnTo>
                    <a:lnTo>
                      <a:pt x="0" y="1"/>
                    </a:lnTo>
                    <a:close/>
                  </a:path>
                </a:pathLst>
              </a:custGeom>
              <a:solidFill>
                <a:srgbClr val="4387A9"/>
              </a:solidFill>
              <a:ln w="9525">
                <a:noFill/>
                <a:round/>
                <a:headEnd/>
                <a:tailEnd/>
              </a:ln>
            </p:spPr>
            <p:txBody>
              <a:bodyPr/>
              <a:lstStyle/>
              <a:p>
                <a:endParaRPr lang="en-US"/>
              </a:p>
            </p:txBody>
          </p:sp>
          <p:sp>
            <p:nvSpPr>
              <p:cNvPr id="274789" name="Freeform 3429"/>
              <p:cNvSpPr>
                <a:spLocks/>
              </p:cNvSpPr>
              <p:nvPr/>
            </p:nvSpPr>
            <p:spPr bwMode="auto">
              <a:xfrm>
                <a:off x="2144" y="3337"/>
                <a:ext cx="87" cy="82"/>
              </a:xfrm>
              <a:custGeom>
                <a:avLst/>
                <a:gdLst/>
                <a:ahLst/>
                <a:cxnLst>
                  <a:cxn ang="0">
                    <a:pos x="0" y="2"/>
                  </a:cxn>
                  <a:cxn ang="0">
                    <a:pos x="6" y="0"/>
                  </a:cxn>
                  <a:cxn ang="0">
                    <a:pos x="87" y="80"/>
                  </a:cxn>
                  <a:cxn ang="0">
                    <a:pos x="80" y="82"/>
                  </a:cxn>
                  <a:cxn ang="0">
                    <a:pos x="0" y="2"/>
                  </a:cxn>
                </a:cxnLst>
                <a:rect l="0" t="0" r="r" b="b"/>
                <a:pathLst>
                  <a:path w="87" h="82">
                    <a:moveTo>
                      <a:pt x="0" y="2"/>
                    </a:moveTo>
                    <a:lnTo>
                      <a:pt x="6" y="0"/>
                    </a:lnTo>
                    <a:lnTo>
                      <a:pt x="87" y="80"/>
                    </a:lnTo>
                    <a:lnTo>
                      <a:pt x="80" y="82"/>
                    </a:lnTo>
                    <a:lnTo>
                      <a:pt x="0" y="2"/>
                    </a:lnTo>
                    <a:close/>
                  </a:path>
                </a:pathLst>
              </a:custGeom>
              <a:solidFill>
                <a:srgbClr val="4387AA"/>
              </a:solidFill>
              <a:ln w="9525">
                <a:noFill/>
                <a:round/>
                <a:headEnd/>
                <a:tailEnd/>
              </a:ln>
            </p:spPr>
            <p:txBody>
              <a:bodyPr/>
              <a:lstStyle/>
              <a:p>
                <a:endParaRPr lang="en-US"/>
              </a:p>
            </p:txBody>
          </p:sp>
          <p:sp>
            <p:nvSpPr>
              <p:cNvPr id="274790" name="Freeform 3430"/>
              <p:cNvSpPr>
                <a:spLocks/>
              </p:cNvSpPr>
              <p:nvPr/>
            </p:nvSpPr>
            <p:spPr bwMode="auto">
              <a:xfrm>
                <a:off x="2150" y="3335"/>
                <a:ext cx="88" cy="82"/>
              </a:xfrm>
              <a:custGeom>
                <a:avLst/>
                <a:gdLst/>
                <a:ahLst/>
                <a:cxnLst>
                  <a:cxn ang="0">
                    <a:pos x="0" y="2"/>
                  </a:cxn>
                  <a:cxn ang="0">
                    <a:pos x="8" y="0"/>
                  </a:cxn>
                  <a:cxn ang="0">
                    <a:pos x="88" y="81"/>
                  </a:cxn>
                  <a:cxn ang="0">
                    <a:pos x="81" y="82"/>
                  </a:cxn>
                  <a:cxn ang="0">
                    <a:pos x="0" y="2"/>
                  </a:cxn>
                </a:cxnLst>
                <a:rect l="0" t="0" r="r" b="b"/>
                <a:pathLst>
                  <a:path w="88" h="82">
                    <a:moveTo>
                      <a:pt x="0" y="2"/>
                    </a:moveTo>
                    <a:lnTo>
                      <a:pt x="8" y="0"/>
                    </a:lnTo>
                    <a:lnTo>
                      <a:pt x="88" y="81"/>
                    </a:lnTo>
                    <a:lnTo>
                      <a:pt x="81" y="82"/>
                    </a:lnTo>
                    <a:lnTo>
                      <a:pt x="0" y="2"/>
                    </a:lnTo>
                    <a:close/>
                  </a:path>
                </a:pathLst>
              </a:custGeom>
              <a:solidFill>
                <a:srgbClr val="4388AB"/>
              </a:solidFill>
              <a:ln w="9525">
                <a:noFill/>
                <a:round/>
                <a:headEnd/>
                <a:tailEnd/>
              </a:ln>
            </p:spPr>
            <p:txBody>
              <a:bodyPr/>
              <a:lstStyle/>
              <a:p>
                <a:endParaRPr lang="en-US"/>
              </a:p>
            </p:txBody>
          </p:sp>
          <p:sp>
            <p:nvSpPr>
              <p:cNvPr id="274791" name="Freeform 3431"/>
              <p:cNvSpPr>
                <a:spLocks/>
              </p:cNvSpPr>
              <p:nvPr/>
            </p:nvSpPr>
            <p:spPr bwMode="auto">
              <a:xfrm>
                <a:off x="2158" y="3329"/>
                <a:ext cx="100" cy="87"/>
              </a:xfrm>
              <a:custGeom>
                <a:avLst/>
                <a:gdLst/>
                <a:ahLst/>
                <a:cxnLst>
                  <a:cxn ang="0">
                    <a:pos x="0" y="6"/>
                  </a:cxn>
                  <a:cxn ang="0">
                    <a:pos x="20" y="0"/>
                  </a:cxn>
                  <a:cxn ang="0">
                    <a:pos x="100" y="80"/>
                  </a:cxn>
                  <a:cxn ang="0">
                    <a:pos x="80" y="87"/>
                  </a:cxn>
                  <a:cxn ang="0">
                    <a:pos x="0" y="6"/>
                  </a:cxn>
                </a:cxnLst>
                <a:rect l="0" t="0" r="r" b="b"/>
                <a:pathLst>
                  <a:path w="100" h="87">
                    <a:moveTo>
                      <a:pt x="0" y="6"/>
                    </a:moveTo>
                    <a:lnTo>
                      <a:pt x="20" y="0"/>
                    </a:lnTo>
                    <a:lnTo>
                      <a:pt x="100" y="80"/>
                    </a:lnTo>
                    <a:lnTo>
                      <a:pt x="80" y="87"/>
                    </a:lnTo>
                    <a:lnTo>
                      <a:pt x="0" y="6"/>
                    </a:lnTo>
                    <a:close/>
                  </a:path>
                </a:pathLst>
              </a:custGeom>
              <a:solidFill>
                <a:srgbClr val="4489AC"/>
              </a:solidFill>
              <a:ln w="9525">
                <a:noFill/>
                <a:round/>
                <a:headEnd/>
                <a:tailEnd/>
              </a:ln>
            </p:spPr>
            <p:txBody>
              <a:bodyPr/>
              <a:lstStyle/>
              <a:p>
                <a:endParaRPr lang="en-US"/>
              </a:p>
            </p:txBody>
          </p:sp>
          <p:sp>
            <p:nvSpPr>
              <p:cNvPr id="274792" name="Line 3432"/>
              <p:cNvSpPr>
                <a:spLocks noChangeShapeType="1"/>
              </p:cNvSpPr>
              <p:nvPr/>
            </p:nvSpPr>
            <p:spPr bwMode="auto">
              <a:xfrm>
                <a:off x="2158" y="3335"/>
                <a:ext cx="80" cy="81"/>
              </a:xfrm>
              <a:prstGeom prst="line">
                <a:avLst/>
              </a:prstGeom>
              <a:noFill/>
              <a:ln w="1588">
                <a:solidFill>
                  <a:srgbClr val="4489AC"/>
                </a:solidFill>
                <a:miter lim="800000"/>
                <a:headEnd/>
                <a:tailEnd/>
              </a:ln>
            </p:spPr>
            <p:txBody>
              <a:bodyPr/>
              <a:lstStyle/>
              <a:p>
                <a:endParaRPr lang="en-US"/>
              </a:p>
            </p:txBody>
          </p:sp>
          <p:sp>
            <p:nvSpPr>
              <p:cNvPr id="274793" name="Freeform 3433"/>
              <p:cNvSpPr>
                <a:spLocks/>
              </p:cNvSpPr>
              <p:nvPr/>
            </p:nvSpPr>
            <p:spPr bwMode="auto">
              <a:xfrm>
                <a:off x="2158" y="3332"/>
                <a:ext cx="90" cy="84"/>
              </a:xfrm>
              <a:custGeom>
                <a:avLst/>
                <a:gdLst/>
                <a:ahLst/>
                <a:cxnLst>
                  <a:cxn ang="0">
                    <a:pos x="0" y="3"/>
                  </a:cxn>
                  <a:cxn ang="0">
                    <a:pos x="10" y="0"/>
                  </a:cxn>
                  <a:cxn ang="0">
                    <a:pos x="90" y="80"/>
                  </a:cxn>
                  <a:cxn ang="0">
                    <a:pos x="80" y="84"/>
                  </a:cxn>
                  <a:cxn ang="0">
                    <a:pos x="0" y="3"/>
                  </a:cxn>
                </a:cxnLst>
                <a:rect l="0" t="0" r="r" b="b"/>
                <a:pathLst>
                  <a:path w="90" h="84">
                    <a:moveTo>
                      <a:pt x="0" y="3"/>
                    </a:moveTo>
                    <a:lnTo>
                      <a:pt x="10" y="0"/>
                    </a:lnTo>
                    <a:lnTo>
                      <a:pt x="90" y="80"/>
                    </a:lnTo>
                    <a:lnTo>
                      <a:pt x="80" y="84"/>
                    </a:lnTo>
                    <a:lnTo>
                      <a:pt x="0" y="3"/>
                    </a:lnTo>
                    <a:close/>
                  </a:path>
                </a:pathLst>
              </a:custGeom>
              <a:solidFill>
                <a:srgbClr val="4489AC"/>
              </a:solidFill>
              <a:ln w="9525">
                <a:noFill/>
                <a:round/>
                <a:headEnd/>
                <a:tailEnd/>
              </a:ln>
            </p:spPr>
            <p:txBody>
              <a:bodyPr/>
              <a:lstStyle/>
              <a:p>
                <a:endParaRPr lang="en-US"/>
              </a:p>
            </p:txBody>
          </p:sp>
          <p:sp>
            <p:nvSpPr>
              <p:cNvPr id="274794" name="Freeform 3434"/>
              <p:cNvSpPr>
                <a:spLocks/>
              </p:cNvSpPr>
              <p:nvPr/>
            </p:nvSpPr>
            <p:spPr bwMode="auto">
              <a:xfrm>
                <a:off x="2168" y="3329"/>
                <a:ext cx="90" cy="83"/>
              </a:xfrm>
              <a:custGeom>
                <a:avLst/>
                <a:gdLst/>
                <a:ahLst/>
                <a:cxnLst>
                  <a:cxn ang="0">
                    <a:pos x="0" y="3"/>
                  </a:cxn>
                  <a:cxn ang="0">
                    <a:pos x="10" y="0"/>
                  </a:cxn>
                  <a:cxn ang="0">
                    <a:pos x="90" y="80"/>
                  </a:cxn>
                  <a:cxn ang="0">
                    <a:pos x="80" y="83"/>
                  </a:cxn>
                  <a:cxn ang="0">
                    <a:pos x="0" y="3"/>
                  </a:cxn>
                </a:cxnLst>
                <a:rect l="0" t="0" r="r" b="b"/>
                <a:pathLst>
                  <a:path w="90" h="83">
                    <a:moveTo>
                      <a:pt x="0" y="3"/>
                    </a:moveTo>
                    <a:lnTo>
                      <a:pt x="10" y="0"/>
                    </a:lnTo>
                    <a:lnTo>
                      <a:pt x="90" y="80"/>
                    </a:lnTo>
                    <a:lnTo>
                      <a:pt x="80" y="83"/>
                    </a:lnTo>
                    <a:lnTo>
                      <a:pt x="0" y="3"/>
                    </a:lnTo>
                    <a:close/>
                  </a:path>
                </a:pathLst>
              </a:custGeom>
              <a:solidFill>
                <a:srgbClr val="448AAD"/>
              </a:solidFill>
              <a:ln w="9525">
                <a:noFill/>
                <a:round/>
                <a:headEnd/>
                <a:tailEnd/>
              </a:ln>
            </p:spPr>
            <p:txBody>
              <a:bodyPr/>
              <a:lstStyle/>
              <a:p>
                <a:endParaRPr lang="en-US"/>
              </a:p>
            </p:txBody>
          </p:sp>
          <p:sp>
            <p:nvSpPr>
              <p:cNvPr id="274795" name="Freeform 3435"/>
              <p:cNvSpPr>
                <a:spLocks/>
              </p:cNvSpPr>
              <p:nvPr/>
            </p:nvSpPr>
            <p:spPr bwMode="auto">
              <a:xfrm>
                <a:off x="2178" y="3322"/>
                <a:ext cx="100" cy="87"/>
              </a:xfrm>
              <a:custGeom>
                <a:avLst/>
                <a:gdLst/>
                <a:ahLst/>
                <a:cxnLst>
                  <a:cxn ang="0">
                    <a:pos x="0" y="7"/>
                  </a:cxn>
                  <a:cxn ang="0">
                    <a:pos x="19" y="0"/>
                  </a:cxn>
                  <a:cxn ang="0">
                    <a:pos x="100" y="81"/>
                  </a:cxn>
                  <a:cxn ang="0">
                    <a:pos x="80" y="87"/>
                  </a:cxn>
                  <a:cxn ang="0">
                    <a:pos x="0" y="7"/>
                  </a:cxn>
                </a:cxnLst>
                <a:rect l="0" t="0" r="r" b="b"/>
                <a:pathLst>
                  <a:path w="100" h="87">
                    <a:moveTo>
                      <a:pt x="0" y="7"/>
                    </a:moveTo>
                    <a:lnTo>
                      <a:pt x="19" y="0"/>
                    </a:lnTo>
                    <a:lnTo>
                      <a:pt x="100" y="81"/>
                    </a:lnTo>
                    <a:lnTo>
                      <a:pt x="80" y="87"/>
                    </a:lnTo>
                    <a:lnTo>
                      <a:pt x="0" y="7"/>
                    </a:lnTo>
                    <a:close/>
                  </a:path>
                </a:pathLst>
              </a:custGeom>
              <a:solidFill>
                <a:srgbClr val="458BAE"/>
              </a:solidFill>
              <a:ln w="9525">
                <a:noFill/>
                <a:round/>
                <a:headEnd/>
                <a:tailEnd/>
              </a:ln>
            </p:spPr>
            <p:txBody>
              <a:bodyPr/>
              <a:lstStyle/>
              <a:p>
                <a:endParaRPr lang="en-US"/>
              </a:p>
            </p:txBody>
          </p:sp>
          <p:sp>
            <p:nvSpPr>
              <p:cNvPr id="274796" name="Line 3436"/>
              <p:cNvSpPr>
                <a:spLocks noChangeShapeType="1"/>
              </p:cNvSpPr>
              <p:nvPr/>
            </p:nvSpPr>
            <p:spPr bwMode="auto">
              <a:xfrm>
                <a:off x="2178" y="3329"/>
                <a:ext cx="80" cy="80"/>
              </a:xfrm>
              <a:prstGeom prst="line">
                <a:avLst/>
              </a:prstGeom>
              <a:noFill/>
              <a:ln w="1588">
                <a:solidFill>
                  <a:srgbClr val="458BAE"/>
                </a:solidFill>
                <a:miter lim="800000"/>
                <a:headEnd/>
                <a:tailEnd/>
              </a:ln>
            </p:spPr>
            <p:txBody>
              <a:bodyPr/>
              <a:lstStyle/>
              <a:p>
                <a:endParaRPr lang="en-US"/>
              </a:p>
            </p:txBody>
          </p:sp>
          <p:sp>
            <p:nvSpPr>
              <p:cNvPr id="274797" name="Freeform 3437"/>
              <p:cNvSpPr>
                <a:spLocks/>
              </p:cNvSpPr>
              <p:nvPr/>
            </p:nvSpPr>
            <p:spPr bwMode="auto">
              <a:xfrm>
                <a:off x="2178" y="3327"/>
                <a:ext cx="87" cy="82"/>
              </a:xfrm>
              <a:custGeom>
                <a:avLst/>
                <a:gdLst/>
                <a:ahLst/>
                <a:cxnLst>
                  <a:cxn ang="0">
                    <a:pos x="0" y="2"/>
                  </a:cxn>
                  <a:cxn ang="0">
                    <a:pos x="6" y="0"/>
                  </a:cxn>
                  <a:cxn ang="0">
                    <a:pos x="87" y="80"/>
                  </a:cxn>
                  <a:cxn ang="0">
                    <a:pos x="80" y="82"/>
                  </a:cxn>
                  <a:cxn ang="0">
                    <a:pos x="0" y="2"/>
                  </a:cxn>
                </a:cxnLst>
                <a:rect l="0" t="0" r="r" b="b"/>
                <a:pathLst>
                  <a:path w="87" h="82">
                    <a:moveTo>
                      <a:pt x="0" y="2"/>
                    </a:moveTo>
                    <a:lnTo>
                      <a:pt x="6" y="0"/>
                    </a:lnTo>
                    <a:lnTo>
                      <a:pt x="87" y="80"/>
                    </a:lnTo>
                    <a:lnTo>
                      <a:pt x="80" y="82"/>
                    </a:lnTo>
                    <a:lnTo>
                      <a:pt x="0" y="2"/>
                    </a:lnTo>
                    <a:close/>
                  </a:path>
                </a:pathLst>
              </a:custGeom>
              <a:solidFill>
                <a:srgbClr val="458BAE"/>
              </a:solidFill>
              <a:ln w="9525">
                <a:noFill/>
                <a:round/>
                <a:headEnd/>
                <a:tailEnd/>
              </a:ln>
            </p:spPr>
            <p:txBody>
              <a:bodyPr/>
              <a:lstStyle/>
              <a:p>
                <a:endParaRPr lang="en-US"/>
              </a:p>
            </p:txBody>
          </p:sp>
          <p:sp>
            <p:nvSpPr>
              <p:cNvPr id="274798" name="Freeform 3438"/>
              <p:cNvSpPr>
                <a:spLocks/>
              </p:cNvSpPr>
              <p:nvPr/>
            </p:nvSpPr>
            <p:spPr bwMode="auto">
              <a:xfrm>
                <a:off x="2184" y="3324"/>
                <a:ext cx="87" cy="83"/>
              </a:xfrm>
              <a:custGeom>
                <a:avLst/>
                <a:gdLst/>
                <a:ahLst/>
                <a:cxnLst>
                  <a:cxn ang="0">
                    <a:pos x="0" y="3"/>
                  </a:cxn>
                  <a:cxn ang="0">
                    <a:pos x="7" y="0"/>
                  </a:cxn>
                  <a:cxn ang="0">
                    <a:pos x="87" y="81"/>
                  </a:cxn>
                  <a:cxn ang="0">
                    <a:pos x="81" y="83"/>
                  </a:cxn>
                  <a:cxn ang="0">
                    <a:pos x="0" y="3"/>
                  </a:cxn>
                </a:cxnLst>
                <a:rect l="0" t="0" r="r" b="b"/>
                <a:pathLst>
                  <a:path w="87" h="83">
                    <a:moveTo>
                      <a:pt x="0" y="3"/>
                    </a:moveTo>
                    <a:lnTo>
                      <a:pt x="7" y="0"/>
                    </a:lnTo>
                    <a:lnTo>
                      <a:pt x="87" y="81"/>
                    </a:lnTo>
                    <a:lnTo>
                      <a:pt x="81" y="83"/>
                    </a:lnTo>
                    <a:lnTo>
                      <a:pt x="0" y="3"/>
                    </a:lnTo>
                    <a:close/>
                  </a:path>
                </a:pathLst>
              </a:custGeom>
              <a:solidFill>
                <a:srgbClr val="458BAF"/>
              </a:solidFill>
              <a:ln w="9525">
                <a:noFill/>
                <a:round/>
                <a:headEnd/>
                <a:tailEnd/>
              </a:ln>
            </p:spPr>
            <p:txBody>
              <a:bodyPr/>
              <a:lstStyle/>
              <a:p>
                <a:endParaRPr lang="en-US"/>
              </a:p>
            </p:txBody>
          </p:sp>
          <p:sp>
            <p:nvSpPr>
              <p:cNvPr id="274799" name="Freeform 3439"/>
              <p:cNvSpPr>
                <a:spLocks/>
              </p:cNvSpPr>
              <p:nvPr/>
            </p:nvSpPr>
            <p:spPr bwMode="auto">
              <a:xfrm>
                <a:off x="2191" y="3322"/>
                <a:ext cx="87" cy="83"/>
              </a:xfrm>
              <a:custGeom>
                <a:avLst/>
                <a:gdLst/>
                <a:ahLst/>
                <a:cxnLst>
                  <a:cxn ang="0">
                    <a:pos x="0" y="2"/>
                  </a:cxn>
                  <a:cxn ang="0">
                    <a:pos x="6" y="0"/>
                  </a:cxn>
                  <a:cxn ang="0">
                    <a:pos x="87" y="81"/>
                  </a:cxn>
                  <a:cxn ang="0">
                    <a:pos x="80" y="83"/>
                  </a:cxn>
                  <a:cxn ang="0">
                    <a:pos x="0" y="2"/>
                  </a:cxn>
                </a:cxnLst>
                <a:rect l="0" t="0" r="r" b="b"/>
                <a:pathLst>
                  <a:path w="87" h="83">
                    <a:moveTo>
                      <a:pt x="0" y="2"/>
                    </a:moveTo>
                    <a:lnTo>
                      <a:pt x="6" y="0"/>
                    </a:lnTo>
                    <a:lnTo>
                      <a:pt x="87" y="81"/>
                    </a:lnTo>
                    <a:lnTo>
                      <a:pt x="80" y="83"/>
                    </a:lnTo>
                    <a:lnTo>
                      <a:pt x="0" y="2"/>
                    </a:lnTo>
                    <a:close/>
                  </a:path>
                </a:pathLst>
              </a:custGeom>
              <a:solidFill>
                <a:srgbClr val="458CB0"/>
              </a:solidFill>
              <a:ln w="9525">
                <a:noFill/>
                <a:round/>
                <a:headEnd/>
                <a:tailEnd/>
              </a:ln>
            </p:spPr>
            <p:txBody>
              <a:bodyPr/>
              <a:lstStyle/>
              <a:p>
                <a:endParaRPr lang="en-US"/>
              </a:p>
            </p:txBody>
          </p:sp>
          <p:sp>
            <p:nvSpPr>
              <p:cNvPr id="274800" name="Freeform 3440"/>
              <p:cNvSpPr>
                <a:spLocks/>
              </p:cNvSpPr>
              <p:nvPr/>
            </p:nvSpPr>
            <p:spPr bwMode="auto">
              <a:xfrm>
                <a:off x="2197" y="3315"/>
                <a:ext cx="100" cy="88"/>
              </a:xfrm>
              <a:custGeom>
                <a:avLst/>
                <a:gdLst/>
                <a:ahLst/>
                <a:cxnLst>
                  <a:cxn ang="0">
                    <a:pos x="0" y="7"/>
                  </a:cxn>
                  <a:cxn ang="0">
                    <a:pos x="19" y="0"/>
                  </a:cxn>
                  <a:cxn ang="0">
                    <a:pos x="100" y="80"/>
                  </a:cxn>
                  <a:cxn ang="0">
                    <a:pos x="81" y="88"/>
                  </a:cxn>
                  <a:cxn ang="0">
                    <a:pos x="0" y="7"/>
                  </a:cxn>
                </a:cxnLst>
                <a:rect l="0" t="0" r="r" b="b"/>
                <a:pathLst>
                  <a:path w="100" h="88">
                    <a:moveTo>
                      <a:pt x="0" y="7"/>
                    </a:moveTo>
                    <a:lnTo>
                      <a:pt x="19" y="0"/>
                    </a:lnTo>
                    <a:lnTo>
                      <a:pt x="100" y="80"/>
                    </a:lnTo>
                    <a:lnTo>
                      <a:pt x="81" y="88"/>
                    </a:lnTo>
                    <a:lnTo>
                      <a:pt x="0" y="7"/>
                    </a:lnTo>
                    <a:close/>
                  </a:path>
                </a:pathLst>
              </a:custGeom>
              <a:solidFill>
                <a:srgbClr val="468DB1"/>
              </a:solidFill>
              <a:ln w="9525">
                <a:noFill/>
                <a:round/>
                <a:headEnd/>
                <a:tailEnd/>
              </a:ln>
            </p:spPr>
            <p:txBody>
              <a:bodyPr/>
              <a:lstStyle/>
              <a:p>
                <a:endParaRPr lang="en-US"/>
              </a:p>
            </p:txBody>
          </p:sp>
          <p:sp>
            <p:nvSpPr>
              <p:cNvPr id="274801" name="Line 3441"/>
              <p:cNvSpPr>
                <a:spLocks noChangeShapeType="1"/>
              </p:cNvSpPr>
              <p:nvPr/>
            </p:nvSpPr>
            <p:spPr bwMode="auto">
              <a:xfrm>
                <a:off x="2197" y="3322"/>
                <a:ext cx="81" cy="81"/>
              </a:xfrm>
              <a:prstGeom prst="line">
                <a:avLst/>
              </a:prstGeom>
              <a:noFill/>
              <a:ln w="1588">
                <a:solidFill>
                  <a:srgbClr val="468DB1"/>
                </a:solidFill>
                <a:miter lim="800000"/>
                <a:headEnd/>
                <a:tailEnd/>
              </a:ln>
            </p:spPr>
            <p:txBody>
              <a:bodyPr/>
              <a:lstStyle/>
              <a:p>
                <a:endParaRPr lang="en-US"/>
              </a:p>
            </p:txBody>
          </p:sp>
          <p:sp>
            <p:nvSpPr>
              <p:cNvPr id="274802" name="Freeform 3442"/>
              <p:cNvSpPr>
                <a:spLocks/>
              </p:cNvSpPr>
              <p:nvPr/>
            </p:nvSpPr>
            <p:spPr bwMode="auto">
              <a:xfrm>
                <a:off x="2197" y="3318"/>
                <a:ext cx="90" cy="85"/>
              </a:xfrm>
              <a:custGeom>
                <a:avLst/>
                <a:gdLst/>
                <a:ahLst/>
                <a:cxnLst>
                  <a:cxn ang="0">
                    <a:pos x="0" y="4"/>
                  </a:cxn>
                  <a:cxn ang="0">
                    <a:pos x="10" y="0"/>
                  </a:cxn>
                  <a:cxn ang="0">
                    <a:pos x="90" y="81"/>
                  </a:cxn>
                  <a:cxn ang="0">
                    <a:pos x="81" y="85"/>
                  </a:cxn>
                  <a:cxn ang="0">
                    <a:pos x="0" y="4"/>
                  </a:cxn>
                </a:cxnLst>
                <a:rect l="0" t="0" r="r" b="b"/>
                <a:pathLst>
                  <a:path w="90" h="85">
                    <a:moveTo>
                      <a:pt x="0" y="4"/>
                    </a:moveTo>
                    <a:lnTo>
                      <a:pt x="10" y="0"/>
                    </a:lnTo>
                    <a:lnTo>
                      <a:pt x="90" y="81"/>
                    </a:lnTo>
                    <a:lnTo>
                      <a:pt x="81" y="85"/>
                    </a:lnTo>
                    <a:lnTo>
                      <a:pt x="0" y="4"/>
                    </a:lnTo>
                    <a:close/>
                  </a:path>
                </a:pathLst>
              </a:custGeom>
              <a:solidFill>
                <a:srgbClr val="468DB1"/>
              </a:solidFill>
              <a:ln w="9525">
                <a:noFill/>
                <a:round/>
                <a:headEnd/>
                <a:tailEnd/>
              </a:ln>
            </p:spPr>
            <p:txBody>
              <a:bodyPr/>
              <a:lstStyle/>
              <a:p>
                <a:endParaRPr lang="en-US"/>
              </a:p>
            </p:txBody>
          </p:sp>
          <p:sp>
            <p:nvSpPr>
              <p:cNvPr id="274803" name="Freeform 3443"/>
              <p:cNvSpPr>
                <a:spLocks/>
              </p:cNvSpPr>
              <p:nvPr/>
            </p:nvSpPr>
            <p:spPr bwMode="auto">
              <a:xfrm>
                <a:off x="2207" y="3315"/>
                <a:ext cx="90" cy="84"/>
              </a:xfrm>
              <a:custGeom>
                <a:avLst/>
                <a:gdLst/>
                <a:ahLst/>
                <a:cxnLst>
                  <a:cxn ang="0">
                    <a:pos x="0" y="3"/>
                  </a:cxn>
                  <a:cxn ang="0">
                    <a:pos x="9" y="0"/>
                  </a:cxn>
                  <a:cxn ang="0">
                    <a:pos x="90" y="80"/>
                  </a:cxn>
                  <a:cxn ang="0">
                    <a:pos x="80" y="84"/>
                  </a:cxn>
                  <a:cxn ang="0">
                    <a:pos x="0" y="3"/>
                  </a:cxn>
                </a:cxnLst>
                <a:rect l="0" t="0" r="r" b="b"/>
                <a:pathLst>
                  <a:path w="90" h="84">
                    <a:moveTo>
                      <a:pt x="0" y="3"/>
                    </a:moveTo>
                    <a:lnTo>
                      <a:pt x="9" y="0"/>
                    </a:lnTo>
                    <a:lnTo>
                      <a:pt x="90" y="80"/>
                    </a:lnTo>
                    <a:lnTo>
                      <a:pt x="80" y="84"/>
                    </a:lnTo>
                    <a:lnTo>
                      <a:pt x="0" y="3"/>
                    </a:lnTo>
                    <a:close/>
                  </a:path>
                </a:pathLst>
              </a:custGeom>
              <a:solidFill>
                <a:srgbClr val="468EB2"/>
              </a:solidFill>
              <a:ln w="9525">
                <a:noFill/>
                <a:round/>
                <a:headEnd/>
                <a:tailEnd/>
              </a:ln>
            </p:spPr>
            <p:txBody>
              <a:bodyPr/>
              <a:lstStyle/>
              <a:p>
                <a:endParaRPr lang="en-US"/>
              </a:p>
            </p:txBody>
          </p:sp>
          <p:sp>
            <p:nvSpPr>
              <p:cNvPr id="274804" name="Freeform 3444"/>
              <p:cNvSpPr>
                <a:spLocks/>
              </p:cNvSpPr>
              <p:nvPr/>
            </p:nvSpPr>
            <p:spPr bwMode="auto">
              <a:xfrm>
                <a:off x="2216" y="3307"/>
                <a:ext cx="100" cy="88"/>
              </a:xfrm>
              <a:custGeom>
                <a:avLst/>
                <a:gdLst/>
                <a:ahLst/>
                <a:cxnLst>
                  <a:cxn ang="0">
                    <a:pos x="0" y="8"/>
                  </a:cxn>
                  <a:cxn ang="0">
                    <a:pos x="19" y="0"/>
                  </a:cxn>
                  <a:cxn ang="0">
                    <a:pos x="100" y="80"/>
                  </a:cxn>
                  <a:cxn ang="0">
                    <a:pos x="81" y="88"/>
                  </a:cxn>
                  <a:cxn ang="0">
                    <a:pos x="0" y="8"/>
                  </a:cxn>
                </a:cxnLst>
                <a:rect l="0" t="0" r="r" b="b"/>
                <a:pathLst>
                  <a:path w="100" h="88">
                    <a:moveTo>
                      <a:pt x="0" y="8"/>
                    </a:moveTo>
                    <a:lnTo>
                      <a:pt x="19" y="0"/>
                    </a:lnTo>
                    <a:lnTo>
                      <a:pt x="100" y="80"/>
                    </a:lnTo>
                    <a:lnTo>
                      <a:pt x="81" y="88"/>
                    </a:lnTo>
                    <a:lnTo>
                      <a:pt x="0" y="8"/>
                    </a:lnTo>
                    <a:close/>
                  </a:path>
                </a:pathLst>
              </a:custGeom>
              <a:solidFill>
                <a:srgbClr val="478FB3"/>
              </a:solidFill>
              <a:ln w="9525">
                <a:noFill/>
                <a:round/>
                <a:headEnd/>
                <a:tailEnd/>
              </a:ln>
            </p:spPr>
            <p:txBody>
              <a:bodyPr/>
              <a:lstStyle/>
              <a:p>
                <a:endParaRPr lang="en-US"/>
              </a:p>
            </p:txBody>
          </p:sp>
          <p:sp>
            <p:nvSpPr>
              <p:cNvPr id="274805" name="Line 3445"/>
              <p:cNvSpPr>
                <a:spLocks noChangeShapeType="1"/>
              </p:cNvSpPr>
              <p:nvPr/>
            </p:nvSpPr>
            <p:spPr bwMode="auto">
              <a:xfrm>
                <a:off x="2216" y="3315"/>
                <a:ext cx="81" cy="80"/>
              </a:xfrm>
              <a:prstGeom prst="line">
                <a:avLst/>
              </a:prstGeom>
              <a:noFill/>
              <a:ln w="1588">
                <a:solidFill>
                  <a:srgbClr val="478FB3"/>
                </a:solidFill>
                <a:miter lim="800000"/>
                <a:headEnd/>
                <a:tailEnd/>
              </a:ln>
            </p:spPr>
            <p:txBody>
              <a:bodyPr/>
              <a:lstStyle/>
              <a:p>
                <a:endParaRPr lang="en-US"/>
              </a:p>
            </p:txBody>
          </p:sp>
          <p:sp>
            <p:nvSpPr>
              <p:cNvPr id="274806" name="Freeform 3446"/>
              <p:cNvSpPr>
                <a:spLocks/>
              </p:cNvSpPr>
              <p:nvPr/>
            </p:nvSpPr>
            <p:spPr bwMode="auto">
              <a:xfrm>
                <a:off x="2216" y="3312"/>
                <a:ext cx="87" cy="83"/>
              </a:xfrm>
              <a:custGeom>
                <a:avLst/>
                <a:gdLst/>
                <a:ahLst/>
                <a:cxnLst>
                  <a:cxn ang="0">
                    <a:pos x="0" y="3"/>
                  </a:cxn>
                  <a:cxn ang="0">
                    <a:pos x="7" y="0"/>
                  </a:cxn>
                  <a:cxn ang="0">
                    <a:pos x="87" y="81"/>
                  </a:cxn>
                  <a:cxn ang="0">
                    <a:pos x="81" y="83"/>
                  </a:cxn>
                  <a:cxn ang="0">
                    <a:pos x="0" y="3"/>
                  </a:cxn>
                </a:cxnLst>
                <a:rect l="0" t="0" r="r" b="b"/>
                <a:pathLst>
                  <a:path w="87" h="83">
                    <a:moveTo>
                      <a:pt x="0" y="3"/>
                    </a:moveTo>
                    <a:lnTo>
                      <a:pt x="7" y="0"/>
                    </a:lnTo>
                    <a:lnTo>
                      <a:pt x="87" y="81"/>
                    </a:lnTo>
                    <a:lnTo>
                      <a:pt x="81" y="83"/>
                    </a:lnTo>
                    <a:lnTo>
                      <a:pt x="0" y="3"/>
                    </a:lnTo>
                    <a:close/>
                  </a:path>
                </a:pathLst>
              </a:custGeom>
              <a:solidFill>
                <a:srgbClr val="478FB3"/>
              </a:solidFill>
              <a:ln w="9525">
                <a:noFill/>
                <a:round/>
                <a:headEnd/>
                <a:tailEnd/>
              </a:ln>
            </p:spPr>
            <p:txBody>
              <a:bodyPr/>
              <a:lstStyle/>
              <a:p>
                <a:endParaRPr lang="en-US"/>
              </a:p>
            </p:txBody>
          </p:sp>
          <p:sp>
            <p:nvSpPr>
              <p:cNvPr id="274807" name="Freeform 3447"/>
              <p:cNvSpPr>
                <a:spLocks/>
              </p:cNvSpPr>
              <p:nvPr/>
            </p:nvSpPr>
            <p:spPr bwMode="auto">
              <a:xfrm>
                <a:off x="2223" y="3310"/>
                <a:ext cx="86" cy="83"/>
              </a:xfrm>
              <a:custGeom>
                <a:avLst/>
                <a:gdLst/>
                <a:ahLst/>
                <a:cxnLst>
                  <a:cxn ang="0">
                    <a:pos x="0" y="2"/>
                  </a:cxn>
                  <a:cxn ang="0">
                    <a:pos x="6" y="0"/>
                  </a:cxn>
                  <a:cxn ang="0">
                    <a:pos x="86" y="80"/>
                  </a:cxn>
                  <a:cxn ang="0">
                    <a:pos x="80" y="83"/>
                  </a:cxn>
                  <a:cxn ang="0">
                    <a:pos x="0" y="2"/>
                  </a:cxn>
                </a:cxnLst>
                <a:rect l="0" t="0" r="r" b="b"/>
                <a:pathLst>
                  <a:path w="86" h="83">
                    <a:moveTo>
                      <a:pt x="0" y="2"/>
                    </a:moveTo>
                    <a:lnTo>
                      <a:pt x="6" y="0"/>
                    </a:lnTo>
                    <a:lnTo>
                      <a:pt x="86" y="80"/>
                    </a:lnTo>
                    <a:lnTo>
                      <a:pt x="80" y="83"/>
                    </a:lnTo>
                    <a:lnTo>
                      <a:pt x="0" y="2"/>
                    </a:lnTo>
                    <a:close/>
                  </a:path>
                </a:pathLst>
              </a:custGeom>
              <a:solidFill>
                <a:srgbClr val="478FB4"/>
              </a:solidFill>
              <a:ln w="9525">
                <a:noFill/>
                <a:round/>
                <a:headEnd/>
                <a:tailEnd/>
              </a:ln>
            </p:spPr>
            <p:txBody>
              <a:bodyPr/>
              <a:lstStyle/>
              <a:p>
                <a:endParaRPr lang="en-US"/>
              </a:p>
            </p:txBody>
          </p:sp>
          <p:sp>
            <p:nvSpPr>
              <p:cNvPr id="274808" name="Freeform 3448"/>
              <p:cNvSpPr>
                <a:spLocks/>
              </p:cNvSpPr>
              <p:nvPr/>
            </p:nvSpPr>
            <p:spPr bwMode="auto">
              <a:xfrm>
                <a:off x="2229" y="3307"/>
                <a:ext cx="87" cy="83"/>
              </a:xfrm>
              <a:custGeom>
                <a:avLst/>
                <a:gdLst/>
                <a:ahLst/>
                <a:cxnLst>
                  <a:cxn ang="0">
                    <a:pos x="0" y="3"/>
                  </a:cxn>
                  <a:cxn ang="0">
                    <a:pos x="6" y="0"/>
                  </a:cxn>
                  <a:cxn ang="0">
                    <a:pos x="87" y="80"/>
                  </a:cxn>
                  <a:cxn ang="0">
                    <a:pos x="80" y="83"/>
                  </a:cxn>
                  <a:cxn ang="0">
                    <a:pos x="0" y="3"/>
                  </a:cxn>
                </a:cxnLst>
                <a:rect l="0" t="0" r="r" b="b"/>
                <a:pathLst>
                  <a:path w="87" h="83">
                    <a:moveTo>
                      <a:pt x="0" y="3"/>
                    </a:moveTo>
                    <a:lnTo>
                      <a:pt x="6" y="0"/>
                    </a:lnTo>
                    <a:lnTo>
                      <a:pt x="87" y="80"/>
                    </a:lnTo>
                    <a:lnTo>
                      <a:pt x="80" y="83"/>
                    </a:lnTo>
                    <a:lnTo>
                      <a:pt x="0" y="3"/>
                    </a:lnTo>
                    <a:close/>
                  </a:path>
                </a:pathLst>
              </a:custGeom>
              <a:solidFill>
                <a:srgbClr val="4790B5"/>
              </a:solidFill>
              <a:ln w="9525">
                <a:noFill/>
                <a:round/>
                <a:headEnd/>
                <a:tailEnd/>
              </a:ln>
            </p:spPr>
            <p:txBody>
              <a:bodyPr/>
              <a:lstStyle/>
              <a:p>
                <a:endParaRPr lang="en-US"/>
              </a:p>
            </p:txBody>
          </p:sp>
          <p:sp>
            <p:nvSpPr>
              <p:cNvPr id="274809" name="Freeform 3449"/>
              <p:cNvSpPr>
                <a:spLocks/>
              </p:cNvSpPr>
              <p:nvPr/>
            </p:nvSpPr>
            <p:spPr bwMode="auto">
              <a:xfrm>
                <a:off x="2235" y="3298"/>
                <a:ext cx="98" cy="89"/>
              </a:xfrm>
              <a:custGeom>
                <a:avLst/>
                <a:gdLst/>
                <a:ahLst/>
                <a:cxnLst>
                  <a:cxn ang="0">
                    <a:pos x="0" y="9"/>
                  </a:cxn>
                  <a:cxn ang="0">
                    <a:pos x="18" y="0"/>
                  </a:cxn>
                  <a:cxn ang="0">
                    <a:pos x="98" y="81"/>
                  </a:cxn>
                  <a:cxn ang="0">
                    <a:pos x="81" y="89"/>
                  </a:cxn>
                  <a:cxn ang="0">
                    <a:pos x="0" y="9"/>
                  </a:cxn>
                </a:cxnLst>
                <a:rect l="0" t="0" r="r" b="b"/>
                <a:pathLst>
                  <a:path w="98" h="89">
                    <a:moveTo>
                      <a:pt x="0" y="9"/>
                    </a:moveTo>
                    <a:lnTo>
                      <a:pt x="18" y="0"/>
                    </a:lnTo>
                    <a:lnTo>
                      <a:pt x="98" y="81"/>
                    </a:lnTo>
                    <a:lnTo>
                      <a:pt x="81" y="89"/>
                    </a:lnTo>
                    <a:lnTo>
                      <a:pt x="0" y="9"/>
                    </a:lnTo>
                    <a:close/>
                  </a:path>
                </a:pathLst>
              </a:custGeom>
              <a:solidFill>
                <a:srgbClr val="4891B6"/>
              </a:solidFill>
              <a:ln w="9525">
                <a:noFill/>
                <a:round/>
                <a:headEnd/>
                <a:tailEnd/>
              </a:ln>
            </p:spPr>
            <p:txBody>
              <a:bodyPr/>
              <a:lstStyle/>
              <a:p>
                <a:endParaRPr lang="en-US"/>
              </a:p>
            </p:txBody>
          </p:sp>
          <p:sp>
            <p:nvSpPr>
              <p:cNvPr id="274810" name="Line 3450"/>
              <p:cNvSpPr>
                <a:spLocks noChangeShapeType="1"/>
              </p:cNvSpPr>
              <p:nvPr/>
            </p:nvSpPr>
            <p:spPr bwMode="auto">
              <a:xfrm>
                <a:off x="2235" y="3307"/>
                <a:ext cx="81" cy="80"/>
              </a:xfrm>
              <a:prstGeom prst="line">
                <a:avLst/>
              </a:prstGeom>
              <a:noFill/>
              <a:ln w="1588">
                <a:solidFill>
                  <a:srgbClr val="4891B6"/>
                </a:solidFill>
                <a:miter lim="800000"/>
                <a:headEnd/>
                <a:tailEnd/>
              </a:ln>
            </p:spPr>
            <p:txBody>
              <a:bodyPr/>
              <a:lstStyle/>
              <a:p>
                <a:endParaRPr lang="en-US"/>
              </a:p>
            </p:txBody>
          </p:sp>
          <p:sp>
            <p:nvSpPr>
              <p:cNvPr id="274811" name="Freeform 3451"/>
              <p:cNvSpPr>
                <a:spLocks/>
              </p:cNvSpPr>
              <p:nvPr/>
            </p:nvSpPr>
            <p:spPr bwMode="auto">
              <a:xfrm>
                <a:off x="2235" y="3303"/>
                <a:ext cx="89" cy="84"/>
              </a:xfrm>
              <a:custGeom>
                <a:avLst/>
                <a:gdLst/>
                <a:ahLst/>
                <a:cxnLst>
                  <a:cxn ang="0">
                    <a:pos x="0" y="4"/>
                  </a:cxn>
                  <a:cxn ang="0">
                    <a:pos x="9" y="0"/>
                  </a:cxn>
                  <a:cxn ang="0">
                    <a:pos x="89" y="80"/>
                  </a:cxn>
                  <a:cxn ang="0">
                    <a:pos x="81" y="84"/>
                  </a:cxn>
                  <a:cxn ang="0">
                    <a:pos x="0" y="4"/>
                  </a:cxn>
                </a:cxnLst>
                <a:rect l="0" t="0" r="r" b="b"/>
                <a:pathLst>
                  <a:path w="89" h="84">
                    <a:moveTo>
                      <a:pt x="0" y="4"/>
                    </a:moveTo>
                    <a:lnTo>
                      <a:pt x="9" y="0"/>
                    </a:lnTo>
                    <a:lnTo>
                      <a:pt x="89" y="80"/>
                    </a:lnTo>
                    <a:lnTo>
                      <a:pt x="81" y="84"/>
                    </a:lnTo>
                    <a:lnTo>
                      <a:pt x="0" y="4"/>
                    </a:lnTo>
                    <a:close/>
                  </a:path>
                </a:pathLst>
              </a:custGeom>
              <a:solidFill>
                <a:srgbClr val="4891B6"/>
              </a:solidFill>
              <a:ln w="9525">
                <a:noFill/>
                <a:round/>
                <a:headEnd/>
                <a:tailEnd/>
              </a:ln>
            </p:spPr>
            <p:txBody>
              <a:bodyPr/>
              <a:lstStyle/>
              <a:p>
                <a:endParaRPr lang="en-US"/>
              </a:p>
            </p:txBody>
          </p:sp>
          <p:sp>
            <p:nvSpPr>
              <p:cNvPr id="274812" name="Freeform 3452"/>
              <p:cNvSpPr>
                <a:spLocks/>
              </p:cNvSpPr>
              <p:nvPr/>
            </p:nvSpPr>
            <p:spPr bwMode="auto">
              <a:xfrm>
                <a:off x="2244" y="3298"/>
                <a:ext cx="89" cy="85"/>
              </a:xfrm>
              <a:custGeom>
                <a:avLst/>
                <a:gdLst/>
                <a:ahLst/>
                <a:cxnLst>
                  <a:cxn ang="0">
                    <a:pos x="0" y="5"/>
                  </a:cxn>
                  <a:cxn ang="0">
                    <a:pos x="9" y="0"/>
                  </a:cxn>
                  <a:cxn ang="0">
                    <a:pos x="89" y="81"/>
                  </a:cxn>
                  <a:cxn ang="0">
                    <a:pos x="80" y="85"/>
                  </a:cxn>
                  <a:cxn ang="0">
                    <a:pos x="0" y="5"/>
                  </a:cxn>
                </a:cxnLst>
                <a:rect l="0" t="0" r="r" b="b"/>
                <a:pathLst>
                  <a:path w="89" h="85">
                    <a:moveTo>
                      <a:pt x="0" y="5"/>
                    </a:moveTo>
                    <a:lnTo>
                      <a:pt x="9" y="0"/>
                    </a:lnTo>
                    <a:lnTo>
                      <a:pt x="89" y="81"/>
                    </a:lnTo>
                    <a:lnTo>
                      <a:pt x="80" y="85"/>
                    </a:lnTo>
                    <a:lnTo>
                      <a:pt x="0" y="5"/>
                    </a:lnTo>
                    <a:close/>
                  </a:path>
                </a:pathLst>
              </a:custGeom>
              <a:solidFill>
                <a:srgbClr val="4892B7"/>
              </a:solidFill>
              <a:ln w="9525">
                <a:noFill/>
                <a:round/>
                <a:headEnd/>
                <a:tailEnd/>
              </a:ln>
            </p:spPr>
            <p:txBody>
              <a:bodyPr/>
              <a:lstStyle/>
              <a:p>
                <a:endParaRPr lang="en-US"/>
              </a:p>
            </p:txBody>
          </p:sp>
          <p:sp>
            <p:nvSpPr>
              <p:cNvPr id="274813" name="Freeform 3453"/>
              <p:cNvSpPr>
                <a:spLocks/>
              </p:cNvSpPr>
              <p:nvPr/>
            </p:nvSpPr>
            <p:spPr bwMode="auto">
              <a:xfrm>
                <a:off x="2253" y="3289"/>
                <a:ext cx="98" cy="90"/>
              </a:xfrm>
              <a:custGeom>
                <a:avLst/>
                <a:gdLst/>
                <a:ahLst/>
                <a:cxnLst>
                  <a:cxn ang="0">
                    <a:pos x="0" y="9"/>
                  </a:cxn>
                  <a:cxn ang="0">
                    <a:pos x="17" y="0"/>
                  </a:cxn>
                  <a:cxn ang="0">
                    <a:pos x="98" y="81"/>
                  </a:cxn>
                  <a:cxn ang="0">
                    <a:pos x="80" y="90"/>
                  </a:cxn>
                  <a:cxn ang="0">
                    <a:pos x="0" y="9"/>
                  </a:cxn>
                </a:cxnLst>
                <a:rect l="0" t="0" r="r" b="b"/>
                <a:pathLst>
                  <a:path w="98" h="90">
                    <a:moveTo>
                      <a:pt x="0" y="9"/>
                    </a:moveTo>
                    <a:lnTo>
                      <a:pt x="17" y="0"/>
                    </a:lnTo>
                    <a:lnTo>
                      <a:pt x="98" y="81"/>
                    </a:lnTo>
                    <a:lnTo>
                      <a:pt x="80" y="90"/>
                    </a:lnTo>
                    <a:lnTo>
                      <a:pt x="0" y="9"/>
                    </a:lnTo>
                    <a:close/>
                  </a:path>
                </a:pathLst>
              </a:custGeom>
              <a:solidFill>
                <a:srgbClr val="4993B8"/>
              </a:solidFill>
              <a:ln w="9525">
                <a:noFill/>
                <a:round/>
                <a:headEnd/>
                <a:tailEnd/>
              </a:ln>
            </p:spPr>
            <p:txBody>
              <a:bodyPr/>
              <a:lstStyle/>
              <a:p>
                <a:endParaRPr lang="en-US"/>
              </a:p>
            </p:txBody>
          </p:sp>
          <p:sp>
            <p:nvSpPr>
              <p:cNvPr id="274814" name="Line 3454"/>
              <p:cNvSpPr>
                <a:spLocks noChangeShapeType="1"/>
              </p:cNvSpPr>
              <p:nvPr/>
            </p:nvSpPr>
            <p:spPr bwMode="auto">
              <a:xfrm>
                <a:off x="2253" y="3298"/>
                <a:ext cx="80" cy="81"/>
              </a:xfrm>
              <a:prstGeom prst="line">
                <a:avLst/>
              </a:prstGeom>
              <a:noFill/>
              <a:ln w="1588">
                <a:solidFill>
                  <a:srgbClr val="4993B8"/>
                </a:solidFill>
                <a:miter lim="800000"/>
                <a:headEnd/>
                <a:tailEnd/>
              </a:ln>
            </p:spPr>
            <p:txBody>
              <a:bodyPr/>
              <a:lstStyle/>
              <a:p>
                <a:endParaRPr lang="en-US"/>
              </a:p>
            </p:txBody>
          </p:sp>
          <p:sp>
            <p:nvSpPr>
              <p:cNvPr id="274815" name="Freeform 3455"/>
              <p:cNvSpPr>
                <a:spLocks/>
              </p:cNvSpPr>
              <p:nvPr/>
            </p:nvSpPr>
            <p:spPr bwMode="auto">
              <a:xfrm>
                <a:off x="2253" y="3295"/>
                <a:ext cx="86" cy="84"/>
              </a:xfrm>
              <a:custGeom>
                <a:avLst/>
                <a:gdLst/>
                <a:ahLst/>
                <a:cxnLst>
                  <a:cxn ang="0">
                    <a:pos x="0" y="3"/>
                  </a:cxn>
                  <a:cxn ang="0">
                    <a:pos x="6" y="0"/>
                  </a:cxn>
                  <a:cxn ang="0">
                    <a:pos x="86" y="81"/>
                  </a:cxn>
                  <a:cxn ang="0">
                    <a:pos x="80" y="84"/>
                  </a:cxn>
                  <a:cxn ang="0">
                    <a:pos x="0" y="3"/>
                  </a:cxn>
                </a:cxnLst>
                <a:rect l="0" t="0" r="r" b="b"/>
                <a:pathLst>
                  <a:path w="86" h="84">
                    <a:moveTo>
                      <a:pt x="0" y="3"/>
                    </a:moveTo>
                    <a:lnTo>
                      <a:pt x="6" y="0"/>
                    </a:lnTo>
                    <a:lnTo>
                      <a:pt x="86" y="81"/>
                    </a:lnTo>
                    <a:lnTo>
                      <a:pt x="80" y="84"/>
                    </a:lnTo>
                    <a:lnTo>
                      <a:pt x="0" y="3"/>
                    </a:lnTo>
                    <a:close/>
                  </a:path>
                </a:pathLst>
              </a:custGeom>
              <a:solidFill>
                <a:srgbClr val="4993B8"/>
              </a:solidFill>
              <a:ln w="9525">
                <a:noFill/>
                <a:round/>
                <a:headEnd/>
                <a:tailEnd/>
              </a:ln>
            </p:spPr>
            <p:txBody>
              <a:bodyPr/>
              <a:lstStyle/>
              <a:p>
                <a:endParaRPr lang="en-US"/>
              </a:p>
            </p:txBody>
          </p:sp>
          <p:sp>
            <p:nvSpPr>
              <p:cNvPr id="274816" name="Freeform 3456"/>
              <p:cNvSpPr>
                <a:spLocks/>
              </p:cNvSpPr>
              <p:nvPr/>
            </p:nvSpPr>
            <p:spPr bwMode="auto">
              <a:xfrm>
                <a:off x="2259" y="3292"/>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993B9"/>
              </a:solidFill>
              <a:ln w="9525">
                <a:noFill/>
                <a:round/>
                <a:headEnd/>
                <a:tailEnd/>
              </a:ln>
            </p:spPr>
            <p:txBody>
              <a:bodyPr/>
              <a:lstStyle/>
              <a:p>
                <a:endParaRPr lang="en-US"/>
              </a:p>
            </p:txBody>
          </p:sp>
          <p:sp>
            <p:nvSpPr>
              <p:cNvPr id="274817" name="Freeform 3457"/>
              <p:cNvSpPr>
                <a:spLocks/>
              </p:cNvSpPr>
              <p:nvPr/>
            </p:nvSpPr>
            <p:spPr bwMode="auto">
              <a:xfrm>
                <a:off x="2264" y="3289"/>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994BA"/>
              </a:solidFill>
              <a:ln w="9525">
                <a:noFill/>
                <a:round/>
                <a:headEnd/>
                <a:tailEnd/>
              </a:ln>
            </p:spPr>
            <p:txBody>
              <a:bodyPr/>
              <a:lstStyle/>
              <a:p>
                <a:endParaRPr lang="en-US"/>
              </a:p>
            </p:txBody>
          </p:sp>
          <p:sp>
            <p:nvSpPr>
              <p:cNvPr id="274818" name="Freeform 3458"/>
              <p:cNvSpPr>
                <a:spLocks/>
              </p:cNvSpPr>
              <p:nvPr/>
            </p:nvSpPr>
            <p:spPr bwMode="auto">
              <a:xfrm>
                <a:off x="2270" y="3280"/>
                <a:ext cx="97" cy="90"/>
              </a:xfrm>
              <a:custGeom>
                <a:avLst/>
                <a:gdLst/>
                <a:ahLst/>
                <a:cxnLst>
                  <a:cxn ang="0">
                    <a:pos x="0" y="9"/>
                  </a:cxn>
                  <a:cxn ang="0">
                    <a:pos x="17" y="0"/>
                  </a:cxn>
                  <a:cxn ang="0">
                    <a:pos x="97" y="80"/>
                  </a:cxn>
                  <a:cxn ang="0">
                    <a:pos x="81" y="90"/>
                  </a:cxn>
                  <a:cxn ang="0">
                    <a:pos x="0" y="9"/>
                  </a:cxn>
                </a:cxnLst>
                <a:rect l="0" t="0" r="r" b="b"/>
                <a:pathLst>
                  <a:path w="97" h="90">
                    <a:moveTo>
                      <a:pt x="0" y="9"/>
                    </a:moveTo>
                    <a:lnTo>
                      <a:pt x="17" y="0"/>
                    </a:lnTo>
                    <a:lnTo>
                      <a:pt x="97" y="80"/>
                    </a:lnTo>
                    <a:lnTo>
                      <a:pt x="81" y="90"/>
                    </a:lnTo>
                    <a:lnTo>
                      <a:pt x="0" y="9"/>
                    </a:lnTo>
                    <a:close/>
                  </a:path>
                </a:pathLst>
              </a:custGeom>
              <a:solidFill>
                <a:srgbClr val="4A95BB"/>
              </a:solidFill>
              <a:ln w="9525">
                <a:noFill/>
                <a:round/>
                <a:headEnd/>
                <a:tailEnd/>
              </a:ln>
            </p:spPr>
            <p:txBody>
              <a:bodyPr/>
              <a:lstStyle/>
              <a:p>
                <a:endParaRPr lang="en-US"/>
              </a:p>
            </p:txBody>
          </p:sp>
          <p:sp>
            <p:nvSpPr>
              <p:cNvPr id="274819" name="Line 3459"/>
              <p:cNvSpPr>
                <a:spLocks noChangeShapeType="1"/>
              </p:cNvSpPr>
              <p:nvPr/>
            </p:nvSpPr>
            <p:spPr bwMode="auto">
              <a:xfrm>
                <a:off x="2270" y="3289"/>
                <a:ext cx="81" cy="81"/>
              </a:xfrm>
              <a:prstGeom prst="line">
                <a:avLst/>
              </a:prstGeom>
              <a:noFill/>
              <a:ln w="1588">
                <a:solidFill>
                  <a:srgbClr val="4A95BB"/>
                </a:solidFill>
                <a:miter lim="800000"/>
                <a:headEnd/>
                <a:tailEnd/>
              </a:ln>
            </p:spPr>
            <p:txBody>
              <a:bodyPr/>
              <a:lstStyle/>
              <a:p>
                <a:endParaRPr lang="en-US"/>
              </a:p>
            </p:txBody>
          </p:sp>
          <p:sp>
            <p:nvSpPr>
              <p:cNvPr id="274820" name="Freeform 3460"/>
              <p:cNvSpPr>
                <a:spLocks/>
              </p:cNvSpPr>
              <p:nvPr/>
            </p:nvSpPr>
            <p:spPr bwMode="auto">
              <a:xfrm>
                <a:off x="2270" y="3286"/>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A95BB"/>
              </a:solidFill>
              <a:ln w="9525">
                <a:noFill/>
                <a:round/>
                <a:headEnd/>
                <a:tailEnd/>
              </a:ln>
            </p:spPr>
            <p:txBody>
              <a:bodyPr/>
              <a:lstStyle/>
              <a:p>
                <a:endParaRPr lang="en-US"/>
              </a:p>
            </p:txBody>
          </p:sp>
          <p:sp>
            <p:nvSpPr>
              <p:cNvPr id="274821" name="Freeform 3461"/>
              <p:cNvSpPr>
                <a:spLocks/>
              </p:cNvSpPr>
              <p:nvPr/>
            </p:nvSpPr>
            <p:spPr bwMode="auto">
              <a:xfrm>
                <a:off x="2276" y="3283"/>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A96BC"/>
              </a:solidFill>
              <a:ln w="9525">
                <a:noFill/>
                <a:round/>
                <a:headEnd/>
                <a:tailEnd/>
              </a:ln>
            </p:spPr>
            <p:txBody>
              <a:bodyPr/>
              <a:lstStyle/>
              <a:p>
                <a:endParaRPr lang="en-US"/>
              </a:p>
            </p:txBody>
          </p:sp>
          <p:sp>
            <p:nvSpPr>
              <p:cNvPr id="274822" name="Freeform 3462"/>
              <p:cNvSpPr>
                <a:spLocks/>
              </p:cNvSpPr>
              <p:nvPr/>
            </p:nvSpPr>
            <p:spPr bwMode="auto">
              <a:xfrm>
                <a:off x="2281" y="3280"/>
                <a:ext cx="86" cy="84"/>
              </a:xfrm>
              <a:custGeom>
                <a:avLst/>
                <a:gdLst/>
                <a:ahLst/>
                <a:cxnLst>
                  <a:cxn ang="0">
                    <a:pos x="0" y="3"/>
                  </a:cxn>
                  <a:cxn ang="0">
                    <a:pos x="6" y="0"/>
                  </a:cxn>
                  <a:cxn ang="0">
                    <a:pos x="86" y="80"/>
                  </a:cxn>
                  <a:cxn ang="0">
                    <a:pos x="81" y="84"/>
                  </a:cxn>
                  <a:cxn ang="0">
                    <a:pos x="0" y="3"/>
                  </a:cxn>
                </a:cxnLst>
                <a:rect l="0" t="0" r="r" b="b"/>
                <a:pathLst>
                  <a:path w="86" h="84">
                    <a:moveTo>
                      <a:pt x="0" y="3"/>
                    </a:moveTo>
                    <a:lnTo>
                      <a:pt x="6" y="0"/>
                    </a:lnTo>
                    <a:lnTo>
                      <a:pt x="86" y="80"/>
                    </a:lnTo>
                    <a:lnTo>
                      <a:pt x="81" y="84"/>
                    </a:lnTo>
                    <a:lnTo>
                      <a:pt x="0" y="3"/>
                    </a:lnTo>
                    <a:close/>
                  </a:path>
                </a:pathLst>
              </a:custGeom>
              <a:solidFill>
                <a:srgbClr val="4B97BD"/>
              </a:solidFill>
              <a:ln w="9525">
                <a:noFill/>
                <a:round/>
                <a:headEnd/>
                <a:tailEnd/>
              </a:ln>
            </p:spPr>
            <p:txBody>
              <a:bodyPr/>
              <a:lstStyle/>
              <a:p>
                <a:endParaRPr lang="en-US"/>
              </a:p>
            </p:txBody>
          </p:sp>
          <p:sp>
            <p:nvSpPr>
              <p:cNvPr id="274823" name="Freeform 3463"/>
              <p:cNvSpPr>
                <a:spLocks/>
              </p:cNvSpPr>
              <p:nvPr/>
            </p:nvSpPr>
            <p:spPr bwMode="auto">
              <a:xfrm>
                <a:off x="2287" y="3270"/>
                <a:ext cx="96" cy="90"/>
              </a:xfrm>
              <a:custGeom>
                <a:avLst/>
                <a:gdLst/>
                <a:ahLst/>
                <a:cxnLst>
                  <a:cxn ang="0">
                    <a:pos x="0" y="10"/>
                  </a:cxn>
                  <a:cxn ang="0">
                    <a:pos x="15" y="0"/>
                  </a:cxn>
                  <a:cxn ang="0">
                    <a:pos x="96" y="80"/>
                  </a:cxn>
                  <a:cxn ang="0">
                    <a:pos x="80" y="90"/>
                  </a:cxn>
                  <a:cxn ang="0">
                    <a:pos x="0" y="10"/>
                  </a:cxn>
                </a:cxnLst>
                <a:rect l="0" t="0" r="r" b="b"/>
                <a:pathLst>
                  <a:path w="96" h="90">
                    <a:moveTo>
                      <a:pt x="0" y="10"/>
                    </a:moveTo>
                    <a:lnTo>
                      <a:pt x="15" y="0"/>
                    </a:lnTo>
                    <a:lnTo>
                      <a:pt x="96" y="80"/>
                    </a:lnTo>
                    <a:lnTo>
                      <a:pt x="80" y="90"/>
                    </a:lnTo>
                    <a:lnTo>
                      <a:pt x="0" y="10"/>
                    </a:lnTo>
                    <a:close/>
                  </a:path>
                </a:pathLst>
              </a:custGeom>
              <a:solidFill>
                <a:srgbClr val="4C98BE"/>
              </a:solidFill>
              <a:ln w="9525">
                <a:noFill/>
                <a:round/>
                <a:headEnd/>
                <a:tailEnd/>
              </a:ln>
            </p:spPr>
            <p:txBody>
              <a:bodyPr/>
              <a:lstStyle/>
              <a:p>
                <a:endParaRPr lang="en-US"/>
              </a:p>
            </p:txBody>
          </p:sp>
          <p:sp>
            <p:nvSpPr>
              <p:cNvPr id="274824" name="Line 3464"/>
              <p:cNvSpPr>
                <a:spLocks noChangeShapeType="1"/>
              </p:cNvSpPr>
              <p:nvPr/>
            </p:nvSpPr>
            <p:spPr bwMode="auto">
              <a:xfrm>
                <a:off x="2287" y="3280"/>
                <a:ext cx="80" cy="80"/>
              </a:xfrm>
              <a:prstGeom prst="line">
                <a:avLst/>
              </a:prstGeom>
              <a:noFill/>
              <a:ln w="1588">
                <a:solidFill>
                  <a:srgbClr val="4C98BE"/>
                </a:solidFill>
                <a:miter lim="800000"/>
                <a:headEnd/>
                <a:tailEnd/>
              </a:ln>
            </p:spPr>
            <p:txBody>
              <a:bodyPr/>
              <a:lstStyle/>
              <a:p>
                <a:endParaRPr lang="en-US"/>
              </a:p>
            </p:txBody>
          </p:sp>
          <p:sp>
            <p:nvSpPr>
              <p:cNvPr id="274825" name="Freeform 3465"/>
              <p:cNvSpPr>
                <a:spLocks/>
              </p:cNvSpPr>
              <p:nvPr/>
            </p:nvSpPr>
            <p:spPr bwMode="auto">
              <a:xfrm>
                <a:off x="2287" y="3275"/>
                <a:ext cx="88" cy="85"/>
              </a:xfrm>
              <a:custGeom>
                <a:avLst/>
                <a:gdLst/>
                <a:ahLst/>
                <a:cxnLst>
                  <a:cxn ang="0">
                    <a:pos x="0" y="5"/>
                  </a:cxn>
                  <a:cxn ang="0">
                    <a:pos x="7" y="0"/>
                  </a:cxn>
                  <a:cxn ang="0">
                    <a:pos x="88" y="80"/>
                  </a:cxn>
                  <a:cxn ang="0">
                    <a:pos x="80" y="85"/>
                  </a:cxn>
                  <a:cxn ang="0">
                    <a:pos x="0" y="5"/>
                  </a:cxn>
                </a:cxnLst>
                <a:rect l="0" t="0" r="r" b="b"/>
                <a:pathLst>
                  <a:path w="88" h="85">
                    <a:moveTo>
                      <a:pt x="0" y="5"/>
                    </a:moveTo>
                    <a:lnTo>
                      <a:pt x="7" y="0"/>
                    </a:lnTo>
                    <a:lnTo>
                      <a:pt x="88" y="80"/>
                    </a:lnTo>
                    <a:lnTo>
                      <a:pt x="80" y="85"/>
                    </a:lnTo>
                    <a:lnTo>
                      <a:pt x="0" y="5"/>
                    </a:lnTo>
                    <a:close/>
                  </a:path>
                </a:pathLst>
              </a:custGeom>
              <a:solidFill>
                <a:srgbClr val="4C98BE"/>
              </a:solidFill>
              <a:ln w="9525">
                <a:noFill/>
                <a:round/>
                <a:headEnd/>
                <a:tailEnd/>
              </a:ln>
            </p:spPr>
            <p:txBody>
              <a:bodyPr/>
              <a:lstStyle/>
              <a:p>
                <a:endParaRPr lang="en-US"/>
              </a:p>
            </p:txBody>
          </p:sp>
          <p:sp>
            <p:nvSpPr>
              <p:cNvPr id="274826" name="Freeform 3466"/>
              <p:cNvSpPr>
                <a:spLocks/>
              </p:cNvSpPr>
              <p:nvPr/>
            </p:nvSpPr>
            <p:spPr bwMode="auto">
              <a:xfrm>
                <a:off x="2294" y="3270"/>
                <a:ext cx="89" cy="85"/>
              </a:xfrm>
              <a:custGeom>
                <a:avLst/>
                <a:gdLst/>
                <a:ahLst/>
                <a:cxnLst>
                  <a:cxn ang="0">
                    <a:pos x="0" y="5"/>
                  </a:cxn>
                  <a:cxn ang="0">
                    <a:pos x="8" y="0"/>
                  </a:cxn>
                  <a:cxn ang="0">
                    <a:pos x="89" y="80"/>
                  </a:cxn>
                  <a:cxn ang="0">
                    <a:pos x="81" y="85"/>
                  </a:cxn>
                  <a:cxn ang="0">
                    <a:pos x="0" y="5"/>
                  </a:cxn>
                </a:cxnLst>
                <a:rect l="0" t="0" r="r" b="b"/>
                <a:pathLst>
                  <a:path w="89" h="85">
                    <a:moveTo>
                      <a:pt x="0" y="5"/>
                    </a:moveTo>
                    <a:lnTo>
                      <a:pt x="8" y="0"/>
                    </a:lnTo>
                    <a:lnTo>
                      <a:pt x="89" y="80"/>
                    </a:lnTo>
                    <a:lnTo>
                      <a:pt x="81" y="85"/>
                    </a:lnTo>
                    <a:lnTo>
                      <a:pt x="0" y="5"/>
                    </a:lnTo>
                    <a:close/>
                  </a:path>
                </a:pathLst>
              </a:custGeom>
              <a:solidFill>
                <a:srgbClr val="4C99BF"/>
              </a:solidFill>
              <a:ln w="9525">
                <a:noFill/>
                <a:round/>
                <a:headEnd/>
                <a:tailEnd/>
              </a:ln>
            </p:spPr>
            <p:txBody>
              <a:bodyPr/>
              <a:lstStyle/>
              <a:p>
                <a:endParaRPr lang="en-US"/>
              </a:p>
            </p:txBody>
          </p:sp>
          <p:sp>
            <p:nvSpPr>
              <p:cNvPr id="274827" name="Freeform 3467"/>
              <p:cNvSpPr>
                <a:spLocks/>
              </p:cNvSpPr>
              <p:nvPr/>
            </p:nvSpPr>
            <p:spPr bwMode="auto">
              <a:xfrm>
                <a:off x="2302" y="3259"/>
                <a:ext cx="96" cy="91"/>
              </a:xfrm>
              <a:custGeom>
                <a:avLst/>
                <a:gdLst/>
                <a:ahLst/>
                <a:cxnLst>
                  <a:cxn ang="0">
                    <a:pos x="0" y="11"/>
                  </a:cxn>
                  <a:cxn ang="0">
                    <a:pos x="16" y="0"/>
                  </a:cxn>
                  <a:cxn ang="0">
                    <a:pos x="96" y="81"/>
                  </a:cxn>
                  <a:cxn ang="0">
                    <a:pos x="81" y="91"/>
                  </a:cxn>
                  <a:cxn ang="0">
                    <a:pos x="0" y="11"/>
                  </a:cxn>
                </a:cxnLst>
                <a:rect l="0" t="0" r="r" b="b"/>
                <a:pathLst>
                  <a:path w="96" h="91">
                    <a:moveTo>
                      <a:pt x="0" y="11"/>
                    </a:moveTo>
                    <a:lnTo>
                      <a:pt x="16" y="0"/>
                    </a:lnTo>
                    <a:lnTo>
                      <a:pt x="96" y="81"/>
                    </a:lnTo>
                    <a:lnTo>
                      <a:pt x="81" y="91"/>
                    </a:lnTo>
                    <a:lnTo>
                      <a:pt x="0" y="11"/>
                    </a:lnTo>
                    <a:close/>
                  </a:path>
                </a:pathLst>
              </a:custGeom>
              <a:solidFill>
                <a:srgbClr val="4D9AC0"/>
              </a:solidFill>
              <a:ln w="9525">
                <a:noFill/>
                <a:round/>
                <a:headEnd/>
                <a:tailEnd/>
              </a:ln>
            </p:spPr>
            <p:txBody>
              <a:bodyPr/>
              <a:lstStyle/>
              <a:p>
                <a:endParaRPr lang="en-US"/>
              </a:p>
            </p:txBody>
          </p:sp>
          <p:sp>
            <p:nvSpPr>
              <p:cNvPr id="274828" name="Line 3468"/>
              <p:cNvSpPr>
                <a:spLocks noChangeShapeType="1"/>
              </p:cNvSpPr>
              <p:nvPr/>
            </p:nvSpPr>
            <p:spPr bwMode="auto">
              <a:xfrm>
                <a:off x="2302" y="3270"/>
                <a:ext cx="81" cy="80"/>
              </a:xfrm>
              <a:prstGeom prst="line">
                <a:avLst/>
              </a:prstGeom>
              <a:noFill/>
              <a:ln w="1588">
                <a:solidFill>
                  <a:srgbClr val="4D9AC0"/>
                </a:solidFill>
                <a:miter lim="800000"/>
                <a:headEnd/>
                <a:tailEnd/>
              </a:ln>
            </p:spPr>
            <p:txBody>
              <a:bodyPr/>
              <a:lstStyle/>
              <a:p>
                <a:endParaRPr lang="en-US"/>
              </a:p>
            </p:txBody>
          </p:sp>
          <p:sp>
            <p:nvSpPr>
              <p:cNvPr id="274829" name="Freeform 3469"/>
              <p:cNvSpPr>
                <a:spLocks/>
              </p:cNvSpPr>
              <p:nvPr/>
            </p:nvSpPr>
            <p:spPr bwMode="auto">
              <a:xfrm>
                <a:off x="2302" y="3266"/>
                <a:ext cx="86" cy="84"/>
              </a:xfrm>
              <a:custGeom>
                <a:avLst/>
                <a:gdLst/>
                <a:ahLst/>
                <a:cxnLst>
                  <a:cxn ang="0">
                    <a:pos x="0" y="4"/>
                  </a:cxn>
                  <a:cxn ang="0">
                    <a:pos x="5" y="0"/>
                  </a:cxn>
                  <a:cxn ang="0">
                    <a:pos x="86" y="81"/>
                  </a:cxn>
                  <a:cxn ang="0">
                    <a:pos x="81" y="84"/>
                  </a:cxn>
                  <a:cxn ang="0">
                    <a:pos x="0" y="4"/>
                  </a:cxn>
                </a:cxnLst>
                <a:rect l="0" t="0" r="r" b="b"/>
                <a:pathLst>
                  <a:path w="86" h="84">
                    <a:moveTo>
                      <a:pt x="0" y="4"/>
                    </a:moveTo>
                    <a:lnTo>
                      <a:pt x="5" y="0"/>
                    </a:lnTo>
                    <a:lnTo>
                      <a:pt x="86" y="81"/>
                    </a:lnTo>
                    <a:lnTo>
                      <a:pt x="81" y="84"/>
                    </a:lnTo>
                    <a:lnTo>
                      <a:pt x="0" y="4"/>
                    </a:lnTo>
                    <a:close/>
                  </a:path>
                </a:pathLst>
              </a:custGeom>
              <a:solidFill>
                <a:srgbClr val="4D9AC0"/>
              </a:solidFill>
              <a:ln w="9525">
                <a:noFill/>
                <a:round/>
                <a:headEnd/>
                <a:tailEnd/>
              </a:ln>
            </p:spPr>
            <p:txBody>
              <a:bodyPr/>
              <a:lstStyle/>
              <a:p>
                <a:endParaRPr lang="en-US"/>
              </a:p>
            </p:txBody>
          </p:sp>
          <p:sp>
            <p:nvSpPr>
              <p:cNvPr id="274830" name="Freeform 3470"/>
              <p:cNvSpPr>
                <a:spLocks/>
              </p:cNvSpPr>
              <p:nvPr/>
            </p:nvSpPr>
            <p:spPr bwMode="auto">
              <a:xfrm>
                <a:off x="2307" y="3263"/>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D9AC1"/>
              </a:solidFill>
              <a:ln w="9525">
                <a:noFill/>
                <a:round/>
                <a:headEnd/>
                <a:tailEnd/>
              </a:ln>
            </p:spPr>
            <p:txBody>
              <a:bodyPr/>
              <a:lstStyle/>
              <a:p>
                <a:endParaRPr lang="en-US"/>
              </a:p>
            </p:txBody>
          </p:sp>
          <p:sp>
            <p:nvSpPr>
              <p:cNvPr id="274831" name="Freeform 3471"/>
              <p:cNvSpPr>
                <a:spLocks/>
              </p:cNvSpPr>
              <p:nvPr/>
            </p:nvSpPr>
            <p:spPr bwMode="auto">
              <a:xfrm>
                <a:off x="2312" y="3259"/>
                <a:ext cx="86" cy="84"/>
              </a:xfrm>
              <a:custGeom>
                <a:avLst/>
                <a:gdLst/>
                <a:ahLst/>
                <a:cxnLst>
                  <a:cxn ang="0">
                    <a:pos x="0" y="4"/>
                  </a:cxn>
                  <a:cxn ang="0">
                    <a:pos x="6" y="0"/>
                  </a:cxn>
                  <a:cxn ang="0">
                    <a:pos x="86" y="81"/>
                  </a:cxn>
                  <a:cxn ang="0">
                    <a:pos x="81" y="84"/>
                  </a:cxn>
                  <a:cxn ang="0">
                    <a:pos x="0" y="4"/>
                  </a:cxn>
                </a:cxnLst>
                <a:rect l="0" t="0" r="r" b="b"/>
                <a:pathLst>
                  <a:path w="86" h="84">
                    <a:moveTo>
                      <a:pt x="0" y="4"/>
                    </a:moveTo>
                    <a:lnTo>
                      <a:pt x="6" y="0"/>
                    </a:lnTo>
                    <a:lnTo>
                      <a:pt x="86" y="81"/>
                    </a:lnTo>
                    <a:lnTo>
                      <a:pt x="81" y="84"/>
                    </a:lnTo>
                    <a:lnTo>
                      <a:pt x="0" y="4"/>
                    </a:lnTo>
                    <a:close/>
                  </a:path>
                </a:pathLst>
              </a:custGeom>
              <a:solidFill>
                <a:srgbClr val="4D9BC2"/>
              </a:solidFill>
              <a:ln w="9525">
                <a:noFill/>
                <a:round/>
                <a:headEnd/>
                <a:tailEnd/>
              </a:ln>
            </p:spPr>
            <p:txBody>
              <a:bodyPr/>
              <a:lstStyle/>
              <a:p>
                <a:endParaRPr lang="en-US"/>
              </a:p>
            </p:txBody>
          </p:sp>
          <p:sp>
            <p:nvSpPr>
              <p:cNvPr id="274832" name="Freeform 3472"/>
              <p:cNvSpPr>
                <a:spLocks/>
              </p:cNvSpPr>
              <p:nvPr/>
            </p:nvSpPr>
            <p:spPr bwMode="auto">
              <a:xfrm>
                <a:off x="2318" y="3248"/>
                <a:ext cx="94" cy="92"/>
              </a:xfrm>
              <a:custGeom>
                <a:avLst/>
                <a:gdLst/>
                <a:ahLst/>
                <a:cxnLst>
                  <a:cxn ang="0">
                    <a:pos x="0" y="11"/>
                  </a:cxn>
                  <a:cxn ang="0">
                    <a:pos x="14" y="0"/>
                  </a:cxn>
                  <a:cxn ang="0">
                    <a:pos x="94" y="81"/>
                  </a:cxn>
                  <a:cxn ang="0">
                    <a:pos x="80" y="92"/>
                  </a:cxn>
                  <a:cxn ang="0">
                    <a:pos x="0" y="11"/>
                  </a:cxn>
                </a:cxnLst>
                <a:rect l="0" t="0" r="r" b="b"/>
                <a:pathLst>
                  <a:path w="94" h="92">
                    <a:moveTo>
                      <a:pt x="0" y="11"/>
                    </a:moveTo>
                    <a:lnTo>
                      <a:pt x="14" y="0"/>
                    </a:lnTo>
                    <a:lnTo>
                      <a:pt x="94" y="81"/>
                    </a:lnTo>
                    <a:lnTo>
                      <a:pt x="80" y="92"/>
                    </a:lnTo>
                    <a:lnTo>
                      <a:pt x="0" y="11"/>
                    </a:lnTo>
                    <a:close/>
                  </a:path>
                </a:pathLst>
              </a:custGeom>
              <a:solidFill>
                <a:srgbClr val="4E9CC3"/>
              </a:solidFill>
              <a:ln w="9525">
                <a:noFill/>
                <a:round/>
                <a:headEnd/>
                <a:tailEnd/>
              </a:ln>
            </p:spPr>
            <p:txBody>
              <a:bodyPr/>
              <a:lstStyle/>
              <a:p>
                <a:endParaRPr lang="en-US"/>
              </a:p>
            </p:txBody>
          </p:sp>
          <p:sp>
            <p:nvSpPr>
              <p:cNvPr id="274833" name="Line 3473"/>
              <p:cNvSpPr>
                <a:spLocks noChangeShapeType="1"/>
              </p:cNvSpPr>
              <p:nvPr/>
            </p:nvSpPr>
            <p:spPr bwMode="auto">
              <a:xfrm>
                <a:off x="2318" y="3259"/>
                <a:ext cx="80" cy="81"/>
              </a:xfrm>
              <a:prstGeom prst="line">
                <a:avLst/>
              </a:prstGeom>
              <a:noFill/>
              <a:ln w="1588">
                <a:solidFill>
                  <a:srgbClr val="4E9CC3"/>
                </a:solidFill>
                <a:miter lim="800000"/>
                <a:headEnd/>
                <a:tailEnd/>
              </a:ln>
            </p:spPr>
            <p:txBody>
              <a:bodyPr/>
              <a:lstStyle/>
              <a:p>
                <a:endParaRPr lang="en-US"/>
              </a:p>
            </p:txBody>
          </p:sp>
          <p:sp>
            <p:nvSpPr>
              <p:cNvPr id="274834" name="Freeform 3474"/>
              <p:cNvSpPr>
                <a:spLocks/>
              </p:cNvSpPr>
              <p:nvPr/>
            </p:nvSpPr>
            <p:spPr bwMode="auto">
              <a:xfrm>
                <a:off x="2318" y="3255"/>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4E9CC3"/>
              </a:solidFill>
              <a:ln w="9525">
                <a:noFill/>
                <a:round/>
                <a:headEnd/>
                <a:tailEnd/>
              </a:ln>
            </p:spPr>
            <p:txBody>
              <a:bodyPr/>
              <a:lstStyle/>
              <a:p>
                <a:endParaRPr lang="en-US"/>
              </a:p>
            </p:txBody>
          </p:sp>
          <p:sp>
            <p:nvSpPr>
              <p:cNvPr id="274835" name="Freeform 3475"/>
              <p:cNvSpPr>
                <a:spLocks/>
              </p:cNvSpPr>
              <p:nvPr/>
            </p:nvSpPr>
            <p:spPr bwMode="auto">
              <a:xfrm>
                <a:off x="2322" y="3252"/>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E9CC4"/>
              </a:solidFill>
              <a:ln w="9525">
                <a:noFill/>
                <a:round/>
                <a:headEnd/>
                <a:tailEnd/>
              </a:ln>
            </p:spPr>
            <p:txBody>
              <a:bodyPr/>
              <a:lstStyle/>
              <a:p>
                <a:endParaRPr lang="en-US"/>
              </a:p>
            </p:txBody>
          </p:sp>
          <p:sp>
            <p:nvSpPr>
              <p:cNvPr id="274836" name="Freeform 3476"/>
              <p:cNvSpPr>
                <a:spLocks/>
              </p:cNvSpPr>
              <p:nvPr/>
            </p:nvSpPr>
            <p:spPr bwMode="auto">
              <a:xfrm>
                <a:off x="2327" y="3248"/>
                <a:ext cx="85" cy="84"/>
              </a:xfrm>
              <a:custGeom>
                <a:avLst/>
                <a:gdLst/>
                <a:ahLst/>
                <a:cxnLst>
                  <a:cxn ang="0">
                    <a:pos x="0" y="4"/>
                  </a:cxn>
                  <a:cxn ang="0">
                    <a:pos x="5" y="0"/>
                  </a:cxn>
                  <a:cxn ang="0">
                    <a:pos x="85" y="81"/>
                  </a:cxn>
                  <a:cxn ang="0">
                    <a:pos x="81" y="84"/>
                  </a:cxn>
                  <a:cxn ang="0">
                    <a:pos x="0" y="4"/>
                  </a:cxn>
                </a:cxnLst>
                <a:rect l="0" t="0" r="r" b="b"/>
                <a:pathLst>
                  <a:path w="85" h="84">
                    <a:moveTo>
                      <a:pt x="0" y="4"/>
                    </a:moveTo>
                    <a:lnTo>
                      <a:pt x="5" y="0"/>
                    </a:lnTo>
                    <a:lnTo>
                      <a:pt x="85" y="81"/>
                    </a:lnTo>
                    <a:lnTo>
                      <a:pt x="81" y="84"/>
                    </a:lnTo>
                    <a:lnTo>
                      <a:pt x="0" y="4"/>
                    </a:lnTo>
                    <a:close/>
                  </a:path>
                </a:pathLst>
              </a:custGeom>
              <a:solidFill>
                <a:srgbClr val="4E9DC5"/>
              </a:solidFill>
              <a:ln w="9525">
                <a:noFill/>
                <a:round/>
                <a:headEnd/>
                <a:tailEnd/>
              </a:ln>
            </p:spPr>
            <p:txBody>
              <a:bodyPr/>
              <a:lstStyle/>
              <a:p>
                <a:endParaRPr lang="en-US"/>
              </a:p>
            </p:txBody>
          </p:sp>
          <p:sp>
            <p:nvSpPr>
              <p:cNvPr id="274837" name="Freeform 3477"/>
              <p:cNvSpPr>
                <a:spLocks/>
              </p:cNvSpPr>
              <p:nvPr/>
            </p:nvSpPr>
            <p:spPr bwMode="auto">
              <a:xfrm>
                <a:off x="2332" y="3237"/>
                <a:ext cx="94" cy="92"/>
              </a:xfrm>
              <a:custGeom>
                <a:avLst/>
                <a:gdLst/>
                <a:ahLst/>
                <a:cxnLst>
                  <a:cxn ang="0">
                    <a:pos x="0" y="11"/>
                  </a:cxn>
                  <a:cxn ang="0">
                    <a:pos x="13" y="0"/>
                  </a:cxn>
                  <a:cxn ang="0">
                    <a:pos x="94" y="80"/>
                  </a:cxn>
                  <a:cxn ang="0">
                    <a:pos x="80" y="92"/>
                  </a:cxn>
                  <a:cxn ang="0">
                    <a:pos x="0" y="11"/>
                  </a:cxn>
                </a:cxnLst>
                <a:rect l="0" t="0" r="r" b="b"/>
                <a:pathLst>
                  <a:path w="94" h="92">
                    <a:moveTo>
                      <a:pt x="0" y="11"/>
                    </a:moveTo>
                    <a:lnTo>
                      <a:pt x="13" y="0"/>
                    </a:lnTo>
                    <a:lnTo>
                      <a:pt x="94" y="80"/>
                    </a:lnTo>
                    <a:lnTo>
                      <a:pt x="80" y="92"/>
                    </a:lnTo>
                    <a:lnTo>
                      <a:pt x="0" y="11"/>
                    </a:lnTo>
                    <a:close/>
                  </a:path>
                </a:pathLst>
              </a:custGeom>
              <a:solidFill>
                <a:srgbClr val="4F9EC6"/>
              </a:solidFill>
              <a:ln w="9525">
                <a:noFill/>
                <a:round/>
                <a:headEnd/>
                <a:tailEnd/>
              </a:ln>
            </p:spPr>
            <p:txBody>
              <a:bodyPr/>
              <a:lstStyle/>
              <a:p>
                <a:endParaRPr lang="en-US"/>
              </a:p>
            </p:txBody>
          </p:sp>
          <p:sp>
            <p:nvSpPr>
              <p:cNvPr id="274838" name="Line 3478"/>
              <p:cNvSpPr>
                <a:spLocks noChangeShapeType="1"/>
              </p:cNvSpPr>
              <p:nvPr/>
            </p:nvSpPr>
            <p:spPr bwMode="auto">
              <a:xfrm>
                <a:off x="2332" y="3248"/>
                <a:ext cx="80" cy="81"/>
              </a:xfrm>
              <a:prstGeom prst="line">
                <a:avLst/>
              </a:prstGeom>
              <a:noFill/>
              <a:ln w="1588">
                <a:solidFill>
                  <a:srgbClr val="4F9EC6"/>
                </a:solidFill>
                <a:miter lim="800000"/>
                <a:headEnd/>
                <a:tailEnd/>
              </a:ln>
            </p:spPr>
            <p:txBody>
              <a:bodyPr/>
              <a:lstStyle/>
              <a:p>
                <a:endParaRPr lang="en-US"/>
              </a:p>
            </p:txBody>
          </p:sp>
          <p:sp>
            <p:nvSpPr>
              <p:cNvPr id="274839" name="Freeform 3479"/>
              <p:cNvSpPr>
                <a:spLocks/>
              </p:cNvSpPr>
              <p:nvPr/>
            </p:nvSpPr>
            <p:spPr bwMode="auto">
              <a:xfrm>
                <a:off x="2332" y="3242"/>
                <a:ext cx="87" cy="87"/>
              </a:xfrm>
              <a:custGeom>
                <a:avLst/>
                <a:gdLst/>
                <a:ahLst/>
                <a:cxnLst>
                  <a:cxn ang="0">
                    <a:pos x="0" y="6"/>
                  </a:cxn>
                  <a:cxn ang="0">
                    <a:pos x="7" y="0"/>
                  </a:cxn>
                  <a:cxn ang="0">
                    <a:pos x="87" y="81"/>
                  </a:cxn>
                  <a:cxn ang="0">
                    <a:pos x="80" y="87"/>
                  </a:cxn>
                  <a:cxn ang="0">
                    <a:pos x="0" y="6"/>
                  </a:cxn>
                </a:cxnLst>
                <a:rect l="0" t="0" r="r" b="b"/>
                <a:pathLst>
                  <a:path w="87" h="87">
                    <a:moveTo>
                      <a:pt x="0" y="6"/>
                    </a:moveTo>
                    <a:lnTo>
                      <a:pt x="7" y="0"/>
                    </a:lnTo>
                    <a:lnTo>
                      <a:pt x="87" y="81"/>
                    </a:lnTo>
                    <a:lnTo>
                      <a:pt x="80" y="87"/>
                    </a:lnTo>
                    <a:lnTo>
                      <a:pt x="0" y="6"/>
                    </a:lnTo>
                    <a:close/>
                  </a:path>
                </a:pathLst>
              </a:custGeom>
              <a:solidFill>
                <a:srgbClr val="4F9EC6"/>
              </a:solidFill>
              <a:ln w="9525">
                <a:noFill/>
                <a:round/>
                <a:headEnd/>
                <a:tailEnd/>
              </a:ln>
            </p:spPr>
            <p:txBody>
              <a:bodyPr/>
              <a:lstStyle/>
              <a:p>
                <a:endParaRPr lang="en-US"/>
              </a:p>
            </p:txBody>
          </p:sp>
          <p:sp>
            <p:nvSpPr>
              <p:cNvPr id="274840" name="Freeform 3480"/>
              <p:cNvSpPr>
                <a:spLocks/>
              </p:cNvSpPr>
              <p:nvPr/>
            </p:nvSpPr>
            <p:spPr bwMode="auto">
              <a:xfrm>
                <a:off x="2339" y="3237"/>
                <a:ext cx="87" cy="86"/>
              </a:xfrm>
              <a:custGeom>
                <a:avLst/>
                <a:gdLst/>
                <a:ahLst/>
                <a:cxnLst>
                  <a:cxn ang="0">
                    <a:pos x="0" y="5"/>
                  </a:cxn>
                  <a:cxn ang="0">
                    <a:pos x="6" y="0"/>
                  </a:cxn>
                  <a:cxn ang="0">
                    <a:pos x="87" y="80"/>
                  </a:cxn>
                  <a:cxn ang="0">
                    <a:pos x="80" y="86"/>
                  </a:cxn>
                  <a:cxn ang="0">
                    <a:pos x="0" y="5"/>
                  </a:cxn>
                </a:cxnLst>
                <a:rect l="0" t="0" r="r" b="b"/>
                <a:pathLst>
                  <a:path w="87" h="86">
                    <a:moveTo>
                      <a:pt x="0" y="5"/>
                    </a:moveTo>
                    <a:lnTo>
                      <a:pt x="6" y="0"/>
                    </a:lnTo>
                    <a:lnTo>
                      <a:pt x="87" y="80"/>
                    </a:lnTo>
                    <a:lnTo>
                      <a:pt x="80" y="86"/>
                    </a:lnTo>
                    <a:lnTo>
                      <a:pt x="0" y="5"/>
                    </a:lnTo>
                    <a:close/>
                  </a:path>
                </a:pathLst>
              </a:custGeom>
              <a:solidFill>
                <a:srgbClr val="4F9FC7"/>
              </a:solidFill>
              <a:ln w="9525">
                <a:noFill/>
                <a:round/>
                <a:headEnd/>
                <a:tailEnd/>
              </a:ln>
            </p:spPr>
            <p:txBody>
              <a:bodyPr/>
              <a:lstStyle/>
              <a:p>
                <a:endParaRPr lang="en-US"/>
              </a:p>
            </p:txBody>
          </p:sp>
          <p:sp>
            <p:nvSpPr>
              <p:cNvPr id="274841" name="Freeform 3481"/>
              <p:cNvSpPr>
                <a:spLocks/>
              </p:cNvSpPr>
              <p:nvPr/>
            </p:nvSpPr>
            <p:spPr bwMode="auto">
              <a:xfrm>
                <a:off x="2345" y="3225"/>
                <a:ext cx="94" cy="92"/>
              </a:xfrm>
              <a:custGeom>
                <a:avLst/>
                <a:gdLst/>
                <a:ahLst/>
                <a:cxnLst>
                  <a:cxn ang="0">
                    <a:pos x="0" y="12"/>
                  </a:cxn>
                  <a:cxn ang="0">
                    <a:pos x="13" y="0"/>
                  </a:cxn>
                  <a:cxn ang="0">
                    <a:pos x="94" y="80"/>
                  </a:cxn>
                  <a:cxn ang="0">
                    <a:pos x="81" y="92"/>
                  </a:cxn>
                  <a:cxn ang="0">
                    <a:pos x="0" y="12"/>
                  </a:cxn>
                </a:cxnLst>
                <a:rect l="0" t="0" r="r" b="b"/>
                <a:pathLst>
                  <a:path w="94" h="92">
                    <a:moveTo>
                      <a:pt x="0" y="12"/>
                    </a:moveTo>
                    <a:lnTo>
                      <a:pt x="13" y="0"/>
                    </a:lnTo>
                    <a:lnTo>
                      <a:pt x="94" y="80"/>
                    </a:lnTo>
                    <a:lnTo>
                      <a:pt x="81" y="92"/>
                    </a:lnTo>
                    <a:lnTo>
                      <a:pt x="0" y="12"/>
                    </a:lnTo>
                    <a:close/>
                  </a:path>
                </a:pathLst>
              </a:custGeom>
              <a:solidFill>
                <a:srgbClr val="50A0C8"/>
              </a:solidFill>
              <a:ln w="9525">
                <a:noFill/>
                <a:round/>
                <a:headEnd/>
                <a:tailEnd/>
              </a:ln>
            </p:spPr>
            <p:txBody>
              <a:bodyPr/>
              <a:lstStyle/>
              <a:p>
                <a:endParaRPr lang="en-US"/>
              </a:p>
            </p:txBody>
          </p:sp>
          <p:sp>
            <p:nvSpPr>
              <p:cNvPr id="274842" name="Line 3482"/>
              <p:cNvSpPr>
                <a:spLocks noChangeShapeType="1"/>
              </p:cNvSpPr>
              <p:nvPr/>
            </p:nvSpPr>
            <p:spPr bwMode="auto">
              <a:xfrm>
                <a:off x="2345" y="3237"/>
                <a:ext cx="81" cy="80"/>
              </a:xfrm>
              <a:prstGeom prst="line">
                <a:avLst/>
              </a:prstGeom>
              <a:noFill/>
              <a:ln w="1588">
                <a:solidFill>
                  <a:srgbClr val="50A0C8"/>
                </a:solidFill>
                <a:miter lim="800000"/>
                <a:headEnd/>
                <a:tailEnd/>
              </a:ln>
            </p:spPr>
            <p:txBody>
              <a:bodyPr/>
              <a:lstStyle/>
              <a:p>
                <a:endParaRPr lang="en-US"/>
              </a:p>
            </p:txBody>
          </p:sp>
          <p:sp>
            <p:nvSpPr>
              <p:cNvPr id="274843" name="Freeform 3483"/>
              <p:cNvSpPr>
                <a:spLocks/>
              </p:cNvSpPr>
              <p:nvPr/>
            </p:nvSpPr>
            <p:spPr bwMode="auto">
              <a:xfrm>
                <a:off x="2345" y="3233"/>
                <a:ext cx="85" cy="84"/>
              </a:xfrm>
              <a:custGeom>
                <a:avLst/>
                <a:gdLst/>
                <a:ahLst/>
                <a:cxnLst>
                  <a:cxn ang="0">
                    <a:pos x="0" y="4"/>
                  </a:cxn>
                  <a:cxn ang="0">
                    <a:pos x="5" y="0"/>
                  </a:cxn>
                  <a:cxn ang="0">
                    <a:pos x="85" y="80"/>
                  </a:cxn>
                  <a:cxn ang="0">
                    <a:pos x="81" y="84"/>
                  </a:cxn>
                  <a:cxn ang="0">
                    <a:pos x="0" y="4"/>
                  </a:cxn>
                </a:cxnLst>
                <a:rect l="0" t="0" r="r" b="b"/>
                <a:pathLst>
                  <a:path w="85" h="84">
                    <a:moveTo>
                      <a:pt x="0" y="4"/>
                    </a:moveTo>
                    <a:lnTo>
                      <a:pt x="5" y="0"/>
                    </a:lnTo>
                    <a:lnTo>
                      <a:pt x="85" y="80"/>
                    </a:lnTo>
                    <a:lnTo>
                      <a:pt x="81" y="84"/>
                    </a:lnTo>
                    <a:lnTo>
                      <a:pt x="0" y="4"/>
                    </a:lnTo>
                    <a:close/>
                  </a:path>
                </a:pathLst>
              </a:custGeom>
              <a:solidFill>
                <a:srgbClr val="50A0C8"/>
              </a:solidFill>
              <a:ln w="9525">
                <a:noFill/>
                <a:round/>
                <a:headEnd/>
                <a:tailEnd/>
              </a:ln>
            </p:spPr>
            <p:txBody>
              <a:bodyPr/>
              <a:lstStyle/>
              <a:p>
                <a:endParaRPr lang="en-US"/>
              </a:p>
            </p:txBody>
          </p:sp>
          <p:sp>
            <p:nvSpPr>
              <p:cNvPr id="274844" name="Freeform 3484"/>
              <p:cNvSpPr>
                <a:spLocks/>
              </p:cNvSpPr>
              <p:nvPr/>
            </p:nvSpPr>
            <p:spPr bwMode="auto">
              <a:xfrm>
                <a:off x="2350" y="3229"/>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0A0C9"/>
              </a:solidFill>
              <a:ln w="9525">
                <a:noFill/>
                <a:round/>
                <a:headEnd/>
                <a:tailEnd/>
              </a:ln>
            </p:spPr>
            <p:txBody>
              <a:bodyPr/>
              <a:lstStyle/>
              <a:p>
                <a:endParaRPr lang="en-US"/>
              </a:p>
            </p:txBody>
          </p:sp>
          <p:sp>
            <p:nvSpPr>
              <p:cNvPr id="274845" name="Freeform 3485"/>
              <p:cNvSpPr>
                <a:spLocks/>
              </p:cNvSpPr>
              <p:nvPr/>
            </p:nvSpPr>
            <p:spPr bwMode="auto">
              <a:xfrm>
                <a:off x="2354" y="3225"/>
                <a:ext cx="85" cy="84"/>
              </a:xfrm>
              <a:custGeom>
                <a:avLst/>
                <a:gdLst/>
                <a:ahLst/>
                <a:cxnLst>
                  <a:cxn ang="0">
                    <a:pos x="0" y="4"/>
                  </a:cxn>
                  <a:cxn ang="0">
                    <a:pos x="4" y="0"/>
                  </a:cxn>
                  <a:cxn ang="0">
                    <a:pos x="85" y="80"/>
                  </a:cxn>
                  <a:cxn ang="0">
                    <a:pos x="80" y="84"/>
                  </a:cxn>
                  <a:cxn ang="0">
                    <a:pos x="0" y="4"/>
                  </a:cxn>
                </a:cxnLst>
                <a:rect l="0" t="0" r="r" b="b"/>
                <a:pathLst>
                  <a:path w="85" h="84">
                    <a:moveTo>
                      <a:pt x="0" y="4"/>
                    </a:moveTo>
                    <a:lnTo>
                      <a:pt x="4" y="0"/>
                    </a:lnTo>
                    <a:lnTo>
                      <a:pt x="85" y="80"/>
                    </a:lnTo>
                    <a:lnTo>
                      <a:pt x="80" y="84"/>
                    </a:lnTo>
                    <a:lnTo>
                      <a:pt x="0" y="4"/>
                    </a:lnTo>
                    <a:close/>
                  </a:path>
                </a:pathLst>
              </a:custGeom>
              <a:solidFill>
                <a:srgbClr val="50A1CA"/>
              </a:solidFill>
              <a:ln w="9525">
                <a:noFill/>
                <a:round/>
                <a:headEnd/>
                <a:tailEnd/>
              </a:ln>
            </p:spPr>
            <p:txBody>
              <a:bodyPr/>
              <a:lstStyle/>
              <a:p>
                <a:endParaRPr lang="en-US"/>
              </a:p>
            </p:txBody>
          </p:sp>
          <p:sp>
            <p:nvSpPr>
              <p:cNvPr id="274846" name="Freeform 3486"/>
              <p:cNvSpPr>
                <a:spLocks/>
              </p:cNvSpPr>
              <p:nvPr/>
            </p:nvSpPr>
            <p:spPr bwMode="auto">
              <a:xfrm>
                <a:off x="2358" y="3212"/>
                <a:ext cx="93" cy="93"/>
              </a:xfrm>
              <a:custGeom>
                <a:avLst/>
                <a:gdLst/>
                <a:ahLst/>
                <a:cxnLst>
                  <a:cxn ang="0">
                    <a:pos x="0" y="13"/>
                  </a:cxn>
                  <a:cxn ang="0">
                    <a:pos x="12" y="0"/>
                  </a:cxn>
                  <a:cxn ang="0">
                    <a:pos x="93" y="81"/>
                  </a:cxn>
                  <a:cxn ang="0">
                    <a:pos x="81" y="93"/>
                  </a:cxn>
                  <a:cxn ang="0">
                    <a:pos x="0" y="13"/>
                  </a:cxn>
                </a:cxnLst>
                <a:rect l="0" t="0" r="r" b="b"/>
                <a:pathLst>
                  <a:path w="93" h="93">
                    <a:moveTo>
                      <a:pt x="0" y="13"/>
                    </a:moveTo>
                    <a:lnTo>
                      <a:pt x="12" y="0"/>
                    </a:lnTo>
                    <a:lnTo>
                      <a:pt x="93" y="81"/>
                    </a:lnTo>
                    <a:lnTo>
                      <a:pt x="81" y="93"/>
                    </a:lnTo>
                    <a:lnTo>
                      <a:pt x="0" y="13"/>
                    </a:lnTo>
                    <a:close/>
                  </a:path>
                </a:pathLst>
              </a:custGeom>
              <a:solidFill>
                <a:srgbClr val="51A2CB"/>
              </a:solidFill>
              <a:ln w="9525">
                <a:noFill/>
                <a:round/>
                <a:headEnd/>
                <a:tailEnd/>
              </a:ln>
            </p:spPr>
            <p:txBody>
              <a:bodyPr/>
              <a:lstStyle/>
              <a:p>
                <a:endParaRPr lang="en-US"/>
              </a:p>
            </p:txBody>
          </p:sp>
          <p:sp>
            <p:nvSpPr>
              <p:cNvPr id="274847" name="Line 3487"/>
              <p:cNvSpPr>
                <a:spLocks noChangeShapeType="1"/>
              </p:cNvSpPr>
              <p:nvPr/>
            </p:nvSpPr>
            <p:spPr bwMode="auto">
              <a:xfrm>
                <a:off x="2358" y="3225"/>
                <a:ext cx="81" cy="80"/>
              </a:xfrm>
              <a:prstGeom prst="line">
                <a:avLst/>
              </a:prstGeom>
              <a:noFill/>
              <a:ln w="1588">
                <a:solidFill>
                  <a:srgbClr val="51A2CB"/>
                </a:solidFill>
                <a:miter lim="800000"/>
                <a:headEnd/>
                <a:tailEnd/>
              </a:ln>
            </p:spPr>
            <p:txBody>
              <a:bodyPr/>
              <a:lstStyle/>
              <a:p>
                <a:endParaRPr lang="en-US"/>
              </a:p>
            </p:txBody>
          </p:sp>
          <p:sp>
            <p:nvSpPr>
              <p:cNvPr id="274848" name="Freeform 3488"/>
              <p:cNvSpPr>
                <a:spLocks/>
              </p:cNvSpPr>
              <p:nvPr/>
            </p:nvSpPr>
            <p:spPr bwMode="auto">
              <a:xfrm>
                <a:off x="2358" y="3221"/>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1A2CB"/>
              </a:solidFill>
              <a:ln w="9525">
                <a:noFill/>
                <a:round/>
                <a:headEnd/>
                <a:tailEnd/>
              </a:ln>
            </p:spPr>
            <p:txBody>
              <a:bodyPr/>
              <a:lstStyle/>
              <a:p>
                <a:endParaRPr lang="en-US"/>
              </a:p>
            </p:txBody>
          </p:sp>
          <p:sp>
            <p:nvSpPr>
              <p:cNvPr id="274849" name="Freeform 3489"/>
              <p:cNvSpPr>
                <a:spLocks/>
              </p:cNvSpPr>
              <p:nvPr/>
            </p:nvSpPr>
            <p:spPr bwMode="auto">
              <a:xfrm>
                <a:off x="2362" y="3217"/>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1A2CC"/>
              </a:solidFill>
              <a:ln w="9525">
                <a:noFill/>
                <a:round/>
                <a:headEnd/>
                <a:tailEnd/>
              </a:ln>
            </p:spPr>
            <p:txBody>
              <a:bodyPr/>
              <a:lstStyle/>
              <a:p>
                <a:endParaRPr lang="en-US"/>
              </a:p>
            </p:txBody>
          </p:sp>
          <p:sp>
            <p:nvSpPr>
              <p:cNvPr id="274850" name="Freeform 3490"/>
              <p:cNvSpPr>
                <a:spLocks/>
              </p:cNvSpPr>
              <p:nvPr/>
            </p:nvSpPr>
            <p:spPr bwMode="auto">
              <a:xfrm>
                <a:off x="2366" y="3212"/>
                <a:ext cx="85" cy="85"/>
              </a:xfrm>
              <a:custGeom>
                <a:avLst/>
                <a:gdLst/>
                <a:ahLst/>
                <a:cxnLst>
                  <a:cxn ang="0">
                    <a:pos x="0" y="5"/>
                  </a:cxn>
                  <a:cxn ang="0">
                    <a:pos x="4" y="0"/>
                  </a:cxn>
                  <a:cxn ang="0">
                    <a:pos x="85" y="81"/>
                  </a:cxn>
                  <a:cxn ang="0">
                    <a:pos x="81" y="85"/>
                  </a:cxn>
                  <a:cxn ang="0">
                    <a:pos x="0" y="5"/>
                  </a:cxn>
                </a:cxnLst>
                <a:rect l="0" t="0" r="r" b="b"/>
                <a:pathLst>
                  <a:path w="85" h="85">
                    <a:moveTo>
                      <a:pt x="0" y="5"/>
                    </a:moveTo>
                    <a:lnTo>
                      <a:pt x="4" y="0"/>
                    </a:lnTo>
                    <a:lnTo>
                      <a:pt x="85" y="81"/>
                    </a:lnTo>
                    <a:lnTo>
                      <a:pt x="81" y="85"/>
                    </a:lnTo>
                    <a:lnTo>
                      <a:pt x="0" y="5"/>
                    </a:lnTo>
                    <a:close/>
                  </a:path>
                </a:pathLst>
              </a:custGeom>
              <a:solidFill>
                <a:srgbClr val="51A3CD"/>
              </a:solidFill>
              <a:ln w="9525">
                <a:noFill/>
                <a:round/>
                <a:headEnd/>
                <a:tailEnd/>
              </a:ln>
            </p:spPr>
            <p:txBody>
              <a:bodyPr/>
              <a:lstStyle/>
              <a:p>
                <a:endParaRPr lang="en-US"/>
              </a:p>
            </p:txBody>
          </p:sp>
          <p:sp>
            <p:nvSpPr>
              <p:cNvPr id="274851" name="Freeform 3491"/>
              <p:cNvSpPr>
                <a:spLocks/>
              </p:cNvSpPr>
              <p:nvPr/>
            </p:nvSpPr>
            <p:spPr bwMode="auto">
              <a:xfrm>
                <a:off x="2370" y="3200"/>
                <a:ext cx="92" cy="93"/>
              </a:xfrm>
              <a:custGeom>
                <a:avLst/>
                <a:gdLst/>
                <a:ahLst/>
                <a:cxnLst>
                  <a:cxn ang="0">
                    <a:pos x="0" y="12"/>
                  </a:cxn>
                  <a:cxn ang="0">
                    <a:pos x="11" y="0"/>
                  </a:cxn>
                  <a:cxn ang="0">
                    <a:pos x="92" y="80"/>
                  </a:cxn>
                  <a:cxn ang="0">
                    <a:pos x="81" y="93"/>
                  </a:cxn>
                  <a:cxn ang="0">
                    <a:pos x="0" y="12"/>
                  </a:cxn>
                </a:cxnLst>
                <a:rect l="0" t="0" r="r" b="b"/>
                <a:pathLst>
                  <a:path w="92" h="93">
                    <a:moveTo>
                      <a:pt x="0" y="12"/>
                    </a:moveTo>
                    <a:lnTo>
                      <a:pt x="11" y="0"/>
                    </a:lnTo>
                    <a:lnTo>
                      <a:pt x="92" y="80"/>
                    </a:lnTo>
                    <a:lnTo>
                      <a:pt x="81" y="93"/>
                    </a:lnTo>
                    <a:lnTo>
                      <a:pt x="0" y="12"/>
                    </a:lnTo>
                    <a:close/>
                  </a:path>
                </a:pathLst>
              </a:custGeom>
              <a:solidFill>
                <a:srgbClr val="52A4CE"/>
              </a:solidFill>
              <a:ln w="9525">
                <a:noFill/>
                <a:round/>
                <a:headEnd/>
                <a:tailEnd/>
              </a:ln>
            </p:spPr>
            <p:txBody>
              <a:bodyPr/>
              <a:lstStyle/>
              <a:p>
                <a:endParaRPr lang="en-US"/>
              </a:p>
            </p:txBody>
          </p:sp>
          <p:sp>
            <p:nvSpPr>
              <p:cNvPr id="274852" name="Line 3492"/>
              <p:cNvSpPr>
                <a:spLocks noChangeShapeType="1"/>
              </p:cNvSpPr>
              <p:nvPr/>
            </p:nvSpPr>
            <p:spPr bwMode="auto">
              <a:xfrm>
                <a:off x="2370" y="3212"/>
                <a:ext cx="81" cy="81"/>
              </a:xfrm>
              <a:prstGeom prst="line">
                <a:avLst/>
              </a:prstGeom>
              <a:noFill/>
              <a:ln w="1588">
                <a:solidFill>
                  <a:srgbClr val="52A4CE"/>
                </a:solidFill>
                <a:miter lim="800000"/>
                <a:headEnd/>
                <a:tailEnd/>
              </a:ln>
            </p:spPr>
            <p:txBody>
              <a:bodyPr/>
              <a:lstStyle/>
              <a:p>
                <a:endParaRPr lang="en-US"/>
              </a:p>
            </p:txBody>
          </p:sp>
          <p:sp>
            <p:nvSpPr>
              <p:cNvPr id="274853" name="Freeform 3493"/>
              <p:cNvSpPr>
                <a:spLocks/>
              </p:cNvSpPr>
              <p:nvPr/>
            </p:nvSpPr>
            <p:spPr bwMode="auto">
              <a:xfrm>
                <a:off x="2370" y="3208"/>
                <a:ext cx="84" cy="85"/>
              </a:xfrm>
              <a:custGeom>
                <a:avLst/>
                <a:gdLst/>
                <a:ahLst/>
                <a:cxnLst>
                  <a:cxn ang="0">
                    <a:pos x="0" y="4"/>
                  </a:cxn>
                  <a:cxn ang="0">
                    <a:pos x="4" y="0"/>
                  </a:cxn>
                  <a:cxn ang="0">
                    <a:pos x="84" y="81"/>
                  </a:cxn>
                  <a:cxn ang="0">
                    <a:pos x="81" y="85"/>
                  </a:cxn>
                  <a:cxn ang="0">
                    <a:pos x="0" y="4"/>
                  </a:cxn>
                </a:cxnLst>
                <a:rect l="0" t="0" r="r" b="b"/>
                <a:pathLst>
                  <a:path w="84" h="85">
                    <a:moveTo>
                      <a:pt x="0" y="4"/>
                    </a:moveTo>
                    <a:lnTo>
                      <a:pt x="4" y="0"/>
                    </a:lnTo>
                    <a:lnTo>
                      <a:pt x="84" y="81"/>
                    </a:lnTo>
                    <a:lnTo>
                      <a:pt x="81" y="85"/>
                    </a:lnTo>
                    <a:lnTo>
                      <a:pt x="0" y="4"/>
                    </a:lnTo>
                    <a:close/>
                  </a:path>
                </a:pathLst>
              </a:custGeom>
              <a:solidFill>
                <a:srgbClr val="52A4CE"/>
              </a:solidFill>
              <a:ln w="9525">
                <a:noFill/>
                <a:round/>
                <a:headEnd/>
                <a:tailEnd/>
              </a:ln>
            </p:spPr>
            <p:txBody>
              <a:bodyPr/>
              <a:lstStyle/>
              <a:p>
                <a:endParaRPr lang="en-US"/>
              </a:p>
            </p:txBody>
          </p:sp>
          <p:sp>
            <p:nvSpPr>
              <p:cNvPr id="274854" name="Freeform 3494"/>
              <p:cNvSpPr>
                <a:spLocks/>
              </p:cNvSpPr>
              <p:nvPr/>
            </p:nvSpPr>
            <p:spPr bwMode="auto">
              <a:xfrm>
                <a:off x="2374" y="3204"/>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5CE"/>
              </a:solidFill>
              <a:ln w="9525">
                <a:noFill/>
                <a:round/>
                <a:headEnd/>
                <a:tailEnd/>
              </a:ln>
            </p:spPr>
            <p:txBody>
              <a:bodyPr/>
              <a:lstStyle/>
              <a:p>
                <a:endParaRPr lang="en-US"/>
              </a:p>
            </p:txBody>
          </p:sp>
          <p:sp>
            <p:nvSpPr>
              <p:cNvPr id="274855" name="Freeform 3495"/>
              <p:cNvSpPr>
                <a:spLocks/>
              </p:cNvSpPr>
              <p:nvPr/>
            </p:nvSpPr>
            <p:spPr bwMode="auto">
              <a:xfrm>
                <a:off x="2377" y="3200"/>
                <a:ext cx="85" cy="85"/>
              </a:xfrm>
              <a:custGeom>
                <a:avLst/>
                <a:gdLst/>
                <a:ahLst/>
                <a:cxnLst>
                  <a:cxn ang="0">
                    <a:pos x="0" y="4"/>
                  </a:cxn>
                  <a:cxn ang="0">
                    <a:pos x="4" y="0"/>
                  </a:cxn>
                  <a:cxn ang="0">
                    <a:pos x="85" y="80"/>
                  </a:cxn>
                  <a:cxn ang="0">
                    <a:pos x="81" y="85"/>
                  </a:cxn>
                  <a:cxn ang="0">
                    <a:pos x="0" y="4"/>
                  </a:cxn>
                </a:cxnLst>
                <a:rect l="0" t="0" r="r" b="b"/>
                <a:pathLst>
                  <a:path w="85" h="85">
                    <a:moveTo>
                      <a:pt x="0" y="4"/>
                    </a:moveTo>
                    <a:lnTo>
                      <a:pt x="4" y="0"/>
                    </a:lnTo>
                    <a:lnTo>
                      <a:pt x="85" y="80"/>
                    </a:lnTo>
                    <a:lnTo>
                      <a:pt x="81" y="85"/>
                    </a:lnTo>
                    <a:lnTo>
                      <a:pt x="0" y="4"/>
                    </a:lnTo>
                    <a:close/>
                  </a:path>
                </a:pathLst>
              </a:custGeom>
              <a:solidFill>
                <a:srgbClr val="52A6CF"/>
              </a:solidFill>
              <a:ln w="9525">
                <a:noFill/>
                <a:round/>
                <a:headEnd/>
                <a:tailEnd/>
              </a:ln>
            </p:spPr>
            <p:txBody>
              <a:bodyPr/>
              <a:lstStyle/>
              <a:p>
                <a:endParaRPr lang="en-US"/>
              </a:p>
            </p:txBody>
          </p:sp>
          <p:sp>
            <p:nvSpPr>
              <p:cNvPr id="274856" name="Freeform 3496"/>
              <p:cNvSpPr>
                <a:spLocks/>
              </p:cNvSpPr>
              <p:nvPr/>
            </p:nvSpPr>
            <p:spPr bwMode="auto">
              <a:xfrm>
                <a:off x="2381" y="3187"/>
                <a:ext cx="91" cy="93"/>
              </a:xfrm>
              <a:custGeom>
                <a:avLst/>
                <a:gdLst/>
                <a:ahLst/>
                <a:cxnLst>
                  <a:cxn ang="0">
                    <a:pos x="0" y="13"/>
                  </a:cxn>
                  <a:cxn ang="0">
                    <a:pos x="10" y="0"/>
                  </a:cxn>
                  <a:cxn ang="0">
                    <a:pos x="91" y="80"/>
                  </a:cxn>
                  <a:cxn ang="0">
                    <a:pos x="81" y="93"/>
                  </a:cxn>
                  <a:cxn ang="0">
                    <a:pos x="0" y="13"/>
                  </a:cxn>
                </a:cxnLst>
                <a:rect l="0" t="0" r="r" b="b"/>
                <a:pathLst>
                  <a:path w="91" h="93">
                    <a:moveTo>
                      <a:pt x="0" y="13"/>
                    </a:moveTo>
                    <a:lnTo>
                      <a:pt x="10" y="0"/>
                    </a:lnTo>
                    <a:lnTo>
                      <a:pt x="91" y="80"/>
                    </a:lnTo>
                    <a:lnTo>
                      <a:pt x="81" y="93"/>
                    </a:lnTo>
                    <a:lnTo>
                      <a:pt x="0" y="13"/>
                    </a:lnTo>
                    <a:close/>
                  </a:path>
                </a:pathLst>
              </a:custGeom>
              <a:solidFill>
                <a:srgbClr val="53A7D0"/>
              </a:solidFill>
              <a:ln w="9525">
                <a:noFill/>
                <a:round/>
                <a:headEnd/>
                <a:tailEnd/>
              </a:ln>
            </p:spPr>
            <p:txBody>
              <a:bodyPr/>
              <a:lstStyle/>
              <a:p>
                <a:endParaRPr lang="en-US"/>
              </a:p>
            </p:txBody>
          </p:sp>
          <p:sp>
            <p:nvSpPr>
              <p:cNvPr id="274857" name="Line 3497"/>
              <p:cNvSpPr>
                <a:spLocks noChangeShapeType="1"/>
              </p:cNvSpPr>
              <p:nvPr/>
            </p:nvSpPr>
            <p:spPr bwMode="auto">
              <a:xfrm>
                <a:off x="2381" y="3200"/>
                <a:ext cx="81" cy="80"/>
              </a:xfrm>
              <a:prstGeom prst="line">
                <a:avLst/>
              </a:prstGeom>
              <a:noFill/>
              <a:ln w="1588">
                <a:solidFill>
                  <a:srgbClr val="53A7D0"/>
                </a:solidFill>
                <a:miter lim="800000"/>
                <a:headEnd/>
                <a:tailEnd/>
              </a:ln>
            </p:spPr>
            <p:txBody>
              <a:bodyPr/>
              <a:lstStyle/>
              <a:p>
                <a:endParaRPr lang="en-US"/>
              </a:p>
            </p:txBody>
          </p:sp>
          <p:sp>
            <p:nvSpPr>
              <p:cNvPr id="274858" name="Freeform 3498"/>
              <p:cNvSpPr>
                <a:spLocks/>
              </p:cNvSpPr>
              <p:nvPr/>
            </p:nvSpPr>
            <p:spPr bwMode="auto">
              <a:xfrm>
                <a:off x="2381" y="3195"/>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3A7D0"/>
              </a:solidFill>
              <a:ln w="9525">
                <a:noFill/>
                <a:round/>
                <a:headEnd/>
                <a:tailEnd/>
              </a:ln>
            </p:spPr>
            <p:txBody>
              <a:bodyPr/>
              <a:lstStyle/>
              <a:p>
                <a:endParaRPr lang="en-US"/>
              </a:p>
            </p:txBody>
          </p:sp>
          <p:sp>
            <p:nvSpPr>
              <p:cNvPr id="274859" name="Freeform 3499"/>
              <p:cNvSpPr>
                <a:spLocks/>
              </p:cNvSpPr>
              <p:nvPr/>
            </p:nvSpPr>
            <p:spPr bwMode="auto">
              <a:xfrm>
                <a:off x="2384" y="3191"/>
                <a:ext cx="84" cy="85"/>
              </a:xfrm>
              <a:custGeom>
                <a:avLst/>
                <a:gdLst/>
                <a:ahLst/>
                <a:cxnLst>
                  <a:cxn ang="0">
                    <a:pos x="0" y="4"/>
                  </a:cxn>
                  <a:cxn ang="0">
                    <a:pos x="4" y="0"/>
                  </a:cxn>
                  <a:cxn ang="0">
                    <a:pos x="84" y="81"/>
                  </a:cxn>
                  <a:cxn ang="0">
                    <a:pos x="81" y="85"/>
                  </a:cxn>
                  <a:cxn ang="0">
                    <a:pos x="0" y="4"/>
                  </a:cxn>
                </a:cxnLst>
                <a:rect l="0" t="0" r="r" b="b"/>
                <a:pathLst>
                  <a:path w="84" h="85">
                    <a:moveTo>
                      <a:pt x="0" y="4"/>
                    </a:moveTo>
                    <a:lnTo>
                      <a:pt x="4" y="0"/>
                    </a:lnTo>
                    <a:lnTo>
                      <a:pt x="84" y="81"/>
                    </a:lnTo>
                    <a:lnTo>
                      <a:pt x="81" y="85"/>
                    </a:lnTo>
                    <a:lnTo>
                      <a:pt x="0" y="4"/>
                    </a:lnTo>
                    <a:close/>
                  </a:path>
                </a:pathLst>
              </a:custGeom>
              <a:solidFill>
                <a:srgbClr val="53A7D1"/>
              </a:solidFill>
              <a:ln w="9525">
                <a:noFill/>
                <a:round/>
                <a:headEnd/>
                <a:tailEnd/>
              </a:ln>
            </p:spPr>
            <p:txBody>
              <a:bodyPr/>
              <a:lstStyle/>
              <a:p>
                <a:endParaRPr lang="en-US"/>
              </a:p>
            </p:txBody>
          </p:sp>
          <p:sp>
            <p:nvSpPr>
              <p:cNvPr id="274860" name="Freeform 3500"/>
              <p:cNvSpPr>
                <a:spLocks/>
              </p:cNvSpPr>
              <p:nvPr/>
            </p:nvSpPr>
            <p:spPr bwMode="auto">
              <a:xfrm>
                <a:off x="2388" y="3187"/>
                <a:ext cx="84" cy="85"/>
              </a:xfrm>
              <a:custGeom>
                <a:avLst/>
                <a:gdLst/>
                <a:ahLst/>
                <a:cxnLst>
                  <a:cxn ang="0">
                    <a:pos x="0" y="4"/>
                  </a:cxn>
                  <a:cxn ang="0">
                    <a:pos x="3" y="0"/>
                  </a:cxn>
                  <a:cxn ang="0">
                    <a:pos x="84" y="80"/>
                  </a:cxn>
                  <a:cxn ang="0">
                    <a:pos x="80" y="85"/>
                  </a:cxn>
                  <a:cxn ang="0">
                    <a:pos x="0" y="4"/>
                  </a:cxn>
                </a:cxnLst>
                <a:rect l="0" t="0" r="r" b="b"/>
                <a:pathLst>
                  <a:path w="84" h="85">
                    <a:moveTo>
                      <a:pt x="0" y="4"/>
                    </a:moveTo>
                    <a:lnTo>
                      <a:pt x="3" y="0"/>
                    </a:lnTo>
                    <a:lnTo>
                      <a:pt x="84" y="80"/>
                    </a:lnTo>
                    <a:lnTo>
                      <a:pt x="80" y="85"/>
                    </a:lnTo>
                    <a:lnTo>
                      <a:pt x="0" y="4"/>
                    </a:lnTo>
                    <a:close/>
                  </a:path>
                </a:pathLst>
              </a:custGeom>
              <a:solidFill>
                <a:srgbClr val="53A8D2"/>
              </a:solidFill>
              <a:ln w="9525">
                <a:noFill/>
                <a:round/>
                <a:headEnd/>
                <a:tailEnd/>
              </a:ln>
            </p:spPr>
            <p:txBody>
              <a:bodyPr/>
              <a:lstStyle/>
              <a:p>
                <a:endParaRPr lang="en-US"/>
              </a:p>
            </p:txBody>
          </p:sp>
          <p:sp>
            <p:nvSpPr>
              <p:cNvPr id="274861" name="Freeform 3501"/>
              <p:cNvSpPr>
                <a:spLocks/>
              </p:cNvSpPr>
              <p:nvPr/>
            </p:nvSpPr>
            <p:spPr bwMode="auto">
              <a:xfrm>
                <a:off x="2391" y="3173"/>
                <a:ext cx="90" cy="94"/>
              </a:xfrm>
              <a:custGeom>
                <a:avLst/>
                <a:gdLst/>
                <a:ahLst/>
                <a:cxnLst>
                  <a:cxn ang="0">
                    <a:pos x="0" y="14"/>
                  </a:cxn>
                  <a:cxn ang="0">
                    <a:pos x="9" y="0"/>
                  </a:cxn>
                  <a:cxn ang="0">
                    <a:pos x="90" y="81"/>
                  </a:cxn>
                  <a:cxn ang="0">
                    <a:pos x="81" y="94"/>
                  </a:cxn>
                  <a:cxn ang="0">
                    <a:pos x="0" y="14"/>
                  </a:cxn>
                </a:cxnLst>
                <a:rect l="0" t="0" r="r" b="b"/>
                <a:pathLst>
                  <a:path w="90" h="94">
                    <a:moveTo>
                      <a:pt x="0" y="14"/>
                    </a:moveTo>
                    <a:lnTo>
                      <a:pt x="9" y="0"/>
                    </a:lnTo>
                    <a:lnTo>
                      <a:pt x="90" y="81"/>
                    </a:lnTo>
                    <a:lnTo>
                      <a:pt x="81" y="94"/>
                    </a:lnTo>
                    <a:lnTo>
                      <a:pt x="0" y="14"/>
                    </a:lnTo>
                    <a:close/>
                  </a:path>
                </a:pathLst>
              </a:custGeom>
              <a:solidFill>
                <a:srgbClr val="54A9D3"/>
              </a:solidFill>
              <a:ln w="9525">
                <a:noFill/>
                <a:round/>
                <a:headEnd/>
                <a:tailEnd/>
              </a:ln>
            </p:spPr>
            <p:txBody>
              <a:bodyPr/>
              <a:lstStyle/>
              <a:p>
                <a:endParaRPr lang="en-US"/>
              </a:p>
            </p:txBody>
          </p:sp>
          <p:sp>
            <p:nvSpPr>
              <p:cNvPr id="274862" name="Line 3502"/>
              <p:cNvSpPr>
                <a:spLocks noChangeShapeType="1"/>
              </p:cNvSpPr>
              <p:nvPr/>
            </p:nvSpPr>
            <p:spPr bwMode="auto">
              <a:xfrm>
                <a:off x="2391" y="3187"/>
                <a:ext cx="81" cy="80"/>
              </a:xfrm>
              <a:prstGeom prst="line">
                <a:avLst/>
              </a:prstGeom>
              <a:noFill/>
              <a:ln w="1588">
                <a:solidFill>
                  <a:srgbClr val="54A9D3"/>
                </a:solidFill>
                <a:miter lim="800000"/>
                <a:headEnd/>
                <a:tailEnd/>
              </a:ln>
            </p:spPr>
            <p:txBody>
              <a:bodyPr/>
              <a:lstStyle/>
              <a:p>
                <a:endParaRPr lang="en-US"/>
              </a:p>
            </p:txBody>
          </p:sp>
          <p:sp>
            <p:nvSpPr>
              <p:cNvPr id="274863" name="Freeform 3503"/>
              <p:cNvSpPr>
                <a:spLocks/>
              </p:cNvSpPr>
              <p:nvPr/>
            </p:nvSpPr>
            <p:spPr bwMode="auto">
              <a:xfrm>
                <a:off x="2391" y="3180"/>
                <a:ext cx="85" cy="87"/>
              </a:xfrm>
              <a:custGeom>
                <a:avLst/>
                <a:gdLst/>
                <a:ahLst/>
                <a:cxnLst>
                  <a:cxn ang="0">
                    <a:pos x="0" y="7"/>
                  </a:cxn>
                  <a:cxn ang="0">
                    <a:pos x="5" y="0"/>
                  </a:cxn>
                  <a:cxn ang="0">
                    <a:pos x="85" y="80"/>
                  </a:cxn>
                  <a:cxn ang="0">
                    <a:pos x="81" y="87"/>
                  </a:cxn>
                  <a:cxn ang="0">
                    <a:pos x="0" y="7"/>
                  </a:cxn>
                </a:cxnLst>
                <a:rect l="0" t="0" r="r" b="b"/>
                <a:pathLst>
                  <a:path w="85" h="87">
                    <a:moveTo>
                      <a:pt x="0" y="7"/>
                    </a:moveTo>
                    <a:lnTo>
                      <a:pt x="5" y="0"/>
                    </a:lnTo>
                    <a:lnTo>
                      <a:pt x="85" y="80"/>
                    </a:lnTo>
                    <a:lnTo>
                      <a:pt x="81" y="87"/>
                    </a:lnTo>
                    <a:lnTo>
                      <a:pt x="0" y="7"/>
                    </a:lnTo>
                    <a:close/>
                  </a:path>
                </a:pathLst>
              </a:custGeom>
              <a:solidFill>
                <a:srgbClr val="54A9D3"/>
              </a:solidFill>
              <a:ln w="9525">
                <a:noFill/>
                <a:round/>
                <a:headEnd/>
                <a:tailEnd/>
              </a:ln>
            </p:spPr>
            <p:txBody>
              <a:bodyPr/>
              <a:lstStyle/>
              <a:p>
                <a:endParaRPr lang="en-US"/>
              </a:p>
            </p:txBody>
          </p:sp>
          <p:sp>
            <p:nvSpPr>
              <p:cNvPr id="274864" name="Freeform 3504"/>
              <p:cNvSpPr>
                <a:spLocks/>
              </p:cNvSpPr>
              <p:nvPr/>
            </p:nvSpPr>
            <p:spPr bwMode="auto">
              <a:xfrm>
                <a:off x="2396" y="3173"/>
                <a:ext cx="85" cy="87"/>
              </a:xfrm>
              <a:custGeom>
                <a:avLst/>
                <a:gdLst/>
                <a:ahLst/>
                <a:cxnLst>
                  <a:cxn ang="0">
                    <a:pos x="0" y="7"/>
                  </a:cxn>
                  <a:cxn ang="0">
                    <a:pos x="4" y="0"/>
                  </a:cxn>
                  <a:cxn ang="0">
                    <a:pos x="85" y="81"/>
                  </a:cxn>
                  <a:cxn ang="0">
                    <a:pos x="80" y="87"/>
                  </a:cxn>
                  <a:cxn ang="0">
                    <a:pos x="0" y="7"/>
                  </a:cxn>
                </a:cxnLst>
                <a:rect l="0" t="0" r="r" b="b"/>
                <a:pathLst>
                  <a:path w="85" h="87">
                    <a:moveTo>
                      <a:pt x="0" y="7"/>
                    </a:moveTo>
                    <a:lnTo>
                      <a:pt x="4" y="0"/>
                    </a:lnTo>
                    <a:lnTo>
                      <a:pt x="85" y="81"/>
                    </a:lnTo>
                    <a:lnTo>
                      <a:pt x="80" y="87"/>
                    </a:lnTo>
                    <a:lnTo>
                      <a:pt x="0" y="7"/>
                    </a:lnTo>
                    <a:close/>
                  </a:path>
                </a:pathLst>
              </a:custGeom>
              <a:solidFill>
                <a:srgbClr val="54AAD4"/>
              </a:solidFill>
              <a:ln w="9525">
                <a:noFill/>
                <a:round/>
                <a:headEnd/>
                <a:tailEnd/>
              </a:ln>
            </p:spPr>
            <p:txBody>
              <a:bodyPr/>
              <a:lstStyle/>
              <a:p>
                <a:endParaRPr lang="en-US"/>
              </a:p>
            </p:txBody>
          </p:sp>
          <p:sp>
            <p:nvSpPr>
              <p:cNvPr id="274865" name="Freeform 3505"/>
              <p:cNvSpPr>
                <a:spLocks/>
              </p:cNvSpPr>
              <p:nvPr/>
            </p:nvSpPr>
            <p:spPr bwMode="auto">
              <a:xfrm>
                <a:off x="2400" y="3159"/>
                <a:ext cx="89" cy="95"/>
              </a:xfrm>
              <a:custGeom>
                <a:avLst/>
                <a:gdLst/>
                <a:ahLst/>
                <a:cxnLst>
                  <a:cxn ang="0">
                    <a:pos x="0" y="14"/>
                  </a:cxn>
                  <a:cxn ang="0">
                    <a:pos x="8" y="0"/>
                  </a:cxn>
                  <a:cxn ang="0">
                    <a:pos x="89" y="81"/>
                  </a:cxn>
                  <a:cxn ang="0">
                    <a:pos x="81" y="95"/>
                  </a:cxn>
                  <a:cxn ang="0">
                    <a:pos x="0" y="14"/>
                  </a:cxn>
                </a:cxnLst>
                <a:rect l="0" t="0" r="r" b="b"/>
                <a:pathLst>
                  <a:path w="89" h="95">
                    <a:moveTo>
                      <a:pt x="0" y="14"/>
                    </a:moveTo>
                    <a:lnTo>
                      <a:pt x="8" y="0"/>
                    </a:lnTo>
                    <a:lnTo>
                      <a:pt x="89" y="81"/>
                    </a:lnTo>
                    <a:lnTo>
                      <a:pt x="81" y="95"/>
                    </a:lnTo>
                    <a:lnTo>
                      <a:pt x="0" y="14"/>
                    </a:lnTo>
                    <a:close/>
                  </a:path>
                </a:pathLst>
              </a:custGeom>
              <a:solidFill>
                <a:srgbClr val="55ABD5"/>
              </a:solidFill>
              <a:ln w="9525">
                <a:noFill/>
                <a:round/>
                <a:headEnd/>
                <a:tailEnd/>
              </a:ln>
            </p:spPr>
            <p:txBody>
              <a:bodyPr/>
              <a:lstStyle/>
              <a:p>
                <a:endParaRPr lang="en-US"/>
              </a:p>
            </p:txBody>
          </p:sp>
          <p:sp>
            <p:nvSpPr>
              <p:cNvPr id="274866" name="Line 3506"/>
              <p:cNvSpPr>
                <a:spLocks noChangeShapeType="1"/>
              </p:cNvSpPr>
              <p:nvPr/>
            </p:nvSpPr>
            <p:spPr bwMode="auto">
              <a:xfrm>
                <a:off x="2400" y="3173"/>
                <a:ext cx="81" cy="81"/>
              </a:xfrm>
              <a:prstGeom prst="line">
                <a:avLst/>
              </a:prstGeom>
              <a:noFill/>
              <a:ln w="1588">
                <a:solidFill>
                  <a:srgbClr val="55ABD5"/>
                </a:solidFill>
                <a:miter lim="800000"/>
                <a:headEnd/>
                <a:tailEnd/>
              </a:ln>
            </p:spPr>
            <p:txBody>
              <a:bodyPr/>
              <a:lstStyle/>
              <a:p>
                <a:endParaRPr lang="en-US"/>
              </a:p>
            </p:txBody>
          </p:sp>
          <p:sp>
            <p:nvSpPr>
              <p:cNvPr id="274867" name="Freeform 3507"/>
              <p:cNvSpPr>
                <a:spLocks/>
              </p:cNvSpPr>
              <p:nvPr/>
            </p:nvSpPr>
            <p:spPr bwMode="auto">
              <a:xfrm>
                <a:off x="2400" y="3169"/>
                <a:ext cx="83" cy="85"/>
              </a:xfrm>
              <a:custGeom>
                <a:avLst/>
                <a:gdLst/>
                <a:ahLst/>
                <a:cxnLst>
                  <a:cxn ang="0">
                    <a:pos x="0" y="4"/>
                  </a:cxn>
                  <a:cxn ang="0">
                    <a:pos x="3" y="0"/>
                  </a:cxn>
                  <a:cxn ang="0">
                    <a:pos x="83" y="80"/>
                  </a:cxn>
                  <a:cxn ang="0">
                    <a:pos x="81" y="85"/>
                  </a:cxn>
                  <a:cxn ang="0">
                    <a:pos x="0" y="4"/>
                  </a:cxn>
                </a:cxnLst>
                <a:rect l="0" t="0" r="r" b="b"/>
                <a:pathLst>
                  <a:path w="83" h="85">
                    <a:moveTo>
                      <a:pt x="0" y="4"/>
                    </a:moveTo>
                    <a:lnTo>
                      <a:pt x="3" y="0"/>
                    </a:lnTo>
                    <a:lnTo>
                      <a:pt x="83" y="80"/>
                    </a:lnTo>
                    <a:lnTo>
                      <a:pt x="81" y="85"/>
                    </a:lnTo>
                    <a:lnTo>
                      <a:pt x="0" y="4"/>
                    </a:lnTo>
                    <a:close/>
                  </a:path>
                </a:pathLst>
              </a:custGeom>
              <a:solidFill>
                <a:srgbClr val="55ABD5"/>
              </a:solidFill>
              <a:ln w="9525">
                <a:noFill/>
                <a:round/>
                <a:headEnd/>
                <a:tailEnd/>
              </a:ln>
            </p:spPr>
            <p:txBody>
              <a:bodyPr/>
              <a:lstStyle/>
              <a:p>
                <a:endParaRPr lang="en-US"/>
              </a:p>
            </p:txBody>
          </p:sp>
          <p:sp>
            <p:nvSpPr>
              <p:cNvPr id="274868" name="Freeform 3508"/>
              <p:cNvSpPr>
                <a:spLocks/>
              </p:cNvSpPr>
              <p:nvPr/>
            </p:nvSpPr>
            <p:spPr bwMode="auto">
              <a:xfrm>
                <a:off x="2403" y="3164"/>
                <a:ext cx="83" cy="85"/>
              </a:xfrm>
              <a:custGeom>
                <a:avLst/>
                <a:gdLst/>
                <a:ahLst/>
                <a:cxnLst>
                  <a:cxn ang="0">
                    <a:pos x="0" y="5"/>
                  </a:cxn>
                  <a:cxn ang="0">
                    <a:pos x="3" y="0"/>
                  </a:cxn>
                  <a:cxn ang="0">
                    <a:pos x="83" y="81"/>
                  </a:cxn>
                  <a:cxn ang="0">
                    <a:pos x="80" y="85"/>
                  </a:cxn>
                  <a:cxn ang="0">
                    <a:pos x="0" y="5"/>
                  </a:cxn>
                </a:cxnLst>
                <a:rect l="0" t="0" r="r" b="b"/>
                <a:pathLst>
                  <a:path w="83" h="85">
                    <a:moveTo>
                      <a:pt x="0" y="5"/>
                    </a:moveTo>
                    <a:lnTo>
                      <a:pt x="3" y="0"/>
                    </a:lnTo>
                    <a:lnTo>
                      <a:pt x="83" y="81"/>
                    </a:lnTo>
                    <a:lnTo>
                      <a:pt x="80" y="85"/>
                    </a:lnTo>
                    <a:lnTo>
                      <a:pt x="0" y="5"/>
                    </a:lnTo>
                    <a:close/>
                  </a:path>
                </a:pathLst>
              </a:custGeom>
              <a:solidFill>
                <a:srgbClr val="55ABD6"/>
              </a:solidFill>
              <a:ln w="9525">
                <a:noFill/>
                <a:round/>
                <a:headEnd/>
                <a:tailEnd/>
              </a:ln>
            </p:spPr>
            <p:txBody>
              <a:bodyPr/>
              <a:lstStyle/>
              <a:p>
                <a:endParaRPr lang="en-US"/>
              </a:p>
            </p:txBody>
          </p:sp>
          <p:sp>
            <p:nvSpPr>
              <p:cNvPr id="274869" name="Freeform 3509"/>
              <p:cNvSpPr>
                <a:spLocks/>
              </p:cNvSpPr>
              <p:nvPr/>
            </p:nvSpPr>
            <p:spPr bwMode="auto">
              <a:xfrm>
                <a:off x="2406" y="3159"/>
                <a:ext cx="83" cy="86"/>
              </a:xfrm>
              <a:custGeom>
                <a:avLst/>
                <a:gdLst/>
                <a:ahLst/>
                <a:cxnLst>
                  <a:cxn ang="0">
                    <a:pos x="0" y="5"/>
                  </a:cxn>
                  <a:cxn ang="0">
                    <a:pos x="2" y="0"/>
                  </a:cxn>
                  <a:cxn ang="0">
                    <a:pos x="83" y="81"/>
                  </a:cxn>
                  <a:cxn ang="0">
                    <a:pos x="80" y="86"/>
                  </a:cxn>
                  <a:cxn ang="0">
                    <a:pos x="0" y="5"/>
                  </a:cxn>
                </a:cxnLst>
                <a:rect l="0" t="0" r="r" b="b"/>
                <a:pathLst>
                  <a:path w="83" h="86">
                    <a:moveTo>
                      <a:pt x="0" y="5"/>
                    </a:moveTo>
                    <a:lnTo>
                      <a:pt x="2" y="0"/>
                    </a:lnTo>
                    <a:lnTo>
                      <a:pt x="83" y="81"/>
                    </a:lnTo>
                    <a:lnTo>
                      <a:pt x="80" y="86"/>
                    </a:lnTo>
                    <a:lnTo>
                      <a:pt x="0" y="5"/>
                    </a:lnTo>
                    <a:close/>
                  </a:path>
                </a:pathLst>
              </a:custGeom>
              <a:solidFill>
                <a:srgbClr val="55ABD7"/>
              </a:solidFill>
              <a:ln w="9525">
                <a:noFill/>
                <a:round/>
                <a:headEnd/>
                <a:tailEnd/>
              </a:ln>
            </p:spPr>
            <p:txBody>
              <a:bodyPr/>
              <a:lstStyle/>
              <a:p>
                <a:endParaRPr lang="en-US"/>
              </a:p>
            </p:txBody>
          </p:sp>
          <p:sp>
            <p:nvSpPr>
              <p:cNvPr id="274870" name="Freeform 3510"/>
              <p:cNvSpPr>
                <a:spLocks/>
              </p:cNvSpPr>
              <p:nvPr/>
            </p:nvSpPr>
            <p:spPr bwMode="auto">
              <a:xfrm>
                <a:off x="2408" y="3145"/>
                <a:ext cx="88" cy="95"/>
              </a:xfrm>
              <a:custGeom>
                <a:avLst/>
                <a:gdLst/>
                <a:ahLst/>
                <a:cxnLst>
                  <a:cxn ang="0">
                    <a:pos x="0" y="14"/>
                  </a:cxn>
                  <a:cxn ang="0">
                    <a:pos x="7" y="0"/>
                  </a:cxn>
                  <a:cxn ang="0">
                    <a:pos x="88" y="81"/>
                  </a:cxn>
                  <a:cxn ang="0">
                    <a:pos x="81" y="95"/>
                  </a:cxn>
                  <a:cxn ang="0">
                    <a:pos x="0" y="14"/>
                  </a:cxn>
                </a:cxnLst>
                <a:rect l="0" t="0" r="r" b="b"/>
                <a:pathLst>
                  <a:path w="88" h="95">
                    <a:moveTo>
                      <a:pt x="0" y="14"/>
                    </a:moveTo>
                    <a:lnTo>
                      <a:pt x="7" y="0"/>
                    </a:lnTo>
                    <a:lnTo>
                      <a:pt x="88" y="81"/>
                    </a:lnTo>
                    <a:lnTo>
                      <a:pt x="81" y="95"/>
                    </a:lnTo>
                    <a:lnTo>
                      <a:pt x="0" y="14"/>
                    </a:lnTo>
                    <a:close/>
                  </a:path>
                </a:pathLst>
              </a:custGeom>
              <a:solidFill>
                <a:srgbClr val="56ACD8"/>
              </a:solidFill>
              <a:ln w="9525">
                <a:noFill/>
                <a:round/>
                <a:headEnd/>
                <a:tailEnd/>
              </a:ln>
            </p:spPr>
            <p:txBody>
              <a:bodyPr/>
              <a:lstStyle/>
              <a:p>
                <a:endParaRPr lang="en-US"/>
              </a:p>
            </p:txBody>
          </p:sp>
        </p:grpSp>
        <p:sp>
          <p:nvSpPr>
            <p:cNvPr id="274872" name="Line 3512"/>
            <p:cNvSpPr>
              <a:spLocks noChangeShapeType="1"/>
            </p:cNvSpPr>
            <p:nvPr/>
          </p:nvSpPr>
          <p:spPr bwMode="auto">
            <a:xfrm>
              <a:off x="2408" y="3159"/>
              <a:ext cx="81" cy="81"/>
            </a:xfrm>
            <a:prstGeom prst="line">
              <a:avLst/>
            </a:prstGeom>
            <a:noFill/>
            <a:ln w="1588">
              <a:solidFill>
                <a:srgbClr val="56ACD8"/>
              </a:solidFill>
              <a:miter lim="800000"/>
              <a:headEnd/>
              <a:tailEnd/>
            </a:ln>
          </p:spPr>
          <p:txBody>
            <a:bodyPr/>
            <a:lstStyle/>
            <a:p>
              <a:endParaRPr lang="en-US"/>
            </a:p>
          </p:txBody>
        </p:sp>
        <p:sp>
          <p:nvSpPr>
            <p:cNvPr id="274873" name="Freeform 3513"/>
            <p:cNvSpPr>
              <a:spLocks/>
            </p:cNvSpPr>
            <p:nvPr/>
          </p:nvSpPr>
          <p:spPr bwMode="auto">
            <a:xfrm>
              <a:off x="2408" y="3152"/>
              <a:ext cx="84" cy="88"/>
            </a:xfrm>
            <a:custGeom>
              <a:avLst/>
              <a:gdLst/>
              <a:ahLst/>
              <a:cxnLst>
                <a:cxn ang="0">
                  <a:pos x="0" y="7"/>
                </a:cxn>
                <a:cxn ang="0">
                  <a:pos x="4" y="0"/>
                </a:cxn>
                <a:cxn ang="0">
                  <a:pos x="84" y="81"/>
                </a:cxn>
                <a:cxn ang="0">
                  <a:pos x="81" y="88"/>
                </a:cxn>
                <a:cxn ang="0">
                  <a:pos x="0" y="7"/>
                </a:cxn>
              </a:cxnLst>
              <a:rect l="0" t="0" r="r" b="b"/>
              <a:pathLst>
                <a:path w="84" h="88">
                  <a:moveTo>
                    <a:pt x="0" y="7"/>
                  </a:moveTo>
                  <a:lnTo>
                    <a:pt x="4" y="0"/>
                  </a:lnTo>
                  <a:lnTo>
                    <a:pt x="84" y="81"/>
                  </a:lnTo>
                  <a:lnTo>
                    <a:pt x="81" y="88"/>
                  </a:lnTo>
                  <a:lnTo>
                    <a:pt x="0" y="7"/>
                  </a:lnTo>
                  <a:close/>
                </a:path>
              </a:pathLst>
            </a:custGeom>
            <a:solidFill>
              <a:srgbClr val="56ACD8"/>
            </a:solidFill>
            <a:ln w="9525">
              <a:noFill/>
              <a:round/>
              <a:headEnd/>
              <a:tailEnd/>
            </a:ln>
          </p:spPr>
          <p:txBody>
            <a:bodyPr/>
            <a:lstStyle/>
            <a:p>
              <a:endParaRPr lang="en-US"/>
            </a:p>
          </p:txBody>
        </p:sp>
        <p:sp>
          <p:nvSpPr>
            <p:cNvPr id="274874" name="Freeform 3514"/>
            <p:cNvSpPr>
              <a:spLocks/>
            </p:cNvSpPr>
            <p:nvPr/>
          </p:nvSpPr>
          <p:spPr bwMode="auto">
            <a:xfrm>
              <a:off x="2412" y="3145"/>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6ADD9"/>
            </a:solidFill>
            <a:ln w="9525">
              <a:noFill/>
              <a:round/>
              <a:headEnd/>
              <a:tailEnd/>
            </a:ln>
          </p:spPr>
          <p:txBody>
            <a:bodyPr/>
            <a:lstStyle/>
            <a:p>
              <a:endParaRPr lang="en-US"/>
            </a:p>
          </p:txBody>
        </p:sp>
        <p:sp>
          <p:nvSpPr>
            <p:cNvPr id="274875" name="Freeform 3515"/>
            <p:cNvSpPr>
              <a:spLocks/>
            </p:cNvSpPr>
            <p:nvPr/>
          </p:nvSpPr>
          <p:spPr bwMode="auto">
            <a:xfrm>
              <a:off x="2415" y="3131"/>
              <a:ext cx="87" cy="95"/>
            </a:xfrm>
            <a:custGeom>
              <a:avLst/>
              <a:gdLst/>
              <a:ahLst/>
              <a:cxnLst>
                <a:cxn ang="0">
                  <a:pos x="0" y="14"/>
                </a:cxn>
                <a:cxn ang="0">
                  <a:pos x="7" y="0"/>
                </a:cxn>
                <a:cxn ang="0">
                  <a:pos x="87" y="80"/>
                </a:cxn>
                <a:cxn ang="0">
                  <a:pos x="81" y="95"/>
                </a:cxn>
                <a:cxn ang="0">
                  <a:pos x="0" y="14"/>
                </a:cxn>
              </a:cxnLst>
              <a:rect l="0" t="0" r="r" b="b"/>
              <a:pathLst>
                <a:path w="87" h="95">
                  <a:moveTo>
                    <a:pt x="0" y="14"/>
                  </a:moveTo>
                  <a:lnTo>
                    <a:pt x="7" y="0"/>
                  </a:lnTo>
                  <a:lnTo>
                    <a:pt x="87" y="80"/>
                  </a:lnTo>
                  <a:lnTo>
                    <a:pt x="81" y="95"/>
                  </a:lnTo>
                  <a:lnTo>
                    <a:pt x="0" y="14"/>
                  </a:lnTo>
                  <a:close/>
                </a:path>
              </a:pathLst>
            </a:custGeom>
            <a:solidFill>
              <a:srgbClr val="57AEDA"/>
            </a:solidFill>
            <a:ln w="9525">
              <a:noFill/>
              <a:round/>
              <a:headEnd/>
              <a:tailEnd/>
            </a:ln>
          </p:spPr>
          <p:txBody>
            <a:bodyPr/>
            <a:lstStyle/>
            <a:p>
              <a:endParaRPr lang="en-US"/>
            </a:p>
          </p:txBody>
        </p:sp>
        <p:sp>
          <p:nvSpPr>
            <p:cNvPr id="274876" name="Line 3516"/>
            <p:cNvSpPr>
              <a:spLocks noChangeShapeType="1"/>
            </p:cNvSpPr>
            <p:nvPr/>
          </p:nvSpPr>
          <p:spPr bwMode="auto">
            <a:xfrm>
              <a:off x="2415" y="3145"/>
              <a:ext cx="81" cy="81"/>
            </a:xfrm>
            <a:prstGeom prst="line">
              <a:avLst/>
            </a:prstGeom>
            <a:noFill/>
            <a:ln w="1588">
              <a:solidFill>
                <a:srgbClr val="57AEDA"/>
              </a:solidFill>
              <a:miter lim="800000"/>
              <a:headEnd/>
              <a:tailEnd/>
            </a:ln>
          </p:spPr>
          <p:txBody>
            <a:bodyPr/>
            <a:lstStyle/>
            <a:p>
              <a:endParaRPr lang="en-US"/>
            </a:p>
          </p:txBody>
        </p:sp>
        <p:sp>
          <p:nvSpPr>
            <p:cNvPr id="274877" name="Freeform 3517"/>
            <p:cNvSpPr>
              <a:spLocks/>
            </p:cNvSpPr>
            <p:nvPr/>
          </p:nvSpPr>
          <p:spPr bwMode="auto">
            <a:xfrm>
              <a:off x="2415" y="3138"/>
              <a:ext cx="84" cy="88"/>
            </a:xfrm>
            <a:custGeom>
              <a:avLst/>
              <a:gdLst/>
              <a:ahLst/>
              <a:cxnLst>
                <a:cxn ang="0">
                  <a:pos x="0" y="7"/>
                </a:cxn>
                <a:cxn ang="0">
                  <a:pos x="4" y="0"/>
                </a:cxn>
                <a:cxn ang="0">
                  <a:pos x="84" y="81"/>
                </a:cxn>
                <a:cxn ang="0">
                  <a:pos x="81" y="88"/>
                </a:cxn>
                <a:cxn ang="0">
                  <a:pos x="0" y="7"/>
                </a:cxn>
              </a:cxnLst>
              <a:rect l="0" t="0" r="r" b="b"/>
              <a:pathLst>
                <a:path w="84" h="88">
                  <a:moveTo>
                    <a:pt x="0" y="7"/>
                  </a:moveTo>
                  <a:lnTo>
                    <a:pt x="4" y="0"/>
                  </a:lnTo>
                  <a:lnTo>
                    <a:pt x="84" y="81"/>
                  </a:lnTo>
                  <a:lnTo>
                    <a:pt x="81" y="88"/>
                  </a:lnTo>
                  <a:lnTo>
                    <a:pt x="0" y="7"/>
                  </a:lnTo>
                  <a:close/>
                </a:path>
              </a:pathLst>
            </a:custGeom>
            <a:solidFill>
              <a:srgbClr val="57AEDA"/>
            </a:solidFill>
            <a:ln w="9525">
              <a:noFill/>
              <a:round/>
              <a:headEnd/>
              <a:tailEnd/>
            </a:ln>
          </p:spPr>
          <p:txBody>
            <a:bodyPr/>
            <a:lstStyle/>
            <a:p>
              <a:endParaRPr lang="en-US"/>
            </a:p>
          </p:txBody>
        </p:sp>
        <p:sp>
          <p:nvSpPr>
            <p:cNvPr id="274878" name="Freeform 3518"/>
            <p:cNvSpPr>
              <a:spLocks/>
            </p:cNvSpPr>
            <p:nvPr/>
          </p:nvSpPr>
          <p:spPr bwMode="auto">
            <a:xfrm>
              <a:off x="2419" y="3131"/>
              <a:ext cx="83" cy="88"/>
            </a:xfrm>
            <a:custGeom>
              <a:avLst/>
              <a:gdLst/>
              <a:ahLst/>
              <a:cxnLst>
                <a:cxn ang="0">
                  <a:pos x="0" y="7"/>
                </a:cxn>
                <a:cxn ang="0">
                  <a:pos x="3" y="0"/>
                </a:cxn>
                <a:cxn ang="0">
                  <a:pos x="83" y="80"/>
                </a:cxn>
                <a:cxn ang="0">
                  <a:pos x="80" y="88"/>
                </a:cxn>
                <a:cxn ang="0">
                  <a:pos x="0" y="7"/>
                </a:cxn>
              </a:cxnLst>
              <a:rect l="0" t="0" r="r" b="b"/>
              <a:pathLst>
                <a:path w="83" h="88">
                  <a:moveTo>
                    <a:pt x="0" y="7"/>
                  </a:moveTo>
                  <a:lnTo>
                    <a:pt x="3" y="0"/>
                  </a:lnTo>
                  <a:lnTo>
                    <a:pt x="83" y="80"/>
                  </a:lnTo>
                  <a:lnTo>
                    <a:pt x="80" y="88"/>
                  </a:lnTo>
                  <a:lnTo>
                    <a:pt x="0" y="7"/>
                  </a:lnTo>
                  <a:close/>
                </a:path>
              </a:pathLst>
            </a:custGeom>
            <a:solidFill>
              <a:srgbClr val="57AFDB"/>
            </a:solidFill>
            <a:ln w="9525">
              <a:noFill/>
              <a:round/>
              <a:headEnd/>
              <a:tailEnd/>
            </a:ln>
          </p:spPr>
          <p:txBody>
            <a:bodyPr/>
            <a:lstStyle/>
            <a:p>
              <a:endParaRPr lang="en-US"/>
            </a:p>
          </p:txBody>
        </p:sp>
        <p:sp>
          <p:nvSpPr>
            <p:cNvPr id="274879" name="Freeform 3519"/>
            <p:cNvSpPr>
              <a:spLocks/>
            </p:cNvSpPr>
            <p:nvPr/>
          </p:nvSpPr>
          <p:spPr bwMode="auto">
            <a:xfrm>
              <a:off x="2422" y="3116"/>
              <a:ext cx="85" cy="95"/>
            </a:xfrm>
            <a:custGeom>
              <a:avLst/>
              <a:gdLst/>
              <a:ahLst/>
              <a:cxnLst>
                <a:cxn ang="0">
                  <a:pos x="0" y="15"/>
                </a:cxn>
                <a:cxn ang="0">
                  <a:pos x="5" y="0"/>
                </a:cxn>
                <a:cxn ang="0">
                  <a:pos x="85" y="81"/>
                </a:cxn>
                <a:cxn ang="0">
                  <a:pos x="80" y="95"/>
                </a:cxn>
                <a:cxn ang="0">
                  <a:pos x="0" y="15"/>
                </a:cxn>
              </a:cxnLst>
              <a:rect l="0" t="0" r="r" b="b"/>
              <a:pathLst>
                <a:path w="85" h="95">
                  <a:moveTo>
                    <a:pt x="0" y="15"/>
                  </a:moveTo>
                  <a:lnTo>
                    <a:pt x="5" y="0"/>
                  </a:lnTo>
                  <a:lnTo>
                    <a:pt x="85" y="81"/>
                  </a:lnTo>
                  <a:lnTo>
                    <a:pt x="80" y="95"/>
                  </a:lnTo>
                  <a:lnTo>
                    <a:pt x="0" y="15"/>
                  </a:lnTo>
                  <a:close/>
                </a:path>
              </a:pathLst>
            </a:custGeom>
            <a:solidFill>
              <a:srgbClr val="58B0DC"/>
            </a:solidFill>
            <a:ln w="9525">
              <a:noFill/>
              <a:round/>
              <a:headEnd/>
              <a:tailEnd/>
            </a:ln>
          </p:spPr>
          <p:txBody>
            <a:bodyPr/>
            <a:lstStyle/>
            <a:p>
              <a:endParaRPr lang="en-US"/>
            </a:p>
          </p:txBody>
        </p:sp>
        <p:sp>
          <p:nvSpPr>
            <p:cNvPr id="274880" name="Line 3520"/>
            <p:cNvSpPr>
              <a:spLocks noChangeShapeType="1"/>
            </p:cNvSpPr>
            <p:nvPr/>
          </p:nvSpPr>
          <p:spPr bwMode="auto">
            <a:xfrm>
              <a:off x="2422" y="3131"/>
              <a:ext cx="80" cy="80"/>
            </a:xfrm>
            <a:prstGeom prst="line">
              <a:avLst/>
            </a:prstGeom>
            <a:noFill/>
            <a:ln w="1588">
              <a:solidFill>
                <a:srgbClr val="58B0DC"/>
              </a:solidFill>
              <a:miter lim="800000"/>
              <a:headEnd/>
              <a:tailEnd/>
            </a:ln>
          </p:spPr>
          <p:txBody>
            <a:bodyPr/>
            <a:lstStyle/>
            <a:p>
              <a:endParaRPr lang="en-US"/>
            </a:p>
          </p:txBody>
        </p:sp>
        <p:sp>
          <p:nvSpPr>
            <p:cNvPr id="274881" name="Freeform 3521"/>
            <p:cNvSpPr>
              <a:spLocks/>
            </p:cNvSpPr>
            <p:nvPr/>
          </p:nvSpPr>
          <p:spPr bwMode="auto">
            <a:xfrm>
              <a:off x="2427" y="3101"/>
              <a:ext cx="84" cy="96"/>
            </a:xfrm>
            <a:custGeom>
              <a:avLst/>
              <a:gdLst/>
              <a:ahLst/>
              <a:cxnLst>
                <a:cxn ang="0">
                  <a:pos x="0" y="15"/>
                </a:cxn>
                <a:cxn ang="0">
                  <a:pos x="4" y="0"/>
                </a:cxn>
                <a:cxn ang="0">
                  <a:pos x="84" y="81"/>
                </a:cxn>
                <a:cxn ang="0">
                  <a:pos x="80" y="96"/>
                </a:cxn>
                <a:cxn ang="0">
                  <a:pos x="0" y="15"/>
                </a:cxn>
              </a:cxnLst>
              <a:rect l="0" t="0" r="r" b="b"/>
              <a:pathLst>
                <a:path w="84" h="96">
                  <a:moveTo>
                    <a:pt x="0" y="15"/>
                  </a:moveTo>
                  <a:lnTo>
                    <a:pt x="4" y="0"/>
                  </a:lnTo>
                  <a:lnTo>
                    <a:pt x="84" y="81"/>
                  </a:lnTo>
                  <a:lnTo>
                    <a:pt x="80" y="96"/>
                  </a:lnTo>
                  <a:lnTo>
                    <a:pt x="0" y="15"/>
                  </a:lnTo>
                  <a:close/>
                </a:path>
              </a:pathLst>
            </a:custGeom>
            <a:solidFill>
              <a:srgbClr val="58B1DD"/>
            </a:solidFill>
            <a:ln w="9525">
              <a:noFill/>
              <a:round/>
              <a:headEnd/>
              <a:tailEnd/>
            </a:ln>
          </p:spPr>
          <p:txBody>
            <a:bodyPr/>
            <a:lstStyle/>
            <a:p>
              <a:endParaRPr lang="en-US"/>
            </a:p>
          </p:txBody>
        </p:sp>
        <p:sp>
          <p:nvSpPr>
            <p:cNvPr id="274882" name="Line 3522"/>
            <p:cNvSpPr>
              <a:spLocks noChangeShapeType="1"/>
            </p:cNvSpPr>
            <p:nvPr/>
          </p:nvSpPr>
          <p:spPr bwMode="auto">
            <a:xfrm>
              <a:off x="2427" y="3116"/>
              <a:ext cx="80" cy="81"/>
            </a:xfrm>
            <a:prstGeom prst="line">
              <a:avLst/>
            </a:prstGeom>
            <a:noFill/>
            <a:ln w="1588">
              <a:solidFill>
                <a:srgbClr val="58B1DD"/>
              </a:solidFill>
              <a:miter lim="800000"/>
              <a:headEnd/>
              <a:tailEnd/>
            </a:ln>
          </p:spPr>
          <p:txBody>
            <a:bodyPr/>
            <a:lstStyle/>
            <a:p>
              <a:endParaRPr lang="en-US"/>
            </a:p>
          </p:txBody>
        </p:sp>
        <p:sp>
          <p:nvSpPr>
            <p:cNvPr id="274883" name="Freeform 3523"/>
            <p:cNvSpPr>
              <a:spLocks/>
            </p:cNvSpPr>
            <p:nvPr/>
          </p:nvSpPr>
          <p:spPr bwMode="auto">
            <a:xfrm>
              <a:off x="2427" y="3109"/>
              <a:ext cx="82" cy="88"/>
            </a:xfrm>
            <a:custGeom>
              <a:avLst/>
              <a:gdLst/>
              <a:ahLst/>
              <a:cxnLst>
                <a:cxn ang="0">
                  <a:pos x="0" y="7"/>
                </a:cxn>
                <a:cxn ang="0">
                  <a:pos x="2" y="0"/>
                </a:cxn>
                <a:cxn ang="0">
                  <a:pos x="82" y="80"/>
                </a:cxn>
                <a:cxn ang="0">
                  <a:pos x="80" y="88"/>
                </a:cxn>
                <a:cxn ang="0">
                  <a:pos x="0" y="7"/>
                </a:cxn>
              </a:cxnLst>
              <a:rect l="0" t="0" r="r" b="b"/>
              <a:pathLst>
                <a:path w="82" h="88">
                  <a:moveTo>
                    <a:pt x="0" y="7"/>
                  </a:moveTo>
                  <a:lnTo>
                    <a:pt x="2" y="0"/>
                  </a:lnTo>
                  <a:lnTo>
                    <a:pt x="82" y="80"/>
                  </a:lnTo>
                  <a:lnTo>
                    <a:pt x="80" y="88"/>
                  </a:lnTo>
                  <a:lnTo>
                    <a:pt x="0" y="7"/>
                  </a:lnTo>
                  <a:close/>
                </a:path>
              </a:pathLst>
            </a:custGeom>
            <a:solidFill>
              <a:srgbClr val="58B1DD"/>
            </a:solidFill>
            <a:ln w="9525">
              <a:noFill/>
              <a:round/>
              <a:headEnd/>
              <a:tailEnd/>
            </a:ln>
          </p:spPr>
          <p:txBody>
            <a:bodyPr/>
            <a:lstStyle/>
            <a:p>
              <a:endParaRPr lang="en-US"/>
            </a:p>
          </p:txBody>
        </p:sp>
        <p:sp>
          <p:nvSpPr>
            <p:cNvPr id="274884" name="Freeform 3524"/>
            <p:cNvSpPr>
              <a:spLocks/>
            </p:cNvSpPr>
            <p:nvPr/>
          </p:nvSpPr>
          <p:spPr bwMode="auto">
            <a:xfrm>
              <a:off x="2429" y="3101"/>
              <a:ext cx="82" cy="88"/>
            </a:xfrm>
            <a:custGeom>
              <a:avLst/>
              <a:gdLst/>
              <a:ahLst/>
              <a:cxnLst>
                <a:cxn ang="0">
                  <a:pos x="0" y="8"/>
                </a:cxn>
                <a:cxn ang="0">
                  <a:pos x="2" y="0"/>
                </a:cxn>
                <a:cxn ang="0">
                  <a:pos x="82" y="81"/>
                </a:cxn>
                <a:cxn ang="0">
                  <a:pos x="80" y="88"/>
                </a:cxn>
                <a:cxn ang="0">
                  <a:pos x="0" y="8"/>
                </a:cxn>
              </a:cxnLst>
              <a:rect l="0" t="0" r="r" b="b"/>
              <a:pathLst>
                <a:path w="82" h="88">
                  <a:moveTo>
                    <a:pt x="0" y="8"/>
                  </a:moveTo>
                  <a:lnTo>
                    <a:pt x="2" y="0"/>
                  </a:lnTo>
                  <a:lnTo>
                    <a:pt x="82" y="81"/>
                  </a:lnTo>
                  <a:lnTo>
                    <a:pt x="80" y="88"/>
                  </a:lnTo>
                  <a:lnTo>
                    <a:pt x="0" y="8"/>
                  </a:lnTo>
                  <a:close/>
                </a:path>
              </a:pathLst>
            </a:custGeom>
            <a:solidFill>
              <a:srgbClr val="58B1DE"/>
            </a:solidFill>
            <a:ln w="9525">
              <a:noFill/>
              <a:round/>
              <a:headEnd/>
              <a:tailEnd/>
            </a:ln>
          </p:spPr>
          <p:txBody>
            <a:bodyPr/>
            <a:lstStyle/>
            <a:p>
              <a:endParaRPr lang="en-US"/>
            </a:p>
          </p:txBody>
        </p:sp>
        <p:sp>
          <p:nvSpPr>
            <p:cNvPr id="274885" name="Freeform 3525"/>
            <p:cNvSpPr>
              <a:spLocks/>
            </p:cNvSpPr>
            <p:nvPr/>
          </p:nvSpPr>
          <p:spPr bwMode="auto">
            <a:xfrm>
              <a:off x="2431" y="3086"/>
              <a:ext cx="83" cy="96"/>
            </a:xfrm>
            <a:custGeom>
              <a:avLst/>
              <a:gdLst/>
              <a:ahLst/>
              <a:cxnLst>
                <a:cxn ang="0">
                  <a:pos x="0" y="15"/>
                </a:cxn>
                <a:cxn ang="0">
                  <a:pos x="3" y="0"/>
                </a:cxn>
                <a:cxn ang="0">
                  <a:pos x="83" y="80"/>
                </a:cxn>
                <a:cxn ang="0">
                  <a:pos x="80" y="96"/>
                </a:cxn>
                <a:cxn ang="0">
                  <a:pos x="0" y="15"/>
                </a:cxn>
              </a:cxnLst>
              <a:rect l="0" t="0" r="r" b="b"/>
              <a:pathLst>
                <a:path w="83" h="96">
                  <a:moveTo>
                    <a:pt x="0" y="15"/>
                  </a:moveTo>
                  <a:lnTo>
                    <a:pt x="3" y="0"/>
                  </a:lnTo>
                  <a:lnTo>
                    <a:pt x="83" y="80"/>
                  </a:lnTo>
                  <a:lnTo>
                    <a:pt x="80" y="96"/>
                  </a:lnTo>
                  <a:lnTo>
                    <a:pt x="0" y="15"/>
                  </a:lnTo>
                  <a:close/>
                </a:path>
              </a:pathLst>
            </a:custGeom>
            <a:solidFill>
              <a:srgbClr val="59B2DF"/>
            </a:solidFill>
            <a:ln w="9525">
              <a:noFill/>
              <a:round/>
              <a:headEnd/>
              <a:tailEnd/>
            </a:ln>
          </p:spPr>
          <p:txBody>
            <a:bodyPr/>
            <a:lstStyle/>
            <a:p>
              <a:endParaRPr lang="en-US"/>
            </a:p>
          </p:txBody>
        </p:sp>
        <p:sp>
          <p:nvSpPr>
            <p:cNvPr id="274886" name="Line 3526"/>
            <p:cNvSpPr>
              <a:spLocks noChangeShapeType="1"/>
            </p:cNvSpPr>
            <p:nvPr/>
          </p:nvSpPr>
          <p:spPr bwMode="auto">
            <a:xfrm>
              <a:off x="2431" y="3101"/>
              <a:ext cx="80" cy="81"/>
            </a:xfrm>
            <a:prstGeom prst="line">
              <a:avLst/>
            </a:prstGeom>
            <a:noFill/>
            <a:ln w="1588">
              <a:solidFill>
                <a:srgbClr val="59B2DF"/>
              </a:solidFill>
              <a:miter lim="800000"/>
              <a:headEnd/>
              <a:tailEnd/>
            </a:ln>
          </p:spPr>
          <p:txBody>
            <a:bodyPr/>
            <a:lstStyle/>
            <a:p>
              <a:endParaRPr lang="en-US"/>
            </a:p>
          </p:txBody>
        </p:sp>
        <p:sp>
          <p:nvSpPr>
            <p:cNvPr id="274887" name="Freeform 3527"/>
            <p:cNvSpPr>
              <a:spLocks/>
            </p:cNvSpPr>
            <p:nvPr/>
          </p:nvSpPr>
          <p:spPr bwMode="auto">
            <a:xfrm>
              <a:off x="2434" y="3070"/>
              <a:ext cx="82" cy="96"/>
            </a:xfrm>
            <a:custGeom>
              <a:avLst/>
              <a:gdLst/>
              <a:ahLst/>
              <a:cxnLst>
                <a:cxn ang="0">
                  <a:pos x="0" y="16"/>
                </a:cxn>
                <a:cxn ang="0">
                  <a:pos x="1" y="0"/>
                </a:cxn>
                <a:cxn ang="0">
                  <a:pos x="82" y="81"/>
                </a:cxn>
                <a:cxn ang="0">
                  <a:pos x="80" y="96"/>
                </a:cxn>
                <a:cxn ang="0">
                  <a:pos x="0" y="16"/>
                </a:cxn>
              </a:cxnLst>
              <a:rect l="0" t="0" r="r" b="b"/>
              <a:pathLst>
                <a:path w="82" h="96">
                  <a:moveTo>
                    <a:pt x="0" y="16"/>
                  </a:moveTo>
                  <a:lnTo>
                    <a:pt x="1" y="0"/>
                  </a:lnTo>
                  <a:lnTo>
                    <a:pt x="82" y="81"/>
                  </a:lnTo>
                  <a:lnTo>
                    <a:pt x="80" y="96"/>
                  </a:lnTo>
                  <a:lnTo>
                    <a:pt x="0" y="16"/>
                  </a:lnTo>
                  <a:close/>
                </a:path>
              </a:pathLst>
            </a:custGeom>
            <a:solidFill>
              <a:srgbClr val="59B3E0"/>
            </a:solidFill>
            <a:ln w="9525">
              <a:noFill/>
              <a:round/>
              <a:headEnd/>
              <a:tailEnd/>
            </a:ln>
          </p:spPr>
          <p:txBody>
            <a:bodyPr/>
            <a:lstStyle/>
            <a:p>
              <a:endParaRPr lang="en-US"/>
            </a:p>
          </p:txBody>
        </p:sp>
        <p:sp>
          <p:nvSpPr>
            <p:cNvPr id="274888" name="Line 3528"/>
            <p:cNvSpPr>
              <a:spLocks noChangeShapeType="1"/>
            </p:cNvSpPr>
            <p:nvPr/>
          </p:nvSpPr>
          <p:spPr bwMode="auto">
            <a:xfrm>
              <a:off x="2434" y="3086"/>
              <a:ext cx="80" cy="80"/>
            </a:xfrm>
            <a:prstGeom prst="line">
              <a:avLst/>
            </a:prstGeom>
            <a:noFill/>
            <a:ln w="1588">
              <a:solidFill>
                <a:srgbClr val="59B3E0"/>
              </a:solidFill>
              <a:miter lim="800000"/>
              <a:headEnd/>
              <a:tailEnd/>
            </a:ln>
          </p:spPr>
          <p:txBody>
            <a:bodyPr/>
            <a:lstStyle/>
            <a:p>
              <a:endParaRPr lang="en-US"/>
            </a:p>
          </p:txBody>
        </p:sp>
        <p:sp>
          <p:nvSpPr>
            <p:cNvPr id="274889" name="Freeform 3529"/>
            <p:cNvSpPr>
              <a:spLocks/>
            </p:cNvSpPr>
            <p:nvPr/>
          </p:nvSpPr>
          <p:spPr bwMode="auto">
            <a:xfrm>
              <a:off x="2435" y="3055"/>
              <a:ext cx="82" cy="96"/>
            </a:xfrm>
            <a:custGeom>
              <a:avLst/>
              <a:gdLst/>
              <a:ahLst/>
              <a:cxnLst>
                <a:cxn ang="0">
                  <a:pos x="0" y="15"/>
                </a:cxn>
                <a:cxn ang="0">
                  <a:pos x="1" y="0"/>
                </a:cxn>
                <a:cxn ang="0">
                  <a:pos x="82" y="80"/>
                </a:cxn>
                <a:cxn ang="0">
                  <a:pos x="81" y="96"/>
                </a:cxn>
                <a:cxn ang="0">
                  <a:pos x="0" y="15"/>
                </a:cxn>
              </a:cxnLst>
              <a:rect l="0" t="0" r="r" b="b"/>
              <a:pathLst>
                <a:path w="82" h="96">
                  <a:moveTo>
                    <a:pt x="0" y="15"/>
                  </a:moveTo>
                  <a:lnTo>
                    <a:pt x="1" y="0"/>
                  </a:lnTo>
                  <a:lnTo>
                    <a:pt x="82" y="80"/>
                  </a:lnTo>
                  <a:lnTo>
                    <a:pt x="81" y="96"/>
                  </a:lnTo>
                  <a:lnTo>
                    <a:pt x="0" y="15"/>
                  </a:lnTo>
                  <a:close/>
                </a:path>
              </a:pathLst>
            </a:custGeom>
            <a:solidFill>
              <a:srgbClr val="59B3E0"/>
            </a:solidFill>
            <a:ln w="9525">
              <a:noFill/>
              <a:round/>
              <a:headEnd/>
              <a:tailEnd/>
            </a:ln>
          </p:spPr>
          <p:txBody>
            <a:bodyPr/>
            <a:lstStyle/>
            <a:p>
              <a:endParaRPr lang="en-US"/>
            </a:p>
          </p:txBody>
        </p:sp>
        <p:sp>
          <p:nvSpPr>
            <p:cNvPr id="274890" name="Line 3530"/>
            <p:cNvSpPr>
              <a:spLocks noChangeShapeType="1"/>
            </p:cNvSpPr>
            <p:nvPr/>
          </p:nvSpPr>
          <p:spPr bwMode="auto">
            <a:xfrm>
              <a:off x="2435" y="3070"/>
              <a:ext cx="81" cy="81"/>
            </a:xfrm>
            <a:prstGeom prst="line">
              <a:avLst/>
            </a:prstGeom>
            <a:noFill/>
            <a:ln w="1588">
              <a:solidFill>
                <a:srgbClr val="59B3E0"/>
              </a:solidFill>
              <a:miter lim="800000"/>
              <a:headEnd/>
              <a:tailEnd/>
            </a:ln>
          </p:spPr>
          <p:txBody>
            <a:bodyPr/>
            <a:lstStyle/>
            <a:p>
              <a:endParaRPr lang="en-US"/>
            </a:p>
          </p:txBody>
        </p:sp>
        <p:sp>
          <p:nvSpPr>
            <p:cNvPr id="274891" name="Freeform 3531"/>
            <p:cNvSpPr>
              <a:spLocks/>
            </p:cNvSpPr>
            <p:nvPr/>
          </p:nvSpPr>
          <p:spPr bwMode="auto">
            <a:xfrm>
              <a:off x="2435" y="3039"/>
              <a:ext cx="82" cy="96"/>
            </a:xfrm>
            <a:custGeom>
              <a:avLst/>
              <a:gdLst/>
              <a:ahLst/>
              <a:cxnLst>
                <a:cxn ang="0">
                  <a:pos x="1" y="16"/>
                </a:cxn>
                <a:cxn ang="0">
                  <a:pos x="0" y="0"/>
                </a:cxn>
                <a:cxn ang="0">
                  <a:pos x="81" y="81"/>
                </a:cxn>
                <a:cxn ang="0">
                  <a:pos x="82" y="96"/>
                </a:cxn>
                <a:cxn ang="0">
                  <a:pos x="1" y="16"/>
                </a:cxn>
              </a:cxnLst>
              <a:rect l="0" t="0" r="r" b="b"/>
              <a:pathLst>
                <a:path w="82" h="96">
                  <a:moveTo>
                    <a:pt x="1" y="16"/>
                  </a:moveTo>
                  <a:lnTo>
                    <a:pt x="0" y="0"/>
                  </a:lnTo>
                  <a:lnTo>
                    <a:pt x="81" y="81"/>
                  </a:lnTo>
                  <a:lnTo>
                    <a:pt x="82" y="96"/>
                  </a:lnTo>
                  <a:lnTo>
                    <a:pt x="1" y="16"/>
                  </a:lnTo>
                  <a:close/>
                </a:path>
              </a:pathLst>
            </a:custGeom>
            <a:solidFill>
              <a:srgbClr val="5AB4E1"/>
            </a:solidFill>
            <a:ln w="9525">
              <a:noFill/>
              <a:round/>
              <a:headEnd/>
              <a:tailEnd/>
            </a:ln>
          </p:spPr>
          <p:txBody>
            <a:bodyPr/>
            <a:lstStyle/>
            <a:p>
              <a:endParaRPr lang="en-US"/>
            </a:p>
          </p:txBody>
        </p:sp>
        <p:sp>
          <p:nvSpPr>
            <p:cNvPr id="274892" name="Line 3532"/>
            <p:cNvSpPr>
              <a:spLocks noChangeShapeType="1"/>
            </p:cNvSpPr>
            <p:nvPr/>
          </p:nvSpPr>
          <p:spPr bwMode="auto">
            <a:xfrm>
              <a:off x="2436" y="3055"/>
              <a:ext cx="81" cy="80"/>
            </a:xfrm>
            <a:prstGeom prst="line">
              <a:avLst/>
            </a:prstGeom>
            <a:noFill/>
            <a:ln w="1588">
              <a:solidFill>
                <a:srgbClr val="5AB4E1"/>
              </a:solidFill>
              <a:miter lim="800000"/>
              <a:headEnd/>
              <a:tailEnd/>
            </a:ln>
          </p:spPr>
          <p:txBody>
            <a:bodyPr/>
            <a:lstStyle/>
            <a:p>
              <a:endParaRPr lang="en-US"/>
            </a:p>
          </p:txBody>
        </p:sp>
        <p:sp>
          <p:nvSpPr>
            <p:cNvPr id="274893" name="Freeform 3533"/>
            <p:cNvSpPr>
              <a:spLocks/>
            </p:cNvSpPr>
            <p:nvPr/>
          </p:nvSpPr>
          <p:spPr bwMode="auto">
            <a:xfrm>
              <a:off x="2434" y="3024"/>
              <a:ext cx="82" cy="96"/>
            </a:xfrm>
            <a:custGeom>
              <a:avLst/>
              <a:gdLst/>
              <a:ahLst/>
              <a:cxnLst>
                <a:cxn ang="0">
                  <a:pos x="1" y="15"/>
                </a:cxn>
                <a:cxn ang="0">
                  <a:pos x="0" y="0"/>
                </a:cxn>
                <a:cxn ang="0">
                  <a:pos x="80" y="80"/>
                </a:cxn>
                <a:cxn ang="0">
                  <a:pos x="82" y="96"/>
                </a:cxn>
                <a:cxn ang="0">
                  <a:pos x="1" y="15"/>
                </a:cxn>
              </a:cxnLst>
              <a:rect l="0" t="0" r="r" b="b"/>
              <a:pathLst>
                <a:path w="82" h="96">
                  <a:moveTo>
                    <a:pt x="1" y="15"/>
                  </a:moveTo>
                  <a:lnTo>
                    <a:pt x="0" y="0"/>
                  </a:lnTo>
                  <a:lnTo>
                    <a:pt x="80" y="80"/>
                  </a:lnTo>
                  <a:lnTo>
                    <a:pt x="82" y="96"/>
                  </a:lnTo>
                  <a:lnTo>
                    <a:pt x="1" y="15"/>
                  </a:lnTo>
                  <a:close/>
                </a:path>
              </a:pathLst>
            </a:custGeom>
            <a:solidFill>
              <a:srgbClr val="59B3E0"/>
            </a:solidFill>
            <a:ln w="9525">
              <a:noFill/>
              <a:round/>
              <a:headEnd/>
              <a:tailEnd/>
            </a:ln>
          </p:spPr>
          <p:txBody>
            <a:bodyPr/>
            <a:lstStyle/>
            <a:p>
              <a:endParaRPr lang="en-US"/>
            </a:p>
          </p:txBody>
        </p:sp>
        <p:sp>
          <p:nvSpPr>
            <p:cNvPr id="274894" name="Line 3534"/>
            <p:cNvSpPr>
              <a:spLocks noChangeShapeType="1"/>
            </p:cNvSpPr>
            <p:nvPr/>
          </p:nvSpPr>
          <p:spPr bwMode="auto">
            <a:xfrm>
              <a:off x="2435" y="3039"/>
              <a:ext cx="81" cy="81"/>
            </a:xfrm>
            <a:prstGeom prst="line">
              <a:avLst/>
            </a:prstGeom>
            <a:noFill/>
            <a:ln w="1588">
              <a:solidFill>
                <a:srgbClr val="59B3E0"/>
              </a:solidFill>
              <a:miter lim="800000"/>
              <a:headEnd/>
              <a:tailEnd/>
            </a:ln>
          </p:spPr>
          <p:txBody>
            <a:bodyPr/>
            <a:lstStyle/>
            <a:p>
              <a:endParaRPr lang="en-US"/>
            </a:p>
          </p:txBody>
        </p:sp>
        <p:sp>
          <p:nvSpPr>
            <p:cNvPr id="274895" name="Freeform 3535"/>
            <p:cNvSpPr>
              <a:spLocks/>
            </p:cNvSpPr>
            <p:nvPr/>
          </p:nvSpPr>
          <p:spPr bwMode="auto">
            <a:xfrm>
              <a:off x="2431" y="3009"/>
              <a:ext cx="83" cy="95"/>
            </a:xfrm>
            <a:custGeom>
              <a:avLst/>
              <a:gdLst/>
              <a:ahLst/>
              <a:cxnLst>
                <a:cxn ang="0">
                  <a:pos x="3" y="15"/>
                </a:cxn>
                <a:cxn ang="0">
                  <a:pos x="0" y="0"/>
                </a:cxn>
                <a:cxn ang="0">
                  <a:pos x="80" y="80"/>
                </a:cxn>
                <a:cxn ang="0">
                  <a:pos x="83" y="95"/>
                </a:cxn>
                <a:cxn ang="0">
                  <a:pos x="3" y="15"/>
                </a:cxn>
              </a:cxnLst>
              <a:rect l="0" t="0" r="r" b="b"/>
              <a:pathLst>
                <a:path w="83" h="95">
                  <a:moveTo>
                    <a:pt x="3" y="15"/>
                  </a:moveTo>
                  <a:lnTo>
                    <a:pt x="0" y="0"/>
                  </a:lnTo>
                  <a:lnTo>
                    <a:pt x="80" y="80"/>
                  </a:lnTo>
                  <a:lnTo>
                    <a:pt x="83" y="95"/>
                  </a:lnTo>
                  <a:lnTo>
                    <a:pt x="3" y="15"/>
                  </a:lnTo>
                  <a:close/>
                </a:path>
              </a:pathLst>
            </a:custGeom>
            <a:solidFill>
              <a:srgbClr val="59B3E0"/>
            </a:solidFill>
            <a:ln w="9525">
              <a:noFill/>
              <a:round/>
              <a:headEnd/>
              <a:tailEnd/>
            </a:ln>
          </p:spPr>
          <p:txBody>
            <a:bodyPr/>
            <a:lstStyle/>
            <a:p>
              <a:endParaRPr lang="en-US"/>
            </a:p>
          </p:txBody>
        </p:sp>
        <p:sp>
          <p:nvSpPr>
            <p:cNvPr id="274896" name="Line 3536"/>
            <p:cNvSpPr>
              <a:spLocks noChangeShapeType="1"/>
            </p:cNvSpPr>
            <p:nvPr/>
          </p:nvSpPr>
          <p:spPr bwMode="auto">
            <a:xfrm>
              <a:off x="2434" y="3024"/>
              <a:ext cx="80" cy="80"/>
            </a:xfrm>
            <a:prstGeom prst="line">
              <a:avLst/>
            </a:prstGeom>
            <a:noFill/>
            <a:ln w="1588">
              <a:solidFill>
                <a:srgbClr val="59B3E0"/>
              </a:solidFill>
              <a:miter lim="800000"/>
              <a:headEnd/>
              <a:tailEnd/>
            </a:ln>
          </p:spPr>
          <p:txBody>
            <a:bodyPr/>
            <a:lstStyle/>
            <a:p>
              <a:endParaRPr lang="en-US"/>
            </a:p>
          </p:txBody>
        </p:sp>
        <p:sp>
          <p:nvSpPr>
            <p:cNvPr id="274897" name="Freeform 3537"/>
            <p:cNvSpPr>
              <a:spLocks/>
            </p:cNvSpPr>
            <p:nvPr/>
          </p:nvSpPr>
          <p:spPr bwMode="auto">
            <a:xfrm>
              <a:off x="2427" y="2994"/>
              <a:ext cx="84" cy="95"/>
            </a:xfrm>
            <a:custGeom>
              <a:avLst/>
              <a:gdLst/>
              <a:ahLst/>
              <a:cxnLst>
                <a:cxn ang="0">
                  <a:pos x="4" y="15"/>
                </a:cxn>
                <a:cxn ang="0">
                  <a:pos x="0" y="0"/>
                </a:cxn>
                <a:cxn ang="0">
                  <a:pos x="80" y="80"/>
                </a:cxn>
                <a:cxn ang="0">
                  <a:pos x="84" y="95"/>
                </a:cxn>
                <a:cxn ang="0">
                  <a:pos x="4" y="15"/>
                </a:cxn>
              </a:cxnLst>
              <a:rect l="0" t="0" r="r" b="b"/>
              <a:pathLst>
                <a:path w="84" h="95">
                  <a:moveTo>
                    <a:pt x="4" y="15"/>
                  </a:moveTo>
                  <a:lnTo>
                    <a:pt x="0" y="0"/>
                  </a:lnTo>
                  <a:lnTo>
                    <a:pt x="80" y="80"/>
                  </a:lnTo>
                  <a:lnTo>
                    <a:pt x="84" y="95"/>
                  </a:lnTo>
                  <a:lnTo>
                    <a:pt x="4" y="15"/>
                  </a:lnTo>
                  <a:close/>
                </a:path>
              </a:pathLst>
            </a:custGeom>
            <a:solidFill>
              <a:srgbClr val="59B2DF"/>
            </a:solidFill>
            <a:ln w="9525">
              <a:noFill/>
              <a:round/>
              <a:headEnd/>
              <a:tailEnd/>
            </a:ln>
          </p:spPr>
          <p:txBody>
            <a:bodyPr/>
            <a:lstStyle/>
            <a:p>
              <a:endParaRPr lang="en-US"/>
            </a:p>
          </p:txBody>
        </p:sp>
        <p:sp>
          <p:nvSpPr>
            <p:cNvPr id="274898" name="Line 3538"/>
            <p:cNvSpPr>
              <a:spLocks noChangeShapeType="1"/>
            </p:cNvSpPr>
            <p:nvPr/>
          </p:nvSpPr>
          <p:spPr bwMode="auto">
            <a:xfrm>
              <a:off x="2431" y="3009"/>
              <a:ext cx="80" cy="80"/>
            </a:xfrm>
            <a:prstGeom prst="line">
              <a:avLst/>
            </a:prstGeom>
            <a:noFill/>
            <a:ln w="1588">
              <a:solidFill>
                <a:srgbClr val="59B2DF"/>
              </a:solidFill>
              <a:miter lim="800000"/>
              <a:headEnd/>
              <a:tailEnd/>
            </a:ln>
          </p:spPr>
          <p:txBody>
            <a:bodyPr/>
            <a:lstStyle/>
            <a:p>
              <a:endParaRPr lang="en-US"/>
            </a:p>
          </p:txBody>
        </p:sp>
        <p:sp>
          <p:nvSpPr>
            <p:cNvPr id="274899" name="Freeform 3539"/>
            <p:cNvSpPr>
              <a:spLocks/>
            </p:cNvSpPr>
            <p:nvPr/>
          </p:nvSpPr>
          <p:spPr bwMode="auto">
            <a:xfrm>
              <a:off x="2429" y="3001"/>
              <a:ext cx="82" cy="88"/>
            </a:xfrm>
            <a:custGeom>
              <a:avLst/>
              <a:gdLst/>
              <a:ahLst/>
              <a:cxnLst>
                <a:cxn ang="0">
                  <a:pos x="2" y="8"/>
                </a:cxn>
                <a:cxn ang="0">
                  <a:pos x="0" y="0"/>
                </a:cxn>
                <a:cxn ang="0">
                  <a:pos x="80" y="81"/>
                </a:cxn>
                <a:cxn ang="0">
                  <a:pos x="82" y="88"/>
                </a:cxn>
                <a:cxn ang="0">
                  <a:pos x="2" y="8"/>
                </a:cxn>
              </a:cxnLst>
              <a:rect l="0" t="0" r="r" b="b"/>
              <a:pathLst>
                <a:path w="82" h="88">
                  <a:moveTo>
                    <a:pt x="2" y="8"/>
                  </a:moveTo>
                  <a:lnTo>
                    <a:pt x="0" y="0"/>
                  </a:lnTo>
                  <a:lnTo>
                    <a:pt x="80" y="81"/>
                  </a:lnTo>
                  <a:lnTo>
                    <a:pt x="82" y="88"/>
                  </a:lnTo>
                  <a:lnTo>
                    <a:pt x="2" y="8"/>
                  </a:lnTo>
                  <a:close/>
                </a:path>
              </a:pathLst>
            </a:custGeom>
            <a:solidFill>
              <a:srgbClr val="59B2DF"/>
            </a:solidFill>
            <a:ln w="9525">
              <a:noFill/>
              <a:round/>
              <a:headEnd/>
              <a:tailEnd/>
            </a:ln>
          </p:spPr>
          <p:txBody>
            <a:bodyPr/>
            <a:lstStyle/>
            <a:p>
              <a:endParaRPr lang="en-US"/>
            </a:p>
          </p:txBody>
        </p:sp>
        <p:sp>
          <p:nvSpPr>
            <p:cNvPr id="274900" name="Freeform 3540"/>
            <p:cNvSpPr>
              <a:spLocks/>
            </p:cNvSpPr>
            <p:nvPr/>
          </p:nvSpPr>
          <p:spPr bwMode="auto">
            <a:xfrm>
              <a:off x="2427" y="2994"/>
              <a:ext cx="82" cy="88"/>
            </a:xfrm>
            <a:custGeom>
              <a:avLst/>
              <a:gdLst/>
              <a:ahLst/>
              <a:cxnLst>
                <a:cxn ang="0">
                  <a:pos x="2" y="7"/>
                </a:cxn>
                <a:cxn ang="0">
                  <a:pos x="0" y="0"/>
                </a:cxn>
                <a:cxn ang="0">
                  <a:pos x="80" y="80"/>
                </a:cxn>
                <a:cxn ang="0">
                  <a:pos x="82" y="88"/>
                </a:cxn>
                <a:cxn ang="0">
                  <a:pos x="2" y="7"/>
                </a:cxn>
              </a:cxnLst>
              <a:rect l="0" t="0" r="r" b="b"/>
              <a:pathLst>
                <a:path w="82" h="88">
                  <a:moveTo>
                    <a:pt x="2" y="7"/>
                  </a:moveTo>
                  <a:lnTo>
                    <a:pt x="0" y="0"/>
                  </a:lnTo>
                  <a:lnTo>
                    <a:pt x="80" y="80"/>
                  </a:lnTo>
                  <a:lnTo>
                    <a:pt x="82" y="88"/>
                  </a:lnTo>
                  <a:lnTo>
                    <a:pt x="2" y="7"/>
                  </a:lnTo>
                  <a:close/>
                </a:path>
              </a:pathLst>
            </a:custGeom>
            <a:solidFill>
              <a:srgbClr val="58B1DE"/>
            </a:solidFill>
            <a:ln w="9525">
              <a:noFill/>
              <a:round/>
              <a:headEnd/>
              <a:tailEnd/>
            </a:ln>
          </p:spPr>
          <p:txBody>
            <a:bodyPr/>
            <a:lstStyle/>
            <a:p>
              <a:endParaRPr lang="en-US"/>
            </a:p>
          </p:txBody>
        </p:sp>
        <p:sp>
          <p:nvSpPr>
            <p:cNvPr id="274901" name="Freeform 3541"/>
            <p:cNvSpPr>
              <a:spLocks/>
            </p:cNvSpPr>
            <p:nvPr/>
          </p:nvSpPr>
          <p:spPr bwMode="auto">
            <a:xfrm>
              <a:off x="2422" y="2979"/>
              <a:ext cx="85" cy="95"/>
            </a:xfrm>
            <a:custGeom>
              <a:avLst/>
              <a:gdLst/>
              <a:ahLst/>
              <a:cxnLst>
                <a:cxn ang="0">
                  <a:pos x="5" y="15"/>
                </a:cxn>
                <a:cxn ang="0">
                  <a:pos x="0" y="0"/>
                </a:cxn>
                <a:cxn ang="0">
                  <a:pos x="80" y="80"/>
                </a:cxn>
                <a:cxn ang="0">
                  <a:pos x="85" y="95"/>
                </a:cxn>
                <a:cxn ang="0">
                  <a:pos x="5" y="15"/>
                </a:cxn>
              </a:cxnLst>
              <a:rect l="0" t="0" r="r" b="b"/>
              <a:pathLst>
                <a:path w="85" h="95">
                  <a:moveTo>
                    <a:pt x="5" y="15"/>
                  </a:moveTo>
                  <a:lnTo>
                    <a:pt x="0" y="0"/>
                  </a:lnTo>
                  <a:lnTo>
                    <a:pt x="80" y="80"/>
                  </a:lnTo>
                  <a:lnTo>
                    <a:pt x="85" y="95"/>
                  </a:lnTo>
                  <a:lnTo>
                    <a:pt x="5" y="15"/>
                  </a:lnTo>
                  <a:close/>
                </a:path>
              </a:pathLst>
            </a:custGeom>
            <a:solidFill>
              <a:srgbClr val="58B1DD"/>
            </a:solidFill>
            <a:ln w="9525">
              <a:noFill/>
              <a:round/>
              <a:headEnd/>
              <a:tailEnd/>
            </a:ln>
          </p:spPr>
          <p:txBody>
            <a:bodyPr/>
            <a:lstStyle/>
            <a:p>
              <a:endParaRPr lang="en-US"/>
            </a:p>
          </p:txBody>
        </p:sp>
        <p:sp>
          <p:nvSpPr>
            <p:cNvPr id="274902" name="Line 3542"/>
            <p:cNvSpPr>
              <a:spLocks noChangeShapeType="1"/>
            </p:cNvSpPr>
            <p:nvPr/>
          </p:nvSpPr>
          <p:spPr bwMode="auto">
            <a:xfrm>
              <a:off x="2427" y="2994"/>
              <a:ext cx="80" cy="80"/>
            </a:xfrm>
            <a:prstGeom prst="line">
              <a:avLst/>
            </a:prstGeom>
            <a:noFill/>
            <a:ln w="1588">
              <a:solidFill>
                <a:srgbClr val="58B1DD"/>
              </a:solidFill>
              <a:miter lim="800000"/>
              <a:headEnd/>
              <a:tailEnd/>
            </a:ln>
          </p:spPr>
          <p:txBody>
            <a:bodyPr/>
            <a:lstStyle/>
            <a:p>
              <a:endParaRPr lang="en-US"/>
            </a:p>
          </p:txBody>
        </p:sp>
        <p:sp>
          <p:nvSpPr>
            <p:cNvPr id="274903" name="Freeform 3543"/>
            <p:cNvSpPr>
              <a:spLocks/>
            </p:cNvSpPr>
            <p:nvPr/>
          </p:nvSpPr>
          <p:spPr bwMode="auto">
            <a:xfrm>
              <a:off x="2415" y="2964"/>
              <a:ext cx="87" cy="95"/>
            </a:xfrm>
            <a:custGeom>
              <a:avLst/>
              <a:gdLst/>
              <a:ahLst/>
              <a:cxnLst>
                <a:cxn ang="0">
                  <a:pos x="7" y="15"/>
                </a:cxn>
                <a:cxn ang="0">
                  <a:pos x="0" y="0"/>
                </a:cxn>
                <a:cxn ang="0">
                  <a:pos x="81" y="81"/>
                </a:cxn>
                <a:cxn ang="0">
                  <a:pos x="87" y="95"/>
                </a:cxn>
                <a:cxn ang="0">
                  <a:pos x="7" y="15"/>
                </a:cxn>
              </a:cxnLst>
              <a:rect l="0" t="0" r="r" b="b"/>
              <a:pathLst>
                <a:path w="87" h="95">
                  <a:moveTo>
                    <a:pt x="7" y="15"/>
                  </a:moveTo>
                  <a:lnTo>
                    <a:pt x="0" y="0"/>
                  </a:lnTo>
                  <a:lnTo>
                    <a:pt x="81" y="81"/>
                  </a:lnTo>
                  <a:lnTo>
                    <a:pt x="87" y="95"/>
                  </a:lnTo>
                  <a:lnTo>
                    <a:pt x="7" y="15"/>
                  </a:lnTo>
                  <a:close/>
                </a:path>
              </a:pathLst>
            </a:custGeom>
            <a:solidFill>
              <a:srgbClr val="58B0DC"/>
            </a:solidFill>
            <a:ln w="9525">
              <a:noFill/>
              <a:round/>
              <a:headEnd/>
              <a:tailEnd/>
            </a:ln>
          </p:spPr>
          <p:txBody>
            <a:bodyPr/>
            <a:lstStyle/>
            <a:p>
              <a:endParaRPr lang="en-US"/>
            </a:p>
          </p:txBody>
        </p:sp>
        <p:sp>
          <p:nvSpPr>
            <p:cNvPr id="274904" name="Line 3544"/>
            <p:cNvSpPr>
              <a:spLocks noChangeShapeType="1"/>
            </p:cNvSpPr>
            <p:nvPr/>
          </p:nvSpPr>
          <p:spPr bwMode="auto">
            <a:xfrm>
              <a:off x="2422" y="2979"/>
              <a:ext cx="80" cy="80"/>
            </a:xfrm>
            <a:prstGeom prst="line">
              <a:avLst/>
            </a:prstGeom>
            <a:noFill/>
            <a:ln w="1588">
              <a:solidFill>
                <a:srgbClr val="58B0DC"/>
              </a:solidFill>
              <a:miter lim="800000"/>
              <a:headEnd/>
              <a:tailEnd/>
            </a:ln>
          </p:spPr>
          <p:txBody>
            <a:bodyPr/>
            <a:lstStyle/>
            <a:p>
              <a:endParaRPr lang="en-US"/>
            </a:p>
          </p:txBody>
        </p:sp>
        <p:sp>
          <p:nvSpPr>
            <p:cNvPr id="274905" name="Freeform 3545"/>
            <p:cNvSpPr>
              <a:spLocks/>
            </p:cNvSpPr>
            <p:nvPr/>
          </p:nvSpPr>
          <p:spPr bwMode="auto">
            <a:xfrm>
              <a:off x="2419" y="2972"/>
              <a:ext cx="83" cy="87"/>
            </a:xfrm>
            <a:custGeom>
              <a:avLst/>
              <a:gdLst/>
              <a:ahLst/>
              <a:cxnLst>
                <a:cxn ang="0">
                  <a:pos x="3" y="7"/>
                </a:cxn>
                <a:cxn ang="0">
                  <a:pos x="0" y="0"/>
                </a:cxn>
                <a:cxn ang="0">
                  <a:pos x="80" y="80"/>
                </a:cxn>
                <a:cxn ang="0">
                  <a:pos x="83" y="87"/>
                </a:cxn>
                <a:cxn ang="0">
                  <a:pos x="3" y="7"/>
                </a:cxn>
              </a:cxnLst>
              <a:rect l="0" t="0" r="r" b="b"/>
              <a:pathLst>
                <a:path w="83" h="87">
                  <a:moveTo>
                    <a:pt x="3" y="7"/>
                  </a:moveTo>
                  <a:lnTo>
                    <a:pt x="0" y="0"/>
                  </a:lnTo>
                  <a:lnTo>
                    <a:pt x="80" y="80"/>
                  </a:lnTo>
                  <a:lnTo>
                    <a:pt x="83" y="87"/>
                  </a:lnTo>
                  <a:lnTo>
                    <a:pt x="3" y="7"/>
                  </a:lnTo>
                  <a:close/>
                </a:path>
              </a:pathLst>
            </a:custGeom>
            <a:solidFill>
              <a:srgbClr val="58B0DC"/>
            </a:solidFill>
            <a:ln w="9525">
              <a:noFill/>
              <a:round/>
              <a:headEnd/>
              <a:tailEnd/>
            </a:ln>
          </p:spPr>
          <p:txBody>
            <a:bodyPr/>
            <a:lstStyle/>
            <a:p>
              <a:endParaRPr lang="en-US"/>
            </a:p>
          </p:txBody>
        </p:sp>
        <p:sp>
          <p:nvSpPr>
            <p:cNvPr id="274906" name="Freeform 3546"/>
            <p:cNvSpPr>
              <a:spLocks/>
            </p:cNvSpPr>
            <p:nvPr/>
          </p:nvSpPr>
          <p:spPr bwMode="auto">
            <a:xfrm>
              <a:off x="2415" y="2964"/>
              <a:ext cx="84" cy="88"/>
            </a:xfrm>
            <a:custGeom>
              <a:avLst/>
              <a:gdLst/>
              <a:ahLst/>
              <a:cxnLst>
                <a:cxn ang="0">
                  <a:pos x="4" y="8"/>
                </a:cxn>
                <a:cxn ang="0">
                  <a:pos x="0" y="0"/>
                </a:cxn>
                <a:cxn ang="0">
                  <a:pos x="81" y="81"/>
                </a:cxn>
                <a:cxn ang="0">
                  <a:pos x="84" y="88"/>
                </a:cxn>
                <a:cxn ang="0">
                  <a:pos x="4" y="8"/>
                </a:cxn>
              </a:cxnLst>
              <a:rect l="0" t="0" r="r" b="b"/>
              <a:pathLst>
                <a:path w="84" h="88">
                  <a:moveTo>
                    <a:pt x="4" y="8"/>
                  </a:moveTo>
                  <a:lnTo>
                    <a:pt x="0" y="0"/>
                  </a:lnTo>
                  <a:lnTo>
                    <a:pt x="81" y="81"/>
                  </a:lnTo>
                  <a:lnTo>
                    <a:pt x="84" y="88"/>
                  </a:lnTo>
                  <a:lnTo>
                    <a:pt x="4" y="8"/>
                  </a:lnTo>
                  <a:close/>
                </a:path>
              </a:pathLst>
            </a:custGeom>
            <a:solidFill>
              <a:srgbClr val="57AFDB"/>
            </a:solidFill>
            <a:ln w="9525">
              <a:noFill/>
              <a:round/>
              <a:headEnd/>
              <a:tailEnd/>
            </a:ln>
          </p:spPr>
          <p:txBody>
            <a:bodyPr/>
            <a:lstStyle/>
            <a:p>
              <a:endParaRPr lang="en-US"/>
            </a:p>
          </p:txBody>
        </p:sp>
        <p:sp>
          <p:nvSpPr>
            <p:cNvPr id="274907" name="Freeform 3547"/>
            <p:cNvSpPr>
              <a:spLocks/>
            </p:cNvSpPr>
            <p:nvPr/>
          </p:nvSpPr>
          <p:spPr bwMode="auto">
            <a:xfrm>
              <a:off x="2408" y="2950"/>
              <a:ext cx="88" cy="95"/>
            </a:xfrm>
            <a:custGeom>
              <a:avLst/>
              <a:gdLst/>
              <a:ahLst/>
              <a:cxnLst>
                <a:cxn ang="0">
                  <a:pos x="7" y="14"/>
                </a:cxn>
                <a:cxn ang="0">
                  <a:pos x="0" y="0"/>
                </a:cxn>
                <a:cxn ang="0">
                  <a:pos x="81" y="81"/>
                </a:cxn>
                <a:cxn ang="0">
                  <a:pos x="88" y="95"/>
                </a:cxn>
                <a:cxn ang="0">
                  <a:pos x="7" y="14"/>
                </a:cxn>
              </a:cxnLst>
              <a:rect l="0" t="0" r="r" b="b"/>
              <a:pathLst>
                <a:path w="88" h="95">
                  <a:moveTo>
                    <a:pt x="7" y="14"/>
                  </a:moveTo>
                  <a:lnTo>
                    <a:pt x="0" y="0"/>
                  </a:lnTo>
                  <a:lnTo>
                    <a:pt x="81" y="81"/>
                  </a:lnTo>
                  <a:lnTo>
                    <a:pt x="88" y="95"/>
                  </a:lnTo>
                  <a:lnTo>
                    <a:pt x="7" y="14"/>
                  </a:lnTo>
                  <a:close/>
                </a:path>
              </a:pathLst>
            </a:custGeom>
            <a:solidFill>
              <a:srgbClr val="57AEDA"/>
            </a:solidFill>
            <a:ln w="9525">
              <a:noFill/>
              <a:round/>
              <a:headEnd/>
              <a:tailEnd/>
            </a:ln>
          </p:spPr>
          <p:txBody>
            <a:bodyPr/>
            <a:lstStyle/>
            <a:p>
              <a:endParaRPr lang="en-US"/>
            </a:p>
          </p:txBody>
        </p:sp>
        <p:sp>
          <p:nvSpPr>
            <p:cNvPr id="274908" name="Line 3548"/>
            <p:cNvSpPr>
              <a:spLocks noChangeShapeType="1"/>
            </p:cNvSpPr>
            <p:nvPr/>
          </p:nvSpPr>
          <p:spPr bwMode="auto">
            <a:xfrm>
              <a:off x="2415" y="2964"/>
              <a:ext cx="81" cy="81"/>
            </a:xfrm>
            <a:prstGeom prst="line">
              <a:avLst/>
            </a:prstGeom>
            <a:noFill/>
            <a:ln w="1588">
              <a:solidFill>
                <a:srgbClr val="57AEDA"/>
              </a:solidFill>
              <a:miter lim="800000"/>
              <a:headEnd/>
              <a:tailEnd/>
            </a:ln>
          </p:spPr>
          <p:txBody>
            <a:bodyPr/>
            <a:lstStyle/>
            <a:p>
              <a:endParaRPr lang="en-US"/>
            </a:p>
          </p:txBody>
        </p:sp>
        <p:sp>
          <p:nvSpPr>
            <p:cNvPr id="274909" name="Freeform 3549"/>
            <p:cNvSpPr>
              <a:spLocks/>
            </p:cNvSpPr>
            <p:nvPr/>
          </p:nvSpPr>
          <p:spPr bwMode="auto">
            <a:xfrm>
              <a:off x="2412" y="2957"/>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7AEDA"/>
            </a:solidFill>
            <a:ln w="9525">
              <a:noFill/>
              <a:round/>
              <a:headEnd/>
              <a:tailEnd/>
            </a:ln>
          </p:spPr>
          <p:txBody>
            <a:bodyPr/>
            <a:lstStyle/>
            <a:p>
              <a:endParaRPr lang="en-US"/>
            </a:p>
          </p:txBody>
        </p:sp>
        <p:sp>
          <p:nvSpPr>
            <p:cNvPr id="274910" name="Freeform 3550"/>
            <p:cNvSpPr>
              <a:spLocks/>
            </p:cNvSpPr>
            <p:nvPr/>
          </p:nvSpPr>
          <p:spPr bwMode="auto">
            <a:xfrm>
              <a:off x="2408" y="2950"/>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6ADD9"/>
            </a:solidFill>
            <a:ln w="9525">
              <a:noFill/>
              <a:round/>
              <a:headEnd/>
              <a:tailEnd/>
            </a:ln>
          </p:spPr>
          <p:txBody>
            <a:bodyPr/>
            <a:lstStyle/>
            <a:p>
              <a:endParaRPr lang="en-US"/>
            </a:p>
          </p:txBody>
        </p:sp>
        <p:sp>
          <p:nvSpPr>
            <p:cNvPr id="274911" name="Freeform 3551"/>
            <p:cNvSpPr>
              <a:spLocks/>
            </p:cNvSpPr>
            <p:nvPr/>
          </p:nvSpPr>
          <p:spPr bwMode="auto">
            <a:xfrm>
              <a:off x="2400" y="2937"/>
              <a:ext cx="89" cy="94"/>
            </a:xfrm>
            <a:custGeom>
              <a:avLst/>
              <a:gdLst/>
              <a:ahLst/>
              <a:cxnLst>
                <a:cxn ang="0">
                  <a:pos x="8" y="13"/>
                </a:cxn>
                <a:cxn ang="0">
                  <a:pos x="0" y="0"/>
                </a:cxn>
                <a:cxn ang="0">
                  <a:pos x="81" y="80"/>
                </a:cxn>
                <a:cxn ang="0">
                  <a:pos x="89" y="94"/>
                </a:cxn>
                <a:cxn ang="0">
                  <a:pos x="8" y="13"/>
                </a:cxn>
              </a:cxnLst>
              <a:rect l="0" t="0" r="r" b="b"/>
              <a:pathLst>
                <a:path w="89" h="94">
                  <a:moveTo>
                    <a:pt x="8" y="13"/>
                  </a:moveTo>
                  <a:lnTo>
                    <a:pt x="0" y="0"/>
                  </a:lnTo>
                  <a:lnTo>
                    <a:pt x="81" y="80"/>
                  </a:lnTo>
                  <a:lnTo>
                    <a:pt x="89" y="94"/>
                  </a:lnTo>
                  <a:lnTo>
                    <a:pt x="8" y="13"/>
                  </a:lnTo>
                  <a:close/>
                </a:path>
              </a:pathLst>
            </a:custGeom>
            <a:solidFill>
              <a:srgbClr val="56ACD8"/>
            </a:solidFill>
            <a:ln w="9525">
              <a:noFill/>
              <a:round/>
              <a:headEnd/>
              <a:tailEnd/>
            </a:ln>
          </p:spPr>
          <p:txBody>
            <a:bodyPr/>
            <a:lstStyle/>
            <a:p>
              <a:endParaRPr lang="en-US"/>
            </a:p>
          </p:txBody>
        </p:sp>
        <p:sp>
          <p:nvSpPr>
            <p:cNvPr id="274912" name="Line 3552"/>
            <p:cNvSpPr>
              <a:spLocks noChangeShapeType="1"/>
            </p:cNvSpPr>
            <p:nvPr/>
          </p:nvSpPr>
          <p:spPr bwMode="auto">
            <a:xfrm>
              <a:off x="2408" y="2950"/>
              <a:ext cx="81" cy="81"/>
            </a:xfrm>
            <a:prstGeom prst="line">
              <a:avLst/>
            </a:prstGeom>
            <a:noFill/>
            <a:ln w="1588">
              <a:solidFill>
                <a:srgbClr val="56ACD8"/>
              </a:solidFill>
              <a:miter lim="800000"/>
              <a:headEnd/>
              <a:tailEnd/>
            </a:ln>
          </p:spPr>
          <p:txBody>
            <a:bodyPr/>
            <a:lstStyle/>
            <a:p>
              <a:endParaRPr lang="en-US"/>
            </a:p>
          </p:txBody>
        </p:sp>
        <p:sp>
          <p:nvSpPr>
            <p:cNvPr id="274913" name="Freeform 3553"/>
            <p:cNvSpPr>
              <a:spLocks/>
            </p:cNvSpPr>
            <p:nvPr/>
          </p:nvSpPr>
          <p:spPr bwMode="auto">
            <a:xfrm>
              <a:off x="2406" y="2946"/>
              <a:ext cx="83" cy="85"/>
            </a:xfrm>
            <a:custGeom>
              <a:avLst/>
              <a:gdLst/>
              <a:ahLst/>
              <a:cxnLst>
                <a:cxn ang="0">
                  <a:pos x="2" y="4"/>
                </a:cxn>
                <a:cxn ang="0">
                  <a:pos x="0" y="0"/>
                </a:cxn>
                <a:cxn ang="0">
                  <a:pos x="80" y="80"/>
                </a:cxn>
                <a:cxn ang="0">
                  <a:pos x="83" y="85"/>
                </a:cxn>
                <a:cxn ang="0">
                  <a:pos x="2" y="4"/>
                </a:cxn>
              </a:cxnLst>
              <a:rect l="0" t="0" r="r" b="b"/>
              <a:pathLst>
                <a:path w="83" h="85">
                  <a:moveTo>
                    <a:pt x="2" y="4"/>
                  </a:moveTo>
                  <a:lnTo>
                    <a:pt x="0" y="0"/>
                  </a:lnTo>
                  <a:lnTo>
                    <a:pt x="80" y="80"/>
                  </a:lnTo>
                  <a:lnTo>
                    <a:pt x="83" y="85"/>
                  </a:lnTo>
                  <a:lnTo>
                    <a:pt x="2" y="4"/>
                  </a:lnTo>
                  <a:close/>
                </a:path>
              </a:pathLst>
            </a:custGeom>
            <a:solidFill>
              <a:srgbClr val="56ACD8"/>
            </a:solidFill>
            <a:ln w="9525">
              <a:noFill/>
              <a:round/>
              <a:headEnd/>
              <a:tailEnd/>
            </a:ln>
          </p:spPr>
          <p:txBody>
            <a:bodyPr/>
            <a:lstStyle/>
            <a:p>
              <a:endParaRPr lang="en-US"/>
            </a:p>
          </p:txBody>
        </p:sp>
        <p:sp>
          <p:nvSpPr>
            <p:cNvPr id="274914" name="Freeform 3554"/>
            <p:cNvSpPr>
              <a:spLocks/>
            </p:cNvSpPr>
            <p:nvPr/>
          </p:nvSpPr>
          <p:spPr bwMode="auto">
            <a:xfrm>
              <a:off x="2403" y="2941"/>
              <a:ext cx="83" cy="85"/>
            </a:xfrm>
            <a:custGeom>
              <a:avLst/>
              <a:gdLst/>
              <a:ahLst/>
              <a:cxnLst>
                <a:cxn ang="0">
                  <a:pos x="3" y="5"/>
                </a:cxn>
                <a:cxn ang="0">
                  <a:pos x="0" y="0"/>
                </a:cxn>
                <a:cxn ang="0">
                  <a:pos x="80" y="81"/>
                </a:cxn>
                <a:cxn ang="0">
                  <a:pos x="83" y="85"/>
                </a:cxn>
                <a:cxn ang="0">
                  <a:pos x="3" y="5"/>
                </a:cxn>
              </a:cxnLst>
              <a:rect l="0" t="0" r="r" b="b"/>
              <a:pathLst>
                <a:path w="83" h="85">
                  <a:moveTo>
                    <a:pt x="3" y="5"/>
                  </a:moveTo>
                  <a:lnTo>
                    <a:pt x="0" y="0"/>
                  </a:lnTo>
                  <a:lnTo>
                    <a:pt x="80" y="81"/>
                  </a:lnTo>
                  <a:lnTo>
                    <a:pt x="83" y="85"/>
                  </a:lnTo>
                  <a:lnTo>
                    <a:pt x="3" y="5"/>
                  </a:lnTo>
                  <a:close/>
                </a:path>
              </a:pathLst>
            </a:custGeom>
            <a:solidFill>
              <a:srgbClr val="55ABD7"/>
            </a:solidFill>
            <a:ln w="9525">
              <a:noFill/>
              <a:round/>
              <a:headEnd/>
              <a:tailEnd/>
            </a:ln>
          </p:spPr>
          <p:txBody>
            <a:bodyPr/>
            <a:lstStyle/>
            <a:p>
              <a:endParaRPr lang="en-US"/>
            </a:p>
          </p:txBody>
        </p:sp>
        <p:sp>
          <p:nvSpPr>
            <p:cNvPr id="274915" name="Freeform 3555"/>
            <p:cNvSpPr>
              <a:spLocks/>
            </p:cNvSpPr>
            <p:nvPr/>
          </p:nvSpPr>
          <p:spPr bwMode="auto">
            <a:xfrm>
              <a:off x="2400" y="2937"/>
              <a:ext cx="83" cy="85"/>
            </a:xfrm>
            <a:custGeom>
              <a:avLst/>
              <a:gdLst/>
              <a:ahLst/>
              <a:cxnLst>
                <a:cxn ang="0">
                  <a:pos x="3" y="4"/>
                </a:cxn>
                <a:cxn ang="0">
                  <a:pos x="0" y="0"/>
                </a:cxn>
                <a:cxn ang="0">
                  <a:pos x="81" y="80"/>
                </a:cxn>
                <a:cxn ang="0">
                  <a:pos x="83" y="85"/>
                </a:cxn>
                <a:cxn ang="0">
                  <a:pos x="3" y="4"/>
                </a:cxn>
              </a:cxnLst>
              <a:rect l="0" t="0" r="r" b="b"/>
              <a:pathLst>
                <a:path w="83" h="85">
                  <a:moveTo>
                    <a:pt x="3" y="4"/>
                  </a:moveTo>
                  <a:lnTo>
                    <a:pt x="0" y="0"/>
                  </a:lnTo>
                  <a:lnTo>
                    <a:pt x="81" y="80"/>
                  </a:lnTo>
                  <a:lnTo>
                    <a:pt x="83" y="85"/>
                  </a:lnTo>
                  <a:lnTo>
                    <a:pt x="3" y="4"/>
                  </a:lnTo>
                  <a:close/>
                </a:path>
              </a:pathLst>
            </a:custGeom>
            <a:solidFill>
              <a:srgbClr val="55ABD6"/>
            </a:solidFill>
            <a:ln w="9525">
              <a:noFill/>
              <a:round/>
              <a:headEnd/>
              <a:tailEnd/>
            </a:ln>
          </p:spPr>
          <p:txBody>
            <a:bodyPr/>
            <a:lstStyle/>
            <a:p>
              <a:endParaRPr lang="en-US"/>
            </a:p>
          </p:txBody>
        </p:sp>
        <p:sp>
          <p:nvSpPr>
            <p:cNvPr id="274916" name="Freeform 3556"/>
            <p:cNvSpPr>
              <a:spLocks/>
            </p:cNvSpPr>
            <p:nvPr/>
          </p:nvSpPr>
          <p:spPr bwMode="auto">
            <a:xfrm>
              <a:off x="2391" y="2923"/>
              <a:ext cx="90" cy="94"/>
            </a:xfrm>
            <a:custGeom>
              <a:avLst/>
              <a:gdLst/>
              <a:ahLst/>
              <a:cxnLst>
                <a:cxn ang="0">
                  <a:pos x="9" y="14"/>
                </a:cxn>
                <a:cxn ang="0">
                  <a:pos x="0" y="0"/>
                </a:cxn>
                <a:cxn ang="0">
                  <a:pos x="81" y="81"/>
                </a:cxn>
                <a:cxn ang="0">
                  <a:pos x="90" y="94"/>
                </a:cxn>
                <a:cxn ang="0">
                  <a:pos x="9" y="14"/>
                </a:cxn>
              </a:cxnLst>
              <a:rect l="0" t="0" r="r" b="b"/>
              <a:pathLst>
                <a:path w="90" h="94">
                  <a:moveTo>
                    <a:pt x="9" y="14"/>
                  </a:moveTo>
                  <a:lnTo>
                    <a:pt x="0" y="0"/>
                  </a:lnTo>
                  <a:lnTo>
                    <a:pt x="81" y="81"/>
                  </a:lnTo>
                  <a:lnTo>
                    <a:pt x="90" y="94"/>
                  </a:lnTo>
                  <a:lnTo>
                    <a:pt x="9" y="14"/>
                  </a:lnTo>
                  <a:close/>
                </a:path>
              </a:pathLst>
            </a:custGeom>
            <a:solidFill>
              <a:srgbClr val="55ABD5"/>
            </a:solidFill>
            <a:ln w="9525">
              <a:noFill/>
              <a:round/>
              <a:headEnd/>
              <a:tailEnd/>
            </a:ln>
          </p:spPr>
          <p:txBody>
            <a:bodyPr/>
            <a:lstStyle/>
            <a:p>
              <a:endParaRPr lang="en-US"/>
            </a:p>
          </p:txBody>
        </p:sp>
        <p:sp>
          <p:nvSpPr>
            <p:cNvPr id="274917" name="Line 3557"/>
            <p:cNvSpPr>
              <a:spLocks noChangeShapeType="1"/>
            </p:cNvSpPr>
            <p:nvPr/>
          </p:nvSpPr>
          <p:spPr bwMode="auto">
            <a:xfrm>
              <a:off x="2400" y="2937"/>
              <a:ext cx="81" cy="80"/>
            </a:xfrm>
            <a:prstGeom prst="line">
              <a:avLst/>
            </a:prstGeom>
            <a:noFill/>
            <a:ln w="1588">
              <a:solidFill>
                <a:srgbClr val="55ABD5"/>
              </a:solidFill>
              <a:miter lim="800000"/>
              <a:headEnd/>
              <a:tailEnd/>
            </a:ln>
          </p:spPr>
          <p:txBody>
            <a:bodyPr/>
            <a:lstStyle/>
            <a:p>
              <a:endParaRPr lang="en-US"/>
            </a:p>
          </p:txBody>
        </p:sp>
        <p:sp>
          <p:nvSpPr>
            <p:cNvPr id="274918" name="Freeform 3558"/>
            <p:cNvSpPr>
              <a:spLocks/>
            </p:cNvSpPr>
            <p:nvPr/>
          </p:nvSpPr>
          <p:spPr bwMode="auto">
            <a:xfrm>
              <a:off x="2396" y="2930"/>
              <a:ext cx="85" cy="87"/>
            </a:xfrm>
            <a:custGeom>
              <a:avLst/>
              <a:gdLst/>
              <a:ahLst/>
              <a:cxnLst>
                <a:cxn ang="0">
                  <a:pos x="4" y="7"/>
                </a:cxn>
                <a:cxn ang="0">
                  <a:pos x="0" y="0"/>
                </a:cxn>
                <a:cxn ang="0">
                  <a:pos x="80" y="80"/>
                </a:cxn>
                <a:cxn ang="0">
                  <a:pos x="85" y="87"/>
                </a:cxn>
                <a:cxn ang="0">
                  <a:pos x="4" y="7"/>
                </a:cxn>
              </a:cxnLst>
              <a:rect l="0" t="0" r="r" b="b"/>
              <a:pathLst>
                <a:path w="85" h="87">
                  <a:moveTo>
                    <a:pt x="4" y="7"/>
                  </a:moveTo>
                  <a:lnTo>
                    <a:pt x="0" y="0"/>
                  </a:lnTo>
                  <a:lnTo>
                    <a:pt x="80" y="80"/>
                  </a:lnTo>
                  <a:lnTo>
                    <a:pt x="85" y="87"/>
                  </a:lnTo>
                  <a:lnTo>
                    <a:pt x="4" y="7"/>
                  </a:lnTo>
                  <a:close/>
                </a:path>
              </a:pathLst>
            </a:custGeom>
            <a:solidFill>
              <a:srgbClr val="55ABD5"/>
            </a:solidFill>
            <a:ln w="9525">
              <a:noFill/>
              <a:round/>
              <a:headEnd/>
              <a:tailEnd/>
            </a:ln>
          </p:spPr>
          <p:txBody>
            <a:bodyPr/>
            <a:lstStyle/>
            <a:p>
              <a:endParaRPr lang="en-US"/>
            </a:p>
          </p:txBody>
        </p:sp>
        <p:sp>
          <p:nvSpPr>
            <p:cNvPr id="274919" name="Freeform 3559"/>
            <p:cNvSpPr>
              <a:spLocks/>
            </p:cNvSpPr>
            <p:nvPr/>
          </p:nvSpPr>
          <p:spPr bwMode="auto">
            <a:xfrm>
              <a:off x="2391" y="2923"/>
              <a:ext cx="85" cy="87"/>
            </a:xfrm>
            <a:custGeom>
              <a:avLst/>
              <a:gdLst/>
              <a:ahLst/>
              <a:cxnLst>
                <a:cxn ang="0">
                  <a:pos x="5" y="7"/>
                </a:cxn>
                <a:cxn ang="0">
                  <a:pos x="0" y="0"/>
                </a:cxn>
                <a:cxn ang="0">
                  <a:pos x="81" y="81"/>
                </a:cxn>
                <a:cxn ang="0">
                  <a:pos x="85" y="87"/>
                </a:cxn>
                <a:cxn ang="0">
                  <a:pos x="5" y="7"/>
                </a:cxn>
              </a:cxnLst>
              <a:rect l="0" t="0" r="r" b="b"/>
              <a:pathLst>
                <a:path w="85" h="87">
                  <a:moveTo>
                    <a:pt x="5" y="7"/>
                  </a:moveTo>
                  <a:lnTo>
                    <a:pt x="0" y="0"/>
                  </a:lnTo>
                  <a:lnTo>
                    <a:pt x="81" y="81"/>
                  </a:lnTo>
                  <a:lnTo>
                    <a:pt x="85" y="87"/>
                  </a:lnTo>
                  <a:lnTo>
                    <a:pt x="5" y="7"/>
                  </a:lnTo>
                  <a:close/>
                </a:path>
              </a:pathLst>
            </a:custGeom>
            <a:solidFill>
              <a:srgbClr val="54AAD4"/>
            </a:solidFill>
            <a:ln w="9525">
              <a:noFill/>
              <a:round/>
              <a:headEnd/>
              <a:tailEnd/>
            </a:ln>
          </p:spPr>
          <p:txBody>
            <a:bodyPr/>
            <a:lstStyle/>
            <a:p>
              <a:endParaRPr lang="en-US"/>
            </a:p>
          </p:txBody>
        </p:sp>
        <p:sp>
          <p:nvSpPr>
            <p:cNvPr id="274920" name="Freeform 3560"/>
            <p:cNvSpPr>
              <a:spLocks/>
            </p:cNvSpPr>
            <p:nvPr/>
          </p:nvSpPr>
          <p:spPr bwMode="auto">
            <a:xfrm>
              <a:off x="2381" y="2910"/>
              <a:ext cx="91" cy="94"/>
            </a:xfrm>
            <a:custGeom>
              <a:avLst/>
              <a:gdLst/>
              <a:ahLst/>
              <a:cxnLst>
                <a:cxn ang="0">
                  <a:pos x="10" y="13"/>
                </a:cxn>
                <a:cxn ang="0">
                  <a:pos x="0" y="0"/>
                </a:cxn>
                <a:cxn ang="0">
                  <a:pos x="81" y="81"/>
                </a:cxn>
                <a:cxn ang="0">
                  <a:pos x="91" y="94"/>
                </a:cxn>
                <a:cxn ang="0">
                  <a:pos x="10" y="13"/>
                </a:cxn>
              </a:cxnLst>
              <a:rect l="0" t="0" r="r" b="b"/>
              <a:pathLst>
                <a:path w="91" h="94">
                  <a:moveTo>
                    <a:pt x="10" y="13"/>
                  </a:moveTo>
                  <a:lnTo>
                    <a:pt x="0" y="0"/>
                  </a:lnTo>
                  <a:lnTo>
                    <a:pt x="81" y="81"/>
                  </a:lnTo>
                  <a:lnTo>
                    <a:pt x="91" y="94"/>
                  </a:lnTo>
                  <a:lnTo>
                    <a:pt x="10" y="13"/>
                  </a:lnTo>
                  <a:close/>
                </a:path>
              </a:pathLst>
            </a:custGeom>
            <a:solidFill>
              <a:srgbClr val="54A9D3"/>
            </a:solidFill>
            <a:ln w="9525">
              <a:noFill/>
              <a:round/>
              <a:headEnd/>
              <a:tailEnd/>
            </a:ln>
          </p:spPr>
          <p:txBody>
            <a:bodyPr/>
            <a:lstStyle/>
            <a:p>
              <a:endParaRPr lang="en-US"/>
            </a:p>
          </p:txBody>
        </p:sp>
        <p:sp>
          <p:nvSpPr>
            <p:cNvPr id="274921" name="Line 3561"/>
            <p:cNvSpPr>
              <a:spLocks noChangeShapeType="1"/>
            </p:cNvSpPr>
            <p:nvPr/>
          </p:nvSpPr>
          <p:spPr bwMode="auto">
            <a:xfrm>
              <a:off x="2391" y="2923"/>
              <a:ext cx="81" cy="81"/>
            </a:xfrm>
            <a:prstGeom prst="line">
              <a:avLst/>
            </a:prstGeom>
            <a:noFill/>
            <a:ln w="1588">
              <a:solidFill>
                <a:srgbClr val="54A9D3"/>
              </a:solidFill>
              <a:miter lim="800000"/>
              <a:headEnd/>
              <a:tailEnd/>
            </a:ln>
          </p:spPr>
          <p:txBody>
            <a:bodyPr/>
            <a:lstStyle/>
            <a:p>
              <a:endParaRPr lang="en-US"/>
            </a:p>
          </p:txBody>
        </p:sp>
        <p:sp>
          <p:nvSpPr>
            <p:cNvPr id="274922" name="Freeform 3562"/>
            <p:cNvSpPr>
              <a:spLocks/>
            </p:cNvSpPr>
            <p:nvPr/>
          </p:nvSpPr>
          <p:spPr bwMode="auto">
            <a:xfrm>
              <a:off x="2370" y="2897"/>
              <a:ext cx="92" cy="94"/>
            </a:xfrm>
            <a:custGeom>
              <a:avLst/>
              <a:gdLst/>
              <a:ahLst/>
              <a:cxnLst>
                <a:cxn ang="0">
                  <a:pos x="11" y="13"/>
                </a:cxn>
                <a:cxn ang="0">
                  <a:pos x="0" y="0"/>
                </a:cxn>
                <a:cxn ang="0">
                  <a:pos x="81" y="81"/>
                </a:cxn>
                <a:cxn ang="0">
                  <a:pos x="92" y="94"/>
                </a:cxn>
                <a:cxn ang="0">
                  <a:pos x="11" y="13"/>
                </a:cxn>
              </a:cxnLst>
              <a:rect l="0" t="0" r="r" b="b"/>
              <a:pathLst>
                <a:path w="92" h="94">
                  <a:moveTo>
                    <a:pt x="11" y="13"/>
                  </a:moveTo>
                  <a:lnTo>
                    <a:pt x="0" y="0"/>
                  </a:lnTo>
                  <a:lnTo>
                    <a:pt x="81" y="81"/>
                  </a:lnTo>
                  <a:lnTo>
                    <a:pt x="92" y="94"/>
                  </a:lnTo>
                  <a:lnTo>
                    <a:pt x="11" y="13"/>
                  </a:lnTo>
                  <a:close/>
                </a:path>
              </a:pathLst>
            </a:custGeom>
            <a:solidFill>
              <a:srgbClr val="53A7D0"/>
            </a:solidFill>
            <a:ln w="9525">
              <a:noFill/>
              <a:round/>
              <a:headEnd/>
              <a:tailEnd/>
            </a:ln>
          </p:spPr>
          <p:txBody>
            <a:bodyPr/>
            <a:lstStyle/>
            <a:p>
              <a:endParaRPr lang="en-US"/>
            </a:p>
          </p:txBody>
        </p:sp>
        <p:sp>
          <p:nvSpPr>
            <p:cNvPr id="274923" name="Line 3563"/>
            <p:cNvSpPr>
              <a:spLocks noChangeShapeType="1"/>
            </p:cNvSpPr>
            <p:nvPr/>
          </p:nvSpPr>
          <p:spPr bwMode="auto">
            <a:xfrm>
              <a:off x="2381" y="2910"/>
              <a:ext cx="81" cy="81"/>
            </a:xfrm>
            <a:prstGeom prst="line">
              <a:avLst/>
            </a:prstGeom>
            <a:noFill/>
            <a:ln w="1588">
              <a:solidFill>
                <a:srgbClr val="53A7D0"/>
              </a:solidFill>
              <a:miter lim="800000"/>
              <a:headEnd/>
              <a:tailEnd/>
            </a:ln>
          </p:spPr>
          <p:txBody>
            <a:bodyPr/>
            <a:lstStyle/>
            <a:p>
              <a:endParaRPr lang="en-US"/>
            </a:p>
          </p:txBody>
        </p:sp>
        <p:sp>
          <p:nvSpPr>
            <p:cNvPr id="274924" name="Freeform 3564"/>
            <p:cNvSpPr>
              <a:spLocks/>
            </p:cNvSpPr>
            <p:nvPr/>
          </p:nvSpPr>
          <p:spPr bwMode="auto">
            <a:xfrm>
              <a:off x="2358" y="2885"/>
              <a:ext cx="93" cy="93"/>
            </a:xfrm>
            <a:custGeom>
              <a:avLst/>
              <a:gdLst/>
              <a:ahLst/>
              <a:cxnLst>
                <a:cxn ang="0">
                  <a:pos x="12" y="12"/>
                </a:cxn>
                <a:cxn ang="0">
                  <a:pos x="0" y="0"/>
                </a:cxn>
                <a:cxn ang="0">
                  <a:pos x="81" y="81"/>
                </a:cxn>
                <a:cxn ang="0">
                  <a:pos x="93" y="93"/>
                </a:cxn>
                <a:cxn ang="0">
                  <a:pos x="12" y="12"/>
                </a:cxn>
              </a:cxnLst>
              <a:rect l="0" t="0" r="r" b="b"/>
              <a:pathLst>
                <a:path w="93" h="93">
                  <a:moveTo>
                    <a:pt x="12" y="12"/>
                  </a:moveTo>
                  <a:lnTo>
                    <a:pt x="0" y="0"/>
                  </a:lnTo>
                  <a:lnTo>
                    <a:pt x="81" y="81"/>
                  </a:lnTo>
                  <a:lnTo>
                    <a:pt x="93" y="93"/>
                  </a:lnTo>
                  <a:lnTo>
                    <a:pt x="12" y="12"/>
                  </a:lnTo>
                  <a:close/>
                </a:path>
              </a:pathLst>
            </a:custGeom>
            <a:solidFill>
              <a:srgbClr val="52A4CE"/>
            </a:solidFill>
            <a:ln w="9525">
              <a:noFill/>
              <a:round/>
              <a:headEnd/>
              <a:tailEnd/>
            </a:ln>
          </p:spPr>
          <p:txBody>
            <a:bodyPr/>
            <a:lstStyle/>
            <a:p>
              <a:endParaRPr lang="en-US"/>
            </a:p>
          </p:txBody>
        </p:sp>
        <p:sp>
          <p:nvSpPr>
            <p:cNvPr id="274925" name="Line 3565"/>
            <p:cNvSpPr>
              <a:spLocks noChangeShapeType="1"/>
            </p:cNvSpPr>
            <p:nvPr/>
          </p:nvSpPr>
          <p:spPr bwMode="auto">
            <a:xfrm>
              <a:off x="2370" y="2897"/>
              <a:ext cx="81" cy="81"/>
            </a:xfrm>
            <a:prstGeom prst="line">
              <a:avLst/>
            </a:prstGeom>
            <a:noFill/>
            <a:ln w="1588">
              <a:solidFill>
                <a:srgbClr val="52A4CE"/>
              </a:solidFill>
              <a:miter lim="800000"/>
              <a:headEnd/>
              <a:tailEnd/>
            </a:ln>
          </p:spPr>
          <p:txBody>
            <a:bodyPr/>
            <a:lstStyle/>
            <a:p>
              <a:endParaRPr lang="en-US"/>
            </a:p>
          </p:txBody>
        </p:sp>
        <p:sp>
          <p:nvSpPr>
            <p:cNvPr id="274926" name="Freeform 3566"/>
            <p:cNvSpPr>
              <a:spLocks/>
            </p:cNvSpPr>
            <p:nvPr/>
          </p:nvSpPr>
          <p:spPr bwMode="auto">
            <a:xfrm>
              <a:off x="1524" y="2751"/>
              <a:ext cx="912" cy="608"/>
            </a:xfrm>
            <a:custGeom>
              <a:avLst/>
              <a:gdLst/>
              <a:ahLst/>
              <a:cxnLst>
                <a:cxn ang="0">
                  <a:pos x="409" y="2"/>
                </a:cxn>
                <a:cxn ang="0">
                  <a:pos x="342" y="9"/>
                </a:cxn>
                <a:cxn ang="0">
                  <a:pos x="278" y="24"/>
                </a:cxn>
                <a:cxn ang="0">
                  <a:pos x="219" y="44"/>
                </a:cxn>
                <a:cxn ang="0">
                  <a:pos x="166" y="69"/>
                </a:cxn>
                <a:cxn ang="0">
                  <a:pos x="118" y="100"/>
                </a:cxn>
                <a:cxn ang="0">
                  <a:pos x="78" y="134"/>
                </a:cxn>
                <a:cxn ang="0">
                  <a:pos x="45" y="172"/>
                </a:cxn>
                <a:cxn ang="0">
                  <a:pos x="20" y="213"/>
                </a:cxn>
                <a:cxn ang="0">
                  <a:pos x="5" y="258"/>
                </a:cxn>
                <a:cxn ang="0">
                  <a:pos x="0" y="304"/>
                </a:cxn>
                <a:cxn ang="0">
                  <a:pos x="5" y="350"/>
                </a:cxn>
                <a:cxn ang="0">
                  <a:pos x="20" y="394"/>
                </a:cxn>
                <a:cxn ang="0">
                  <a:pos x="45" y="436"/>
                </a:cxn>
                <a:cxn ang="0">
                  <a:pos x="78" y="474"/>
                </a:cxn>
                <a:cxn ang="0">
                  <a:pos x="118" y="508"/>
                </a:cxn>
                <a:cxn ang="0">
                  <a:pos x="166" y="538"/>
                </a:cxn>
                <a:cxn ang="0">
                  <a:pos x="219" y="564"/>
                </a:cxn>
                <a:cxn ang="0">
                  <a:pos x="278" y="584"/>
                </a:cxn>
                <a:cxn ang="0">
                  <a:pos x="342" y="598"/>
                </a:cxn>
                <a:cxn ang="0">
                  <a:pos x="409" y="606"/>
                </a:cxn>
                <a:cxn ang="0">
                  <a:pos x="479" y="607"/>
                </a:cxn>
                <a:cxn ang="0">
                  <a:pos x="548" y="602"/>
                </a:cxn>
                <a:cxn ang="0">
                  <a:pos x="613" y="589"/>
                </a:cxn>
                <a:cxn ang="0">
                  <a:pos x="673" y="571"/>
                </a:cxn>
                <a:cxn ang="0">
                  <a:pos x="729" y="547"/>
                </a:cxn>
                <a:cxn ang="0">
                  <a:pos x="778" y="519"/>
                </a:cxn>
                <a:cxn ang="0">
                  <a:pos x="821" y="486"/>
                </a:cxn>
                <a:cxn ang="0">
                  <a:pos x="857" y="449"/>
                </a:cxn>
                <a:cxn ang="0">
                  <a:pos x="884" y="408"/>
                </a:cxn>
                <a:cxn ang="0">
                  <a:pos x="903" y="365"/>
                </a:cxn>
                <a:cxn ang="0">
                  <a:pos x="911" y="319"/>
                </a:cxn>
                <a:cxn ang="0">
                  <a:pos x="910" y="273"/>
                </a:cxn>
                <a:cxn ang="0">
                  <a:pos x="898" y="228"/>
                </a:cxn>
                <a:cxn ang="0">
                  <a:pos x="876" y="186"/>
                </a:cxn>
                <a:cxn ang="0">
                  <a:pos x="846" y="146"/>
                </a:cxn>
                <a:cxn ang="0">
                  <a:pos x="808" y="111"/>
                </a:cxn>
                <a:cxn ang="0">
                  <a:pos x="763" y="79"/>
                </a:cxn>
                <a:cxn ang="0">
                  <a:pos x="711" y="52"/>
                </a:cxn>
                <a:cxn ang="0">
                  <a:pos x="654" y="30"/>
                </a:cxn>
                <a:cxn ang="0">
                  <a:pos x="592" y="14"/>
                </a:cxn>
                <a:cxn ang="0">
                  <a:pos x="525" y="3"/>
                </a:cxn>
                <a:cxn ang="0">
                  <a:pos x="456" y="0"/>
                </a:cxn>
              </a:cxnLst>
              <a:rect l="0" t="0" r="r" b="b"/>
              <a:pathLst>
                <a:path w="912" h="608">
                  <a:moveTo>
                    <a:pt x="456" y="0"/>
                  </a:moveTo>
                  <a:lnTo>
                    <a:pt x="432" y="0"/>
                  </a:lnTo>
                  <a:lnTo>
                    <a:pt x="409" y="2"/>
                  </a:lnTo>
                  <a:lnTo>
                    <a:pt x="386" y="3"/>
                  </a:lnTo>
                  <a:lnTo>
                    <a:pt x="364" y="6"/>
                  </a:lnTo>
                  <a:lnTo>
                    <a:pt x="342" y="9"/>
                  </a:lnTo>
                  <a:lnTo>
                    <a:pt x="320" y="14"/>
                  </a:lnTo>
                  <a:lnTo>
                    <a:pt x="299" y="18"/>
                  </a:lnTo>
                  <a:lnTo>
                    <a:pt x="278" y="24"/>
                  </a:lnTo>
                  <a:lnTo>
                    <a:pt x="258" y="30"/>
                  </a:lnTo>
                  <a:lnTo>
                    <a:pt x="238" y="37"/>
                  </a:lnTo>
                  <a:lnTo>
                    <a:pt x="219" y="44"/>
                  </a:lnTo>
                  <a:lnTo>
                    <a:pt x="201" y="52"/>
                  </a:lnTo>
                  <a:lnTo>
                    <a:pt x="183" y="60"/>
                  </a:lnTo>
                  <a:lnTo>
                    <a:pt x="166" y="69"/>
                  </a:lnTo>
                  <a:lnTo>
                    <a:pt x="149" y="79"/>
                  </a:lnTo>
                  <a:lnTo>
                    <a:pt x="133" y="89"/>
                  </a:lnTo>
                  <a:lnTo>
                    <a:pt x="118" y="100"/>
                  </a:lnTo>
                  <a:lnTo>
                    <a:pt x="104" y="111"/>
                  </a:lnTo>
                  <a:lnTo>
                    <a:pt x="90" y="122"/>
                  </a:lnTo>
                  <a:lnTo>
                    <a:pt x="78" y="134"/>
                  </a:lnTo>
                  <a:lnTo>
                    <a:pt x="66" y="146"/>
                  </a:lnTo>
                  <a:lnTo>
                    <a:pt x="55" y="159"/>
                  </a:lnTo>
                  <a:lnTo>
                    <a:pt x="45" y="172"/>
                  </a:lnTo>
                  <a:lnTo>
                    <a:pt x="36" y="186"/>
                  </a:lnTo>
                  <a:lnTo>
                    <a:pt x="27" y="199"/>
                  </a:lnTo>
                  <a:lnTo>
                    <a:pt x="20" y="213"/>
                  </a:lnTo>
                  <a:lnTo>
                    <a:pt x="14" y="228"/>
                  </a:lnTo>
                  <a:lnTo>
                    <a:pt x="9" y="243"/>
                  </a:lnTo>
                  <a:lnTo>
                    <a:pt x="5" y="258"/>
                  </a:lnTo>
                  <a:lnTo>
                    <a:pt x="2" y="273"/>
                  </a:lnTo>
                  <a:lnTo>
                    <a:pt x="0" y="288"/>
                  </a:lnTo>
                  <a:lnTo>
                    <a:pt x="0" y="304"/>
                  </a:lnTo>
                  <a:lnTo>
                    <a:pt x="0" y="319"/>
                  </a:lnTo>
                  <a:lnTo>
                    <a:pt x="2" y="335"/>
                  </a:lnTo>
                  <a:lnTo>
                    <a:pt x="5" y="350"/>
                  </a:lnTo>
                  <a:lnTo>
                    <a:pt x="9" y="365"/>
                  </a:lnTo>
                  <a:lnTo>
                    <a:pt x="14" y="380"/>
                  </a:lnTo>
                  <a:lnTo>
                    <a:pt x="20" y="394"/>
                  </a:lnTo>
                  <a:lnTo>
                    <a:pt x="27" y="408"/>
                  </a:lnTo>
                  <a:lnTo>
                    <a:pt x="36" y="422"/>
                  </a:lnTo>
                  <a:lnTo>
                    <a:pt x="45" y="436"/>
                  </a:lnTo>
                  <a:lnTo>
                    <a:pt x="55" y="449"/>
                  </a:lnTo>
                  <a:lnTo>
                    <a:pt x="66" y="461"/>
                  </a:lnTo>
                  <a:lnTo>
                    <a:pt x="78" y="474"/>
                  </a:lnTo>
                  <a:lnTo>
                    <a:pt x="90" y="486"/>
                  </a:lnTo>
                  <a:lnTo>
                    <a:pt x="104" y="497"/>
                  </a:lnTo>
                  <a:lnTo>
                    <a:pt x="118" y="508"/>
                  </a:lnTo>
                  <a:lnTo>
                    <a:pt x="133" y="519"/>
                  </a:lnTo>
                  <a:lnTo>
                    <a:pt x="149" y="529"/>
                  </a:lnTo>
                  <a:lnTo>
                    <a:pt x="166" y="538"/>
                  </a:lnTo>
                  <a:lnTo>
                    <a:pt x="183" y="547"/>
                  </a:lnTo>
                  <a:lnTo>
                    <a:pt x="201" y="556"/>
                  </a:lnTo>
                  <a:lnTo>
                    <a:pt x="219" y="564"/>
                  </a:lnTo>
                  <a:lnTo>
                    <a:pt x="238" y="571"/>
                  </a:lnTo>
                  <a:lnTo>
                    <a:pt x="258" y="578"/>
                  </a:lnTo>
                  <a:lnTo>
                    <a:pt x="278" y="584"/>
                  </a:lnTo>
                  <a:lnTo>
                    <a:pt x="299" y="589"/>
                  </a:lnTo>
                  <a:lnTo>
                    <a:pt x="320" y="594"/>
                  </a:lnTo>
                  <a:lnTo>
                    <a:pt x="342" y="598"/>
                  </a:lnTo>
                  <a:lnTo>
                    <a:pt x="364" y="602"/>
                  </a:lnTo>
                  <a:lnTo>
                    <a:pt x="386" y="604"/>
                  </a:lnTo>
                  <a:lnTo>
                    <a:pt x="409" y="606"/>
                  </a:lnTo>
                  <a:lnTo>
                    <a:pt x="432" y="607"/>
                  </a:lnTo>
                  <a:lnTo>
                    <a:pt x="456" y="608"/>
                  </a:lnTo>
                  <a:lnTo>
                    <a:pt x="479" y="607"/>
                  </a:lnTo>
                  <a:lnTo>
                    <a:pt x="502" y="606"/>
                  </a:lnTo>
                  <a:lnTo>
                    <a:pt x="525" y="604"/>
                  </a:lnTo>
                  <a:lnTo>
                    <a:pt x="548" y="602"/>
                  </a:lnTo>
                  <a:lnTo>
                    <a:pt x="570" y="598"/>
                  </a:lnTo>
                  <a:lnTo>
                    <a:pt x="592" y="594"/>
                  </a:lnTo>
                  <a:lnTo>
                    <a:pt x="613" y="589"/>
                  </a:lnTo>
                  <a:lnTo>
                    <a:pt x="633" y="584"/>
                  </a:lnTo>
                  <a:lnTo>
                    <a:pt x="654" y="578"/>
                  </a:lnTo>
                  <a:lnTo>
                    <a:pt x="673" y="571"/>
                  </a:lnTo>
                  <a:lnTo>
                    <a:pt x="692" y="564"/>
                  </a:lnTo>
                  <a:lnTo>
                    <a:pt x="711" y="556"/>
                  </a:lnTo>
                  <a:lnTo>
                    <a:pt x="729" y="547"/>
                  </a:lnTo>
                  <a:lnTo>
                    <a:pt x="746" y="538"/>
                  </a:lnTo>
                  <a:lnTo>
                    <a:pt x="763" y="529"/>
                  </a:lnTo>
                  <a:lnTo>
                    <a:pt x="778" y="519"/>
                  </a:lnTo>
                  <a:lnTo>
                    <a:pt x="794" y="508"/>
                  </a:lnTo>
                  <a:lnTo>
                    <a:pt x="808" y="497"/>
                  </a:lnTo>
                  <a:lnTo>
                    <a:pt x="821" y="486"/>
                  </a:lnTo>
                  <a:lnTo>
                    <a:pt x="834" y="474"/>
                  </a:lnTo>
                  <a:lnTo>
                    <a:pt x="846" y="461"/>
                  </a:lnTo>
                  <a:lnTo>
                    <a:pt x="857" y="449"/>
                  </a:lnTo>
                  <a:lnTo>
                    <a:pt x="867" y="436"/>
                  </a:lnTo>
                  <a:lnTo>
                    <a:pt x="876" y="422"/>
                  </a:lnTo>
                  <a:lnTo>
                    <a:pt x="884" y="408"/>
                  </a:lnTo>
                  <a:lnTo>
                    <a:pt x="891" y="394"/>
                  </a:lnTo>
                  <a:lnTo>
                    <a:pt x="898" y="380"/>
                  </a:lnTo>
                  <a:lnTo>
                    <a:pt x="903" y="365"/>
                  </a:lnTo>
                  <a:lnTo>
                    <a:pt x="907" y="350"/>
                  </a:lnTo>
                  <a:lnTo>
                    <a:pt x="910" y="335"/>
                  </a:lnTo>
                  <a:lnTo>
                    <a:pt x="911" y="319"/>
                  </a:lnTo>
                  <a:lnTo>
                    <a:pt x="912" y="304"/>
                  </a:lnTo>
                  <a:lnTo>
                    <a:pt x="911" y="288"/>
                  </a:lnTo>
                  <a:lnTo>
                    <a:pt x="910" y="273"/>
                  </a:lnTo>
                  <a:lnTo>
                    <a:pt x="907" y="258"/>
                  </a:lnTo>
                  <a:lnTo>
                    <a:pt x="903" y="243"/>
                  </a:lnTo>
                  <a:lnTo>
                    <a:pt x="898" y="228"/>
                  </a:lnTo>
                  <a:lnTo>
                    <a:pt x="891" y="213"/>
                  </a:lnTo>
                  <a:lnTo>
                    <a:pt x="884" y="199"/>
                  </a:lnTo>
                  <a:lnTo>
                    <a:pt x="876" y="186"/>
                  </a:lnTo>
                  <a:lnTo>
                    <a:pt x="867" y="172"/>
                  </a:lnTo>
                  <a:lnTo>
                    <a:pt x="857" y="159"/>
                  </a:lnTo>
                  <a:lnTo>
                    <a:pt x="846" y="146"/>
                  </a:lnTo>
                  <a:lnTo>
                    <a:pt x="834" y="134"/>
                  </a:lnTo>
                  <a:lnTo>
                    <a:pt x="821" y="122"/>
                  </a:lnTo>
                  <a:lnTo>
                    <a:pt x="808" y="111"/>
                  </a:lnTo>
                  <a:lnTo>
                    <a:pt x="794" y="100"/>
                  </a:lnTo>
                  <a:lnTo>
                    <a:pt x="778" y="89"/>
                  </a:lnTo>
                  <a:lnTo>
                    <a:pt x="763" y="79"/>
                  </a:lnTo>
                  <a:lnTo>
                    <a:pt x="746" y="69"/>
                  </a:lnTo>
                  <a:lnTo>
                    <a:pt x="729" y="60"/>
                  </a:lnTo>
                  <a:lnTo>
                    <a:pt x="711" y="52"/>
                  </a:lnTo>
                  <a:lnTo>
                    <a:pt x="692" y="44"/>
                  </a:lnTo>
                  <a:lnTo>
                    <a:pt x="673" y="37"/>
                  </a:lnTo>
                  <a:lnTo>
                    <a:pt x="654" y="30"/>
                  </a:lnTo>
                  <a:lnTo>
                    <a:pt x="633" y="24"/>
                  </a:lnTo>
                  <a:lnTo>
                    <a:pt x="613" y="18"/>
                  </a:lnTo>
                  <a:lnTo>
                    <a:pt x="592" y="14"/>
                  </a:lnTo>
                  <a:lnTo>
                    <a:pt x="570" y="9"/>
                  </a:lnTo>
                  <a:lnTo>
                    <a:pt x="548" y="6"/>
                  </a:lnTo>
                  <a:lnTo>
                    <a:pt x="525" y="3"/>
                  </a:lnTo>
                  <a:lnTo>
                    <a:pt x="502" y="2"/>
                  </a:lnTo>
                  <a:lnTo>
                    <a:pt x="479" y="0"/>
                  </a:lnTo>
                  <a:lnTo>
                    <a:pt x="456" y="0"/>
                  </a:lnTo>
                  <a:close/>
                </a:path>
              </a:pathLst>
            </a:custGeom>
            <a:solidFill>
              <a:srgbClr val="279C9C"/>
            </a:solidFill>
            <a:ln w="9525">
              <a:noFill/>
              <a:round/>
              <a:headEnd/>
              <a:tailEnd/>
            </a:ln>
          </p:spPr>
          <p:txBody>
            <a:bodyPr/>
            <a:lstStyle/>
            <a:p>
              <a:endParaRPr lang="en-US"/>
            </a:p>
          </p:txBody>
        </p:sp>
        <p:sp>
          <p:nvSpPr>
            <p:cNvPr id="274927" name="Line 3567"/>
            <p:cNvSpPr>
              <a:spLocks noChangeShapeType="1"/>
            </p:cNvSpPr>
            <p:nvPr/>
          </p:nvSpPr>
          <p:spPr bwMode="auto">
            <a:xfrm flipH="1">
              <a:off x="1956" y="2751"/>
              <a:ext cx="24" cy="1"/>
            </a:xfrm>
            <a:prstGeom prst="line">
              <a:avLst/>
            </a:prstGeom>
            <a:noFill/>
            <a:ln w="9525">
              <a:solidFill>
                <a:srgbClr val="3691A4"/>
              </a:solidFill>
              <a:miter lim="800000"/>
              <a:headEnd/>
              <a:tailEnd/>
            </a:ln>
          </p:spPr>
          <p:txBody>
            <a:bodyPr/>
            <a:lstStyle/>
            <a:p>
              <a:endParaRPr lang="en-US"/>
            </a:p>
          </p:txBody>
        </p:sp>
        <p:sp>
          <p:nvSpPr>
            <p:cNvPr id="274928" name="Line 3568"/>
            <p:cNvSpPr>
              <a:spLocks noChangeShapeType="1"/>
            </p:cNvSpPr>
            <p:nvPr/>
          </p:nvSpPr>
          <p:spPr bwMode="auto">
            <a:xfrm flipH="1">
              <a:off x="1933" y="2751"/>
              <a:ext cx="23" cy="2"/>
            </a:xfrm>
            <a:prstGeom prst="line">
              <a:avLst/>
            </a:prstGeom>
            <a:noFill/>
            <a:ln w="9525">
              <a:solidFill>
                <a:srgbClr val="3690A2"/>
              </a:solidFill>
              <a:miter lim="800000"/>
              <a:headEnd/>
              <a:tailEnd/>
            </a:ln>
          </p:spPr>
          <p:txBody>
            <a:bodyPr/>
            <a:lstStyle/>
            <a:p>
              <a:endParaRPr lang="en-US"/>
            </a:p>
          </p:txBody>
        </p:sp>
        <p:sp>
          <p:nvSpPr>
            <p:cNvPr id="274929" name="Line 3569"/>
            <p:cNvSpPr>
              <a:spLocks noChangeShapeType="1"/>
            </p:cNvSpPr>
            <p:nvPr/>
          </p:nvSpPr>
          <p:spPr bwMode="auto">
            <a:xfrm flipH="1">
              <a:off x="1910" y="2753"/>
              <a:ext cx="23" cy="1"/>
            </a:xfrm>
            <a:prstGeom prst="line">
              <a:avLst/>
            </a:prstGeom>
            <a:noFill/>
            <a:ln w="9525">
              <a:solidFill>
                <a:srgbClr val="358FA0"/>
              </a:solidFill>
              <a:miter lim="800000"/>
              <a:headEnd/>
              <a:tailEnd/>
            </a:ln>
          </p:spPr>
          <p:txBody>
            <a:bodyPr/>
            <a:lstStyle/>
            <a:p>
              <a:endParaRPr lang="en-US"/>
            </a:p>
          </p:txBody>
        </p:sp>
        <p:sp>
          <p:nvSpPr>
            <p:cNvPr id="274930" name="Line 3570"/>
            <p:cNvSpPr>
              <a:spLocks noChangeShapeType="1"/>
            </p:cNvSpPr>
            <p:nvPr/>
          </p:nvSpPr>
          <p:spPr bwMode="auto">
            <a:xfrm flipH="1">
              <a:off x="1888" y="2754"/>
              <a:ext cx="22" cy="3"/>
            </a:xfrm>
            <a:prstGeom prst="line">
              <a:avLst/>
            </a:prstGeom>
            <a:noFill/>
            <a:ln w="9525">
              <a:solidFill>
                <a:srgbClr val="358D9F"/>
              </a:solidFill>
              <a:miter lim="800000"/>
              <a:headEnd/>
              <a:tailEnd/>
            </a:ln>
          </p:spPr>
          <p:txBody>
            <a:bodyPr/>
            <a:lstStyle/>
            <a:p>
              <a:endParaRPr lang="en-US"/>
            </a:p>
          </p:txBody>
        </p:sp>
        <p:sp>
          <p:nvSpPr>
            <p:cNvPr id="274931" name="Line 3571"/>
            <p:cNvSpPr>
              <a:spLocks noChangeShapeType="1"/>
            </p:cNvSpPr>
            <p:nvPr/>
          </p:nvSpPr>
          <p:spPr bwMode="auto">
            <a:xfrm flipH="1">
              <a:off x="1866" y="2757"/>
              <a:ext cx="22" cy="3"/>
            </a:xfrm>
            <a:prstGeom prst="line">
              <a:avLst/>
            </a:prstGeom>
            <a:noFill/>
            <a:ln w="9525">
              <a:solidFill>
                <a:srgbClr val="348C9D"/>
              </a:solidFill>
              <a:miter lim="800000"/>
              <a:headEnd/>
              <a:tailEnd/>
            </a:ln>
          </p:spPr>
          <p:txBody>
            <a:bodyPr/>
            <a:lstStyle/>
            <a:p>
              <a:endParaRPr lang="en-US"/>
            </a:p>
          </p:txBody>
        </p:sp>
        <p:sp>
          <p:nvSpPr>
            <p:cNvPr id="274932" name="Line 3572"/>
            <p:cNvSpPr>
              <a:spLocks noChangeShapeType="1"/>
            </p:cNvSpPr>
            <p:nvPr/>
          </p:nvSpPr>
          <p:spPr bwMode="auto">
            <a:xfrm flipH="1">
              <a:off x="1844" y="2760"/>
              <a:ext cx="22" cy="5"/>
            </a:xfrm>
            <a:prstGeom prst="line">
              <a:avLst/>
            </a:prstGeom>
            <a:noFill/>
            <a:ln w="9525">
              <a:solidFill>
                <a:srgbClr val="348A9C"/>
              </a:solidFill>
              <a:miter lim="800000"/>
              <a:headEnd/>
              <a:tailEnd/>
            </a:ln>
          </p:spPr>
          <p:txBody>
            <a:bodyPr/>
            <a:lstStyle/>
            <a:p>
              <a:endParaRPr lang="en-US"/>
            </a:p>
          </p:txBody>
        </p:sp>
        <p:sp>
          <p:nvSpPr>
            <p:cNvPr id="274933" name="Line 3573"/>
            <p:cNvSpPr>
              <a:spLocks noChangeShapeType="1"/>
            </p:cNvSpPr>
            <p:nvPr/>
          </p:nvSpPr>
          <p:spPr bwMode="auto">
            <a:xfrm flipH="1">
              <a:off x="1823" y="2765"/>
              <a:ext cx="21" cy="4"/>
            </a:xfrm>
            <a:prstGeom prst="line">
              <a:avLst/>
            </a:prstGeom>
            <a:noFill/>
            <a:ln w="9525">
              <a:solidFill>
                <a:srgbClr val="348B9C"/>
              </a:solidFill>
              <a:miter lim="800000"/>
              <a:headEnd/>
              <a:tailEnd/>
            </a:ln>
          </p:spPr>
          <p:txBody>
            <a:bodyPr/>
            <a:lstStyle/>
            <a:p>
              <a:endParaRPr lang="en-US"/>
            </a:p>
          </p:txBody>
        </p:sp>
        <p:sp>
          <p:nvSpPr>
            <p:cNvPr id="274934" name="Line 3574"/>
            <p:cNvSpPr>
              <a:spLocks noChangeShapeType="1"/>
            </p:cNvSpPr>
            <p:nvPr/>
          </p:nvSpPr>
          <p:spPr bwMode="auto">
            <a:xfrm flipH="1">
              <a:off x="1802" y="2769"/>
              <a:ext cx="21" cy="6"/>
            </a:xfrm>
            <a:prstGeom prst="line">
              <a:avLst/>
            </a:prstGeom>
            <a:noFill/>
            <a:ln w="9525">
              <a:solidFill>
                <a:srgbClr val="348C9E"/>
              </a:solidFill>
              <a:miter lim="800000"/>
              <a:headEnd/>
              <a:tailEnd/>
            </a:ln>
          </p:spPr>
          <p:txBody>
            <a:bodyPr/>
            <a:lstStyle/>
            <a:p>
              <a:endParaRPr lang="en-US"/>
            </a:p>
          </p:txBody>
        </p:sp>
        <p:sp>
          <p:nvSpPr>
            <p:cNvPr id="274935" name="Line 3575"/>
            <p:cNvSpPr>
              <a:spLocks noChangeShapeType="1"/>
            </p:cNvSpPr>
            <p:nvPr/>
          </p:nvSpPr>
          <p:spPr bwMode="auto">
            <a:xfrm flipH="1">
              <a:off x="1782" y="2775"/>
              <a:ext cx="20" cy="6"/>
            </a:xfrm>
            <a:prstGeom prst="line">
              <a:avLst/>
            </a:prstGeom>
            <a:noFill/>
            <a:ln w="9525">
              <a:solidFill>
                <a:srgbClr val="358D9F"/>
              </a:solidFill>
              <a:miter lim="800000"/>
              <a:headEnd/>
              <a:tailEnd/>
            </a:ln>
          </p:spPr>
          <p:txBody>
            <a:bodyPr/>
            <a:lstStyle/>
            <a:p>
              <a:endParaRPr lang="en-US"/>
            </a:p>
          </p:txBody>
        </p:sp>
        <p:sp>
          <p:nvSpPr>
            <p:cNvPr id="274936" name="Line 3576"/>
            <p:cNvSpPr>
              <a:spLocks noChangeShapeType="1"/>
            </p:cNvSpPr>
            <p:nvPr/>
          </p:nvSpPr>
          <p:spPr bwMode="auto">
            <a:xfrm flipH="1">
              <a:off x="1762" y="2781"/>
              <a:ext cx="20" cy="7"/>
            </a:xfrm>
            <a:prstGeom prst="line">
              <a:avLst/>
            </a:prstGeom>
            <a:noFill/>
            <a:ln w="9525">
              <a:solidFill>
                <a:srgbClr val="358FA1"/>
              </a:solidFill>
              <a:miter lim="800000"/>
              <a:headEnd/>
              <a:tailEnd/>
            </a:ln>
          </p:spPr>
          <p:txBody>
            <a:bodyPr/>
            <a:lstStyle/>
            <a:p>
              <a:endParaRPr lang="en-US"/>
            </a:p>
          </p:txBody>
        </p:sp>
        <p:sp>
          <p:nvSpPr>
            <p:cNvPr id="274937" name="Line 3577"/>
            <p:cNvSpPr>
              <a:spLocks noChangeShapeType="1"/>
            </p:cNvSpPr>
            <p:nvPr/>
          </p:nvSpPr>
          <p:spPr bwMode="auto">
            <a:xfrm flipH="1">
              <a:off x="1743" y="2788"/>
              <a:ext cx="19" cy="7"/>
            </a:xfrm>
            <a:prstGeom prst="line">
              <a:avLst/>
            </a:prstGeom>
            <a:noFill/>
            <a:ln w="9525">
              <a:solidFill>
                <a:srgbClr val="3690A2"/>
              </a:solidFill>
              <a:miter lim="800000"/>
              <a:headEnd/>
              <a:tailEnd/>
            </a:ln>
          </p:spPr>
          <p:txBody>
            <a:bodyPr/>
            <a:lstStyle/>
            <a:p>
              <a:endParaRPr lang="en-US"/>
            </a:p>
          </p:txBody>
        </p:sp>
        <p:sp>
          <p:nvSpPr>
            <p:cNvPr id="274938" name="Line 3578"/>
            <p:cNvSpPr>
              <a:spLocks noChangeShapeType="1"/>
            </p:cNvSpPr>
            <p:nvPr/>
          </p:nvSpPr>
          <p:spPr bwMode="auto">
            <a:xfrm flipH="1">
              <a:off x="1725" y="2795"/>
              <a:ext cx="18" cy="8"/>
            </a:xfrm>
            <a:prstGeom prst="line">
              <a:avLst/>
            </a:prstGeom>
            <a:noFill/>
            <a:ln w="9525">
              <a:solidFill>
                <a:srgbClr val="3692A4"/>
              </a:solidFill>
              <a:miter lim="800000"/>
              <a:headEnd/>
              <a:tailEnd/>
            </a:ln>
          </p:spPr>
          <p:txBody>
            <a:bodyPr/>
            <a:lstStyle/>
            <a:p>
              <a:endParaRPr lang="en-US"/>
            </a:p>
          </p:txBody>
        </p:sp>
        <p:sp>
          <p:nvSpPr>
            <p:cNvPr id="274939" name="Line 3579"/>
            <p:cNvSpPr>
              <a:spLocks noChangeShapeType="1"/>
            </p:cNvSpPr>
            <p:nvPr/>
          </p:nvSpPr>
          <p:spPr bwMode="auto">
            <a:xfrm flipH="1">
              <a:off x="1707" y="2803"/>
              <a:ext cx="18" cy="8"/>
            </a:xfrm>
            <a:prstGeom prst="line">
              <a:avLst/>
            </a:prstGeom>
            <a:noFill/>
            <a:ln w="9525">
              <a:solidFill>
                <a:srgbClr val="3793A6"/>
              </a:solidFill>
              <a:miter lim="800000"/>
              <a:headEnd/>
              <a:tailEnd/>
            </a:ln>
          </p:spPr>
          <p:txBody>
            <a:bodyPr/>
            <a:lstStyle/>
            <a:p>
              <a:endParaRPr lang="en-US"/>
            </a:p>
          </p:txBody>
        </p:sp>
        <p:sp>
          <p:nvSpPr>
            <p:cNvPr id="274940" name="Line 3580"/>
            <p:cNvSpPr>
              <a:spLocks noChangeShapeType="1"/>
            </p:cNvSpPr>
            <p:nvPr/>
          </p:nvSpPr>
          <p:spPr bwMode="auto">
            <a:xfrm flipH="1">
              <a:off x="1690" y="2811"/>
              <a:ext cx="17" cy="9"/>
            </a:xfrm>
            <a:prstGeom prst="line">
              <a:avLst/>
            </a:prstGeom>
            <a:noFill/>
            <a:ln w="9525">
              <a:solidFill>
                <a:srgbClr val="3795A7"/>
              </a:solidFill>
              <a:miter lim="800000"/>
              <a:headEnd/>
              <a:tailEnd/>
            </a:ln>
          </p:spPr>
          <p:txBody>
            <a:bodyPr/>
            <a:lstStyle/>
            <a:p>
              <a:endParaRPr lang="en-US"/>
            </a:p>
          </p:txBody>
        </p:sp>
        <p:sp>
          <p:nvSpPr>
            <p:cNvPr id="274941" name="Line 3581"/>
            <p:cNvSpPr>
              <a:spLocks noChangeShapeType="1"/>
            </p:cNvSpPr>
            <p:nvPr/>
          </p:nvSpPr>
          <p:spPr bwMode="auto">
            <a:xfrm flipH="1">
              <a:off x="1673" y="2820"/>
              <a:ext cx="17" cy="10"/>
            </a:xfrm>
            <a:prstGeom prst="line">
              <a:avLst/>
            </a:prstGeom>
            <a:noFill/>
            <a:ln w="9525">
              <a:solidFill>
                <a:srgbClr val="3896A9"/>
              </a:solidFill>
              <a:miter lim="800000"/>
              <a:headEnd/>
              <a:tailEnd/>
            </a:ln>
          </p:spPr>
          <p:txBody>
            <a:bodyPr/>
            <a:lstStyle/>
            <a:p>
              <a:endParaRPr lang="en-US"/>
            </a:p>
          </p:txBody>
        </p:sp>
        <p:sp>
          <p:nvSpPr>
            <p:cNvPr id="274942" name="Line 3582"/>
            <p:cNvSpPr>
              <a:spLocks noChangeShapeType="1"/>
            </p:cNvSpPr>
            <p:nvPr/>
          </p:nvSpPr>
          <p:spPr bwMode="auto">
            <a:xfrm flipH="1">
              <a:off x="1657" y="2830"/>
              <a:ext cx="16" cy="10"/>
            </a:xfrm>
            <a:prstGeom prst="line">
              <a:avLst/>
            </a:prstGeom>
            <a:noFill/>
            <a:ln w="9525">
              <a:solidFill>
                <a:srgbClr val="3998AB"/>
              </a:solidFill>
              <a:miter lim="800000"/>
              <a:headEnd/>
              <a:tailEnd/>
            </a:ln>
          </p:spPr>
          <p:txBody>
            <a:bodyPr/>
            <a:lstStyle/>
            <a:p>
              <a:endParaRPr lang="en-US"/>
            </a:p>
          </p:txBody>
        </p:sp>
        <p:sp>
          <p:nvSpPr>
            <p:cNvPr id="274943" name="Line 3583"/>
            <p:cNvSpPr>
              <a:spLocks noChangeShapeType="1"/>
            </p:cNvSpPr>
            <p:nvPr/>
          </p:nvSpPr>
          <p:spPr bwMode="auto">
            <a:xfrm flipH="1">
              <a:off x="1642" y="2840"/>
              <a:ext cx="15" cy="11"/>
            </a:xfrm>
            <a:prstGeom prst="line">
              <a:avLst/>
            </a:prstGeom>
            <a:noFill/>
            <a:ln w="9525">
              <a:solidFill>
                <a:srgbClr val="3999AC"/>
              </a:solidFill>
              <a:miter lim="800000"/>
              <a:headEnd/>
              <a:tailEnd/>
            </a:ln>
          </p:spPr>
          <p:txBody>
            <a:bodyPr/>
            <a:lstStyle/>
            <a:p>
              <a:endParaRPr lang="en-US"/>
            </a:p>
          </p:txBody>
        </p:sp>
        <p:sp>
          <p:nvSpPr>
            <p:cNvPr id="274944" name="Line 3584"/>
            <p:cNvSpPr>
              <a:spLocks noChangeShapeType="1"/>
            </p:cNvSpPr>
            <p:nvPr/>
          </p:nvSpPr>
          <p:spPr bwMode="auto">
            <a:xfrm flipH="1">
              <a:off x="1628" y="2851"/>
              <a:ext cx="14" cy="11"/>
            </a:xfrm>
            <a:prstGeom prst="line">
              <a:avLst/>
            </a:prstGeom>
            <a:noFill/>
            <a:ln w="9525">
              <a:solidFill>
                <a:srgbClr val="3A9BAE"/>
              </a:solidFill>
              <a:miter lim="800000"/>
              <a:headEnd/>
              <a:tailEnd/>
            </a:ln>
          </p:spPr>
          <p:txBody>
            <a:bodyPr/>
            <a:lstStyle/>
            <a:p>
              <a:endParaRPr lang="en-US"/>
            </a:p>
          </p:txBody>
        </p:sp>
        <p:sp>
          <p:nvSpPr>
            <p:cNvPr id="274945" name="Line 3585"/>
            <p:cNvSpPr>
              <a:spLocks noChangeShapeType="1"/>
            </p:cNvSpPr>
            <p:nvPr/>
          </p:nvSpPr>
          <p:spPr bwMode="auto">
            <a:xfrm flipH="1">
              <a:off x="1614" y="2862"/>
              <a:ext cx="14" cy="11"/>
            </a:xfrm>
            <a:prstGeom prst="line">
              <a:avLst/>
            </a:prstGeom>
            <a:noFill/>
            <a:ln w="9525">
              <a:solidFill>
                <a:srgbClr val="3A9CB0"/>
              </a:solidFill>
              <a:miter lim="800000"/>
              <a:headEnd/>
              <a:tailEnd/>
            </a:ln>
          </p:spPr>
          <p:txBody>
            <a:bodyPr/>
            <a:lstStyle/>
            <a:p>
              <a:endParaRPr lang="en-US"/>
            </a:p>
          </p:txBody>
        </p:sp>
        <p:sp>
          <p:nvSpPr>
            <p:cNvPr id="274946" name="Line 3586"/>
            <p:cNvSpPr>
              <a:spLocks noChangeShapeType="1"/>
            </p:cNvSpPr>
            <p:nvPr/>
          </p:nvSpPr>
          <p:spPr bwMode="auto">
            <a:xfrm flipH="1">
              <a:off x="1602" y="2873"/>
              <a:ext cx="12" cy="12"/>
            </a:xfrm>
            <a:prstGeom prst="line">
              <a:avLst/>
            </a:prstGeom>
            <a:noFill/>
            <a:ln w="9525">
              <a:solidFill>
                <a:srgbClr val="3B9EB2"/>
              </a:solidFill>
              <a:miter lim="800000"/>
              <a:headEnd/>
              <a:tailEnd/>
            </a:ln>
          </p:spPr>
          <p:txBody>
            <a:bodyPr/>
            <a:lstStyle/>
            <a:p>
              <a:endParaRPr lang="en-US"/>
            </a:p>
          </p:txBody>
        </p:sp>
        <p:sp>
          <p:nvSpPr>
            <p:cNvPr id="274947" name="Line 3587"/>
            <p:cNvSpPr>
              <a:spLocks noChangeShapeType="1"/>
            </p:cNvSpPr>
            <p:nvPr/>
          </p:nvSpPr>
          <p:spPr bwMode="auto">
            <a:xfrm flipH="1">
              <a:off x="1590" y="2885"/>
              <a:ext cx="12" cy="12"/>
            </a:xfrm>
            <a:prstGeom prst="line">
              <a:avLst/>
            </a:prstGeom>
            <a:noFill/>
            <a:ln w="9525">
              <a:solidFill>
                <a:srgbClr val="3B9FB3"/>
              </a:solidFill>
              <a:miter lim="800000"/>
              <a:headEnd/>
              <a:tailEnd/>
            </a:ln>
          </p:spPr>
          <p:txBody>
            <a:bodyPr/>
            <a:lstStyle/>
            <a:p>
              <a:endParaRPr lang="en-US"/>
            </a:p>
          </p:txBody>
        </p:sp>
        <p:sp>
          <p:nvSpPr>
            <p:cNvPr id="274948" name="Line 3588"/>
            <p:cNvSpPr>
              <a:spLocks noChangeShapeType="1"/>
            </p:cNvSpPr>
            <p:nvPr/>
          </p:nvSpPr>
          <p:spPr bwMode="auto">
            <a:xfrm flipH="1">
              <a:off x="1579" y="2897"/>
              <a:ext cx="11" cy="13"/>
            </a:xfrm>
            <a:prstGeom prst="line">
              <a:avLst/>
            </a:prstGeom>
            <a:noFill/>
            <a:ln w="9525">
              <a:solidFill>
                <a:srgbClr val="3CA1B5"/>
              </a:solidFill>
              <a:miter lim="800000"/>
              <a:headEnd/>
              <a:tailEnd/>
            </a:ln>
          </p:spPr>
          <p:txBody>
            <a:bodyPr/>
            <a:lstStyle/>
            <a:p>
              <a:endParaRPr lang="en-US"/>
            </a:p>
          </p:txBody>
        </p:sp>
        <p:sp>
          <p:nvSpPr>
            <p:cNvPr id="274949" name="Line 3589"/>
            <p:cNvSpPr>
              <a:spLocks noChangeShapeType="1"/>
            </p:cNvSpPr>
            <p:nvPr/>
          </p:nvSpPr>
          <p:spPr bwMode="auto">
            <a:xfrm flipH="1">
              <a:off x="1569" y="2910"/>
              <a:ext cx="10" cy="13"/>
            </a:xfrm>
            <a:prstGeom prst="line">
              <a:avLst/>
            </a:prstGeom>
            <a:noFill/>
            <a:ln w="9525">
              <a:solidFill>
                <a:srgbClr val="3DA2B7"/>
              </a:solidFill>
              <a:miter lim="800000"/>
              <a:headEnd/>
              <a:tailEnd/>
            </a:ln>
          </p:spPr>
          <p:txBody>
            <a:bodyPr/>
            <a:lstStyle/>
            <a:p>
              <a:endParaRPr lang="en-US"/>
            </a:p>
          </p:txBody>
        </p:sp>
        <p:sp>
          <p:nvSpPr>
            <p:cNvPr id="274950" name="Line 3590"/>
            <p:cNvSpPr>
              <a:spLocks noChangeShapeType="1"/>
            </p:cNvSpPr>
            <p:nvPr/>
          </p:nvSpPr>
          <p:spPr bwMode="auto">
            <a:xfrm flipH="1">
              <a:off x="1560" y="2923"/>
              <a:ext cx="9" cy="14"/>
            </a:xfrm>
            <a:prstGeom prst="line">
              <a:avLst/>
            </a:prstGeom>
            <a:noFill/>
            <a:ln w="9525">
              <a:solidFill>
                <a:srgbClr val="3DA4B8"/>
              </a:solidFill>
              <a:miter lim="800000"/>
              <a:headEnd/>
              <a:tailEnd/>
            </a:ln>
          </p:spPr>
          <p:txBody>
            <a:bodyPr/>
            <a:lstStyle/>
            <a:p>
              <a:endParaRPr lang="en-US"/>
            </a:p>
          </p:txBody>
        </p:sp>
        <p:sp>
          <p:nvSpPr>
            <p:cNvPr id="274951" name="Line 3591"/>
            <p:cNvSpPr>
              <a:spLocks noChangeShapeType="1"/>
            </p:cNvSpPr>
            <p:nvPr/>
          </p:nvSpPr>
          <p:spPr bwMode="auto">
            <a:xfrm flipH="1">
              <a:off x="1551" y="2937"/>
              <a:ext cx="9" cy="13"/>
            </a:xfrm>
            <a:prstGeom prst="line">
              <a:avLst/>
            </a:prstGeom>
            <a:noFill/>
            <a:ln w="9525">
              <a:solidFill>
                <a:srgbClr val="3EA5BA"/>
              </a:solidFill>
              <a:miter lim="800000"/>
              <a:headEnd/>
              <a:tailEnd/>
            </a:ln>
          </p:spPr>
          <p:txBody>
            <a:bodyPr/>
            <a:lstStyle/>
            <a:p>
              <a:endParaRPr lang="en-US"/>
            </a:p>
          </p:txBody>
        </p:sp>
        <p:sp>
          <p:nvSpPr>
            <p:cNvPr id="274952" name="Line 3592"/>
            <p:cNvSpPr>
              <a:spLocks noChangeShapeType="1"/>
            </p:cNvSpPr>
            <p:nvPr/>
          </p:nvSpPr>
          <p:spPr bwMode="auto">
            <a:xfrm flipH="1">
              <a:off x="1544" y="2950"/>
              <a:ext cx="7" cy="14"/>
            </a:xfrm>
            <a:prstGeom prst="line">
              <a:avLst/>
            </a:prstGeom>
            <a:noFill/>
            <a:ln w="9525">
              <a:solidFill>
                <a:srgbClr val="3EA6BB"/>
              </a:solidFill>
              <a:miter lim="800000"/>
              <a:headEnd/>
              <a:tailEnd/>
            </a:ln>
          </p:spPr>
          <p:txBody>
            <a:bodyPr/>
            <a:lstStyle/>
            <a:p>
              <a:endParaRPr lang="en-US"/>
            </a:p>
          </p:txBody>
        </p:sp>
        <p:sp>
          <p:nvSpPr>
            <p:cNvPr id="274953" name="Line 3593"/>
            <p:cNvSpPr>
              <a:spLocks noChangeShapeType="1"/>
            </p:cNvSpPr>
            <p:nvPr/>
          </p:nvSpPr>
          <p:spPr bwMode="auto">
            <a:xfrm flipH="1">
              <a:off x="1538" y="2964"/>
              <a:ext cx="6" cy="15"/>
            </a:xfrm>
            <a:prstGeom prst="line">
              <a:avLst/>
            </a:prstGeom>
            <a:noFill/>
            <a:ln w="9525">
              <a:solidFill>
                <a:srgbClr val="3EA7BC"/>
              </a:solidFill>
              <a:miter lim="800000"/>
              <a:headEnd/>
              <a:tailEnd/>
            </a:ln>
          </p:spPr>
          <p:txBody>
            <a:bodyPr/>
            <a:lstStyle/>
            <a:p>
              <a:endParaRPr lang="en-US"/>
            </a:p>
          </p:txBody>
        </p:sp>
        <p:sp>
          <p:nvSpPr>
            <p:cNvPr id="274954" name="Line 3594"/>
            <p:cNvSpPr>
              <a:spLocks noChangeShapeType="1"/>
            </p:cNvSpPr>
            <p:nvPr/>
          </p:nvSpPr>
          <p:spPr bwMode="auto">
            <a:xfrm flipH="1">
              <a:off x="1533" y="2979"/>
              <a:ext cx="5" cy="15"/>
            </a:xfrm>
            <a:prstGeom prst="line">
              <a:avLst/>
            </a:prstGeom>
            <a:noFill/>
            <a:ln w="9525">
              <a:solidFill>
                <a:srgbClr val="3FA9BE"/>
              </a:solidFill>
              <a:miter lim="800000"/>
              <a:headEnd/>
              <a:tailEnd/>
            </a:ln>
          </p:spPr>
          <p:txBody>
            <a:bodyPr/>
            <a:lstStyle/>
            <a:p>
              <a:endParaRPr lang="en-US"/>
            </a:p>
          </p:txBody>
        </p:sp>
        <p:sp>
          <p:nvSpPr>
            <p:cNvPr id="274955" name="Line 3595"/>
            <p:cNvSpPr>
              <a:spLocks noChangeShapeType="1"/>
            </p:cNvSpPr>
            <p:nvPr/>
          </p:nvSpPr>
          <p:spPr bwMode="auto">
            <a:xfrm flipH="1">
              <a:off x="1529" y="2994"/>
              <a:ext cx="4" cy="15"/>
            </a:xfrm>
            <a:prstGeom prst="line">
              <a:avLst/>
            </a:prstGeom>
            <a:noFill/>
            <a:ln w="9525">
              <a:solidFill>
                <a:srgbClr val="3FA9BF"/>
              </a:solidFill>
              <a:miter lim="800000"/>
              <a:headEnd/>
              <a:tailEnd/>
            </a:ln>
          </p:spPr>
          <p:txBody>
            <a:bodyPr/>
            <a:lstStyle/>
            <a:p>
              <a:endParaRPr lang="en-US"/>
            </a:p>
          </p:txBody>
        </p:sp>
        <p:sp>
          <p:nvSpPr>
            <p:cNvPr id="274956" name="Line 3596"/>
            <p:cNvSpPr>
              <a:spLocks noChangeShapeType="1"/>
            </p:cNvSpPr>
            <p:nvPr/>
          </p:nvSpPr>
          <p:spPr bwMode="auto">
            <a:xfrm flipH="1">
              <a:off x="1526" y="3009"/>
              <a:ext cx="3" cy="15"/>
            </a:xfrm>
            <a:prstGeom prst="line">
              <a:avLst/>
            </a:prstGeom>
            <a:noFill/>
            <a:ln w="9525">
              <a:solidFill>
                <a:srgbClr val="3FAABF"/>
              </a:solidFill>
              <a:miter lim="800000"/>
              <a:headEnd/>
              <a:tailEnd/>
            </a:ln>
          </p:spPr>
          <p:txBody>
            <a:bodyPr/>
            <a:lstStyle/>
            <a:p>
              <a:endParaRPr lang="en-US"/>
            </a:p>
          </p:txBody>
        </p:sp>
        <p:sp>
          <p:nvSpPr>
            <p:cNvPr id="274957" name="Line 3597"/>
            <p:cNvSpPr>
              <a:spLocks noChangeShapeType="1"/>
            </p:cNvSpPr>
            <p:nvPr/>
          </p:nvSpPr>
          <p:spPr bwMode="auto">
            <a:xfrm flipH="1">
              <a:off x="1524" y="3024"/>
              <a:ext cx="2" cy="15"/>
            </a:xfrm>
            <a:prstGeom prst="line">
              <a:avLst/>
            </a:prstGeom>
            <a:noFill/>
            <a:ln w="9525">
              <a:solidFill>
                <a:srgbClr val="40ABC0"/>
              </a:solidFill>
              <a:miter lim="800000"/>
              <a:headEnd/>
              <a:tailEnd/>
            </a:ln>
          </p:spPr>
          <p:txBody>
            <a:bodyPr/>
            <a:lstStyle/>
            <a:p>
              <a:endParaRPr lang="en-US"/>
            </a:p>
          </p:txBody>
        </p:sp>
        <p:sp>
          <p:nvSpPr>
            <p:cNvPr id="274958" name="Line 3598"/>
            <p:cNvSpPr>
              <a:spLocks noChangeShapeType="1"/>
            </p:cNvSpPr>
            <p:nvPr/>
          </p:nvSpPr>
          <p:spPr bwMode="auto">
            <a:xfrm>
              <a:off x="1524" y="3039"/>
              <a:ext cx="1" cy="16"/>
            </a:xfrm>
            <a:prstGeom prst="line">
              <a:avLst/>
            </a:prstGeom>
            <a:noFill/>
            <a:ln w="9525">
              <a:solidFill>
                <a:srgbClr val="40ABC0"/>
              </a:solidFill>
              <a:miter lim="800000"/>
              <a:headEnd/>
              <a:tailEnd/>
            </a:ln>
          </p:spPr>
          <p:txBody>
            <a:bodyPr/>
            <a:lstStyle/>
            <a:p>
              <a:endParaRPr lang="en-US"/>
            </a:p>
          </p:txBody>
        </p:sp>
        <p:sp>
          <p:nvSpPr>
            <p:cNvPr id="274959" name="Line 3599"/>
            <p:cNvSpPr>
              <a:spLocks noChangeShapeType="1"/>
            </p:cNvSpPr>
            <p:nvPr/>
          </p:nvSpPr>
          <p:spPr bwMode="auto">
            <a:xfrm>
              <a:off x="1524" y="3055"/>
              <a:ext cx="1" cy="15"/>
            </a:xfrm>
            <a:prstGeom prst="line">
              <a:avLst/>
            </a:prstGeom>
            <a:noFill/>
            <a:ln w="9525">
              <a:solidFill>
                <a:srgbClr val="40ABC0"/>
              </a:solidFill>
              <a:miter lim="800000"/>
              <a:headEnd/>
              <a:tailEnd/>
            </a:ln>
          </p:spPr>
          <p:txBody>
            <a:bodyPr/>
            <a:lstStyle/>
            <a:p>
              <a:endParaRPr lang="en-US"/>
            </a:p>
          </p:txBody>
        </p:sp>
        <p:sp>
          <p:nvSpPr>
            <p:cNvPr id="274960" name="Line 3600"/>
            <p:cNvSpPr>
              <a:spLocks noChangeShapeType="1"/>
            </p:cNvSpPr>
            <p:nvPr/>
          </p:nvSpPr>
          <p:spPr bwMode="auto">
            <a:xfrm>
              <a:off x="1524" y="3070"/>
              <a:ext cx="2" cy="16"/>
            </a:xfrm>
            <a:prstGeom prst="line">
              <a:avLst/>
            </a:prstGeom>
            <a:noFill/>
            <a:ln w="9525">
              <a:solidFill>
                <a:srgbClr val="40ABC0"/>
              </a:solidFill>
              <a:miter lim="800000"/>
              <a:headEnd/>
              <a:tailEnd/>
            </a:ln>
          </p:spPr>
          <p:txBody>
            <a:bodyPr/>
            <a:lstStyle/>
            <a:p>
              <a:endParaRPr lang="en-US"/>
            </a:p>
          </p:txBody>
        </p:sp>
        <p:sp>
          <p:nvSpPr>
            <p:cNvPr id="274961" name="Line 3601"/>
            <p:cNvSpPr>
              <a:spLocks noChangeShapeType="1"/>
            </p:cNvSpPr>
            <p:nvPr/>
          </p:nvSpPr>
          <p:spPr bwMode="auto">
            <a:xfrm>
              <a:off x="1526" y="3086"/>
              <a:ext cx="3" cy="15"/>
            </a:xfrm>
            <a:prstGeom prst="line">
              <a:avLst/>
            </a:prstGeom>
            <a:noFill/>
            <a:ln w="9525">
              <a:solidFill>
                <a:srgbClr val="3FAABF"/>
              </a:solidFill>
              <a:miter lim="800000"/>
              <a:headEnd/>
              <a:tailEnd/>
            </a:ln>
          </p:spPr>
          <p:txBody>
            <a:bodyPr/>
            <a:lstStyle/>
            <a:p>
              <a:endParaRPr lang="en-US"/>
            </a:p>
          </p:txBody>
        </p:sp>
        <p:sp>
          <p:nvSpPr>
            <p:cNvPr id="274962" name="Line 3602"/>
            <p:cNvSpPr>
              <a:spLocks noChangeShapeType="1"/>
            </p:cNvSpPr>
            <p:nvPr/>
          </p:nvSpPr>
          <p:spPr bwMode="auto">
            <a:xfrm>
              <a:off x="1529" y="3101"/>
              <a:ext cx="4" cy="15"/>
            </a:xfrm>
            <a:prstGeom prst="line">
              <a:avLst/>
            </a:prstGeom>
            <a:noFill/>
            <a:ln w="9525">
              <a:solidFill>
                <a:srgbClr val="3FA9BF"/>
              </a:solidFill>
              <a:miter lim="800000"/>
              <a:headEnd/>
              <a:tailEnd/>
            </a:ln>
          </p:spPr>
          <p:txBody>
            <a:bodyPr/>
            <a:lstStyle/>
            <a:p>
              <a:endParaRPr lang="en-US"/>
            </a:p>
          </p:txBody>
        </p:sp>
        <p:sp>
          <p:nvSpPr>
            <p:cNvPr id="274963" name="Line 3603"/>
            <p:cNvSpPr>
              <a:spLocks noChangeShapeType="1"/>
            </p:cNvSpPr>
            <p:nvPr/>
          </p:nvSpPr>
          <p:spPr bwMode="auto">
            <a:xfrm>
              <a:off x="1533" y="3116"/>
              <a:ext cx="5" cy="15"/>
            </a:xfrm>
            <a:prstGeom prst="line">
              <a:avLst/>
            </a:prstGeom>
            <a:noFill/>
            <a:ln w="9525">
              <a:solidFill>
                <a:srgbClr val="3FA9BE"/>
              </a:solidFill>
              <a:miter lim="800000"/>
              <a:headEnd/>
              <a:tailEnd/>
            </a:ln>
          </p:spPr>
          <p:txBody>
            <a:bodyPr/>
            <a:lstStyle/>
            <a:p>
              <a:endParaRPr lang="en-US"/>
            </a:p>
          </p:txBody>
        </p:sp>
        <p:sp>
          <p:nvSpPr>
            <p:cNvPr id="274964" name="Line 3604"/>
            <p:cNvSpPr>
              <a:spLocks noChangeShapeType="1"/>
            </p:cNvSpPr>
            <p:nvPr/>
          </p:nvSpPr>
          <p:spPr bwMode="auto">
            <a:xfrm>
              <a:off x="1538" y="3131"/>
              <a:ext cx="6" cy="14"/>
            </a:xfrm>
            <a:prstGeom prst="line">
              <a:avLst/>
            </a:prstGeom>
            <a:noFill/>
            <a:ln w="9525">
              <a:solidFill>
                <a:srgbClr val="3EA7BC"/>
              </a:solidFill>
              <a:miter lim="800000"/>
              <a:headEnd/>
              <a:tailEnd/>
            </a:ln>
          </p:spPr>
          <p:txBody>
            <a:bodyPr/>
            <a:lstStyle/>
            <a:p>
              <a:endParaRPr lang="en-US"/>
            </a:p>
          </p:txBody>
        </p:sp>
        <p:sp>
          <p:nvSpPr>
            <p:cNvPr id="274965" name="Line 3605"/>
            <p:cNvSpPr>
              <a:spLocks noChangeShapeType="1"/>
            </p:cNvSpPr>
            <p:nvPr/>
          </p:nvSpPr>
          <p:spPr bwMode="auto">
            <a:xfrm>
              <a:off x="1544" y="3145"/>
              <a:ext cx="7" cy="14"/>
            </a:xfrm>
            <a:prstGeom prst="line">
              <a:avLst/>
            </a:prstGeom>
            <a:noFill/>
            <a:ln w="9525">
              <a:solidFill>
                <a:srgbClr val="3EA6BB"/>
              </a:solidFill>
              <a:miter lim="800000"/>
              <a:headEnd/>
              <a:tailEnd/>
            </a:ln>
          </p:spPr>
          <p:txBody>
            <a:bodyPr/>
            <a:lstStyle/>
            <a:p>
              <a:endParaRPr lang="en-US"/>
            </a:p>
          </p:txBody>
        </p:sp>
        <p:sp>
          <p:nvSpPr>
            <p:cNvPr id="274966" name="Line 3606"/>
            <p:cNvSpPr>
              <a:spLocks noChangeShapeType="1"/>
            </p:cNvSpPr>
            <p:nvPr/>
          </p:nvSpPr>
          <p:spPr bwMode="auto">
            <a:xfrm>
              <a:off x="1551" y="3159"/>
              <a:ext cx="9" cy="14"/>
            </a:xfrm>
            <a:prstGeom prst="line">
              <a:avLst/>
            </a:prstGeom>
            <a:noFill/>
            <a:ln w="9525">
              <a:solidFill>
                <a:srgbClr val="3EA5BA"/>
              </a:solidFill>
              <a:miter lim="800000"/>
              <a:headEnd/>
              <a:tailEnd/>
            </a:ln>
          </p:spPr>
          <p:txBody>
            <a:bodyPr/>
            <a:lstStyle/>
            <a:p>
              <a:endParaRPr lang="en-US"/>
            </a:p>
          </p:txBody>
        </p:sp>
        <p:sp>
          <p:nvSpPr>
            <p:cNvPr id="274967" name="Line 3607"/>
            <p:cNvSpPr>
              <a:spLocks noChangeShapeType="1"/>
            </p:cNvSpPr>
            <p:nvPr/>
          </p:nvSpPr>
          <p:spPr bwMode="auto">
            <a:xfrm>
              <a:off x="1560" y="3173"/>
              <a:ext cx="9" cy="14"/>
            </a:xfrm>
            <a:prstGeom prst="line">
              <a:avLst/>
            </a:prstGeom>
            <a:noFill/>
            <a:ln w="9525">
              <a:solidFill>
                <a:srgbClr val="3DA4B8"/>
              </a:solidFill>
              <a:miter lim="800000"/>
              <a:headEnd/>
              <a:tailEnd/>
            </a:ln>
          </p:spPr>
          <p:txBody>
            <a:bodyPr/>
            <a:lstStyle/>
            <a:p>
              <a:endParaRPr lang="en-US"/>
            </a:p>
          </p:txBody>
        </p:sp>
        <p:sp>
          <p:nvSpPr>
            <p:cNvPr id="274968" name="Line 3608"/>
            <p:cNvSpPr>
              <a:spLocks noChangeShapeType="1"/>
            </p:cNvSpPr>
            <p:nvPr/>
          </p:nvSpPr>
          <p:spPr bwMode="auto">
            <a:xfrm>
              <a:off x="1569" y="3187"/>
              <a:ext cx="10" cy="13"/>
            </a:xfrm>
            <a:prstGeom prst="line">
              <a:avLst/>
            </a:prstGeom>
            <a:noFill/>
            <a:ln w="9525">
              <a:solidFill>
                <a:srgbClr val="3DA2B7"/>
              </a:solidFill>
              <a:miter lim="800000"/>
              <a:headEnd/>
              <a:tailEnd/>
            </a:ln>
          </p:spPr>
          <p:txBody>
            <a:bodyPr/>
            <a:lstStyle/>
            <a:p>
              <a:endParaRPr lang="en-US"/>
            </a:p>
          </p:txBody>
        </p:sp>
        <p:sp>
          <p:nvSpPr>
            <p:cNvPr id="274969" name="Line 3609"/>
            <p:cNvSpPr>
              <a:spLocks noChangeShapeType="1"/>
            </p:cNvSpPr>
            <p:nvPr/>
          </p:nvSpPr>
          <p:spPr bwMode="auto">
            <a:xfrm>
              <a:off x="1579" y="3200"/>
              <a:ext cx="11" cy="12"/>
            </a:xfrm>
            <a:prstGeom prst="line">
              <a:avLst/>
            </a:prstGeom>
            <a:noFill/>
            <a:ln w="9525">
              <a:solidFill>
                <a:srgbClr val="3CA1B5"/>
              </a:solidFill>
              <a:miter lim="800000"/>
              <a:headEnd/>
              <a:tailEnd/>
            </a:ln>
          </p:spPr>
          <p:txBody>
            <a:bodyPr/>
            <a:lstStyle/>
            <a:p>
              <a:endParaRPr lang="en-US"/>
            </a:p>
          </p:txBody>
        </p:sp>
        <p:sp>
          <p:nvSpPr>
            <p:cNvPr id="274970" name="Line 3610"/>
            <p:cNvSpPr>
              <a:spLocks noChangeShapeType="1"/>
            </p:cNvSpPr>
            <p:nvPr/>
          </p:nvSpPr>
          <p:spPr bwMode="auto">
            <a:xfrm>
              <a:off x="1590" y="3212"/>
              <a:ext cx="12" cy="13"/>
            </a:xfrm>
            <a:prstGeom prst="line">
              <a:avLst/>
            </a:prstGeom>
            <a:noFill/>
            <a:ln w="9525">
              <a:solidFill>
                <a:srgbClr val="3B9FB3"/>
              </a:solidFill>
              <a:miter lim="800000"/>
              <a:headEnd/>
              <a:tailEnd/>
            </a:ln>
          </p:spPr>
          <p:txBody>
            <a:bodyPr/>
            <a:lstStyle/>
            <a:p>
              <a:endParaRPr lang="en-US"/>
            </a:p>
          </p:txBody>
        </p:sp>
        <p:sp>
          <p:nvSpPr>
            <p:cNvPr id="274971" name="Line 3611"/>
            <p:cNvSpPr>
              <a:spLocks noChangeShapeType="1"/>
            </p:cNvSpPr>
            <p:nvPr/>
          </p:nvSpPr>
          <p:spPr bwMode="auto">
            <a:xfrm>
              <a:off x="1602" y="3225"/>
              <a:ext cx="12" cy="12"/>
            </a:xfrm>
            <a:prstGeom prst="line">
              <a:avLst/>
            </a:prstGeom>
            <a:noFill/>
            <a:ln w="9525">
              <a:solidFill>
                <a:srgbClr val="3B9EB2"/>
              </a:solidFill>
              <a:miter lim="800000"/>
              <a:headEnd/>
              <a:tailEnd/>
            </a:ln>
          </p:spPr>
          <p:txBody>
            <a:bodyPr/>
            <a:lstStyle/>
            <a:p>
              <a:endParaRPr lang="en-US"/>
            </a:p>
          </p:txBody>
        </p:sp>
        <p:sp>
          <p:nvSpPr>
            <p:cNvPr id="274972" name="Line 3612"/>
            <p:cNvSpPr>
              <a:spLocks noChangeShapeType="1"/>
            </p:cNvSpPr>
            <p:nvPr/>
          </p:nvSpPr>
          <p:spPr bwMode="auto">
            <a:xfrm>
              <a:off x="1614" y="3237"/>
              <a:ext cx="14" cy="11"/>
            </a:xfrm>
            <a:prstGeom prst="line">
              <a:avLst/>
            </a:prstGeom>
            <a:noFill/>
            <a:ln w="9525">
              <a:solidFill>
                <a:srgbClr val="3A9CB0"/>
              </a:solidFill>
              <a:miter lim="800000"/>
              <a:headEnd/>
              <a:tailEnd/>
            </a:ln>
          </p:spPr>
          <p:txBody>
            <a:bodyPr/>
            <a:lstStyle/>
            <a:p>
              <a:endParaRPr lang="en-US"/>
            </a:p>
          </p:txBody>
        </p:sp>
        <p:sp>
          <p:nvSpPr>
            <p:cNvPr id="274973" name="Line 3613"/>
            <p:cNvSpPr>
              <a:spLocks noChangeShapeType="1"/>
            </p:cNvSpPr>
            <p:nvPr/>
          </p:nvSpPr>
          <p:spPr bwMode="auto">
            <a:xfrm>
              <a:off x="1628" y="3248"/>
              <a:ext cx="14" cy="11"/>
            </a:xfrm>
            <a:prstGeom prst="line">
              <a:avLst/>
            </a:prstGeom>
            <a:noFill/>
            <a:ln w="9525">
              <a:solidFill>
                <a:srgbClr val="3A9BAE"/>
              </a:solidFill>
              <a:miter lim="800000"/>
              <a:headEnd/>
              <a:tailEnd/>
            </a:ln>
          </p:spPr>
          <p:txBody>
            <a:bodyPr/>
            <a:lstStyle/>
            <a:p>
              <a:endParaRPr lang="en-US"/>
            </a:p>
          </p:txBody>
        </p:sp>
        <p:sp>
          <p:nvSpPr>
            <p:cNvPr id="274974" name="Line 3614"/>
            <p:cNvSpPr>
              <a:spLocks noChangeShapeType="1"/>
            </p:cNvSpPr>
            <p:nvPr/>
          </p:nvSpPr>
          <p:spPr bwMode="auto">
            <a:xfrm>
              <a:off x="1642" y="3259"/>
              <a:ext cx="15" cy="11"/>
            </a:xfrm>
            <a:prstGeom prst="line">
              <a:avLst/>
            </a:prstGeom>
            <a:noFill/>
            <a:ln w="9525">
              <a:solidFill>
                <a:srgbClr val="3999AC"/>
              </a:solidFill>
              <a:miter lim="800000"/>
              <a:headEnd/>
              <a:tailEnd/>
            </a:ln>
          </p:spPr>
          <p:txBody>
            <a:bodyPr/>
            <a:lstStyle/>
            <a:p>
              <a:endParaRPr lang="en-US"/>
            </a:p>
          </p:txBody>
        </p:sp>
        <p:sp>
          <p:nvSpPr>
            <p:cNvPr id="274975" name="Line 3615"/>
            <p:cNvSpPr>
              <a:spLocks noChangeShapeType="1"/>
            </p:cNvSpPr>
            <p:nvPr/>
          </p:nvSpPr>
          <p:spPr bwMode="auto">
            <a:xfrm>
              <a:off x="1657" y="3270"/>
              <a:ext cx="16" cy="10"/>
            </a:xfrm>
            <a:prstGeom prst="line">
              <a:avLst/>
            </a:prstGeom>
            <a:noFill/>
            <a:ln w="9525">
              <a:solidFill>
                <a:srgbClr val="3998AB"/>
              </a:solidFill>
              <a:miter lim="800000"/>
              <a:headEnd/>
              <a:tailEnd/>
            </a:ln>
          </p:spPr>
          <p:txBody>
            <a:bodyPr/>
            <a:lstStyle/>
            <a:p>
              <a:endParaRPr lang="en-US"/>
            </a:p>
          </p:txBody>
        </p:sp>
        <p:sp>
          <p:nvSpPr>
            <p:cNvPr id="274976" name="Line 3616"/>
            <p:cNvSpPr>
              <a:spLocks noChangeShapeType="1"/>
            </p:cNvSpPr>
            <p:nvPr/>
          </p:nvSpPr>
          <p:spPr bwMode="auto">
            <a:xfrm>
              <a:off x="1673" y="3280"/>
              <a:ext cx="17" cy="9"/>
            </a:xfrm>
            <a:prstGeom prst="line">
              <a:avLst/>
            </a:prstGeom>
            <a:noFill/>
            <a:ln w="9525">
              <a:solidFill>
                <a:srgbClr val="3896A9"/>
              </a:solidFill>
              <a:miter lim="800000"/>
              <a:headEnd/>
              <a:tailEnd/>
            </a:ln>
          </p:spPr>
          <p:txBody>
            <a:bodyPr/>
            <a:lstStyle/>
            <a:p>
              <a:endParaRPr lang="en-US"/>
            </a:p>
          </p:txBody>
        </p:sp>
        <p:sp>
          <p:nvSpPr>
            <p:cNvPr id="274977" name="Line 3617"/>
            <p:cNvSpPr>
              <a:spLocks noChangeShapeType="1"/>
            </p:cNvSpPr>
            <p:nvPr/>
          </p:nvSpPr>
          <p:spPr bwMode="auto">
            <a:xfrm>
              <a:off x="1690" y="3289"/>
              <a:ext cx="17" cy="9"/>
            </a:xfrm>
            <a:prstGeom prst="line">
              <a:avLst/>
            </a:prstGeom>
            <a:noFill/>
            <a:ln w="9525">
              <a:solidFill>
                <a:srgbClr val="3795A7"/>
              </a:solidFill>
              <a:miter lim="800000"/>
              <a:headEnd/>
              <a:tailEnd/>
            </a:ln>
          </p:spPr>
          <p:txBody>
            <a:bodyPr/>
            <a:lstStyle/>
            <a:p>
              <a:endParaRPr lang="en-US"/>
            </a:p>
          </p:txBody>
        </p:sp>
        <p:sp>
          <p:nvSpPr>
            <p:cNvPr id="274978" name="Line 3618"/>
            <p:cNvSpPr>
              <a:spLocks noChangeShapeType="1"/>
            </p:cNvSpPr>
            <p:nvPr/>
          </p:nvSpPr>
          <p:spPr bwMode="auto">
            <a:xfrm>
              <a:off x="1707" y="3298"/>
              <a:ext cx="18" cy="9"/>
            </a:xfrm>
            <a:prstGeom prst="line">
              <a:avLst/>
            </a:prstGeom>
            <a:noFill/>
            <a:ln w="9525">
              <a:solidFill>
                <a:srgbClr val="3793A6"/>
              </a:solidFill>
              <a:miter lim="800000"/>
              <a:headEnd/>
              <a:tailEnd/>
            </a:ln>
          </p:spPr>
          <p:txBody>
            <a:bodyPr/>
            <a:lstStyle/>
            <a:p>
              <a:endParaRPr lang="en-US"/>
            </a:p>
          </p:txBody>
        </p:sp>
        <p:sp>
          <p:nvSpPr>
            <p:cNvPr id="274979" name="Line 3619"/>
            <p:cNvSpPr>
              <a:spLocks noChangeShapeType="1"/>
            </p:cNvSpPr>
            <p:nvPr/>
          </p:nvSpPr>
          <p:spPr bwMode="auto">
            <a:xfrm>
              <a:off x="1725" y="3307"/>
              <a:ext cx="18" cy="8"/>
            </a:xfrm>
            <a:prstGeom prst="line">
              <a:avLst/>
            </a:prstGeom>
            <a:noFill/>
            <a:ln w="9525">
              <a:solidFill>
                <a:srgbClr val="3692A4"/>
              </a:solidFill>
              <a:miter lim="800000"/>
              <a:headEnd/>
              <a:tailEnd/>
            </a:ln>
          </p:spPr>
          <p:txBody>
            <a:bodyPr/>
            <a:lstStyle/>
            <a:p>
              <a:endParaRPr lang="en-US"/>
            </a:p>
          </p:txBody>
        </p:sp>
        <p:sp>
          <p:nvSpPr>
            <p:cNvPr id="274980" name="Line 3620"/>
            <p:cNvSpPr>
              <a:spLocks noChangeShapeType="1"/>
            </p:cNvSpPr>
            <p:nvPr/>
          </p:nvSpPr>
          <p:spPr bwMode="auto">
            <a:xfrm>
              <a:off x="1743" y="3315"/>
              <a:ext cx="19" cy="7"/>
            </a:xfrm>
            <a:prstGeom prst="line">
              <a:avLst/>
            </a:prstGeom>
            <a:noFill/>
            <a:ln w="9525">
              <a:solidFill>
                <a:srgbClr val="3690A2"/>
              </a:solidFill>
              <a:miter lim="800000"/>
              <a:headEnd/>
              <a:tailEnd/>
            </a:ln>
          </p:spPr>
          <p:txBody>
            <a:bodyPr/>
            <a:lstStyle/>
            <a:p>
              <a:endParaRPr lang="en-US"/>
            </a:p>
          </p:txBody>
        </p:sp>
        <p:sp>
          <p:nvSpPr>
            <p:cNvPr id="274981" name="Line 3621"/>
            <p:cNvSpPr>
              <a:spLocks noChangeShapeType="1"/>
            </p:cNvSpPr>
            <p:nvPr/>
          </p:nvSpPr>
          <p:spPr bwMode="auto">
            <a:xfrm>
              <a:off x="1762" y="3322"/>
              <a:ext cx="20" cy="7"/>
            </a:xfrm>
            <a:prstGeom prst="line">
              <a:avLst/>
            </a:prstGeom>
            <a:noFill/>
            <a:ln w="9525">
              <a:solidFill>
                <a:srgbClr val="358FA1"/>
              </a:solidFill>
              <a:miter lim="800000"/>
              <a:headEnd/>
              <a:tailEnd/>
            </a:ln>
          </p:spPr>
          <p:txBody>
            <a:bodyPr/>
            <a:lstStyle/>
            <a:p>
              <a:endParaRPr lang="en-US"/>
            </a:p>
          </p:txBody>
        </p:sp>
        <p:sp>
          <p:nvSpPr>
            <p:cNvPr id="274982" name="Line 3622"/>
            <p:cNvSpPr>
              <a:spLocks noChangeShapeType="1"/>
            </p:cNvSpPr>
            <p:nvPr/>
          </p:nvSpPr>
          <p:spPr bwMode="auto">
            <a:xfrm>
              <a:off x="1782" y="3329"/>
              <a:ext cx="20" cy="6"/>
            </a:xfrm>
            <a:prstGeom prst="line">
              <a:avLst/>
            </a:prstGeom>
            <a:noFill/>
            <a:ln w="9525">
              <a:solidFill>
                <a:srgbClr val="358D9F"/>
              </a:solidFill>
              <a:miter lim="800000"/>
              <a:headEnd/>
              <a:tailEnd/>
            </a:ln>
          </p:spPr>
          <p:txBody>
            <a:bodyPr/>
            <a:lstStyle/>
            <a:p>
              <a:endParaRPr lang="en-US"/>
            </a:p>
          </p:txBody>
        </p:sp>
        <p:sp>
          <p:nvSpPr>
            <p:cNvPr id="274983" name="Line 3623"/>
            <p:cNvSpPr>
              <a:spLocks noChangeShapeType="1"/>
            </p:cNvSpPr>
            <p:nvPr/>
          </p:nvSpPr>
          <p:spPr bwMode="auto">
            <a:xfrm>
              <a:off x="1802" y="3335"/>
              <a:ext cx="21" cy="5"/>
            </a:xfrm>
            <a:prstGeom prst="line">
              <a:avLst/>
            </a:prstGeom>
            <a:noFill/>
            <a:ln w="9525">
              <a:solidFill>
                <a:srgbClr val="348C9E"/>
              </a:solidFill>
              <a:miter lim="800000"/>
              <a:headEnd/>
              <a:tailEnd/>
            </a:ln>
          </p:spPr>
          <p:txBody>
            <a:bodyPr/>
            <a:lstStyle/>
            <a:p>
              <a:endParaRPr lang="en-US"/>
            </a:p>
          </p:txBody>
        </p:sp>
        <p:sp>
          <p:nvSpPr>
            <p:cNvPr id="274984" name="Line 3624"/>
            <p:cNvSpPr>
              <a:spLocks noChangeShapeType="1"/>
            </p:cNvSpPr>
            <p:nvPr/>
          </p:nvSpPr>
          <p:spPr bwMode="auto">
            <a:xfrm>
              <a:off x="1823" y="3340"/>
              <a:ext cx="21" cy="5"/>
            </a:xfrm>
            <a:prstGeom prst="line">
              <a:avLst/>
            </a:prstGeom>
            <a:noFill/>
            <a:ln w="9525">
              <a:solidFill>
                <a:srgbClr val="348B9C"/>
              </a:solidFill>
              <a:miter lim="800000"/>
              <a:headEnd/>
              <a:tailEnd/>
            </a:ln>
          </p:spPr>
          <p:txBody>
            <a:bodyPr/>
            <a:lstStyle/>
            <a:p>
              <a:endParaRPr lang="en-US"/>
            </a:p>
          </p:txBody>
        </p:sp>
        <p:sp>
          <p:nvSpPr>
            <p:cNvPr id="274985" name="Line 3625"/>
            <p:cNvSpPr>
              <a:spLocks noChangeShapeType="1"/>
            </p:cNvSpPr>
            <p:nvPr/>
          </p:nvSpPr>
          <p:spPr bwMode="auto">
            <a:xfrm>
              <a:off x="1844" y="3345"/>
              <a:ext cx="22" cy="4"/>
            </a:xfrm>
            <a:prstGeom prst="line">
              <a:avLst/>
            </a:prstGeom>
            <a:noFill/>
            <a:ln w="9525">
              <a:solidFill>
                <a:srgbClr val="348A9C"/>
              </a:solidFill>
              <a:miter lim="800000"/>
              <a:headEnd/>
              <a:tailEnd/>
            </a:ln>
          </p:spPr>
          <p:txBody>
            <a:bodyPr/>
            <a:lstStyle/>
            <a:p>
              <a:endParaRPr lang="en-US"/>
            </a:p>
          </p:txBody>
        </p:sp>
        <p:sp>
          <p:nvSpPr>
            <p:cNvPr id="274986" name="Line 3626"/>
            <p:cNvSpPr>
              <a:spLocks noChangeShapeType="1"/>
            </p:cNvSpPr>
            <p:nvPr/>
          </p:nvSpPr>
          <p:spPr bwMode="auto">
            <a:xfrm>
              <a:off x="1866" y="3349"/>
              <a:ext cx="22" cy="4"/>
            </a:xfrm>
            <a:prstGeom prst="line">
              <a:avLst/>
            </a:prstGeom>
            <a:noFill/>
            <a:ln w="9525">
              <a:solidFill>
                <a:srgbClr val="348C9D"/>
              </a:solidFill>
              <a:miter lim="800000"/>
              <a:headEnd/>
              <a:tailEnd/>
            </a:ln>
          </p:spPr>
          <p:txBody>
            <a:bodyPr/>
            <a:lstStyle/>
            <a:p>
              <a:endParaRPr lang="en-US"/>
            </a:p>
          </p:txBody>
        </p:sp>
        <p:sp>
          <p:nvSpPr>
            <p:cNvPr id="274987" name="Line 3627"/>
            <p:cNvSpPr>
              <a:spLocks noChangeShapeType="1"/>
            </p:cNvSpPr>
            <p:nvPr/>
          </p:nvSpPr>
          <p:spPr bwMode="auto">
            <a:xfrm>
              <a:off x="1888" y="3353"/>
              <a:ext cx="22" cy="2"/>
            </a:xfrm>
            <a:prstGeom prst="line">
              <a:avLst/>
            </a:prstGeom>
            <a:noFill/>
            <a:ln w="9525">
              <a:solidFill>
                <a:srgbClr val="358D9F"/>
              </a:solidFill>
              <a:miter lim="800000"/>
              <a:headEnd/>
              <a:tailEnd/>
            </a:ln>
          </p:spPr>
          <p:txBody>
            <a:bodyPr/>
            <a:lstStyle/>
            <a:p>
              <a:endParaRPr lang="en-US"/>
            </a:p>
          </p:txBody>
        </p:sp>
        <p:sp>
          <p:nvSpPr>
            <p:cNvPr id="274988" name="Line 3628"/>
            <p:cNvSpPr>
              <a:spLocks noChangeShapeType="1"/>
            </p:cNvSpPr>
            <p:nvPr/>
          </p:nvSpPr>
          <p:spPr bwMode="auto">
            <a:xfrm>
              <a:off x="1910" y="3355"/>
              <a:ext cx="23" cy="2"/>
            </a:xfrm>
            <a:prstGeom prst="line">
              <a:avLst/>
            </a:prstGeom>
            <a:noFill/>
            <a:ln w="9525">
              <a:solidFill>
                <a:srgbClr val="358FA0"/>
              </a:solidFill>
              <a:miter lim="800000"/>
              <a:headEnd/>
              <a:tailEnd/>
            </a:ln>
          </p:spPr>
          <p:txBody>
            <a:bodyPr/>
            <a:lstStyle/>
            <a:p>
              <a:endParaRPr lang="en-US"/>
            </a:p>
          </p:txBody>
        </p:sp>
        <p:sp>
          <p:nvSpPr>
            <p:cNvPr id="274989" name="Line 3629"/>
            <p:cNvSpPr>
              <a:spLocks noChangeShapeType="1"/>
            </p:cNvSpPr>
            <p:nvPr/>
          </p:nvSpPr>
          <p:spPr bwMode="auto">
            <a:xfrm>
              <a:off x="1933" y="3357"/>
              <a:ext cx="23" cy="1"/>
            </a:xfrm>
            <a:prstGeom prst="line">
              <a:avLst/>
            </a:prstGeom>
            <a:noFill/>
            <a:ln w="9525">
              <a:solidFill>
                <a:srgbClr val="3690A2"/>
              </a:solidFill>
              <a:miter lim="800000"/>
              <a:headEnd/>
              <a:tailEnd/>
            </a:ln>
          </p:spPr>
          <p:txBody>
            <a:bodyPr/>
            <a:lstStyle/>
            <a:p>
              <a:endParaRPr lang="en-US"/>
            </a:p>
          </p:txBody>
        </p:sp>
        <p:sp>
          <p:nvSpPr>
            <p:cNvPr id="274990" name="Line 3630"/>
            <p:cNvSpPr>
              <a:spLocks noChangeShapeType="1"/>
            </p:cNvSpPr>
            <p:nvPr/>
          </p:nvSpPr>
          <p:spPr bwMode="auto">
            <a:xfrm>
              <a:off x="1956" y="3358"/>
              <a:ext cx="24" cy="1"/>
            </a:xfrm>
            <a:prstGeom prst="line">
              <a:avLst/>
            </a:prstGeom>
            <a:noFill/>
            <a:ln w="9525">
              <a:solidFill>
                <a:srgbClr val="3691A4"/>
              </a:solidFill>
              <a:miter lim="800000"/>
              <a:headEnd/>
              <a:tailEnd/>
            </a:ln>
          </p:spPr>
          <p:txBody>
            <a:bodyPr/>
            <a:lstStyle/>
            <a:p>
              <a:endParaRPr lang="en-US"/>
            </a:p>
          </p:txBody>
        </p:sp>
        <p:sp>
          <p:nvSpPr>
            <p:cNvPr id="274991" name="Line 3631"/>
            <p:cNvSpPr>
              <a:spLocks noChangeShapeType="1"/>
            </p:cNvSpPr>
            <p:nvPr/>
          </p:nvSpPr>
          <p:spPr bwMode="auto">
            <a:xfrm flipV="1">
              <a:off x="1980" y="3358"/>
              <a:ext cx="23" cy="1"/>
            </a:xfrm>
            <a:prstGeom prst="line">
              <a:avLst/>
            </a:prstGeom>
            <a:noFill/>
            <a:ln w="9525">
              <a:solidFill>
                <a:srgbClr val="3793A5"/>
              </a:solidFill>
              <a:miter lim="800000"/>
              <a:headEnd/>
              <a:tailEnd/>
            </a:ln>
          </p:spPr>
          <p:txBody>
            <a:bodyPr/>
            <a:lstStyle/>
            <a:p>
              <a:endParaRPr lang="en-US"/>
            </a:p>
          </p:txBody>
        </p:sp>
        <p:sp>
          <p:nvSpPr>
            <p:cNvPr id="274992" name="Line 3632"/>
            <p:cNvSpPr>
              <a:spLocks noChangeShapeType="1"/>
            </p:cNvSpPr>
            <p:nvPr/>
          </p:nvSpPr>
          <p:spPr bwMode="auto">
            <a:xfrm flipV="1">
              <a:off x="2003" y="3357"/>
              <a:ext cx="23" cy="1"/>
            </a:xfrm>
            <a:prstGeom prst="line">
              <a:avLst/>
            </a:prstGeom>
            <a:noFill/>
            <a:ln w="9525">
              <a:solidFill>
                <a:srgbClr val="3794A7"/>
              </a:solidFill>
              <a:miter lim="800000"/>
              <a:headEnd/>
              <a:tailEnd/>
            </a:ln>
          </p:spPr>
          <p:txBody>
            <a:bodyPr/>
            <a:lstStyle/>
            <a:p>
              <a:endParaRPr lang="en-US"/>
            </a:p>
          </p:txBody>
        </p:sp>
        <p:sp>
          <p:nvSpPr>
            <p:cNvPr id="274993" name="Line 3633"/>
            <p:cNvSpPr>
              <a:spLocks noChangeShapeType="1"/>
            </p:cNvSpPr>
            <p:nvPr/>
          </p:nvSpPr>
          <p:spPr bwMode="auto">
            <a:xfrm flipV="1">
              <a:off x="2026" y="3355"/>
              <a:ext cx="23" cy="2"/>
            </a:xfrm>
            <a:prstGeom prst="line">
              <a:avLst/>
            </a:prstGeom>
            <a:noFill/>
            <a:ln w="9525">
              <a:solidFill>
                <a:srgbClr val="3896A8"/>
              </a:solidFill>
              <a:miter lim="800000"/>
              <a:headEnd/>
              <a:tailEnd/>
            </a:ln>
          </p:spPr>
          <p:txBody>
            <a:bodyPr/>
            <a:lstStyle/>
            <a:p>
              <a:endParaRPr lang="en-US"/>
            </a:p>
          </p:txBody>
        </p:sp>
        <p:sp>
          <p:nvSpPr>
            <p:cNvPr id="274994" name="Line 3634"/>
            <p:cNvSpPr>
              <a:spLocks noChangeShapeType="1"/>
            </p:cNvSpPr>
            <p:nvPr/>
          </p:nvSpPr>
          <p:spPr bwMode="auto">
            <a:xfrm flipV="1">
              <a:off x="2049" y="3353"/>
              <a:ext cx="23" cy="2"/>
            </a:xfrm>
            <a:prstGeom prst="line">
              <a:avLst/>
            </a:prstGeom>
            <a:noFill/>
            <a:ln w="9525">
              <a:solidFill>
                <a:srgbClr val="3897AA"/>
              </a:solidFill>
              <a:miter lim="800000"/>
              <a:headEnd/>
              <a:tailEnd/>
            </a:ln>
          </p:spPr>
          <p:txBody>
            <a:bodyPr/>
            <a:lstStyle/>
            <a:p>
              <a:endParaRPr lang="en-US"/>
            </a:p>
          </p:txBody>
        </p:sp>
        <p:sp>
          <p:nvSpPr>
            <p:cNvPr id="274995" name="Line 3635"/>
            <p:cNvSpPr>
              <a:spLocks noChangeShapeType="1"/>
            </p:cNvSpPr>
            <p:nvPr/>
          </p:nvSpPr>
          <p:spPr bwMode="auto">
            <a:xfrm flipV="1">
              <a:off x="2072" y="3349"/>
              <a:ext cx="22" cy="4"/>
            </a:xfrm>
            <a:prstGeom prst="line">
              <a:avLst/>
            </a:prstGeom>
            <a:noFill/>
            <a:ln w="9525">
              <a:solidFill>
                <a:srgbClr val="3998AB"/>
              </a:solidFill>
              <a:miter lim="800000"/>
              <a:headEnd/>
              <a:tailEnd/>
            </a:ln>
          </p:spPr>
          <p:txBody>
            <a:bodyPr/>
            <a:lstStyle/>
            <a:p>
              <a:endParaRPr lang="en-US"/>
            </a:p>
          </p:txBody>
        </p:sp>
        <p:sp>
          <p:nvSpPr>
            <p:cNvPr id="274996" name="Line 3636"/>
            <p:cNvSpPr>
              <a:spLocks noChangeShapeType="1"/>
            </p:cNvSpPr>
            <p:nvPr/>
          </p:nvSpPr>
          <p:spPr bwMode="auto">
            <a:xfrm flipV="1">
              <a:off x="2094" y="3345"/>
              <a:ext cx="22" cy="4"/>
            </a:xfrm>
            <a:prstGeom prst="line">
              <a:avLst/>
            </a:prstGeom>
            <a:noFill/>
            <a:ln w="9525">
              <a:solidFill>
                <a:srgbClr val="399AAD"/>
              </a:solidFill>
              <a:miter lim="800000"/>
              <a:headEnd/>
              <a:tailEnd/>
            </a:ln>
          </p:spPr>
          <p:txBody>
            <a:bodyPr/>
            <a:lstStyle/>
            <a:p>
              <a:endParaRPr lang="en-US"/>
            </a:p>
          </p:txBody>
        </p:sp>
        <p:sp>
          <p:nvSpPr>
            <p:cNvPr id="274997" name="Line 3637"/>
            <p:cNvSpPr>
              <a:spLocks noChangeShapeType="1"/>
            </p:cNvSpPr>
            <p:nvPr/>
          </p:nvSpPr>
          <p:spPr bwMode="auto">
            <a:xfrm flipV="1">
              <a:off x="2116" y="3340"/>
              <a:ext cx="21" cy="5"/>
            </a:xfrm>
            <a:prstGeom prst="line">
              <a:avLst/>
            </a:prstGeom>
            <a:noFill/>
            <a:ln w="9525">
              <a:solidFill>
                <a:srgbClr val="3A9BAF"/>
              </a:solidFill>
              <a:miter lim="800000"/>
              <a:headEnd/>
              <a:tailEnd/>
            </a:ln>
          </p:spPr>
          <p:txBody>
            <a:bodyPr/>
            <a:lstStyle/>
            <a:p>
              <a:endParaRPr lang="en-US"/>
            </a:p>
          </p:txBody>
        </p:sp>
        <p:sp>
          <p:nvSpPr>
            <p:cNvPr id="274998" name="Line 3638"/>
            <p:cNvSpPr>
              <a:spLocks noChangeShapeType="1"/>
            </p:cNvSpPr>
            <p:nvPr/>
          </p:nvSpPr>
          <p:spPr bwMode="auto">
            <a:xfrm flipV="1">
              <a:off x="2137" y="3335"/>
              <a:ext cx="20" cy="5"/>
            </a:xfrm>
            <a:prstGeom prst="line">
              <a:avLst/>
            </a:prstGeom>
            <a:noFill/>
            <a:ln w="9525">
              <a:solidFill>
                <a:srgbClr val="3A9DB0"/>
              </a:solidFill>
              <a:miter lim="800000"/>
              <a:headEnd/>
              <a:tailEnd/>
            </a:ln>
          </p:spPr>
          <p:txBody>
            <a:bodyPr/>
            <a:lstStyle/>
            <a:p>
              <a:endParaRPr lang="en-US"/>
            </a:p>
          </p:txBody>
        </p:sp>
        <p:sp>
          <p:nvSpPr>
            <p:cNvPr id="274999" name="Line 3639"/>
            <p:cNvSpPr>
              <a:spLocks noChangeShapeType="1"/>
            </p:cNvSpPr>
            <p:nvPr/>
          </p:nvSpPr>
          <p:spPr bwMode="auto">
            <a:xfrm flipV="1">
              <a:off x="2157" y="3329"/>
              <a:ext cx="21" cy="6"/>
            </a:xfrm>
            <a:prstGeom prst="line">
              <a:avLst/>
            </a:prstGeom>
            <a:noFill/>
            <a:ln w="9525">
              <a:solidFill>
                <a:srgbClr val="3B9EB2"/>
              </a:solidFill>
              <a:miter lim="800000"/>
              <a:headEnd/>
              <a:tailEnd/>
            </a:ln>
          </p:spPr>
          <p:txBody>
            <a:bodyPr/>
            <a:lstStyle/>
            <a:p>
              <a:endParaRPr lang="en-US"/>
            </a:p>
          </p:txBody>
        </p:sp>
        <p:sp>
          <p:nvSpPr>
            <p:cNvPr id="275000" name="Line 3640"/>
            <p:cNvSpPr>
              <a:spLocks noChangeShapeType="1"/>
            </p:cNvSpPr>
            <p:nvPr/>
          </p:nvSpPr>
          <p:spPr bwMode="auto">
            <a:xfrm flipV="1">
              <a:off x="2178" y="3322"/>
              <a:ext cx="19" cy="7"/>
            </a:xfrm>
            <a:prstGeom prst="line">
              <a:avLst/>
            </a:prstGeom>
            <a:noFill/>
            <a:ln w="9525">
              <a:solidFill>
                <a:srgbClr val="3B9FB3"/>
              </a:solidFill>
              <a:miter lim="800000"/>
              <a:headEnd/>
              <a:tailEnd/>
            </a:ln>
          </p:spPr>
          <p:txBody>
            <a:bodyPr/>
            <a:lstStyle/>
            <a:p>
              <a:endParaRPr lang="en-US"/>
            </a:p>
          </p:txBody>
        </p:sp>
        <p:sp>
          <p:nvSpPr>
            <p:cNvPr id="275001" name="Line 3641"/>
            <p:cNvSpPr>
              <a:spLocks noChangeShapeType="1"/>
            </p:cNvSpPr>
            <p:nvPr/>
          </p:nvSpPr>
          <p:spPr bwMode="auto">
            <a:xfrm flipV="1">
              <a:off x="2197" y="3315"/>
              <a:ext cx="19" cy="7"/>
            </a:xfrm>
            <a:prstGeom prst="line">
              <a:avLst/>
            </a:prstGeom>
            <a:noFill/>
            <a:ln w="9525">
              <a:solidFill>
                <a:srgbClr val="3CA1B5"/>
              </a:solidFill>
              <a:miter lim="800000"/>
              <a:headEnd/>
              <a:tailEnd/>
            </a:ln>
          </p:spPr>
          <p:txBody>
            <a:bodyPr/>
            <a:lstStyle/>
            <a:p>
              <a:endParaRPr lang="en-US"/>
            </a:p>
          </p:txBody>
        </p:sp>
        <p:sp>
          <p:nvSpPr>
            <p:cNvPr id="275002" name="Line 3642"/>
            <p:cNvSpPr>
              <a:spLocks noChangeShapeType="1"/>
            </p:cNvSpPr>
            <p:nvPr/>
          </p:nvSpPr>
          <p:spPr bwMode="auto">
            <a:xfrm flipV="1">
              <a:off x="2216" y="3307"/>
              <a:ext cx="19" cy="8"/>
            </a:xfrm>
            <a:prstGeom prst="line">
              <a:avLst/>
            </a:prstGeom>
            <a:noFill/>
            <a:ln w="9525">
              <a:solidFill>
                <a:srgbClr val="3DA2B7"/>
              </a:solidFill>
              <a:miter lim="800000"/>
              <a:headEnd/>
              <a:tailEnd/>
            </a:ln>
          </p:spPr>
          <p:txBody>
            <a:bodyPr/>
            <a:lstStyle/>
            <a:p>
              <a:endParaRPr lang="en-US"/>
            </a:p>
          </p:txBody>
        </p:sp>
        <p:sp>
          <p:nvSpPr>
            <p:cNvPr id="275003" name="Line 3643"/>
            <p:cNvSpPr>
              <a:spLocks noChangeShapeType="1"/>
            </p:cNvSpPr>
            <p:nvPr/>
          </p:nvSpPr>
          <p:spPr bwMode="auto">
            <a:xfrm flipV="1">
              <a:off x="2235" y="3298"/>
              <a:ext cx="18" cy="9"/>
            </a:xfrm>
            <a:prstGeom prst="line">
              <a:avLst/>
            </a:prstGeom>
            <a:noFill/>
            <a:ln w="9525">
              <a:solidFill>
                <a:srgbClr val="3DA4B8"/>
              </a:solidFill>
              <a:miter lim="800000"/>
              <a:headEnd/>
              <a:tailEnd/>
            </a:ln>
          </p:spPr>
          <p:txBody>
            <a:bodyPr/>
            <a:lstStyle/>
            <a:p>
              <a:endParaRPr lang="en-US"/>
            </a:p>
          </p:txBody>
        </p:sp>
        <p:sp>
          <p:nvSpPr>
            <p:cNvPr id="275004" name="Line 3644"/>
            <p:cNvSpPr>
              <a:spLocks noChangeShapeType="1"/>
            </p:cNvSpPr>
            <p:nvPr/>
          </p:nvSpPr>
          <p:spPr bwMode="auto">
            <a:xfrm flipV="1">
              <a:off x="2253" y="3289"/>
              <a:ext cx="17" cy="9"/>
            </a:xfrm>
            <a:prstGeom prst="line">
              <a:avLst/>
            </a:prstGeom>
            <a:noFill/>
            <a:ln w="9525">
              <a:solidFill>
                <a:srgbClr val="3EA5BA"/>
              </a:solidFill>
              <a:miter lim="800000"/>
              <a:headEnd/>
              <a:tailEnd/>
            </a:ln>
          </p:spPr>
          <p:txBody>
            <a:bodyPr/>
            <a:lstStyle/>
            <a:p>
              <a:endParaRPr lang="en-US"/>
            </a:p>
          </p:txBody>
        </p:sp>
        <p:sp>
          <p:nvSpPr>
            <p:cNvPr id="275005" name="Line 3645"/>
            <p:cNvSpPr>
              <a:spLocks noChangeShapeType="1"/>
            </p:cNvSpPr>
            <p:nvPr/>
          </p:nvSpPr>
          <p:spPr bwMode="auto">
            <a:xfrm flipV="1">
              <a:off x="2270" y="3280"/>
              <a:ext cx="17" cy="9"/>
            </a:xfrm>
            <a:prstGeom prst="line">
              <a:avLst/>
            </a:prstGeom>
            <a:noFill/>
            <a:ln w="9525">
              <a:solidFill>
                <a:srgbClr val="3EA7BC"/>
              </a:solidFill>
              <a:miter lim="800000"/>
              <a:headEnd/>
              <a:tailEnd/>
            </a:ln>
          </p:spPr>
          <p:txBody>
            <a:bodyPr/>
            <a:lstStyle/>
            <a:p>
              <a:endParaRPr lang="en-US"/>
            </a:p>
          </p:txBody>
        </p:sp>
        <p:sp>
          <p:nvSpPr>
            <p:cNvPr id="275006" name="Line 3646"/>
            <p:cNvSpPr>
              <a:spLocks noChangeShapeType="1"/>
            </p:cNvSpPr>
            <p:nvPr/>
          </p:nvSpPr>
          <p:spPr bwMode="auto">
            <a:xfrm flipV="1">
              <a:off x="2287" y="3270"/>
              <a:ext cx="15" cy="10"/>
            </a:xfrm>
            <a:prstGeom prst="line">
              <a:avLst/>
            </a:prstGeom>
            <a:noFill/>
            <a:ln w="9525">
              <a:solidFill>
                <a:srgbClr val="3FA8BD"/>
              </a:solidFill>
              <a:miter lim="800000"/>
              <a:headEnd/>
              <a:tailEnd/>
            </a:ln>
          </p:spPr>
          <p:txBody>
            <a:bodyPr/>
            <a:lstStyle/>
            <a:p>
              <a:endParaRPr lang="en-US"/>
            </a:p>
          </p:txBody>
        </p:sp>
        <p:sp>
          <p:nvSpPr>
            <p:cNvPr id="275007" name="Line 3647"/>
            <p:cNvSpPr>
              <a:spLocks noChangeShapeType="1"/>
            </p:cNvSpPr>
            <p:nvPr/>
          </p:nvSpPr>
          <p:spPr bwMode="auto">
            <a:xfrm flipV="1">
              <a:off x="2302" y="3259"/>
              <a:ext cx="16" cy="11"/>
            </a:xfrm>
            <a:prstGeom prst="line">
              <a:avLst/>
            </a:prstGeom>
            <a:noFill/>
            <a:ln w="9525">
              <a:solidFill>
                <a:srgbClr val="3FAABF"/>
              </a:solidFill>
              <a:miter lim="800000"/>
              <a:headEnd/>
              <a:tailEnd/>
            </a:ln>
          </p:spPr>
          <p:txBody>
            <a:bodyPr/>
            <a:lstStyle/>
            <a:p>
              <a:endParaRPr lang="en-US"/>
            </a:p>
          </p:txBody>
        </p:sp>
        <p:sp>
          <p:nvSpPr>
            <p:cNvPr id="275008" name="Line 3648"/>
            <p:cNvSpPr>
              <a:spLocks noChangeShapeType="1"/>
            </p:cNvSpPr>
            <p:nvPr/>
          </p:nvSpPr>
          <p:spPr bwMode="auto">
            <a:xfrm flipV="1">
              <a:off x="2318" y="3248"/>
              <a:ext cx="14" cy="11"/>
            </a:xfrm>
            <a:prstGeom prst="line">
              <a:avLst/>
            </a:prstGeom>
            <a:noFill/>
            <a:ln w="9525">
              <a:solidFill>
                <a:srgbClr val="40ABC1"/>
              </a:solidFill>
              <a:miter lim="800000"/>
              <a:headEnd/>
              <a:tailEnd/>
            </a:ln>
          </p:spPr>
          <p:txBody>
            <a:bodyPr/>
            <a:lstStyle/>
            <a:p>
              <a:endParaRPr lang="en-US"/>
            </a:p>
          </p:txBody>
        </p:sp>
        <p:sp>
          <p:nvSpPr>
            <p:cNvPr id="275009" name="Line 3649"/>
            <p:cNvSpPr>
              <a:spLocks noChangeShapeType="1"/>
            </p:cNvSpPr>
            <p:nvPr/>
          </p:nvSpPr>
          <p:spPr bwMode="auto">
            <a:xfrm flipV="1">
              <a:off x="2332" y="3237"/>
              <a:ext cx="13" cy="11"/>
            </a:xfrm>
            <a:prstGeom prst="line">
              <a:avLst/>
            </a:prstGeom>
            <a:noFill/>
            <a:ln w="9525">
              <a:solidFill>
                <a:srgbClr val="40ADC2"/>
              </a:solidFill>
              <a:miter lim="800000"/>
              <a:headEnd/>
              <a:tailEnd/>
            </a:ln>
          </p:spPr>
          <p:txBody>
            <a:bodyPr/>
            <a:lstStyle/>
            <a:p>
              <a:endParaRPr lang="en-US"/>
            </a:p>
          </p:txBody>
        </p:sp>
        <p:sp>
          <p:nvSpPr>
            <p:cNvPr id="275010" name="Line 3650"/>
            <p:cNvSpPr>
              <a:spLocks noChangeShapeType="1"/>
            </p:cNvSpPr>
            <p:nvPr/>
          </p:nvSpPr>
          <p:spPr bwMode="auto">
            <a:xfrm flipV="1">
              <a:off x="2345" y="3225"/>
              <a:ext cx="13" cy="12"/>
            </a:xfrm>
            <a:prstGeom prst="line">
              <a:avLst/>
            </a:prstGeom>
            <a:noFill/>
            <a:ln w="9525">
              <a:solidFill>
                <a:srgbClr val="41AEC4"/>
              </a:solidFill>
              <a:miter lim="800000"/>
              <a:headEnd/>
              <a:tailEnd/>
            </a:ln>
          </p:spPr>
          <p:txBody>
            <a:bodyPr/>
            <a:lstStyle/>
            <a:p>
              <a:endParaRPr lang="en-US"/>
            </a:p>
          </p:txBody>
        </p:sp>
        <p:sp>
          <p:nvSpPr>
            <p:cNvPr id="275011" name="Line 3651"/>
            <p:cNvSpPr>
              <a:spLocks noChangeShapeType="1"/>
            </p:cNvSpPr>
            <p:nvPr/>
          </p:nvSpPr>
          <p:spPr bwMode="auto">
            <a:xfrm flipV="1">
              <a:off x="2358" y="3212"/>
              <a:ext cx="12" cy="13"/>
            </a:xfrm>
            <a:prstGeom prst="line">
              <a:avLst/>
            </a:prstGeom>
            <a:noFill/>
            <a:ln w="9525">
              <a:solidFill>
                <a:srgbClr val="42B0C6"/>
              </a:solidFill>
              <a:miter lim="800000"/>
              <a:headEnd/>
              <a:tailEnd/>
            </a:ln>
          </p:spPr>
          <p:txBody>
            <a:bodyPr/>
            <a:lstStyle/>
            <a:p>
              <a:endParaRPr lang="en-US"/>
            </a:p>
          </p:txBody>
        </p:sp>
        <p:sp>
          <p:nvSpPr>
            <p:cNvPr id="275012" name="Line 3652"/>
            <p:cNvSpPr>
              <a:spLocks noChangeShapeType="1"/>
            </p:cNvSpPr>
            <p:nvPr/>
          </p:nvSpPr>
          <p:spPr bwMode="auto">
            <a:xfrm flipV="1">
              <a:off x="2370" y="3200"/>
              <a:ext cx="11" cy="12"/>
            </a:xfrm>
            <a:prstGeom prst="line">
              <a:avLst/>
            </a:prstGeom>
            <a:noFill/>
            <a:ln w="9525">
              <a:solidFill>
                <a:srgbClr val="42B1C7"/>
              </a:solidFill>
              <a:miter lim="800000"/>
              <a:headEnd/>
              <a:tailEnd/>
            </a:ln>
          </p:spPr>
          <p:txBody>
            <a:bodyPr/>
            <a:lstStyle/>
            <a:p>
              <a:endParaRPr lang="en-US"/>
            </a:p>
          </p:txBody>
        </p:sp>
        <p:sp>
          <p:nvSpPr>
            <p:cNvPr id="275013" name="Line 3653"/>
            <p:cNvSpPr>
              <a:spLocks noChangeShapeType="1"/>
            </p:cNvSpPr>
            <p:nvPr/>
          </p:nvSpPr>
          <p:spPr bwMode="auto">
            <a:xfrm flipV="1">
              <a:off x="2381" y="3187"/>
              <a:ext cx="10" cy="13"/>
            </a:xfrm>
            <a:prstGeom prst="line">
              <a:avLst/>
            </a:prstGeom>
            <a:noFill/>
            <a:ln w="9525">
              <a:solidFill>
                <a:srgbClr val="43B3C9"/>
              </a:solidFill>
              <a:miter lim="800000"/>
              <a:headEnd/>
              <a:tailEnd/>
            </a:ln>
          </p:spPr>
          <p:txBody>
            <a:bodyPr/>
            <a:lstStyle/>
            <a:p>
              <a:endParaRPr lang="en-US"/>
            </a:p>
          </p:txBody>
        </p:sp>
        <p:sp>
          <p:nvSpPr>
            <p:cNvPr id="275014" name="Line 3654"/>
            <p:cNvSpPr>
              <a:spLocks noChangeShapeType="1"/>
            </p:cNvSpPr>
            <p:nvPr/>
          </p:nvSpPr>
          <p:spPr bwMode="auto">
            <a:xfrm flipV="1">
              <a:off x="2391" y="3173"/>
              <a:ext cx="9" cy="14"/>
            </a:xfrm>
            <a:prstGeom prst="line">
              <a:avLst/>
            </a:prstGeom>
            <a:noFill/>
            <a:ln w="9525">
              <a:solidFill>
                <a:srgbClr val="43B4CB"/>
              </a:solidFill>
              <a:miter lim="800000"/>
              <a:headEnd/>
              <a:tailEnd/>
            </a:ln>
          </p:spPr>
          <p:txBody>
            <a:bodyPr/>
            <a:lstStyle/>
            <a:p>
              <a:endParaRPr lang="en-US"/>
            </a:p>
          </p:txBody>
        </p:sp>
        <p:sp>
          <p:nvSpPr>
            <p:cNvPr id="275015" name="Line 3655"/>
            <p:cNvSpPr>
              <a:spLocks noChangeShapeType="1"/>
            </p:cNvSpPr>
            <p:nvPr/>
          </p:nvSpPr>
          <p:spPr bwMode="auto">
            <a:xfrm flipV="1">
              <a:off x="2400" y="3159"/>
              <a:ext cx="8" cy="14"/>
            </a:xfrm>
            <a:prstGeom prst="line">
              <a:avLst/>
            </a:prstGeom>
            <a:noFill/>
            <a:ln w="9525">
              <a:solidFill>
                <a:srgbClr val="44B6CC"/>
              </a:solidFill>
              <a:miter lim="800000"/>
              <a:headEnd/>
              <a:tailEnd/>
            </a:ln>
          </p:spPr>
          <p:txBody>
            <a:bodyPr/>
            <a:lstStyle/>
            <a:p>
              <a:endParaRPr lang="en-US"/>
            </a:p>
          </p:txBody>
        </p:sp>
        <p:sp>
          <p:nvSpPr>
            <p:cNvPr id="275016" name="Line 3656"/>
            <p:cNvSpPr>
              <a:spLocks noChangeShapeType="1"/>
            </p:cNvSpPr>
            <p:nvPr/>
          </p:nvSpPr>
          <p:spPr bwMode="auto">
            <a:xfrm flipV="1">
              <a:off x="2408" y="3145"/>
              <a:ext cx="7" cy="14"/>
            </a:xfrm>
            <a:prstGeom prst="line">
              <a:avLst/>
            </a:prstGeom>
            <a:noFill/>
            <a:ln w="9525">
              <a:solidFill>
                <a:srgbClr val="44B7CE"/>
              </a:solidFill>
              <a:miter lim="800000"/>
              <a:headEnd/>
              <a:tailEnd/>
            </a:ln>
          </p:spPr>
          <p:txBody>
            <a:bodyPr/>
            <a:lstStyle/>
            <a:p>
              <a:endParaRPr lang="en-US"/>
            </a:p>
          </p:txBody>
        </p:sp>
        <p:sp>
          <p:nvSpPr>
            <p:cNvPr id="275017" name="Line 3657"/>
            <p:cNvSpPr>
              <a:spLocks noChangeShapeType="1"/>
            </p:cNvSpPr>
            <p:nvPr/>
          </p:nvSpPr>
          <p:spPr bwMode="auto">
            <a:xfrm flipV="1">
              <a:off x="2415" y="3131"/>
              <a:ext cx="7" cy="14"/>
            </a:xfrm>
            <a:prstGeom prst="line">
              <a:avLst/>
            </a:prstGeom>
            <a:noFill/>
            <a:ln w="9525">
              <a:solidFill>
                <a:srgbClr val="45B8CF"/>
              </a:solidFill>
              <a:miter lim="800000"/>
              <a:headEnd/>
              <a:tailEnd/>
            </a:ln>
          </p:spPr>
          <p:txBody>
            <a:bodyPr/>
            <a:lstStyle/>
            <a:p>
              <a:endParaRPr lang="en-US"/>
            </a:p>
          </p:txBody>
        </p:sp>
        <p:sp>
          <p:nvSpPr>
            <p:cNvPr id="275018" name="Line 3658"/>
            <p:cNvSpPr>
              <a:spLocks noChangeShapeType="1"/>
            </p:cNvSpPr>
            <p:nvPr/>
          </p:nvSpPr>
          <p:spPr bwMode="auto">
            <a:xfrm flipV="1">
              <a:off x="2422" y="3116"/>
              <a:ext cx="5" cy="15"/>
            </a:xfrm>
            <a:prstGeom prst="line">
              <a:avLst/>
            </a:prstGeom>
            <a:noFill/>
            <a:ln w="9525">
              <a:solidFill>
                <a:srgbClr val="45B9D0"/>
              </a:solidFill>
              <a:miter lim="800000"/>
              <a:headEnd/>
              <a:tailEnd/>
            </a:ln>
          </p:spPr>
          <p:txBody>
            <a:bodyPr/>
            <a:lstStyle/>
            <a:p>
              <a:endParaRPr lang="en-US"/>
            </a:p>
          </p:txBody>
        </p:sp>
        <p:sp>
          <p:nvSpPr>
            <p:cNvPr id="275019" name="Line 3659"/>
            <p:cNvSpPr>
              <a:spLocks noChangeShapeType="1"/>
            </p:cNvSpPr>
            <p:nvPr/>
          </p:nvSpPr>
          <p:spPr bwMode="auto">
            <a:xfrm flipV="1">
              <a:off x="2427" y="3101"/>
              <a:ext cx="4" cy="15"/>
            </a:xfrm>
            <a:prstGeom prst="line">
              <a:avLst/>
            </a:prstGeom>
            <a:noFill/>
            <a:ln w="9525">
              <a:solidFill>
                <a:srgbClr val="45BAD1"/>
              </a:solidFill>
              <a:miter lim="800000"/>
              <a:headEnd/>
              <a:tailEnd/>
            </a:ln>
          </p:spPr>
          <p:txBody>
            <a:bodyPr/>
            <a:lstStyle/>
            <a:p>
              <a:endParaRPr lang="en-US"/>
            </a:p>
          </p:txBody>
        </p:sp>
        <p:sp>
          <p:nvSpPr>
            <p:cNvPr id="275020" name="Line 3660"/>
            <p:cNvSpPr>
              <a:spLocks noChangeShapeType="1"/>
            </p:cNvSpPr>
            <p:nvPr/>
          </p:nvSpPr>
          <p:spPr bwMode="auto">
            <a:xfrm flipV="1">
              <a:off x="2431" y="3086"/>
              <a:ext cx="3" cy="15"/>
            </a:xfrm>
            <a:prstGeom prst="line">
              <a:avLst/>
            </a:prstGeom>
            <a:noFill/>
            <a:ln w="9525">
              <a:solidFill>
                <a:srgbClr val="46BBD2"/>
              </a:solidFill>
              <a:miter lim="800000"/>
              <a:headEnd/>
              <a:tailEnd/>
            </a:ln>
          </p:spPr>
          <p:txBody>
            <a:bodyPr/>
            <a:lstStyle/>
            <a:p>
              <a:endParaRPr lang="en-US"/>
            </a:p>
          </p:txBody>
        </p:sp>
        <p:sp>
          <p:nvSpPr>
            <p:cNvPr id="275021" name="Line 3661"/>
            <p:cNvSpPr>
              <a:spLocks noChangeShapeType="1"/>
            </p:cNvSpPr>
            <p:nvPr/>
          </p:nvSpPr>
          <p:spPr bwMode="auto">
            <a:xfrm flipV="1">
              <a:off x="2434" y="3070"/>
              <a:ext cx="1" cy="16"/>
            </a:xfrm>
            <a:prstGeom prst="line">
              <a:avLst/>
            </a:prstGeom>
            <a:noFill/>
            <a:ln w="9525">
              <a:solidFill>
                <a:srgbClr val="46BBD2"/>
              </a:solidFill>
              <a:miter lim="800000"/>
              <a:headEnd/>
              <a:tailEnd/>
            </a:ln>
          </p:spPr>
          <p:txBody>
            <a:bodyPr/>
            <a:lstStyle/>
            <a:p>
              <a:endParaRPr lang="en-US"/>
            </a:p>
          </p:txBody>
        </p:sp>
        <p:sp>
          <p:nvSpPr>
            <p:cNvPr id="275022" name="Line 3662"/>
            <p:cNvSpPr>
              <a:spLocks noChangeShapeType="1"/>
            </p:cNvSpPr>
            <p:nvPr/>
          </p:nvSpPr>
          <p:spPr bwMode="auto">
            <a:xfrm flipV="1">
              <a:off x="2435" y="3055"/>
              <a:ext cx="1" cy="15"/>
            </a:xfrm>
            <a:prstGeom prst="line">
              <a:avLst/>
            </a:prstGeom>
            <a:noFill/>
            <a:ln w="9525">
              <a:solidFill>
                <a:srgbClr val="46BBD3"/>
              </a:solidFill>
              <a:miter lim="800000"/>
              <a:headEnd/>
              <a:tailEnd/>
            </a:ln>
          </p:spPr>
          <p:txBody>
            <a:bodyPr/>
            <a:lstStyle/>
            <a:p>
              <a:endParaRPr lang="en-US"/>
            </a:p>
          </p:txBody>
        </p:sp>
        <p:sp>
          <p:nvSpPr>
            <p:cNvPr id="275023" name="Line 3663"/>
            <p:cNvSpPr>
              <a:spLocks noChangeShapeType="1"/>
            </p:cNvSpPr>
            <p:nvPr/>
          </p:nvSpPr>
          <p:spPr bwMode="auto">
            <a:xfrm flipH="1" flipV="1">
              <a:off x="2435" y="3039"/>
              <a:ext cx="1" cy="16"/>
            </a:xfrm>
            <a:prstGeom prst="line">
              <a:avLst/>
            </a:prstGeom>
            <a:noFill/>
            <a:ln w="9525">
              <a:solidFill>
                <a:srgbClr val="46BBD3"/>
              </a:solidFill>
              <a:miter lim="800000"/>
              <a:headEnd/>
              <a:tailEnd/>
            </a:ln>
          </p:spPr>
          <p:txBody>
            <a:bodyPr/>
            <a:lstStyle/>
            <a:p>
              <a:endParaRPr lang="en-US"/>
            </a:p>
          </p:txBody>
        </p:sp>
        <p:sp>
          <p:nvSpPr>
            <p:cNvPr id="275024" name="Line 3664"/>
            <p:cNvSpPr>
              <a:spLocks noChangeShapeType="1"/>
            </p:cNvSpPr>
            <p:nvPr/>
          </p:nvSpPr>
          <p:spPr bwMode="auto">
            <a:xfrm flipH="1" flipV="1">
              <a:off x="2434" y="3024"/>
              <a:ext cx="1" cy="15"/>
            </a:xfrm>
            <a:prstGeom prst="line">
              <a:avLst/>
            </a:prstGeom>
            <a:noFill/>
            <a:ln w="9525">
              <a:solidFill>
                <a:srgbClr val="46BBD2"/>
              </a:solidFill>
              <a:miter lim="800000"/>
              <a:headEnd/>
              <a:tailEnd/>
            </a:ln>
          </p:spPr>
          <p:txBody>
            <a:bodyPr/>
            <a:lstStyle/>
            <a:p>
              <a:endParaRPr lang="en-US"/>
            </a:p>
          </p:txBody>
        </p:sp>
        <p:sp>
          <p:nvSpPr>
            <p:cNvPr id="275025" name="Line 3665"/>
            <p:cNvSpPr>
              <a:spLocks noChangeShapeType="1"/>
            </p:cNvSpPr>
            <p:nvPr/>
          </p:nvSpPr>
          <p:spPr bwMode="auto">
            <a:xfrm flipH="1" flipV="1">
              <a:off x="2431" y="3009"/>
              <a:ext cx="3" cy="15"/>
            </a:xfrm>
            <a:prstGeom prst="line">
              <a:avLst/>
            </a:prstGeom>
            <a:noFill/>
            <a:ln w="9525">
              <a:solidFill>
                <a:srgbClr val="46BBD2"/>
              </a:solidFill>
              <a:miter lim="800000"/>
              <a:headEnd/>
              <a:tailEnd/>
            </a:ln>
          </p:spPr>
          <p:txBody>
            <a:bodyPr/>
            <a:lstStyle/>
            <a:p>
              <a:endParaRPr lang="en-US"/>
            </a:p>
          </p:txBody>
        </p:sp>
        <p:sp>
          <p:nvSpPr>
            <p:cNvPr id="275026" name="Line 3666"/>
            <p:cNvSpPr>
              <a:spLocks noChangeShapeType="1"/>
            </p:cNvSpPr>
            <p:nvPr/>
          </p:nvSpPr>
          <p:spPr bwMode="auto">
            <a:xfrm flipH="1" flipV="1">
              <a:off x="2427" y="2994"/>
              <a:ext cx="4" cy="15"/>
            </a:xfrm>
            <a:prstGeom prst="line">
              <a:avLst/>
            </a:prstGeom>
            <a:noFill/>
            <a:ln w="9525">
              <a:solidFill>
                <a:srgbClr val="45BAD1"/>
              </a:solidFill>
              <a:miter lim="800000"/>
              <a:headEnd/>
              <a:tailEnd/>
            </a:ln>
          </p:spPr>
          <p:txBody>
            <a:bodyPr/>
            <a:lstStyle/>
            <a:p>
              <a:endParaRPr lang="en-US"/>
            </a:p>
          </p:txBody>
        </p:sp>
        <p:sp>
          <p:nvSpPr>
            <p:cNvPr id="275027" name="Line 3667"/>
            <p:cNvSpPr>
              <a:spLocks noChangeShapeType="1"/>
            </p:cNvSpPr>
            <p:nvPr/>
          </p:nvSpPr>
          <p:spPr bwMode="auto">
            <a:xfrm flipH="1" flipV="1">
              <a:off x="2422" y="2979"/>
              <a:ext cx="5" cy="15"/>
            </a:xfrm>
            <a:prstGeom prst="line">
              <a:avLst/>
            </a:prstGeom>
            <a:noFill/>
            <a:ln w="9525">
              <a:solidFill>
                <a:srgbClr val="45B9D0"/>
              </a:solidFill>
              <a:miter lim="800000"/>
              <a:headEnd/>
              <a:tailEnd/>
            </a:ln>
          </p:spPr>
          <p:txBody>
            <a:bodyPr/>
            <a:lstStyle/>
            <a:p>
              <a:endParaRPr lang="en-US"/>
            </a:p>
          </p:txBody>
        </p:sp>
        <p:sp>
          <p:nvSpPr>
            <p:cNvPr id="275028" name="Line 3668"/>
            <p:cNvSpPr>
              <a:spLocks noChangeShapeType="1"/>
            </p:cNvSpPr>
            <p:nvPr/>
          </p:nvSpPr>
          <p:spPr bwMode="auto">
            <a:xfrm flipH="1" flipV="1">
              <a:off x="2415" y="2964"/>
              <a:ext cx="7" cy="15"/>
            </a:xfrm>
            <a:prstGeom prst="line">
              <a:avLst/>
            </a:prstGeom>
            <a:noFill/>
            <a:ln w="9525">
              <a:solidFill>
                <a:srgbClr val="45B8CF"/>
              </a:solidFill>
              <a:miter lim="800000"/>
              <a:headEnd/>
              <a:tailEnd/>
            </a:ln>
          </p:spPr>
          <p:txBody>
            <a:bodyPr/>
            <a:lstStyle/>
            <a:p>
              <a:endParaRPr lang="en-US"/>
            </a:p>
          </p:txBody>
        </p:sp>
        <p:sp>
          <p:nvSpPr>
            <p:cNvPr id="275029" name="Line 3669"/>
            <p:cNvSpPr>
              <a:spLocks noChangeShapeType="1"/>
            </p:cNvSpPr>
            <p:nvPr/>
          </p:nvSpPr>
          <p:spPr bwMode="auto">
            <a:xfrm flipH="1" flipV="1">
              <a:off x="2408" y="2950"/>
              <a:ext cx="7" cy="14"/>
            </a:xfrm>
            <a:prstGeom prst="line">
              <a:avLst/>
            </a:prstGeom>
            <a:noFill/>
            <a:ln w="9525">
              <a:solidFill>
                <a:srgbClr val="44B7CE"/>
              </a:solidFill>
              <a:miter lim="800000"/>
              <a:headEnd/>
              <a:tailEnd/>
            </a:ln>
          </p:spPr>
          <p:txBody>
            <a:bodyPr/>
            <a:lstStyle/>
            <a:p>
              <a:endParaRPr lang="en-US"/>
            </a:p>
          </p:txBody>
        </p:sp>
        <p:sp>
          <p:nvSpPr>
            <p:cNvPr id="275030" name="Line 3670"/>
            <p:cNvSpPr>
              <a:spLocks noChangeShapeType="1"/>
            </p:cNvSpPr>
            <p:nvPr/>
          </p:nvSpPr>
          <p:spPr bwMode="auto">
            <a:xfrm flipH="1" flipV="1">
              <a:off x="2400" y="2937"/>
              <a:ext cx="8" cy="13"/>
            </a:xfrm>
            <a:prstGeom prst="line">
              <a:avLst/>
            </a:prstGeom>
            <a:noFill/>
            <a:ln w="9525">
              <a:solidFill>
                <a:srgbClr val="44B6CC"/>
              </a:solidFill>
              <a:miter lim="800000"/>
              <a:headEnd/>
              <a:tailEnd/>
            </a:ln>
          </p:spPr>
          <p:txBody>
            <a:bodyPr/>
            <a:lstStyle/>
            <a:p>
              <a:endParaRPr lang="en-US"/>
            </a:p>
          </p:txBody>
        </p:sp>
        <p:sp>
          <p:nvSpPr>
            <p:cNvPr id="275031" name="Line 3671"/>
            <p:cNvSpPr>
              <a:spLocks noChangeShapeType="1"/>
            </p:cNvSpPr>
            <p:nvPr/>
          </p:nvSpPr>
          <p:spPr bwMode="auto">
            <a:xfrm flipH="1" flipV="1">
              <a:off x="2391" y="2923"/>
              <a:ext cx="9" cy="14"/>
            </a:xfrm>
            <a:prstGeom prst="line">
              <a:avLst/>
            </a:prstGeom>
            <a:noFill/>
            <a:ln w="9525">
              <a:solidFill>
                <a:srgbClr val="43B4CB"/>
              </a:solidFill>
              <a:miter lim="800000"/>
              <a:headEnd/>
              <a:tailEnd/>
            </a:ln>
          </p:spPr>
          <p:txBody>
            <a:bodyPr/>
            <a:lstStyle/>
            <a:p>
              <a:endParaRPr lang="en-US"/>
            </a:p>
          </p:txBody>
        </p:sp>
        <p:sp>
          <p:nvSpPr>
            <p:cNvPr id="275032" name="Line 3672"/>
            <p:cNvSpPr>
              <a:spLocks noChangeShapeType="1"/>
            </p:cNvSpPr>
            <p:nvPr/>
          </p:nvSpPr>
          <p:spPr bwMode="auto">
            <a:xfrm flipH="1" flipV="1">
              <a:off x="2381" y="2910"/>
              <a:ext cx="10" cy="13"/>
            </a:xfrm>
            <a:prstGeom prst="line">
              <a:avLst/>
            </a:prstGeom>
            <a:noFill/>
            <a:ln w="9525">
              <a:solidFill>
                <a:srgbClr val="43B3C9"/>
              </a:solidFill>
              <a:miter lim="800000"/>
              <a:headEnd/>
              <a:tailEnd/>
            </a:ln>
          </p:spPr>
          <p:txBody>
            <a:bodyPr/>
            <a:lstStyle/>
            <a:p>
              <a:endParaRPr lang="en-US"/>
            </a:p>
          </p:txBody>
        </p:sp>
        <p:sp>
          <p:nvSpPr>
            <p:cNvPr id="275033" name="Line 3673"/>
            <p:cNvSpPr>
              <a:spLocks noChangeShapeType="1"/>
            </p:cNvSpPr>
            <p:nvPr/>
          </p:nvSpPr>
          <p:spPr bwMode="auto">
            <a:xfrm flipH="1" flipV="1">
              <a:off x="2370" y="2897"/>
              <a:ext cx="11" cy="13"/>
            </a:xfrm>
            <a:prstGeom prst="line">
              <a:avLst/>
            </a:prstGeom>
            <a:noFill/>
            <a:ln w="9525">
              <a:solidFill>
                <a:srgbClr val="42B1C7"/>
              </a:solidFill>
              <a:miter lim="800000"/>
              <a:headEnd/>
              <a:tailEnd/>
            </a:ln>
          </p:spPr>
          <p:txBody>
            <a:bodyPr/>
            <a:lstStyle/>
            <a:p>
              <a:endParaRPr lang="en-US"/>
            </a:p>
          </p:txBody>
        </p:sp>
        <p:sp>
          <p:nvSpPr>
            <p:cNvPr id="275034" name="Line 3674"/>
            <p:cNvSpPr>
              <a:spLocks noChangeShapeType="1"/>
            </p:cNvSpPr>
            <p:nvPr/>
          </p:nvSpPr>
          <p:spPr bwMode="auto">
            <a:xfrm flipH="1" flipV="1">
              <a:off x="2358" y="2885"/>
              <a:ext cx="12" cy="12"/>
            </a:xfrm>
            <a:prstGeom prst="line">
              <a:avLst/>
            </a:prstGeom>
            <a:noFill/>
            <a:ln w="9525">
              <a:solidFill>
                <a:srgbClr val="42B0C6"/>
              </a:solidFill>
              <a:miter lim="800000"/>
              <a:headEnd/>
              <a:tailEnd/>
            </a:ln>
          </p:spPr>
          <p:txBody>
            <a:bodyPr/>
            <a:lstStyle/>
            <a:p>
              <a:endParaRPr lang="en-US"/>
            </a:p>
          </p:txBody>
        </p:sp>
        <p:sp>
          <p:nvSpPr>
            <p:cNvPr id="275035" name="Line 3675"/>
            <p:cNvSpPr>
              <a:spLocks noChangeShapeType="1"/>
            </p:cNvSpPr>
            <p:nvPr/>
          </p:nvSpPr>
          <p:spPr bwMode="auto">
            <a:xfrm flipH="1" flipV="1">
              <a:off x="2345" y="2873"/>
              <a:ext cx="13" cy="12"/>
            </a:xfrm>
            <a:prstGeom prst="line">
              <a:avLst/>
            </a:prstGeom>
            <a:noFill/>
            <a:ln w="9525">
              <a:solidFill>
                <a:srgbClr val="41AEC4"/>
              </a:solidFill>
              <a:miter lim="800000"/>
              <a:headEnd/>
              <a:tailEnd/>
            </a:ln>
          </p:spPr>
          <p:txBody>
            <a:bodyPr/>
            <a:lstStyle/>
            <a:p>
              <a:endParaRPr lang="en-US"/>
            </a:p>
          </p:txBody>
        </p:sp>
        <p:sp>
          <p:nvSpPr>
            <p:cNvPr id="275036" name="Line 3676"/>
            <p:cNvSpPr>
              <a:spLocks noChangeShapeType="1"/>
            </p:cNvSpPr>
            <p:nvPr/>
          </p:nvSpPr>
          <p:spPr bwMode="auto">
            <a:xfrm flipH="1" flipV="1">
              <a:off x="2332" y="2862"/>
              <a:ext cx="13" cy="11"/>
            </a:xfrm>
            <a:prstGeom prst="line">
              <a:avLst/>
            </a:prstGeom>
            <a:noFill/>
            <a:ln w="9525">
              <a:solidFill>
                <a:srgbClr val="40ADC2"/>
              </a:solidFill>
              <a:miter lim="800000"/>
              <a:headEnd/>
              <a:tailEnd/>
            </a:ln>
          </p:spPr>
          <p:txBody>
            <a:bodyPr/>
            <a:lstStyle/>
            <a:p>
              <a:endParaRPr lang="en-US"/>
            </a:p>
          </p:txBody>
        </p:sp>
        <p:sp>
          <p:nvSpPr>
            <p:cNvPr id="275037" name="Line 3677"/>
            <p:cNvSpPr>
              <a:spLocks noChangeShapeType="1"/>
            </p:cNvSpPr>
            <p:nvPr/>
          </p:nvSpPr>
          <p:spPr bwMode="auto">
            <a:xfrm flipH="1" flipV="1">
              <a:off x="2318" y="2851"/>
              <a:ext cx="14" cy="11"/>
            </a:xfrm>
            <a:prstGeom prst="line">
              <a:avLst/>
            </a:prstGeom>
            <a:noFill/>
            <a:ln w="9525">
              <a:solidFill>
                <a:srgbClr val="40ABC1"/>
              </a:solidFill>
              <a:miter lim="800000"/>
              <a:headEnd/>
              <a:tailEnd/>
            </a:ln>
          </p:spPr>
          <p:txBody>
            <a:bodyPr/>
            <a:lstStyle/>
            <a:p>
              <a:endParaRPr lang="en-US"/>
            </a:p>
          </p:txBody>
        </p:sp>
        <p:sp>
          <p:nvSpPr>
            <p:cNvPr id="275038" name="Line 3678"/>
            <p:cNvSpPr>
              <a:spLocks noChangeShapeType="1"/>
            </p:cNvSpPr>
            <p:nvPr/>
          </p:nvSpPr>
          <p:spPr bwMode="auto">
            <a:xfrm flipH="1" flipV="1">
              <a:off x="2302" y="2840"/>
              <a:ext cx="16" cy="11"/>
            </a:xfrm>
            <a:prstGeom prst="line">
              <a:avLst/>
            </a:prstGeom>
            <a:noFill/>
            <a:ln w="9525">
              <a:solidFill>
                <a:srgbClr val="3FAABF"/>
              </a:solidFill>
              <a:miter lim="800000"/>
              <a:headEnd/>
              <a:tailEnd/>
            </a:ln>
          </p:spPr>
          <p:txBody>
            <a:bodyPr/>
            <a:lstStyle/>
            <a:p>
              <a:endParaRPr lang="en-US"/>
            </a:p>
          </p:txBody>
        </p:sp>
        <p:sp>
          <p:nvSpPr>
            <p:cNvPr id="275039" name="Line 3679"/>
            <p:cNvSpPr>
              <a:spLocks noChangeShapeType="1"/>
            </p:cNvSpPr>
            <p:nvPr/>
          </p:nvSpPr>
          <p:spPr bwMode="auto">
            <a:xfrm flipH="1" flipV="1">
              <a:off x="2287" y="2830"/>
              <a:ext cx="15" cy="10"/>
            </a:xfrm>
            <a:prstGeom prst="line">
              <a:avLst/>
            </a:prstGeom>
            <a:noFill/>
            <a:ln w="9525">
              <a:solidFill>
                <a:srgbClr val="3FA8BD"/>
              </a:solidFill>
              <a:miter lim="800000"/>
              <a:headEnd/>
              <a:tailEnd/>
            </a:ln>
          </p:spPr>
          <p:txBody>
            <a:bodyPr/>
            <a:lstStyle/>
            <a:p>
              <a:endParaRPr lang="en-US"/>
            </a:p>
          </p:txBody>
        </p:sp>
        <p:sp>
          <p:nvSpPr>
            <p:cNvPr id="275040" name="Line 3680"/>
            <p:cNvSpPr>
              <a:spLocks noChangeShapeType="1"/>
            </p:cNvSpPr>
            <p:nvPr/>
          </p:nvSpPr>
          <p:spPr bwMode="auto">
            <a:xfrm flipH="1" flipV="1">
              <a:off x="2270" y="2820"/>
              <a:ext cx="17" cy="10"/>
            </a:xfrm>
            <a:prstGeom prst="line">
              <a:avLst/>
            </a:prstGeom>
            <a:noFill/>
            <a:ln w="9525">
              <a:solidFill>
                <a:srgbClr val="3EA7BC"/>
              </a:solidFill>
              <a:miter lim="800000"/>
              <a:headEnd/>
              <a:tailEnd/>
            </a:ln>
          </p:spPr>
          <p:txBody>
            <a:bodyPr/>
            <a:lstStyle/>
            <a:p>
              <a:endParaRPr lang="en-US"/>
            </a:p>
          </p:txBody>
        </p:sp>
        <p:sp>
          <p:nvSpPr>
            <p:cNvPr id="275041" name="Line 3681"/>
            <p:cNvSpPr>
              <a:spLocks noChangeShapeType="1"/>
            </p:cNvSpPr>
            <p:nvPr/>
          </p:nvSpPr>
          <p:spPr bwMode="auto">
            <a:xfrm flipH="1" flipV="1">
              <a:off x="2253" y="2811"/>
              <a:ext cx="17" cy="9"/>
            </a:xfrm>
            <a:prstGeom prst="line">
              <a:avLst/>
            </a:prstGeom>
            <a:noFill/>
            <a:ln w="9525">
              <a:solidFill>
                <a:srgbClr val="3EA5BA"/>
              </a:solidFill>
              <a:miter lim="800000"/>
              <a:headEnd/>
              <a:tailEnd/>
            </a:ln>
          </p:spPr>
          <p:txBody>
            <a:bodyPr/>
            <a:lstStyle/>
            <a:p>
              <a:endParaRPr lang="en-US"/>
            </a:p>
          </p:txBody>
        </p:sp>
        <p:sp>
          <p:nvSpPr>
            <p:cNvPr id="275042" name="Line 3682"/>
            <p:cNvSpPr>
              <a:spLocks noChangeShapeType="1"/>
            </p:cNvSpPr>
            <p:nvPr/>
          </p:nvSpPr>
          <p:spPr bwMode="auto">
            <a:xfrm flipH="1" flipV="1">
              <a:off x="2235" y="2803"/>
              <a:ext cx="18" cy="8"/>
            </a:xfrm>
            <a:prstGeom prst="line">
              <a:avLst/>
            </a:prstGeom>
            <a:noFill/>
            <a:ln w="9525">
              <a:solidFill>
                <a:srgbClr val="3DA4B8"/>
              </a:solidFill>
              <a:miter lim="800000"/>
              <a:headEnd/>
              <a:tailEnd/>
            </a:ln>
          </p:spPr>
          <p:txBody>
            <a:bodyPr/>
            <a:lstStyle/>
            <a:p>
              <a:endParaRPr lang="en-US"/>
            </a:p>
          </p:txBody>
        </p:sp>
        <p:sp>
          <p:nvSpPr>
            <p:cNvPr id="275043" name="Line 3683"/>
            <p:cNvSpPr>
              <a:spLocks noChangeShapeType="1"/>
            </p:cNvSpPr>
            <p:nvPr/>
          </p:nvSpPr>
          <p:spPr bwMode="auto">
            <a:xfrm flipH="1" flipV="1">
              <a:off x="2216" y="2795"/>
              <a:ext cx="19" cy="8"/>
            </a:xfrm>
            <a:prstGeom prst="line">
              <a:avLst/>
            </a:prstGeom>
            <a:noFill/>
            <a:ln w="9525">
              <a:solidFill>
                <a:srgbClr val="3DA2B7"/>
              </a:solidFill>
              <a:miter lim="800000"/>
              <a:headEnd/>
              <a:tailEnd/>
            </a:ln>
          </p:spPr>
          <p:txBody>
            <a:bodyPr/>
            <a:lstStyle/>
            <a:p>
              <a:endParaRPr lang="en-US"/>
            </a:p>
          </p:txBody>
        </p:sp>
        <p:sp>
          <p:nvSpPr>
            <p:cNvPr id="275044" name="Line 3684"/>
            <p:cNvSpPr>
              <a:spLocks noChangeShapeType="1"/>
            </p:cNvSpPr>
            <p:nvPr/>
          </p:nvSpPr>
          <p:spPr bwMode="auto">
            <a:xfrm flipH="1" flipV="1">
              <a:off x="2197" y="2788"/>
              <a:ext cx="19" cy="7"/>
            </a:xfrm>
            <a:prstGeom prst="line">
              <a:avLst/>
            </a:prstGeom>
            <a:noFill/>
            <a:ln w="9525">
              <a:solidFill>
                <a:srgbClr val="3CA1B5"/>
              </a:solidFill>
              <a:miter lim="800000"/>
              <a:headEnd/>
              <a:tailEnd/>
            </a:ln>
          </p:spPr>
          <p:txBody>
            <a:bodyPr/>
            <a:lstStyle/>
            <a:p>
              <a:endParaRPr lang="en-US"/>
            </a:p>
          </p:txBody>
        </p:sp>
        <p:sp>
          <p:nvSpPr>
            <p:cNvPr id="275045" name="Line 3685"/>
            <p:cNvSpPr>
              <a:spLocks noChangeShapeType="1"/>
            </p:cNvSpPr>
            <p:nvPr/>
          </p:nvSpPr>
          <p:spPr bwMode="auto">
            <a:xfrm flipH="1" flipV="1">
              <a:off x="2178" y="2781"/>
              <a:ext cx="19" cy="7"/>
            </a:xfrm>
            <a:prstGeom prst="line">
              <a:avLst/>
            </a:prstGeom>
            <a:noFill/>
            <a:ln w="9525">
              <a:solidFill>
                <a:srgbClr val="3B9FB3"/>
              </a:solidFill>
              <a:miter lim="800000"/>
              <a:headEnd/>
              <a:tailEnd/>
            </a:ln>
          </p:spPr>
          <p:txBody>
            <a:bodyPr/>
            <a:lstStyle/>
            <a:p>
              <a:endParaRPr lang="en-US"/>
            </a:p>
          </p:txBody>
        </p:sp>
        <p:sp>
          <p:nvSpPr>
            <p:cNvPr id="275046" name="Line 3686"/>
            <p:cNvSpPr>
              <a:spLocks noChangeShapeType="1"/>
            </p:cNvSpPr>
            <p:nvPr/>
          </p:nvSpPr>
          <p:spPr bwMode="auto">
            <a:xfrm flipH="1" flipV="1">
              <a:off x="2157" y="2775"/>
              <a:ext cx="21" cy="6"/>
            </a:xfrm>
            <a:prstGeom prst="line">
              <a:avLst/>
            </a:prstGeom>
            <a:noFill/>
            <a:ln w="9525">
              <a:solidFill>
                <a:srgbClr val="3B9EB2"/>
              </a:solidFill>
              <a:miter lim="800000"/>
              <a:headEnd/>
              <a:tailEnd/>
            </a:ln>
          </p:spPr>
          <p:txBody>
            <a:bodyPr/>
            <a:lstStyle/>
            <a:p>
              <a:endParaRPr lang="en-US"/>
            </a:p>
          </p:txBody>
        </p:sp>
        <p:sp>
          <p:nvSpPr>
            <p:cNvPr id="275047" name="Line 3687"/>
            <p:cNvSpPr>
              <a:spLocks noChangeShapeType="1"/>
            </p:cNvSpPr>
            <p:nvPr/>
          </p:nvSpPr>
          <p:spPr bwMode="auto">
            <a:xfrm flipH="1" flipV="1">
              <a:off x="2137" y="2769"/>
              <a:ext cx="20" cy="6"/>
            </a:xfrm>
            <a:prstGeom prst="line">
              <a:avLst/>
            </a:prstGeom>
            <a:noFill/>
            <a:ln w="9525">
              <a:solidFill>
                <a:srgbClr val="3A9DB0"/>
              </a:solidFill>
              <a:miter lim="800000"/>
              <a:headEnd/>
              <a:tailEnd/>
            </a:ln>
          </p:spPr>
          <p:txBody>
            <a:bodyPr/>
            <a:lstStyle/>
            <a:p>
              <a:endParaRPr lang="en-US"/>
            </a:p>
          </p:txBody>
        </p:sp>
        <p:sp>
          <p:nvSpPr>
            <p:cNvPr id="275048" name="Line 3688"/>
            <p:cNvSpPr>
              <a:spLocks noChangeShapeType="1"/>
            </p:cNvSpPr>
            <p:nvPr/>
          </p:nvSpPr>
          <p:spPr bwMode="auto">
            <a:xfrm flipH="1" flipV="1">
              <a:off x="2116" y="2765"/>
              <a:ext cx="21" cy="4"/>
            </a:xfrm>
            <a:prstGeom prst="line">
              <a:avLst/>
            </a:prstGeom>
            <a:noFill/>
            <a:ln w="9525">
              <a:solidFill>
                <a:srgbClr val="3A9BAF"/>
              </a:solidFill>
              <a:miter lim="800000"/>
              <a:headEnd/>
              <a:tailEnd/>
            </a:ln>
          </p:spPr>
          <p:txBody>
            <a:bodyPr/>
            <a:lstStyle/>
            <a:p>
              <a:endParaRPr lang="en-US"/>
            </a:p>
          </p:txBody>
        </p:sp>
        <p:sp>
          <p:nvSpPr>
            <p:cNvPr id="275049" name="Line 3689"/>
            <p:cNvSpPr>
              <a:spLocks noChangeShapeType="1"/>
            </p:cNvSpPr>
            <p:nvPr/>
          </p:nvSpPr>
          <p:spPr bwMode="auto">
            <a:xfrm flipH="1" flipV="1">
              <a:off x="2094" y="2760"/>
              <a:ext cx="22" cy="5"/>
            </a:xfrm>
            <a:prstGeom prst="line">
              <a:avLst/>
            </a:prstGeom>
            <a:noFill/>
            <a:ln w="9525">
              <a:solidFill>
                <a:srgbClr val="399AAD"/>
              </a:solidFill>
              <a:miter lim="800000"/>
              <a:headEnd/>
              <a:tailEnd/>
            </a:ln>
          </p:spPr>
          <p:txBody>
            <a:bodyPr/>
            <a:lstStyle/>
            <a:p>
              <a:endParaRPr lang="en-US"/>
            </a:p>
          </p:txBody>
        </p:sp>
        <p:sp>
          <p:nvSpPr>
            <p:cNvPr id="275050" name="Line 3690"/>
            <p:cNvSpPr>
              <a:spLocks noChangeShapeType="1"/>
            </p:cNvSpPr>
            <p:nvPr/>
          </p:nvSpPr>
          <p:spPr bwMode="auto">
            <a:xfrm flipH="1" flipV="1">
              <a:off x="2072" y="2757"/>
              <a:ext cx="22" cy="3"/>
            </a:xfrm>
            <a:prstGeom prst="line">
              <a:avLst/>
            </a:prstGeom>
            <a:noFill/>
            <a:ln w="9525">
              <a:solidFill>
                <a:srgbClr val="3998AB"/>
              </a:solidFill>
              <a:miter lim="800000"/>
              <a:headEnd/>
              <a:tailEnd/>
            </a:ln>
          </p:spPr>
          <p:txBody>
            <a:bodyPr/>
            <a:lstStyle/>
            <a:p>
              <a:endParaRPr lang="en-US"/>
            </a:p>
          </p:txBody>
        </p:sp>
        <p:sp>
          <p:nvSpPr>
            <p:cNvPr id="275051" name="Line 3691"/>
            <p:cNvSpPr>
              <a:spLocks noChangeShapeType="1"/>
            </p:cNvSpPr>
            <p:nvPr/>
          </p:nvSpPr>
          <p:spPr bwMode="auto">
            <a:xfrm flipH="1" flipV="1">
              <a:off x="2049" y="2754"/>
              <a:ext cx="23" cy="3"/>
            </a:xfrm>
            <a:prstGeom prst="line">
              <a:avLst/>
            </a:prstGeom>
            <a:noFill/>
            <a:ln w="9525">
              <a:solidFill>
                <a:srgbClr val="3897AA"/>
              </a:solidFill>
              <a:miter lim="800000"/>
              <a:headEnd/>
              <a:tailEnd/>
            </a:ln>
          </p:spPr>
          <p:txBody>
            <a:bodyPr/>
            <a:lstStyle/>
            <a:p>
              <a:endParaRPr lang="en-US"/>
            </a:p>
          </p:txBody>
        </p:sp>
        <p:sp>
          <p:nvSpPr>
            <p:cNvPr id="275052" name="Line 3692"/>
            <p:cNvSpPr>
              <a:spLocks noChangeShapeType="1"/>
            </p:cNvSpPr>
            <p:nvPr/>
          </p:nvSpPr>
          <p:spPr bwMode="auto">
            <a:xfrm flipH="1" flipV="1">
              <a:off x="2026" y="2753"/>
              <a:ext cx="23" cy="1"/>
            </a:xfrm>
            <a:prstGeom prst="line">
              <a:avLst/>
            </a:prstGeom>
            <a:noFill/>
            <a:ln w="9525">
              <a:solidFill>
                <a:srgbClr val="3896A8"/>
              </a:solidFill>
              <a:miter lim="800000"/>
              <a:headEnd/>
              <a:tailEnd/>
            </a:ln>
          </p:spPr>
          <p:txBody>
            <a:bodyPr/>
            <a:lstStyle/>
            <a:p>
              <a:endParaRPr lang="en-US"/>
            </a:p>
          </p:txBody>
        </p:sp>
        <p:sp>
          <p:nvSpPr>
            <p:cNvPr id="275053" name="Line 3693"/>
            <p:cNvSpPr>
              <a:spLocks noChangeShapeType="1"/>
            </p:cNvSpPr>
            <p:nvPr/>
          </p:nvSpPr>
          <p:spPr bwMode="auto">
            <a:xfrm flipH="1" flipV="1">
              <a:off x="2003" y="2751"/>
              <a:ext cx="23" cy="2"/>
            </a:xfrm>
            <a:prstGeom prst="line">
              <a:avLst/>
            </a:prstGeom>
            <a:noFill/>
            <a:ln w="9525">
              <a:solidFill>
                <a:srgbClr val="3794A7"/>
              </a:solidFill>
              <a:miter lim="800000"/>
              <a:headEnd/>
              <a:tailEnd/>
            </a:ln>
          </p:spPr>
          <p:txBody>
            <a:bodyPr/>
            <a:lstStyle/>
            <a:p>
              <a:endParaRPr lang="en-US"/>
            </a:p>
          </p:txBody>
        </p:sp>
        <p:sp>
          <p:nvSpPr>
            <p:cNvPr id="275054" name="Line 3694"/>
            <p:cNvSpPr>
              <a:spLocks noChangeShapeType="1"/>
            </p:cNvSpPr>
            <p:nvPr/>
          </p:nvSpPr>
          <p:spPr bwMode="auto">
            <a:xfrm flipH="1">
              <a:off x="1980" y="2751"/>
              <a:ext cx="23" cy="1"/>
            </a:xfrm>
            <a:prstGeom prst="line">
              <a:avLst/>
            </a:prstGeom>
            <a:noFill/>
            <a:ln w="9525">
              <a:solidFill>
                <a:srgbClr val="3793A5"/>
              </a:solidFill>
              <a:miter lim="800000"/>
              <a:headEnd/>
              <a:tailEnd/>
            </a:ln>
          </p:spPr>
          <p:txBody>
            <a:bodyPr/>
            <a:lstStyle/>
            <a:p>
              <a:endParaRPr lang="en-US"/>
            </a:p>
          </p:txBody>
        </p:sp>
      </p:grpSp>
      <p:sp>
        <p:nvSpPr>
          <p:cNvPr id="275056" name="Rectangle 3696"/>
          <p:cNvSpPr>
            <a:spLocks noChangeArrowheads="1"/>
          </p:cNvSpPr>
          <p:nvPr/>
        </p:nvSpPr>
        <p:spPr bwMode="auto">
          <a:xfrm>
            <a:off x="2438400" y="4572000"/>
            <a:ext cx="1418658"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Oceanography</a:t>
            </a:r>
            <a:endParaRPr lang="en-US" dirty="0">
              <a:effectLst>
                <a:outerShdw blurRad="38100" dist="38100" dir="2700000" algn="tl">
                  <a:srgbClr val="000000"/>
                </a:outerShdw>
              </a:effectLst>
            </a:endParaRPr>
          </a:p>
        </p:txBody>
      </p:sp>
      <p:sp>
        <p:nvSpPr>
          <p:cNvPr id="275057" name="Rectangle 3697"/>
          <p:cNvSpPr>
            <a:spLocks noChangeArrowheads="1"/>
          </p:cNvSpPr>
          <p:nvPr/>
        </p:nvSpPr>
        <p:spPr bwMode="auto">
          <a:xfrm>
            <a:off x="2895601" y="4876800"/>
            <a:ext cx="458459"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FFFFFF"/>
                </a:solidFill>
                <a:latin typeface="Times New Roman" pitchFamily="18" charset="0"/>
              </a:rPr>
              <a:t>Data</a:t>
            </a:r>
            <a:endParaRPr lang="en-US" dirty="0">
              <a:effectLst>
                <a:outerShdw blurRad="38100" dist="38100" dir="2700000" algn="tl">
                  <a:srgbClr val="000000"/>
                </a:outerShdw>
              </a:effectLst>
            </a:endParaRPr>
          </a:p>
        </p:txBody>
      </p:sp>
      <p:grpSp>
        <p:nvGrpSpPr>
          <p:cNvPr id="24" name="Group 4082"/>
          <p:cNvGrpSpPr>
            <a:grpSpLocks/>
          </p:cNvGrpSpPr>
          <p:nvPr/>
        </p:nvGrpSpPr>
        <p:grpSpPr bwMode="auto">
          <a:xfrm>
            <a:off x="5194300" y="4110039"/>
            <a:ext cx="1576388" cy="1093787"/>
            <a:chOff x="3272" y="2589"/>
            <a:chExt cx="993" cy="689"/>
          </a:xfrm>
        </p:grpSpPr>
        <p:grpSp>
          <p:nvGrpSpPr>
            <p:cNvPr id="25" name="Group 3898"/>
            <p:cNvGrpSpPr>
              <a:grpSpLocks/>
            </p:cNvGrpSpPr>
            <p:nvPr/>
          </p:nvGrpSpPr>
          <p:grpSpPr bwMode="auto">
            <a:xfrm>
              <a:off x="3350" y="2984"/>
              <a:ext cx="894" cy="294"/>
              <a:chOff x="3350" y="2984"/>
              <a:chExt cx="894" cy="294"/>
            </a:xfrm>
          </p:grpSpPr>
          <p:sp>
            <p:nvSpPr>
              <p:cNvPr id="275058" name="Freeform 3698"/>
              <p:cNvSpPr>
                <a:spLocks/>
              </p:cNvSpPr>
              <p:nvPr/>
            </p:nvSpPr>
            <p:spPr bwMode="auto">
              <a:xfrm>
                <a:off x="3350" y="3063"/>
                <a:ext cx="93" cy="93"/>
              </a:xfrm>
              <a:custGeom>
                <a:avLst/>
                <a:gdLst/>
                <a:ahLst/>
                <a:cxnLst>
                  <a:cxn ang="0">
                    <a:pos x="0" y="0"/>
                  </a:cxn>
                  <a:cxn ang="0">
                    <a:pos x="13" y="12"/>
                  </a:cxn>
                  <a:cxn ang="0">
                    <a:pos x="93" y="93"/>
                  </a:cxn>
                  <a:cxn ang="0">
                    <a:pos x="81" y="81"/>
                  </a:cxn>
                  <a:cxn ang="0">
                    <a:pos x="0" y="0"/>
                  </a:cxn>
                </a:cxnLst>
                <a:rect l="0" t="0" r="r" b="b"/>
                <a:pathLst>
                  <a:path w="93" h="93">
                    <a:moveTo>
                      <a:pt x="0" y="0"/>
                    </a:moveTo>
                    <a:lnTo>
                      <a:pt x="13" y="12"/>
                    </a:lnTo>
                    <a:lnTo>
                      <a:pt x="93" y="93"/>
                    </a:lnTo>
                    <a:lnTo>
                      <a:pt x="81" y="81"/>
                    </a:lnTo>
                    <a:lnTo>
                      <a:pt x="0" y="0"/>
                    </a:lnTo>
                    <a:close/>
                  </a:path>
                </a:pathLst>
              </a:custGeom>
              <a:solidFill>
                <a:srgbClr val="51A3CB"/>
              </a:solidFill>
              <a:ln w="9525">
                <a:noFill/>
                <a:round/>
                <a:headEnd/>
                <a:tailEnd/>
              </a:ln>
            </p:spPr>
            <p:txBody>
              <a:bodyPr/>
              <a:lstStyle/>
              <a:p>
                <a:endParaRPr lang="en-US"/>
              </a:p>
            </p:txBody>
          </p:sp>
          <p:sp>
            <p:nvSpPr>
              <p:cNvPr id="275059" name="Line 3699"/>
              <p:cNvSpPr>
                <a:spLocks noChangeShapeType="1"/>
              </p:cNvSpPr>
              <p:nvPr/>
            </p:nvSpPr>
            <p:spPr bwMode="auto">
              <a:xfrm>
                <a:off x="3350" y="3063"/>
                <a:ext cx="81" cy="81"/>
              </a:xfrm>
              <a:prstGeom prst="line">
                <a:avLst/>
              </a:prstGeom>
              <a:noFill/>
              <a:ln w="1588">
                <a:solidFill>
                  <a:srgbClr val="51A3CB"/>
                </a:solidFill>
                <a:miter lim="800000"/>
                <a:headEnd/>
                <a:tailEnd/>
              </a:ln>
            </p:spPr>
            <p:txBody>
              <a:bodyPr/>
              <a:lstStyle/>
              <a:p>
                <a:endParaRPr lang="en-US"/>
              </a:p>
            </p:txBody>
          </p:sp>
          <p:sp>
            <p:nvSpPr>
              <p:cNvPr id="275060" name="Freeform 3700"/>
              <p:cNvSpPr>
                <a:spLocks/>
              </p:cNvSpPr>
              <p:nvPr/>
            </p:nvSpPr>
            <p:spPr bwMode="auto">
              <a:xfrm>
                <a:off x="3363" y="3075"/>
                <a:ext cx="94" cy="92"/>
              </a:xfrm>
              <a:custGeom>
                <a:avLst/>
                <a:gdLst/>
                <a:ahLst/>
                <a:cxnLst>
                  <a:cxn ang="0">
                    <a:pos x="0" y="0"/>
                  </a:cxn>
                  <a:cxn ang="0">
                    <a:pos x="13" y="12"/>
                  </a:cxn>
                  <a:cxn ang="0">
                    <a:pos x="94" y="92"/>
                  </a:cxn>
                  <a:cxn ang="0">
                    <a:pos x="80" y="81"/>
                  </a:cxn>
                  <a:cxn ang="0">
                    <a:pos x="0" y="0"/>
                  </a:cxn>
                </a:cxnLst>
                <a:rect l="0" t="0" r="r" b="b"/>
                <a:pathLst>
                  <a:path w="94" h="92">
                    <a:moveTo>
                      <a:pt x="0" y="0"/>
                    </a:moveTo>
                    <a:lnTo>
                      <a:pt x="13" y="12"/>
                    </a:lnTo>
                    <a:lnTo>
                      <a:pt x="94" y="92"/>
                    </a:lnTo>
                    <a:lnTo>
                      <a:pt x="80" y="81"/>
                    </a:lnTo>
                    <a:lnTo>
                      <a:pt x="0" y="0"/>
                    </a:lnTo>
                    <a:close/>
                  </a:path>
                </a:pathLst>
              </a:custGeom>
              <a:solidFill>
                <a:srgbClr val="50A0C8"/>
              </a:solidFill>
              <a:ln w="9525">
                <a:noFill/>
                <a:round/>
                <a:headEnd/>
                <a:tailEnd/>
              </a:ln>
            </p:spPr>
            <p:txBody>
              <a:bodyPr/>
              <a:lstStyle/>
              <a:p>
                <a:endParaRPr lang="en-US"/>
              </a:p>
            </p:txBody>
          </p:sp>
          <p:sp>
            <p:nvSpPr>
              <p:cNvPr id="275061" name="Line 3701"/>
              <p:cNvSpPr>
                <a:spLocks noChangeShapeType="1"/>
              </p:cNvSpPr>
              <p:nvPr/>
            </p:nvSpPr>
            <p:spPr bwMode="auto">
              <a:xfrm>
                <a:off x="3363" y="3075"/>
                <a:ext cx="80" cy="81"/>
              </a:xfrm>
              <a:prstGeom prst="line">
                <a:avLst/>
              </a:prstGeom>
              <a:noFill/>
              <a:ln w="1588">
                <a:solidFill>
                  <a:srgbClr val="50A0C8"/>
                </a:solidFill>
                <a:miter lim="800000"/>
                <a:headEnd/>
                <a:tailEnd/>
              </a:ln>
            </p:spPr>
            <p:txBody>
              <a:bodyPr/>
              <a:lstStyle/>
              <a:p>
                <a:endParaRPr lang="en-US"/>
              </a:p>
            </p:txBody>
          </p:sp>
          <p:sp>
            <p:nvSpPr>
              <p:cNvPr id="275062" name="Freeform 3702"/>
              <p:cNvSpPr>
                <a:spLocks/>
              </p:cNvSpPr>
              <p:nvPr/>
            </p:nvSpPr>
            <p:spPr bwMode="auto">
              <a:xfrm>
                <a:off x="3376" y="3087"/>
                <a:ext cx="95" cy="91"/>
              </a:xfrm>
              <a:custGeom>
                <a:avLst/>
                <a:gdLst/>
                <a:ahLst/>
                <a:cxnLst>
                  <a:cxn ang="0">
                    <a:pos x="0" y="0"/>
                  </a:cxn>
                  <a:cxn ang="0">
                    <a:pos x="15" y="11"/>
                  </a:cxn>
                  <a:cxn ang="0">
                    <a:pos x="95" y="91"/>
                  </a:cxn>
                  <a:cxn ang="0">
                    <a:pos x="81" y="80"/>
                  </a:cxn>
                  <a:cxn ang="0">
                    <a:pos x="0" y="0"/>
                  </a:cxn>
                </a:cxnLst>
                <a:rect l="0" t="0" r="r" b="b"/>
                <a:pathLst>
                  <a:path w="95" h="91">
                    <a:moveTo>
                      <a:pt x="0" y="0"/>
                    </a:moveTo>
                    <a:lnTo>
                      <a:pt x="15" y="11"/>
                    </a:lnTo>
                    <a:lnTo>
                      <a:pt x="95" y="91"/>
                    </a:lnTo>
                    <a:lnTo>
                      <a:pt x="81" y="80"/>
                    </a:lnTo>
                    <a:lnTo>
                      <a:pt x="0" y="0"/>
                    </a:lnTo>
                    <a:close/>
                  </a:path>
                </a:pathLst>
              </a:custGeom>
              <a:solidFill>
                <a:srgbClr val="4F9EC6"/>
              </a:solidFill>
              <a:ln w="9525">
                <a:noFill/>
                <a:round/>
                <a:headEnd/>
                <a:tailEnd/>
              </a:ln>
            </p:spPr>
            <p:txBody>
              <a:bodyPr/>
              <a:lstStyle/>
              <a:p>
                <a:endParaRPr lang="en-US"/>
              </a:p>
            </p:txBody>
          </p:sp>
          <p:sp>
            <p:nvSpPr>
              <p:cNvPr id="275063" name="Line 3703"/>
              <p:cNvSpPr>
                <a:spLocks noChangeShapeType="1"/>
              </p:cNvSpPr>
              <p:nvPr/>
            </p:nvSpPr>
            <p:spPr bwMode="auto">
              <a:xfrm>
                <a:off x="3376" y="3087"/>
                <a:ext cx="81" cy="80"/>
              </a:xfrm>
              <a:prstGeom prst="line">
                <a:avLst/>
              </a:prstGeom>
              <a:noFill/>
              <a:ln w="1588">
                <a:solidFill>
                  <a:srgbClr val="4F9EC6"/>
                </a:solidFill>
                <a:miter lim="800000"/>
                <a:headEnd/>
                <a:tailEnd/>
              </a:ln>
            </p:spPr>
            <p:txBody>
              <a:bodyPr/>
              <a:lstStyle/>
              <a:p>
                <a:endParaRPr lang="en-US"/>
              </a:p>
            </p:txBody>
          </p:sp>
          <p:sp>
            <p:nvSpPr>
              <p:cNvPr id="275064" name="Freeform 3704"/>
              <p:cNvSpPr>
                <a:spLocks/>
              </p:cNvSpPr>
              <p:nvPr/>
            </p:nvSpPr>
            <p:spPr bwMode="auto">
              <a:xfrm>
                <a:off x="3376" y="3087"/>
                <a:ext cx="88" cy="86"/>
              </a:xfrm>
              <a:custGeom>
                <a:avLst/>
                <a:gdLst/>
                <a:ahLst/>
                <a:cxnLst>
                  <a:cxn ang="0">
                    <a:pos x="0" y="0"/>
                  </a:cxn>
                  <a:cxn ang="0">
                    <a:pos x="7" y="5"/>
                  </a:cxn>
                  <a:cxn ang="0">
                    <a:pos x="88" y="86"/>
                  </a:cxn>
                  <a:cxn ang="0">
                    <a:pos x="81" y="80"/>
                  </a:cxn>
                  <a:cxn ang="0">
                    <a:pos x="0" y="0"/>
                  </a:cxn>
                </a:cxnLst>
                <a:rect l="0" t="0" r="r" b="b"/>
                <a:pathLst>
                  <a:path w="88" h="86">
                    <a:moveTo>
                      <a:pt x="0" y="0"/>
                    </a:moveTo>
                    <a:lnTo>
                      <a:pt x="7" y="5"/>
                    </a:lnTo>
                    <a:lnTo>
                      <a:pt x="88" y="86"/>
                    </a:lnTo>
                    <a:lnTo>
                      <a:pt x="81" y="80"/>
                    </a:lnTo>
                    <a:lnTo>
                      <a:pt x="0" y="0"/>
                    </a:lnTo>
                    <a:close/>
                  </a:path>
                </a:pathLst>
              </a:custGeom>
              <a:solidFill>
                <a:srgbClr val="4F9EC6"/>
              </a:solidFill>
              <a:ln w="9525">
                <a:noFill/>
                <a:round/>
                <a:headEnd/>
                <a:tailEnd/>
              </a:ln>
            </p:spPr>
            <p:txBody>
              <a:bodyPr/>
              <a:lstStyle/>
              <a:p>
                <a:endParaRPr lang="en-US"/>
              </a:p>
            </p:txBody>
          </p:sp>
          <p:sp>
            <p:nvSpPr>
              <p:cNvPr id="275065" name="Freeform 3705"/>
              <p:cNvSpPr>
                <a:spLocks/>
              </p:cNvSpPr>
              <p:nvPr/>
            </p:nvSpPr>
            <p:spPr bwMode="auto">
              <a:xfrm>
                <a:off x="3383" y="3092"/>
                <a:ext cx="88" cy="86"/>
              </a:xfrm>
              <a:custGeom>
                <a:avLst/>
                <a:gdLst/>
                <a:ahLst/>
                <a:cxnLst>
                  <a:cxn ang="0">
                    <a:pos x="0" y="0"/>
                  </a:cxn>
                  <a:cxn ang="0">
                    <a:pos x="8" y="6"/>
                  </a:cxn>
                  <a:cxn ang="0">
                    <a:pos x="88" y="86"/>
                  </a:cxn>
                  <a:cxn ang="0">
                    <a:pos x="81" y="81"/>
                  </a:cxn>
                  <a:cxn ang="0">
                    <a:pos x="0" y="0"/>
                  </a:cxn>
                </a:cxnLst>
                <a:rect l="0" t="0" r="r" b="b"/>
                <a:pathLst>
                  <a:path w="88" h="86">
                    <a:moveTo>
                      <a:pt x="0" y="0"/>
                    </a:moveTo>
                    <a:lnTo>
                      <a:pt x="8" y="6"/>
                    </a:lnTo>
                    <a:lnTo>
                      <a:pt x="88" y="86"/>
                    </a:lnTo>
                    <a:lnTo>
                      <a:pt x="81" y="81"/>
                    </a:lnTo>
                    <a:lnTo>
                      <a:pt x="0" y="0"/>
                    </a:lnTo>
                    <a:close/>
                  </a:path>
                </a:pathLst>
              </a:custGeom>
              <a:solidFill>
                <a:srgbClr val="4E9DC4"/>
              </a:solidFill>
              <a:ln w="9525">
                <a:noFill/>
                <a:round/>
                <a:headEnd/>
                <a:tailEnd/>
              </a:ln>
            </p:spPr>
            <p:txBody>
              <a:bodyPr/>
              <a:lstStyle/>
              <a:p>
                <a:endParaRPr lang="en-US"/>
              </a:p>
            </p:txBody>
          </p:sp>
          <p:sp>
            <p:nvSpPr>
              <p:cNvPr id="275066" name="Freeform 3706"/>
              <p:cNvSpPr>
                <a:spLocks/>
              </p:cNvSpPr>
              <p:nvPr/>
            </p:nvSpPr>
            <p:spPr bwMode="auto">
              <a:xfrm>
                <a:off x="3391" y="3098"/>
                <a:ext cx="95" cy="91"/>
              </a:xfrm>
              <a:custGeom>
                <a:avLst/>
                <a:gdLst/>
                <a:ahLst/>
                <a:cxnLst>
                  <a:cxn ang="0">
                    <a:pos x="0" y="0"/>
                  </a:cxn>
                  <a:cxn ang="0">
                    <a:pos x="15" y="10"/>
                  </a:cxn>
                  <a:cxn ang="0">
                    <a:pos x="95" y="91"/>
                  </a:cxn>
                  <a:cxn ang="0">
                    <a:pos x="80" y="80"/>
                  </a:cxn>
                  <a:cxn ang="0">
                    <a:pos x="0" y="0"/>
                  </a:cxn>
                </a:cxnLst>
                <a:rect l="0" t="0" r="r" b="b"/>
                <a:pathLst>
                  <a:path w="95" h="91">
                    <a:moveTo>
                      <a:pt x="0" y="0"/>
                    </a:moveTo>
                    <a:lnTo>
                      <a:pt x="15" y="10"/>
                    </a:lnTo>
                    <a:lnTo>
                      <a:pt x="95" y="91"/>
                    </a:lnTo>
                    <a:lnTo>
                      <a:pt x="80" y="80"/>
                    </a:lnTo>
                    <a:lnTo>
                      <a:pt x="0" y="0"/>
                    </a:lnTo>
                    <a:close/>
                  </a:path>
                </a:pathLst>
              </a:custGeom>
              <a:solidFill>
                <a:srgbClr val="4E9CC3"/>
              </a:solidFill>
              <a:ln w="9525">
                <a:noFill/>
                <a:round/>
                <a:headEnd/>
                <a:tailEnd/>
              </a:ln>
            </p:spPr>
            <p:txBody>
              <a:bodyPr/>
              <a:lstStyle/>
              <a:p>
                <a:endParaRPr lang="en-US"/>
              </a:p>
            </p:txBody>
          </p:sp>
          <p:sp>
            <p:nvSpPr>
              <p:cNvPr id="275067" name="Line 3707"/>
              <p:cNvSpPr>
                <a:spLocks noChangeShapeType="1"/>
              </p:cNvSpPr>
              <p:nvPr/>
            </p:nvSpPr>
            <p:spPr bwMode="auto">
              <a:xfrm>
                <a:off x="3391" y="3098"/>
                <a:ext cx="80" cy="80"/>
              </a:xfrm>
              <a:prstGeom prst="line">
                <a:avLst/>
              </a:prstGeom>
              <a:noFill/>
              <a:ln w="1588">
                <a:solidFill>
                  <a:srgbClr val="4E9CC3"/>
                </a:solidFill>
                <a:miter lim="800000"/>
                <a:headEnd/>
                <a:tailEnd/>
              </a:ln>
            </p:spPr>
            <p:txBody>
              <a:bodyPr/>
              <a:lstStyle/>
              <a:p>
                <a:endParaRPr lang="en-US"/>
              </a:p>
            </p:txBody>
          </p:sp>
          <p:sp>
            <p:nvSpPr>
              <p:cNvPr id="275068" name="Freeform 3708"/>
              <p:cNvSpPr>
                <a:spLocks/>
              </p:cNvSpPr>
              <p:nvPr/>
            </p:nvSpPr>
            <p:spPr bwMode="auto">
              <a:xfrm>
                <a:off x="3391" y="3098"/>
                <a:ext cx="88" cy="86"/>
              </a:xfrm>
              <a:custGeom>
                <a:avLst/>
                <a:gdLst/>
                <a:ahLst/>
                <a:cxnLst>
                  <a:cxn ang="0">
                    <a:pos x="0" y="0"/>
                  </a:cxn>
                  <a:cxn ang="0">
                    <a:pos x="7" y="5"/>
                  </a:cxn>
                  <a:cxn ang="0">
                    <a:pos x="88" y="86"/>
                  </a:cxn>
                  <a:cxn ang="0">
                    <a:pos x="80" y="80"/>
                  </a:cxn>
                  <a:cxn ang="0">
                    <a:pos x="0" y="0"/>
                  </a:cxn>
                </a:cxnLst>
                <a:rect l="0" t="0" r="r" b="b"/>
                <a:pathLst>
                  <a:path w="88" h="86">
                    <a:moveTo>
                      <a:pt x="0" y="0"/>
                    </a:moveTo>
                    <a:lnTo>
                      <a:pt x="7" y="5"/>
                    </a:lnTo>
                    <a:lnTo>
                      <a:pt x="88" y="86"/>
                    </a:lnTo>
                    <a:lnTo>
                      <a:pt x="80" y="80"/>
                    </a:lnTo>
                    <a:lnTo>
                      <a:pt x="0" y="0"/>
                    </a:lnTo>
                    <a:close/>
                  </a:path>
                </a:pathLst>
              </a:custGeom>
              <a:solidFill>
                <a:srgbClr val="4E9CC3"/>
              </a:solidFill>
              <a:ln w="9525">
                <a:noFill/>
                <a:round/>
                <a:headEnd/>
                <a:tailEnd/>
              </a:ln>
            </p:spPr>
            <p:txBody>
              <a:bodyPr/>
              <a:lstStyle/>
              <a:p>
                <a:endParaRPr lang="en-US"/>
              </a:p>
            </p:txBody>
          </p:sp>
          <p:sp>
            <p:nvSpPr>
              <p:cNvPr id="275069" name="Freeform 3709"/>
              <p:cNvSpPr>
                <a:spLocks/>
              </p:cNvSpPr>
              <p:nvPr/>
            </p:nvSpPr>
            <p:spPr bwMode="auto">
              <a:xfrm>
                <a:off x="3398" y="3103"/>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D9BC1"/>
              </a:solidFill>
              <a:ln w="9525">
                <a:noFill/>
                <a:round/>
                <a:headEnd/>
                <a:tailEnd/>
              </a:ln>
            </p:spPr>
            <p:txBody>
              <a:bodyPr/>
              <a:lstStyle/>
              <a:p>
                <a:endParaRPr lang="en-US"/>
              </a:p>
            </p:txBody>
          </p:sp>
          <p:sp>
            <p:nvSpPr>
              <p:cNvPr id="275070" name="Freeform 3710"/>
              <p:cNvSpPr>
                <a:spLocks/>
              </p:cNvSpPr>
              <p:nvPr/>
            </p:nvSpPr>
            <p:spPr bwMode="auto">
              <a:xfrm>
                <a:off x="3406" y="3108"/>
                <a:ext cx="96" cy="91"/>
              </a:xfrm>
              <a:custGeom>
                <a:avLst/>
                <a:gdLst/>
                <a:ahLst/>
                <a:cxnLst>
                  <a:cxn ang="0">
                    <a:pos x="0" y="0"/>
                  </a:cxn>
                  <a:cxn ang="0">
                    <a:pos x="16" y="10"/>
                  </a:cxn>
                  <a:cxn ang="0">
                    <a:pos x="96" y="91"/>
                  </a:cxn>
                  <a:cxn ang="0">
                    <a:pos x="80" y="81"/>
                  </a:cxn>
                  <a:cxn ang="0">
                    <a:pos x="0" y="0"/>
                  </a:cxn>
                </a:cxnLst>
                <a:rect l="0" t="0" r="r" b="b"/>
                <a:pathLst>
                  <a:path w="96" h="91">
                    <a:moveTo>
                      <a:pt x="0" y="0"/>
                    </a:moveTo>
                    <a:lnTo>
                      <a:pt x="16" y="10"/>
                    </a:lnTo>
                    <a:lnTo>
                      <a:pt x="96" y="91"/>
                    </a:lnTo>
                    <a:lnTo>
                      <a:pt x="80" y="81"/>
                    </a:lnTo>
                    <a:lnTo>
                      <a:pt x="0" y="0"/>
                    </a:lnTo>
                    <a:close/>
                  </a:path>
                </a:pathLst>
              </a:custGeom>
              <a:solidFill>
                <a:srgbClr val="4D9AC0"/>
              </a:solidFill>
              <a:ln w="9525">
                <a:noFill/>
                <a:round/>
                <a:headEnd/>
                <a:tailEnd/>
              </a:ln>
            </p:spPr>
            <p:txBody>
              <a:bodyPr/>
              <a:lstStyle/>
              <a:p>
                <a:endParaRPr lang="en-US"/>
              </a:p>
            </p:txBody>
          </p:sp>
          <p:sp>
            <p:nvSpPr>
              <p:cNvPr id="275071" name="Line 3711"/>
              <p:cNvSpPr>
                <a:spLocks noChangeShapeType="1"/>
              </p:cNvSpPr>
              <p:nvPr/>
            </p:nvSpPr>
            <p:spPr bwMode="auto">
              <a:xfrm>
                <a:off x="3406" y="3108"/>
                <a:ext cx="80" cy="81"/>
              </a:xfrm>
              <a:prstGeom prst="line">
                <a:avLst/>
              </a:prstGeom>
              <a:noFill/>
              <a:ln w="1588">
                <a:solidFill>
                  <a:srgbClr val="4D9AC0"/>
                </a:solidFill>
                <a:miter lim="800000"/>
                <a:headEnd/>
                <a:tailEnd/>
              </a:ln>
            </p:spPr>
            <p:txBody>
              <a:bodyPr/>
              <a:lstStyle/>
              <a:p>
                <a:endParaRPr lang="en-US"/>
              </a:p>
            </p:txBody>
          </p:sp>
          <p:sp>
            <p:nvSpPr>
              <p:cNvPr id="275072" name="Freeform 3712"/>
              <p:cNvSpPr>
                <a:spLocks/>
              </p:cNvSpPr>
              <p:nvPr/>
            </p:nvSpPr>
            <p:spPr bwMode="auto">
              <a:xfrm>
                <a:off x="3406" y="3108"/>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D9AC0"/>
              </a:solidFill>
              <a:ln w="9525">
                <a:noFill/>
                <a:round/>
                <a:headEnd/>
                <a:tailEnd/>
              </a:ln>
            </p:spPr>
            <p:txBody>
              <a:bodyPr/>
              <a:lstStyle/>
              <a:p>
                <a:endParaRPr lang="en-US"/>
              </a:p>
            </p:txBody>
          </p:sp>
          <p:sp>
            <p:nvSpPr>
              <p:cNvPr id="275073" name="Freeform 3713"/>
              <p:cNvSpPr>
                <a:spLocks/>
              </p:cNvSpPr>
              <p:nvPr/>
            </p:nvSpPr>
            <p:spPr bwMode="auto">
              <a:xfrm>
                <a:off x="3414" y="3113"/>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C99BF"/>
              </a:solidFill>
              <a:ln w="9525">
                <a:noFill/>
                <a:round/>
                <a:headEnd/>
                <a:tailEnd/>
              </a:ln>
            </p:spPr>
            <p:txBody>
              <a:bodyPr/>
              <a:lstStyle/>
              <a:p>
                <a:endParaRPr lang="en-US"/>
              </a:p>
            </p:txBody>
          </p:sp>
          <p:sp>
            <p:nvSpPr>
              <p:cNvPr id="275074" name="Freeform 3714"/>
              <p:cNvSpPr>
                <a:spLocks/>
              </p:cNvSpPr>
              <p:nvPr/>
            </p:nvSpPr>
            <p:spPr bwMode="auto">
              <a:xfrm>
                <a:off x="3422" y="3118"/>
                <a:ext cx="97" cy="90"/>
              </a:xfrm>
              <a:custGeom>
                <a:avLst/>
                <a:gdLst/>
                <a:ahLst/>
                <a:cxnLst>
                  <a:cxn ang="0">
                    <a:pos x="0" y="0"/>
                  </a:cxn>
                  <a:cxn ang="0">
                    <a:pos x="16" y="10"/>
                  </a:cxn>
                  <a:cxn ang="0">
                    <a:pos x="97" y="90"/>
                  </a:cxn>
                  <a:cxn ang="0">
                    <a:pos x="80" y="81"/>
                  </a:cxn>
                  <a:cxn ang="0">
                    <a:pos x="0" y="0"/>
                  </a:cxn>
                </a:cxnLst>
                <a:rect l="0" t="0" r="r" b="b"/>
                <a:pathLst>
                  <a:path w="97" h="90">
                    <a:moveTo>
                      <a:pt x="0" y="0"/>
                    </a:moveTo>
                    <a:lnTo>
                      <a:pt x="16" y="10"/>
                    </a:lnTo>
                    <a:lnTo>
                      <a:pt x="97" y="90"/>
                    </a:lnTo>
                    <a:lnTo>
                      <a:pt x="80" y="81"/>
                    </a:lnTo>
                    <a:lnTo>
                      <a:pt x="0" y="0"/>
                    </a:lnTo>
                    <a:close/>
                  </a:path>
                </a:pathLst>
              </a:custGeom>
              <a:solidFill>
                <a:srgbClr val="4C98BE"/>
              </a:solidFill>
              <a:ln w="9525">
                <a:noFill/>
                <a:round/>
                <a:headEnd/>
                <a:tailEnd/>
              </a:ln>
            </p:spPr>
            <p:txBody>
              <a:bodyPr/>
              <a:lstStyle/>
              <a:p>
                <a:endParaRPr lang="en-US"/>
              </a:p>
            </p:txBody>
          </p:sp>
          <p:sp>
            <p:nvSpPr>
              <p:cNvPr id="275075" name="Line 3715"/>
              <p:cNvSpPr>
                <a:spLocks noChangeShapeType="1"/>
              </p:cNvSpPr>
              <p:nvPr/>
            </p:nvSpPr>
            <p:spPr bwMode="auto">
              <a:xfrm>
                <a:off x="3422" y="3118"/>
                <a:ext cx="80" cy="81"/>
              </a:xfrm>
              <a:prstGeom prst="line">
                <a:avLst/>
              </a:prstGeom>
              <a:noFill/>
              <a:ln w="1588">
                <a:solidFill>
                  <a:srgbClr val="4C98BE"/>
                </a:solidFill>
                <a:miter lim="800000"/>
                <a:headEnd/>
                <a:tailEnd/>
              </a:ln>
            </p:spPr>
            <p:txBody>
              <a:bodyPr/>
              <a:lstStyle/>
              <a:p>
                <a:endParaRPr lang="en-US"/>
              </a:p>
            </p:txBody>
          </p:sp>
          <p:sp>
            <p:nvSpPr>
              <p:cNvPr id="275076" name="Freeform 3716"/>
              <p:cNvSpPr>
                <a:spLocks/>
              </p:cNvSpPr>
              <p:nvPr/>
            </p:nvSpPr>
            <p:spPr bwMode="auto">
              <a:xfrm>
                <a:off x="3422" y="3118"/>
                <a:ext cx="86" cy="84"/>
              </a:xfrm>
              <a:custGeom>
                <a:avLst/>
                <a:gdLst/>
                <a:ahLst/>
                <a:cxnLst>
                  <a:cxn ang="0">
                    <a:pos x="0" y="0"/>
                  </a:cxn>
                  <a:cxn ang="0">
                    <a:pos x="5" y="4"/>
                  </a:cxn>
                  <a:cxn ang="0">
                    <a:pos x="86" y="84"/>
                  </a:cxn>
                  <a:cxn ang="0">
                    <a:pos x="80" y="81"/>
                  </a:cxn>
                  <a:cxn ang="0">
                    <a:pos x="0" y="0"/>
                  </a:cxn>
                </a:cxnLst>
                <a:rect l="0" t="0" r="r" b="b"/>
                <a:pathLst>
                  <a:path w="86" h="84">
                    <a:moveTo>
                      <a:pt x="0" y="0"/>
                    </a:moveTo>
                    <a:lnTo>
                      <a:pt x="5" y="4"/>
                    </a:lnTo>
                    <a:lnTo>
                      <a:pt x="86" y="84"/>
                    </a:lnTo>
                    <a:lnTo>
                      <a:pt x="80" y="81"/>
                    </a:lnTo>
                    <a:lnTo>
                      <a:pt x="0" y="0"/>
                    </a:lnTo>
                    <a:close/>
                  </a:path>
                </a:pathLst>
              </a:custGeom>
              <a:solidFill>
                <a:srgbClr val="4C98BE"/>
              </a:solidFill>
              <a:ln w="9525">
                <a:noFill/>
                <a:round/>
                <a:headEnd/>
                <a:tailEnd/>
              </a:ln>
            </p:spPr>
            <p:txBody>
              <a:bodyPr/>
              <a:lstStyle/>
              <a:p>
                <a:endParaRPr lang="en-US"/>
              </a:p>
            </p:txBody>
          </p:sp>
          <p:sp>
            <p:nvSpPr>
              <p:cNvPr id="275077" name="Freeform 3717"/>
              <p:cNvSpPr>
                <a:spLocks/>
              </p:cNvSpPr>
              <p:nvPr/>
            </p:nvSpPr>
            <p:spPr bwMode="auto">
              <a:xfrm>
                <a:off x="3427" y="3122"/>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B97BD"/>
              </a:solidFill>
              <a:ln w="9525">
                <a:noFill/>
                <a:round/>
                <a:headEnd/>
                <a:tailEnd/>
              </a:ln>
            </p:spPr>
            <p:txBody>
              <a:bodyPr/>
              <a:lstStyle/>
              <a:p>
                <a:endParaRPr lang="en-US"/>
              </a:p>
            </p:txBody>
          </p:sp>
          <p:sp>
            <p:nvSpPr>
              <p:cNvPr id="275078" name="Freeform 3718"/>
              <p:cNvSpPr>
                <a:spLocks/>
              </p:cNvSpPr>
              <p:nvPr/>
            </p:nvSpPr>
            <p:spPr bwMode="auto">
              <a:xfrm>
                <a:off x="3433" y="3125"/>
                <a:ext cx="86" cy="83"/>
              </a:xfrm>
              <a:custGeom>
                <a:avLst/>
                <a:gdLst/>
                <a:ahLst/>
                <a:cxnLst>
                  <a:cxn ang="0">
                    <a:pos x="0" y="0"/>
                  </a:cxn>
                  <a:cxn ang="0">
                    <a:pos x="5" y="3"/>
                  </a:cxn>
                  <a:cxn ang="0">
                    <a:pos x="86" y="83"/>
                  </a:cxn>
                  <a:cxn ang="0">
                    <a:pos x="80" y="80"/>
                  </a:cxn>
                  <a:cxn ang="0">
                    <a:pos x="0" y="0"/>
                  </a:cxn>
                </a:cxnLst>
                <a:rect l="0" t="0" r="r" b="b"/>
                <a:pathLst>
                  <a:path w="86" h="83">
                    <a:moveTo>
                      <a:pt x="0" y="0"/>
                    </a:moveTo>
                    <a:lnTo>
                      <a:pt x="5" y="3"/>
                    </a:lnTo>
                    <a:lnTo>
                      <a:pt x="86" y="83"/>
                    </a:lnTo>
                    <a:lnTo>
                      <a:pt x="80" y="80"/>
                    </a:lnTo>
                    <a:lnTo>
                      <a:pt x="0" y="0"/>
                    </a:lnTo>
                    <a:close/>
                  </a:path>
                </a:pathLst>
              </a:custGeom>
              <a:solidFill>
                <a:srgbClr val="4A96BC"/>
              </a:solidFill>
              <a:ln w="9525">
                <a:noFill/>
                <a:round/>
                <a:headEnd/>
                <a:tailEnd/>
              </a:ln>
            </p:spPr>
            <p:txBody>
              <a:bodyPr/>
              <a:lstStyle/>
              <a:p>
                <a:endParaRPr lang="en-US"/>
              </a:p>
            </p:txBody>
          </p:sp>
          <p:sp>
            <p:nvSpPr>
              <p:cNvPr id="275079" name="Freeform 3719"/>
              <p:cNvSpPr>
                <a:spLocks/>
              </p:cNvSpPr>
              <p:nvPr/>
            </p:nvSpPr>
            <p:spPr bwMode="auto">
              <a:xfrm>
                <a:off x="3438" y="3128"/>
                <a:ext cx="98" cy="90"/>
              </a:xfrm>
              <a:custGeom>
                <a:avLst/>
                <a:gdLst/>
                <a:ahLst/>
                <a:cxnLst>
                  <a:cxn ang="0">
                    <a:pos x="0" y="0"/>
                  </a:cxn>
                  <a:cxn ang="0">
                    <a:pos x="17" y="9"/>
                  </a:cxn>
                  <a:cxn ang="0">
                    <a:pos x="98" y="90"/>
                  </a:cxn>
                  <a:cxn ang="0">
                    <a:pos x="81" y="80"/>
                  </a:cxn>
                  <a:cxn ang="0">
                    <a:pos x="0" y="0"/>
                  </a:cxn>
                </a:cxnLst>
                <a:rect l="0" t="0" r="r" b="b"/>
                <a:pathLst>
                  <a:path w="98" h="90">
                    <a:moveTo>
                      <a:pt x="0" y="0"/>
                    </a:moveTo>
                    <a:lnTo>
                      <a:pt x="17" y="9"/>
                    </a:lnTo>
                    <a:lnTo>
                      <a:pt x="98" y="90"/>
                    </a:lnTo>
                    <a:lnTo>
                      <a:pt x="81" y="80"/>
                    </a:lnTo>
                    <a:lnTo>
                      <a:pt x="0" y="0"/>
                    </a:lnTo>
                    <a:close/>
                  </a:path>
                </a:pathLst>
              </a:custGeom>
              <a:solidFill>
                <a:srgbClr val="4A95BB"/>
              </a:solidFill>
              <a:ln w="9525">
                <a:noFill/>
                <a:round/>
                <a:headEnd/>
                <a:tailEnd/>
              </a:ln>
            </p:spPr>
            <p:txBody>
              <a:bodyPr/>
              <a:lstStyle/>
              <a:p>
                <a:endParaRPr lang="en-US"/>
              </a:p>
            </p:txBody>
          </p:sp>
          <p:sp>
            <p:nvSpPr>
              <p:cNvPr id="275080" name="Line 3720"/>
              <p:cNvSpPr>
                <a:spLocks noChangeShapeType="1"/>
              </p:cNvSpPr>
              <p:nvPr/>
            </p:nvSpPr>
            <p:spPr bwMode="auto">
              <a:xfrm>
                <a:off x="3438" y="3128"/>
                <a:ext cx="81" cy="80"/>
              </a:xfrm>
              <a:prstGeom prst="line">
                <a:avLst/>
              </a:prstGeom>
              <a:noFill/>
              <a:ln w="1588">
                <a:solidFill>
                  <a:srgbClr val="4A95BB"/>
                </a:solidFill>
                <a:miter lim="800000"/>
                <a:headEnd/>
                <a:tailEnd/>
              </a:ln>
            </p:spPr>
            <p:txBody>
              <a:bodyPr/>
              <a:lstStyle/>
              <a:p>
                <a:endParaRPr lang="en-US"/>
              </a:p>
            </p:txBody>
          </p:sp>
          <p:sp>
            <p:nvSpPr>
              <p:cNvPr id="275081" name="Freeform 3721"/>
              <p:cNvSpPr>
                <a:spLocks/>
              </p:cNvSpPr>
              <p:nvPr/>
            </p:nvSpPr>
            <p:spPr bwMode="auto">
              <a:xfrm>
                <a:off x="3438" y="3128"/>
                <a:ext cx="86" cy="84"/>
              </a:xfrm>
              <a:custGeom>
                <a:avLst/>
                <a:gdLst/>
                <a:ahLst/>
                <a:cxnLst>
                  <a:cxn ang="0">
                    <a:pos x="0" y="0"/>
                  </a:cxn>
                  <a:cxn ang="0">
                    <a:pos x="6" y="3"/>
                  </a:cxn>
                  <a:cxn ang="0">
                    <a:pos x="86" y="84"/>
                  </a:cxn>
                  <a:cxn ang="0">
                    <a:pos x="81" y="80"/>
                  </a:cxn>
                  <a:cxn ang="0">
                    <a:pos x="0" y="0"/>
                  </a:cxn>
                </a:cxnLst>
                <a:rect l="0" t="0" r="r" b="b"/>
                <a:pathLst>
                  <a:path w="86" h="84">
                    <a:moveTo>
                      <a:pt x="0" y="0"/>
                    </a:moveTo>
                    <a:lnTo>
                      <a:pt x="6" y="3"/>
                    </a:lnTo>
                    <a:lnTo>
                      <a:pt x="86" y="84"/>
                    </a:lnTo>
                    <a:lnTo>
                      <a:pt x="81" y="80"/>
                    </a:lnTo>
                    <a:lnTo>
                      <a:pt x="0" y="0"/>
                    </a:lnTo>
                    <a:close/>
                  </a:path>
                </a:pathLst>
              </a:custGeom>
              <a:solidFill>
                <a:srgbClr val="4A95BB"/>
              </a:solidFill>
              <a:ln w="9525">
                <a:noFill/>
                <a:round/>
                <a:headEnd/>
                <a:tailEnd/>
              </a:ln>
            </p:spPr>
            <p:txBody>
              <a:bodyPr/>
              <a:lstStyle/>
              <a:p>
                <a:endParaRPr lang="en-US"/>
              </a:p>
            </p:txBody>
          </p:sp>
          <p:sp>
            <p:nvSpPr>
              <p:cNvPr id="275082" name="Freeform 3722"/>
              <p:cNvSpPr>
                <a:spLocks/>
              </p:cNvSpPr>
              <p:nvPr/>
            </p:nvSpPr>
            <p:spPr bwMode="auto">
              <a:xfrm>
                <a:off x="3444" y="3131"/>
                <a:ext cx="86" cy="84"/>
              </a:xfrm>
              <a:custGeom>
                <a:avLst/>
                <a:gdLst/>
                <a:ahLst/>
                <a:cxnLst>
                  <a:cxn ang="0">
                    <a:pos x="0" y="0"/>
                  </a:cxn>
                  <a:cxn ang="0">
                    <a:pos x="6" y="3"/>
                  </a:cxn>
                  <a:cxn ang="0">
                    <a:pos x="86" y="84"/>
                  </a:cxn>
                  <a:cxn ang="0">
                    <a:pos x="80" y="81"/>
                  </a:cxn>
                  <a:cxn ang="0">
                    <a:pos x="0" y="0"/>
                  </a:cxn>
                </a:cxnLst>
                <a:rect l="0" t="0" r="r" b="b"/>
                <a:pathLst>
                  <a:path w="86" h="84">
                    <a:moveTo>
                      <a:pt x="0" y="0"/>
                    </a:moveTo>
                    <a:lnTo>
                      <a:pt x="6" y="3"/>
                    </a:lnTo>
                    <a:lnTo>
                      <a:pt x="86" y="84"/>
                    </a:lnTo>
                    <a:lnTo>
                      <a:pt x="80" y="81"/>
                    </a:lnTo>
                    <a:lnTo>
                      <a:pt x="0" y="0"/>
                    </a:lnTo>
                    <a:close/>
                  </a:path>
                </a:pathLst>
              </a:custGeom>
              <a:solidFill>
                <a:srgbClr val="4994BA"/>
              </a:solidFill>
              <a:ln w="9525">
                <a:noFill/>
                <a:round/>
                <a:headEnd/>
                <a:tailEnd/>
              </a:ln>
            </p:spPr>
            <p:txBody>
              <a:bodyPr/>
              <a:lstStyle/>
              <a:p>
                <a:endParaRPr lang="en-US"/>
              </a:p>
            </p:txBody>
          </p:sp>
          <p:sp>
            <p:nvSpPr>
              <p:cNvPr id="275083" name="Freeform 3723"/>
              <p:cNvSpPr>
                <a:spLocks/>
              </p:cNvSpPr>
              <p:nvPr/>
            </p:nvSpPr>
            <p:spPr bwMode="auto">
              <a:xfrm>
                <a:off x="3450" y="3134"/>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3B9"/>
              </a:solidFill>
              <a:ln w="9525">
                <a:noFill/>
                <a:round/>
                <a:headEnd/>
                <a:tailEnd/>
              </a:ln>
            </p:spPr>
            <p:txBody>
              <a:bodyPr/>
              <a:lstStyle/>
              <a:p>
                <a:endParaRPr lang="en-US"/>
              </a:p>
            </p:txBody>
          </p:sp>
          <p:sp>
            <p:nvSpPr>
              <p:cNvPr id="275084" name="Freeform 3724"/>
              <p:cNvSpPr>
                <a:spLocks/>
              </p:cNvSpPr>
              <p:nvPr/>
            </p:nvSpPr>
            <p:spPr bwMode="auto">
              <a:xfrm>
                <a:off x="3455" y="3137"/>
                <a:ext cx="99" cy="89"/>
              </a:xfrm>
              <a:custGeom>
                <a:avLst/>
                <a:gdLst/>
                <a:ahLst/>
                <a:cxnLst>
                  <a:cxn ang="0">
                    <a:pos x="0" y="0"/>
                  </a:cxn>
                  <a:cxn ang="0">
                    <a:pos x="18" y="8"/>
                  </a:cxn>
                  <a:cxn ang="0">
                    <a:pos x="99" y="89"/>
                  </a:cxn>
                  <a:cxn ang="0">
                    <a:pos x="81" y="81"/>
                  </a:cxn>
                  <a:cxn ang="0">
                    <a:pos x="0" y="0"/>
                  </a:cxn>
                </a:cxnLst>
                <a:rect l="0" t="0" r="r" b="b"/>
                <a:pathLst>
                  <a:path w="99" h="89">
                    <a:moveTo>
                      <a:pt x="0" y="0"/>
                    </a:moveTo>
                    <a:lnTo>
                      <a:pt x="18" y="8"/>
                    </a:lnTo>
                    <a:lnTo>
                      <a:pt x="99" y="89"/>
                    </a:lnTo>
                    <a:lnTo>
                      <a:pt x="81" y="81"/>
                    </a:lnTo>
                    <a:lnTo>
                      <a:pt x="0" y="0"/>
                    </a:lnTo>
                    <a:close/>
                  </a:path>
                </a:pathLst>
              </a:custGeom>
              <a:solidFill>
                <a:srgbClr val="4993B8"/>
              </a:solidFill>
              <a:ln w="9525">
                <a:noFill/>
                <a:round/>
                <a:headEnd/>
                <a:tailEnd/>
              </a:ln>
            </p:spPr>
            <p:txBody>
              <a:bodyPr/>
              <a:lstStyle/>
              <a:p>
                <a:endParaRPr lang="en-US"/>
              </a:p>
            </p:txBody>
          </p:sp>
          <p:sp>
            <p:nvSpPr>
              <p:cNvPr id="275085" name="Line 3725"/>
              <p:cNvSpPr>
                <a:spLocks noChangeShapeType="1"/>
              </p:cNvSpPr>
              <p:nvPr/>
            </p:nvSpPr>
            <p:spPr bwMode="auto">
              <a:xfrm>
                <a:off x="3455" y="3137"/>
                <a:ext cx="81" cy="81"/>
              </a:xfrm>
              <a:prstGeom prst="line">
                <a:avLst/>
              </a:prstGeom>
              <a:noFill/>
              <a:ln w="1588">
                <a:solidFill>
                  <a:srgbClr val="4993B8"/>
                </a:solidFill>
                <a:miter lim="800000"/>
                <a:headEnd/>
                <a:tailEnd/>
              </a:ln>
            </p:spPr>
            <p:txBody>
              <a:bodyPr/>
              <a:lstStyle/>
              <a:p>
                <a:endParaRPr lang="en-US"/>
              </a:p>
            </p:txBody>
          </p:sp>
          <p:sp>
            <p:nvSpPr>
              <p:cNvPr id="275086" name="Freeform 3726"/>
              <p:cNvSpPr>
                <a:spLocks/>
              </p:cNvSpPr>
              <p:nvPr/>
            </p:nvSpPr>
            <p:spPr bwMode="auto">
              <a:xfrm>
                <a:off x="3455" y="3137"/>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5087" name="Freeform 3727"/>
              <p:cNvSpPr>
                <a:spLocks/>
              </p:cNvSpPr>
              <p:nvPr/>
            </p:nvSpPr>
            <p:spPr bwMode="auto">
              <a:xfrm>
                <a:off x="3464" y="3141"/>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892B7"/>
              </a:solidFill>
              <a:ln w="9525">
                <a:noFill/>
                <a:round/>
                <a:headEnd/>
                <a:tailEnd/>
              </a:ln>
            </p:spPr>
            <p:txBody>
              <a:bodyPr/>
              <a:lstStyle/>
              <a:p>
                <a:endParaRPr lang="en-US"/>
              </a:p>
            </p:txBody>
          </p:sp>
          <p:sp>
            <p:nvSpPr>
              <p:cNvPr id="275088" name="Freeform 3728"/>
              <p:cNvSpPr>
                <a:spLocks/>
              </p:cNvSpPr>
              <p:nvPr/>
            </p:nvSpPr>
            <p:spPr bwMode="auto">
              <a:xfrm>
                <a:off x="3473" y="3145"/>
                <a:ext cx="99" cy="89"/>
              </a:xfrm>
              <a:custGeom>
                <a:avLst/>
                <a:gdLst/>
                <a:ahLst/>
                <a:cxnLst>
                  <a:cxn ang="0">
                    <a:pos x="0" y="0"/>
                  </a:cxn>
                  <a:cxn ang="0">
                    <a:pos x="19" y="8"/>
                  </a:cxn>
                  <a:cxn ang="0">
                    <a:pos x="99" y="89"/>
                  </a:cxn>
                  <a:cxn ang="0">
                    <a:pos x="81" y="81"/>
                  </a:cxn>
                  <a:cxn ang="0">
                    <a:pos x="0" y="0"/>
                  </a:cxn>
                </a:cxnLst>
                <a:rect l="0" t="0" r="r" b="b"/>
                <a:pathLst>
                  <a:path w="99" h="89">
                    <a:moveTo>
                      <a:pt x="0" y="0"/>
                    </a:moveTo>
                    <a:lnTo>
                      <a:pt x="19" y="8"/>
                    </a:lnTo>
                    <a:lnTo>
                      <a:pt x="99" y="89"/>
                    </a:lnTo>
                    <a:lnTo>
                      <a:pt x="81" y="81"/>
                    </a:lnTo>
                    <a:lnTo>
                      <a:pt x="0" y="0"/>
                    </a:lnTo>
                    <a:close/>
                  </a:path>
                </a:pathLst>
              </a:custGeom>
              <a:solidFill>
                <a:srgbClr val="4891B6"/>
              </a:solidFill>
              <a:ln w="9525">
                <a:noFill/>
                <a:round/>
                <a:headEnd/>
                <a:tailEnd/>
              </a:ln>
            </p:spPr>
            <p:txBody>
              <a:bodyPr/>
              <a:lstStyle/>
              <a:p>
                <a:endParaRPr lang="en-US"/>
              </a:p>
            </p:txBody>
          </p:sp>
          <p:sp>
            <p:nvSpPr>
              <p:cNvPr id="275089" name="Line 3729"/>
              <p:cNvSpPr>
                <a:spLocks noChangeShapeType="1"/>
              </p:cNvSpPr>
              <p:nvPr/>
            </p:nvSpPr>
            <p:spPr bwMode="auto">
              <a:xfrm>
                <a:off x="3473" y="3145"/>
                <a:ext cx="81" cy="81"/>
              </a:xfrm>
              <a:prstGeom prst="line">
                <a:avLst/>
              </a:prstGeom>
              <a:noFill/>
              <a:ln w="1588">
                <a:solidFill>
                  <a:srgbClr val="4891B6"/>
                </a:solidFill>
                <a:miter lim="800000"/>
                <a:headEnd/>
                <a:tailEnd/>
              </a:ln>
            </p:spPr>
            <p:txBody>
              <a:bodyPr/>
              <a:lstStyle/>
              <a:p>
                <a:endParaRPr lang="en-US"/>
              </a:p>
            </p:txBody>
          </p:sp>
          <p:sp>
            <p:nvSpPr>
              <p:cNvPr id="275090" name="Freeform 3730"/>
              <p:cNvSpPr>
                <a:spLocks/>
              </p:cNvSpPr>
              <p:nvPr/>
            </p:nvSpPr>
            <p:spPr bwMode="auto">
              <a:xfrm>
                <a:off x="3473" y="3145"/>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891B6"/>
              </a:solidFill>
              <a:ln w="9525">
                <a:noFill/>
                <a:round/>
                <a:headEnd/>
                <a:tailEnd/>
              </a:ln>
            </p:spPr>
            <p:txBody>
              <a:bodyPr/>
              <a:lstStyle/>
              <a:p>
                <a:endParaRPr lang="en-US"/>
              </a:p>
            </p:txBody>
          </p:sp>
          <p:sp>
            <p:nvSpPr>
              <p:cNvPr id="275091" name="Freeform 3731"/>
              <p:cNvSpPr>
                <a:spLocks/>
              </p:cNvSpPr>
              <p:nvPr/>
            </p:nvSpPr>
            <p:spPr bwMode="auto">
              <a:xfrm>
                <a:off x="3479" y="3148"/>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90B5"/>
              </a:solidFill>
              <a:ln w="9525">
                <a:noFill/>
                <a:round/>
                <a:headEnd/>
                <a:tailEnd/>
              </a:ln>
            </p:spPr>
            <p:txBody>
              <a:bodyPr/>
              <a:lstStyle/>
              <a:p>
                <a:endParaRPr lang="en-US"/>
              </a:p>
            </p:txBody>
          </p:sp>
          <p:sp>
            <p:nvSpPr>
              <p:cNvPr id="275092" name="Freeform 3732"/>
              <p:cNvSpPr>
                <a:spLocks/>
              </p:cNvSpPr>
              <p:nvPr/>
            </p:nvSpPr>
            <p:spPr bwMode="auto">
              <a:xfrm>
                <a:off x="3485" y="3151"/>
                <a:ext cx="87" cy="83"/>
              </a:xfrm>
              <a:custGeom>
                <a:avLst/>
                <a:gdLst/>
                <a:ahLst/>
                <a:cxnLst>
                  <a:cxn ang="0">
                    <a:pos x="0" y="0"/>
                  </a:cxn>
                  <a:cxn ang="0">
                    <a:pos x="7" y="2"/>
                  </a:cxn>
                  <a:cxn ang="0">
                    <a:pos x="87" y="83"/>
                  </a:cxn>
                  <a:cxn ang="0">
                    <a:pos x="81" y="80"/>
                  </a:cxn>
                  <a:cxn ang="0">
                    <a:pos x="0" y="0"/>
                  </a:cxn>
                </a:cxnLst>
                <a:rect l="0" t="0" r="r" b="b"/>
                <a:pathLst>
                  <a:path w="87" h="83">
                    <a:moveTo>
                      <a:pt x="0" y="0"/>
                    </a:moveTo>
                    <a:lnTo>
                      <a:pt x="7" y="2"/>
                    </a:lnTo>
                    <a:lnTo>
                      <a:pt x="87" y="83"/>
                    </a:lnTo>
                    <a:lnTo>
                      <a:pt x="81" y="80"/>
                    </a:lnTo>
                    <a:lnTo>
                      <a:pt x="0" y="0"/>
                    </a:lnTo>
                    <a:close/>
                  </a:path>
                </a:pathLst>
              </a:custGeom>
              <a:solidFill>
                <a:srgbClr val="478FB4"/>
              </a:solidFill>
              <a:ln w="9525">
                <a:noFill/>
                <a:round/>
                <a:headEnd/>
                <a:tailEnd/>
              </a:ln>
            </p:spPr>
            <p:txBody>
              <a:bodyPr/>
              <a:lstStyle/>
              <a:p>
                <a:endParaRPr lang="en-US"/>
              </a:p>
            </p:txBody>
          </p:sp>
          <p:sp>
            <p:nvSpPr>
              <p:cNvPr id="275093" name="Freeform 3733"/>
              <p:cNvSpPr>
                <a:spLocks/>
              </p:cNvSpPr>
              <p:nvPr/>
            </p:nvSpPr>
            <p:spPr bwMode="auto">
              <a:xfrm>
                <a:off x="3492" y="3153"/>
                <a:ext cx="100" cy="88"/>
              </a:xfrm>
              <a:custGeom>
                <a:avLst/>
                <a:gdLst/>
                <a:ahLst/>
                <a:cxnLst>
                  <a:cxn ang="0">
                    <a:pos x="0" y="0"/>
                  </a:cxn>
                  <a:cxn ang="0">
                    <a:pos x="19" y="8"/>
                  </a:cxn>
                  <a:cxn ang="0">
                    <a:pos x="100" y="88"/>
                  </a:cxn>
                  <a:cxn ang="0">
                    <a:pos x="80" y="81"/>
                  </a:cxn>
                  <a:cxn ang="0">
                    <a:pos x="0" y="0"/>
                  </a:cxn>
                </a:cxnLst>
                <a:rect l="0" t="0" r="r" b="b"/>
                <a:pathLst>
                  <a:path w="100" h="88">
                    <a:moveTo>
                      <a:pt x="0" y="0"/>
                    </a:moveTo>
                    <a:lnTo>
                      <a:pt x="19" y="8"/>
                    </a:lnTo>
                    <a:lnTo>
                      <a:pt x="100" y="88"/>
                    </a:lnTo>
                    <a:lnTo>
                      <a:pt x="80" y="81"/>
                    </a:lnTo>
                    <a:lnTo>
                      <a:pt x="0" y="0"/>
                    </a:lnTo>
                    <a:close/>
                  </a:path>
                </a:pathLst>
              </a:custGeom>
              <a:solidFill>
                <a:srgbClr val="478FB3"/>
              </a:solidFill>
              <a:ln w="9525">
                <a:noFill/>
                <a:round/>
                <a:headEnd/>
                <a:tailEnd/>
              </a:ln>
            </p:spPr>
            <p:txBody>
              <a:bodyPr/>
              <a:lstStyle/>
              <a:p>
                <a:endParaRPr lang="en-US"/>
              </a:p>
            </p:txBody>
          </p:sp>
          <p:sp>
            <p:nvSpPr>
              <p:cNvPr id="275094" name="Line 3734"/>
              <p:cNvSpPr>
                <a:spLocks noChangeShapeType="1"/>
              </p:cNvSpPr>
              <p:nvPr/>
            </p:nvSpPr>
            <p:spPr bwMode="auto">
              <a:xfrm>
                <a:off x="3492" y="3153"/>
                <a:ext cx="80" cy="81"/>
              </a:xfrm>
              <a:prstGeom prst="line">
                <a:avLst/>
              </a:prstGeom>
              <a:noFill/>
              <a:ln w="1588">
                <a:solidFill>
                  <a:srgbClr val="478FB3"/>
                </a:solidFill>
                <a:miter lim="800000"/>
                <a:headEnd/>
                <a:tailEnd/>
              </a:ln>
            </p:spPr>
            <p:txBody>
              <a:bodyPr/>
              <a:lstStyle/>
              <a:p>
                <a:endParaRPr lang="en-US"/>
              </a:p>
            </p:txBody>
          </p:sp>
          <p:sp>
            <p:nvSpPr>
              <p:cNvPr id="275095" name="Freeform 3735"/>
              <p:cNvSpPr>
                <a:spLocks/>
              </p:cNvSpPr>
              <p:nvPr/>
            </p:nvSpPr>
            <p:spPr bwMode="auto">
              <a:xfrm>
                <a:off x="3492" y="3153"/>
                <a:ext cx="90" cy="85"/>
              </a:xfrm>
              <a:custGeom>
                <a:avLst/>
                <a:gdLst/>
                <a:ahLst/>
                <a:cxnLst>
                  <a:cxn ang="0">
                    <a:pos x="0" y="0"/>
                  </a:cxn>
                  <a:cxn ang="0">
                    <a:pos x="9" y="4"/>
                  </a:cxn>
                  <a:cxn ang="0">
                    <a:pos x="90" y="85"/>
                  </a:cxn>
                  <a:cxn ang="0">
                    <a:pos x="80" y="81"/>
                  </a:cxn>
                  <a:cxn ang="0">
                    <a:pos x="0" y="0"/>
                  </a:cxn>
                </a:cxnLst>
                <a:rect l="0" t="0" r="r" b="b"/>
                <a:pathLst>
                  <a:path w="90" h="85">
                    <a:moveTo>
                      <a:pt x="0" y="0"/>
                    </a:moveTo>
                    <a:lnTo>
                      <a:pt x="9" y="4"/>
                    </a:lnTo>
                    <a:lnTo>
                      <a:pt x="90" y="85"/>
                    </a:lnTo>
                    <a:lnTo>
                      <a:pt x="80" y="81"/>
                    </a:lnTo>
                    <a:lnTo>
                      <a:pt x="0" y="0"/>
                    </a:lnTo>
                    <a:close/>
                  </a:path>
                </a:pathLst>
              </a:custGeom>
              <a:solidFill>
                <a:srgbClr val="478FB3"/>
              </a:solidFill>
              <a:ln w="9525">
                <a:noFill/>
                <a:round/>
                <a:headEnd/>
                <a:tailEnd/>
              </a:ln>
            </p:spPr>
            <p:txBody>
              <a:bodyPr/>
              <a:lstStyle/>
              <a:p>
                <a:endParaRPr lang="en-US"/>
              </a:p>
            </p:txBody>
          </p:sp>
          <p:sp>
            <p:nvSpPr>
              <p:cNvPr id="275096" name="Freeform 3736"/>
              <p:cNvSpPr>
                <a:spLocks/>
              </p:cNvSpPr>
              <p:nvPr/>
            </p:nvSpPr>
            <p:spPr bwMode="auto">
              <a:xfrm>
                <a:off x="3501" y="3157"/>
                <a:ext cx="91" cy="84"/>
              </a:xfrm>
              <a:custGeom>
                <a:avLst/>
                <a:gdLst/>
                <a:ahLst/>
                <a:cxnLst>
                  <a:cxn ang="0">
                    <a:pos x="0" y="0"/>
                  </a:cxn>
                  <a:cxn ang="0">
                    <a:pos x="10" y="4"/>
                  </a:cxn>
                  <a:cxn ang="0">
                    <a:pos x="91" y="84"/>
                  </a:cxn>
                  <a:cxn ang="0">
                    <a:pos x="81" y="81"/>
                  </a:cxn>
                  <a:cxn ang="0">
                    <a:pos x="0" y="0"/>
                  </a:cxn>
                </a:cxnLst>
                <a:rect l="0" t="0" r="r" b="b"/>
                <a:pathLst>
                  <a:path w="91" h="84">
                    <a:moveTo>
                      <a:pt x="0" y="0"/>
                    </a:moveTo>
                    <a:lnTo>
                      <a:pt x="10" y="4"/>
                    </a:lnTo>
                    <a:lnTo>
                      <a:pt x="91" y="84"/>
                    </a:lnTo>
                    <a:lnTo>
                      <a:pt x="81" y="81"/>
                    </a:lnTo>
                    <a:lnTo>
                      <a:pt x="0" y="0"/>
                    </a:lnTo>
                    <a:close/>
                  </a:path>
                </a:pathLst>
              </a:custGeom>
              <a:solidFill>
                <a:srgbClr val="468EB2"/>
              </a:solidFill>
              <a:ln w="9525">
                <a:noFill/>
                <a:round/>
                <a:headEnd/>
                <a:tailEnd/>
              </a:ln>
            </p:spPr>
            <p:txBody>
              <a:bodyPr/>
              <a:lstStyle/>
              <a:p>
                <a:endParaRPr lang="en-US"/>
              </a:p>
            </p:txBody>
          </p:sp>
          <p:sp>
            <p:nvSpPr>
              <p:cNvPr id="275097" name="Freeform 3737"/>
              <p:cNvSpPr>
                <a:spLocks/>
              </p:cNvSpPr>
              <p:nvPr/>
            </p:nvSpPr>
            <p:spPr bwMode="auto">
              <a:xfrm>
                <a:off x="3511" y="3161"/>
                <a:ext cx="100" cy="87"/>
              </a:xfrm>
              <a:custGeom>
                <a:avLst/>
                <a:gdLst/>
                <a:ahLst/>
                <a:cxnLst>
                  <a:cxn ang="0">
                    <a:pos x="0" y="0"/>
                  </a:cxn>
                  <a:cxn ang="0">
                    <a:pos x="20" y="6"/>
                  </a:cxn>
                  <a:cxn ang="0">
                    <a:pos x="100" y="87"/>
                  </a:cxn>
                  <a:cxn ang="0">
                    <a:pos x="81" y="80"/>
                  </a:cxn>
                  <a:cxn ang="0">
                    <a:pos x="0" y="0"/>
                  </a:cxn>
                </a:cxnLst>
                <a:rect l="0" t="0" r="r" b="b"/>
                <a:pathLst>
                  <a:path w="100" h="87">
                    <a:moveTo>
                      <a:pt x="0" y="0"/>
                    </a:moveTo>
                    <a:lnTo>
                      <a:pt x="20" y="6"/>
                    </a:lnTo>
                    <a:lnTo>
                      <a:pt x="100" y="87"/>
                    </a:lnTo>
                    <a:lnTo>
                      <a:pt x="81" y="80"/>
                    </a:lnTo>
                    <a:lnTo>
                      <a:pt x="0" y="0"/>
                    </a:lnTo>
                    <a:close/>
                  </a:path>
                </a:pathLst>
              </a:custGeom>
              <a:solidFill>
                <a:srgbClr val="468DB1"/>
              </a:solidFill>
              <a:ln w="9525">
                <a:noFill/>
                <a:round/>
                <a:headEnd/>
                <a:tailEnd/>
              </a:ln>
            </p:spPr>
            <p:txBody>
              <a:bodyPr/>
              <a:lstStyle/>
              <a:p>
                <a:endParaRPr lang="en-US"/>
              </a:p>
            </p:txBody>
          </p:sp>
          <p:sp>
            <p:nvSpPr>
              <p:cNvPr id="275098" name="Line 3738"/>
              <p:cNvSpPr>
                <a:spLocks noChangeShapeType="1"/>
              </p:cNvSpPr>
              <p:nvPr/>
            </p:nvSpPr>
            <p:spPr bwMode="auto">
              <a:xfrm>
                <a:off x="3511" y="3161"/>
                <a:ext cx="81" cy="80"/>
              </a:xfrm>
              <a:prstGeom prst="line">
                <a:avLst/>
              </a:prstGeom>
              <a:noFill/>
              <a:ln w="1588">
                <a:solidFill>
                  <a:srgbClr val="468DB1"/>
                </a:solidFill>
                <a:miter lim="800000"/>
                <a:headEnd/>
                <a:tailEnd/>
              </a:ln>
            </p:spPr>
            <p:txBody>
              <a:bodyPr/>
              <a:lstStyle/>
              <a:p>
                <a:endParaRPr lang="en-US"/>
              </a:p>
            </p:txBody>
          </p:sp>
          <p:sp>
            <p:nvSpPr>
              <p:cNvPr id="275099" name="Freeform 3739"/>
              <p:cNvSpPr>
                <a:spLocks/>
              </p:cNvSpPr>
              <p:nvPr/>
            </p:nvSpPr>
            <p:spPr bwMode="auto">
              <a:xfrm>
                <a:off x="3511" y="3161"/>
                <a:ext cx="87" cy="82"/>
              </a:xfrm>
              <a:custGeom>
                <a:avLst/>
                <a:gdLst/>
                <a:ahLst/>
                <a:cxnLst>
                  <a:cxn ang="0">
                    <a:pos x="0" y="0"/>
                  </a:cxn>
                  <a:cxn ang="0">
                    <a:pos x="6" y="2"/>
                  </a:cxn>
                  <a:cxn ang="0">
                    <a:pos x="87" y="82"/>
                  </a:cxn>
                  <a:cxn ang="0">
                    <a:pos x="81" y="80"/>
                  </a:cxn>
                  <a:cxn ang="0">
                    <a:pos x="0" y="0"/>
                  </a:cxn>
                </a:cxnLst>
                <a:rect l="0" t="0" r="r" b="b"/>
                <a:pathLst>
                  <a:path w="87" h="82">
                    <a:moveTo>
                      <a:pt x="0" y="0"/>
                    </a:moveTo>
                    <a:lnTo>
                      <a:pt x="6" y="2"/>
                    </a:lnTo>
                    <a:lnTo>
                      <a:pt x="87" y="82"/>
                    </a:lnTo>
                    <a:lnTo>
                      <a:pt x="81" y="80"/>
                    </a:lnTo>
                    <a:lnTo>
                      <a:pt x="0" y="0"/>
                    </a:lnTo>
                    <a:close/>
                  </a:path>
                </a:pathLst>
              </a:custGeom>
              <a:solidFill>
                <a:srgbClr val="468DB1"/>
              </a:solidFill>
              <a:ln w="9525">
                <a:noFill/>
                <a:round/>
                <a:headEnd/>
                <a:tailEnd/>
              </a:ln>
            </p:spPr>
            <p:txBody>
              <a:bodyPr/>
              <a:lstStyle/>
              <a:p>
                <a:endParaRPr lang="en-US"/>
              </a:p>
            </p:txBody>
          </p:sp>
          <p:sp>
            <p:nvSpPr>
              <p:cNvPr id="275100" name="Freeform 3740"/>
              <p:cNvSpPr>
                <a:spLocks/>
              </p:cNvSpPr>
              <p:nvPr/>
            </p:nvSpPr>
            <p:spPr bwMode="auto">
              <a:xfrm>
                <a:off x="3517" y="3163"/>
                <a:ext cx="88" cy="83"/>
              </a:xfrm>
              <a:custGeom>
                <a:avLst/>
                <a:gdLst/>
                <a:ahLst/>
                <a:cxnLst>
                  <a:cxn ang="0">
                    <a:pos x="0" y="0"/>
                  </a:cxn>
                  <a:cxn ang="0">
                    <a:pos x="7" y="2"/>
                  </a:cxn>
                  <a:cxn ang="0">
                    <a:pos x="88" y="83"/>
                  </a:cxn>
                  <a:cxn ang="0">
                    <a:pos x="81" y="80"/>
                  </a:cxn>
                  <a:cxn ang="0">
                    <a:pos x="0" y="0"/>
                  </a:cxn>
                </a:cxnLst>
                <a:rect l="0" t="0" r="r" b="b"/>
                <a:pathLst>
                  <a:path w="88" h="83">
                    <a:moveTo>
                      <a:pt x="0" y="0"/>
                    </a:moveTo>
                    <a:lnTo>
                      <a:pt x="7" y="2"/>
                    </a:lnTo>
                    <a:lnTo>
                      <a:pt x="88" y="83"/>
                    </a:lnTo>
                    <a:lnTo>
                      <a:pt x="81" y="80"/>
                    </a:lnTo>
                    <a:lnTo>
                      <a:pt x="0" y="0"/>
                    </a:lnTo>
                    <a:close/>
                  </a:path>
                </a:pathLst>
              </a:custGeom>
              <a:solidFill>
                <a:srgbClr val="458CB0"/>
              </a:solidFill>
              <a:ln w="9525">
                <a:noFill/>
                <a:round/>
                <a:headEnd/>
                <a:tailEnd/>
              </a:ln>
            </p:spPr>
            <p:txBody>
              <a:bodyPr/>
              <a:lstStyle/>
              <a:p>
                <a:endParaRPr lang="en-US"/>
              </a:p>
            </p:txBody>
          </p:sp>
          <p:sp>
            <p:nvSpPr>
              <p:cNvPr id="275101" name="Freeform 3741"/>
              <p:cNvSpPr>
                <a:spLocks/>
              </p:cNvSpPr>
              <p:nvPr/>
            </p:nvSpPr>
            <p:spPr bwMode="auto">
              <a:xfrm>
                <a:off x="3524" y="3165"/>
                <a:ext cx="87" cy="83"/>
              </a:xfrm>
              <a:custGeom>
                <a:avLst/>
                <a:gdLst/>
                <a:ahLst/>
                <a:cxnLst>
                  <a:cxn ang="0">
                    <a:pos x="0" y="0"/>
                  </a:cxn>
                  <a:cxn ang="0">
                    <a:pos x="7" y="2"/>
                  </a:cxn>
                  <a:cxn ang="0">
                    <a:pos x="87" y="83"/>
                  </a:cxn>
                  <a:cxn ang="0">
                    <a:pos x="81" y="81"/>
                  </a:cxn>
                  <a:cxn ang="0">
                    <a:pos x="0" y="0"/>
                  </a:cxn>
                </a:cxnLst>
                <a:rect l="0" t="0" r="r" b="b"/>
                <a:pathLst>
                  <a:path w="87" h="83">
                    <a:moveTo>
                      <a:pt x="0" y="0"/>
                    </a:moveTo>
                    <a:lnTo>
                      <a:pt x="7" y="2"/>
                    </a:lnTo>
                    <a:lnTo>
                      <a:pt x="87" y="83"/>
                    </a:lnTo>
                    <a:lnTo>
                      <a:pt x="81" y="81"/>
                    </a:lnTo>
                    <a:lnTo>
                      <a:pt x="0" y="0"/>
                    </a:lnTo>
                    <a:close/>
                  </a:path>
                </a:pathLst>
              </a:custGeom>
              <a:solidFill>
                <a:srgbClr val="458BAF"/>
              </a:solidFill>
              <a:ln w="9525">
                <a:noFill/>
                <a:round/>
                <a:headEnd/>
                <a:tailEnd/>
              </a:ln>
            </p:spPr>
            <p:txBody>
              <a:bodyPr/>
              <a:lstStyle/>
              <a:p>
                <a:endParaRPr lang="en-US"/>
              </a:p>
            </p:txBody>
          </p:sp>
          <p:sp>
            <p:nvSpPr>
              <p:cNvPr id="275102" name="Freeform 3742"/>
              <p:cNvSpPr>
                <a:spLocks/>
              </p:cNvSpPr>
              <p:nvPr/>
            </p:nvSpPr>
            <p:spPr bwMode="auto">
              <a:xfrm>
                <a:off x="3531" y="3167"/>
                <a:ext cx="100" cy="87"/>
              </a:xfrm>
              <a:custGeom>
                <a:avLst/>
                <a:gdLst/>
                <a:ahLst/>
                <a:cxnLst>
                  <a:cxn ang="0">
                    <a:pos x="0" y="0"/>
                  </a:cxn>
                  <a:cxn ang="0">
                    <a:pos x="20" y="7"/>
                  </a:cxn>
                  <a:cxn ang="0">
                    <a:pos x="100" y="87"/>
                  </a:cxn>
                  <a:cxn ang="0">
                    <a:pos x="80" y="81"/>
                  </a:cxn>
                  <a:cxn ang="0">
                    <a:pos x="0" y="0"/>
                  </a:cxn>
                </a:cxnLst>
                <a:rect l="0" t="0" r="r" b="b"/>
                <a:pathLst>
                  <a:path w="100" h="87">
                    <a:moveTo>
                      <a:pt x="0" y="0"/>
                    </a:moveTo>
                    <a:lnTo>
                      <a:pt x="20" y="7"/>
                    </a:lnTo>
                    <a:lnTo>
                      <a:pt x="100" y="87"/>
                    </a:lnTo>
                    <a:lnTo>
                      <a:pt x="80" y="81"/>
                    </a:lnTo>
                    <a:lnTo>
                      <a:pt x="0" y="0"/>
                    </a:lnTo>
                    <a:close/>
                  </a:path>
                </a:pathLst>
              </a:custGeom>
              <a:solidFill>
                <a:srgbClr val="458BAE"/>
              </a:solidFill>
              <a:ln w="9525">
                <a:noFill/>
                <a:round/>
                <a:headEnd/>
                <a:tailEnd/>
              </a:ln>
            </p:spPr>
            <p:txBody>
              <a:bodyPr/>
              <a:lstStyle/>
              <a:p>
                <a:endParaRPr lang="en-US"/>
              </a:p>
            </p:txBody>
          </p:sp>
          <p:sp>
            <p:nvSpPr>
              <p:cNvPr id="275103" name="Line 3743"/>
              <p:cNvSpPr>
                <a:spLocks noChangeShapeType="1"/>
              </p:cNvSpPr>
              <p:nvPr/>
            </p:nvSpPr>
            <p:spPr bwMode="auto">
              <a:xfrm>
                <a:off x="3531" y="3167"/>
                <a:ext cx="80" cy="81"/>
              </a:xfrm>
              <a:prstGeom prst="line">
                <a:avLst/>
              </a:prstGeom>
              <a:noFill/>
              <a:ln w="1588">
                <a:solidFill>
                  <a:srgbClr val="458BAE"/>
                </a:solidFill>
                <a:miter lim="800000"/>
                <a:headEnd/>
                <a:tailEnd/>
              </a:ln>
            </p:spPr>
            <p:txBody>
              <a:bodyPr/>
              <a:lstStyle/>
              <a:p>
                <a:endParaRPr lang="en-US"/>
              </a:p>
            </p:txBody>
          </p:sp>
          <p:sp>
            <p:nvSpPr>
              <p:cNvPr id="275104" name="Freeform 3744"/>
              <p:cNvSpPr>
                <a:spLocks/>
              </p:cNvSpPr>
              <p:nvPr/>
            </p:nvSpPr>
            <p:spPr bwMode="auto">
              <a:xfrm>
                <a:off x="3531" y="3167"/>
                <a:ext cx="90" cy="84"/>
              </a:xfrm>
              <a:custGeom>
                <a:avLst/>
                <a:gdLst/>
                <a:ahLst/>
                <a:cxnLst>
                  <a:cxn ang="0">
                    <a:pos x="0" y="0"/>
                  </a:cxn>
                  <a:cxn ang="0">
                    <a:pos x="10" y="3"/>
                  </a:cxn>
                  <a:cxn ang="0">
                    <a:pos x="90" y="84"/>
                  </a:cxn>
                  <a:cxn ang="0">
                    <a:pos x="80" y="81"/>
                  </a:cxn>
                  <a:cxn ang="0">
                    <a:pos x="0" y="0"/>
                  </a:cxn>
                </a:cxnLst>
                <a:rect l="0" t="0" r="r" b="b"/>
                <a:pathLst>
                  <a:path w="90" h="84">
                    <a:moveTo>
                      <a:pt x="0" y="0"/>
                    </a:moveTo>
                    <a:lnTo>
                      <a:pt x="10" y="3"/>
                    </a:lnTo>
                    <a:lnTo>
                      <a:pt x="90" y="84"/>
                    </a:lnTo>
                    <a:lnTo>
                      <a:pt x="80" y="81"/>
                    </a:lnTo>
                    <a:lnTo>
                      <a:pt x="0" y="0"/>
                    </a:lnTo>
                    <a:close/>
                  </a:path>
                </a:pathLst>
              </a:custGeom>
              <a:solidFill>
                <a:srgbClr val="458BAE"/>
              </a:solidFill>
              <a:ln w="9525">
                <a:noFill/>
                <a:round/>
                <a:headEnd/>
                <a:tailEnd/>
              </a:ln>
            </p:spPr>
            <p:txBody>
              <a:bodyPr/>
              <a:lstStyle/>
              <a:p>
                <a:endParaRPr lang="en-US"/>
              </a:p>
            </p:txBody>
          </p:sp>
          <p:sp>
            <p:nvSpPr>
              <p:cNvPr id="275105" name="Freeform 3745"/>
              <p:cNvSpPr>
                <a:spLocks/>
              </p:cNvSpPr>
              <p:nvPr/>
            </p:nvSpPr>
            <p:spPr bwMode="auto">
              <a:xfrm>
                <a:off x="3541" y="3170"/>
                <a:ext cx="90" cy="84"/>
              </a:xfrm>
              <a:custGeom>
                <a:avLst/>
                <a:gdLst/>
                <a:ahLst/>
                <a:cxnLst>
                  <a:cxn ang="0">
                    <a:pos x="0" y="0"/>
                  </a:cxn>
                  <a:cxn ang="0">
                    <a:pos x="10" y="4"/>
                  </a:cxn>
                  <a:cxn ang="0">
                    <a:pos x="90" y="84"/>
                  </a:cxn>
                  <a:cxn ang="0">
                    <a:pos x="80" y="81"/>
                  </a:cxn>
                  <a:cxn ang="0">
                    <a:pos x="0" y="0"/>
                  </a:cxn>
                </a:cxnLst>
                <a:rect l="0" t="0" r="r" b="b"/>
                <a:pathLst>
                  <a:path w="90" h="84">
                    <a:moveTo>
                      <a:pt x="0" y="0"/>
                    </a:moveTo>
                    <a:lnTo>
                      <a:pt x="10" y="4"/>
                    </a:lnTo>
                    <a:lnTo>
                      <a:pt x="90" y="84"/>
                    </a:lnTo>
                    <a:lnTo>
                      <a:pt x="80" y="81"/>
                    </a:lnTo>
                    <a:lnTo>
                      <a:pt x="0" y="0"/>
                    </a:lnTo>
                    <a:close/>
                  </a:path>
                </a:pathLst>
              </a:custGeom>
              <a:solidFill>
                <a:srgbClr val="448AAD"/>
              </a:solidFill>
              <a:ln w="9525">
                <a:noFill/>
                <a:round/>
                <a:headEnd/>
                <a:tailEnd/>
              </a:ln>
            </p:spPr>
            <p:txBody>
              <a:bodyPr/>
              <a:lstStyle/>
              <a:p>
                <a:endParaRPr lang="en-US"/>
              </a:p>
            </p:txBody>
          </p:sp>
          <p:sp>
            <p:nvSpPr>
              <p:cNvPr id="275106" name="Freeform 3746"/>
              <p:cNvSpPr>
                <a:spLocks/>
              </p:cNvSpPr>
              <p:nvPr/>
            </p:nvSpPr>
            <p:spPr bwMode="auto">
              <a:xfrm>
                <a:off x="3551" y="3174"/>
                <a:ext cx="101" cy="86"/>
              </a:xfrm>
              <a:custGeom>
                <a:avLst/>
                <a:gdLst/>
                <a:ahLst/>
                <a:cxnLst>
                  <a:cxn ang="0">
                    <a:pos x="0" y="0"/>
                  </a:cxn>
                  <a:cxn ang="0">
                    <a:pos x="20" y="5"/>
                  </a:cxn>
                  <a:cxn ang="0">
                    <a:pos x="101" y="86"/>
                  </a:cxn>
                  <a:cxn ang="0">
                    <a:pos x="80" y="80"/>
                  </a:cxn>
                  <a:cxn ang="0">
                    <a:pos x="0" y="0"/>
                  </a:cxn>
                </a:cxnLst>
                <a:rect l="0" t="0" r="r" b="b"/>
                <a:pathLst>
                  <a:path w="101" h="86">
                    <a:moveTo>
                      <a:pt x="0" y="0"/>
                    </a:moveTo>
                    <a:lnTo>
                      <a:pt x="20" y="5"/>
                    </a:lnTo>
                    <a:lnTo>
                      <a:pt x="101" y="86"/>
                    </a:lnTo>
                    <a:lnTo>
                      <a:pt x="80" y="80"/>
                    </a:lnTo>
                    <a:lnTo>
                      <a:pt x="0" y="0"/>
                    </a:lnTo>
                    <a:close/>
                  </a:path>
                </a:pathLst>
              </a:custGeom>
              <a:solidFill>
                <a:srgbClr val="4489AC"/>
              </a:solidFill>
              <a:ln w="9525">
                <a:noFill/>
                <a:round/>
                <a:headEnd/>
                <a:tailEnd/>
              </a:ln>
            </p:spPr>
            <p:txBody>
              <a:bodyPr/>
              <a:lstStyle/>
              <a:p>
                <a:endParaRPr lang="en-US"/>
              </a:p>
            </p:txBody>
          </p:sp>
          <p:sp>
            <p:nvSpPr>
              <p:cNvPr id="275107" name="Line 3747"/>
              <p:cNvSpPr>
                <a:spLocks noChangeShapeType="1"/>
              </p:cNvSpPr>
              <p:nvPr/>
            </p:nvSpPr>
            <p:spPr bwMode="auto">
              <a:xfrm>
                <a:off x="3551" y="3174"/>
                <a:ext cx="80" cy="80"/>
              </a:xfrm>
              <a:prstGeom prst="line">
                <a:avLst/>
              </a:prstGeom>
              <a:noFill/>
              <a:ln w="1588">
                <a:solidFill>
                  <a:srgbClr val="4489AC"/>
                </a:solidFill>
                <a:miter lim="800000"/>
                <a:headEnd/>
                <a:tailEnd/>
              </a:ln>
            </p:spPr>
            <p:txBody>
              <a:bodyPr/>
              <a:lstStyle/>
              <a:p>
                <a:endParaRPr lang="en-US"/>
              </a:p>
            </p:txBody>
          </p:sp>
          <p:sp>
            <p:nvSpPr>
              <p:cNvPr id="275108" name="Freeform 3748"/>
              <p:cNvSpPr>
                <a:spLocks/>
              </p:cNvSpPr>
              <p:nvPr/>
            </p:nvSpPr>
            <p:spPr bwMode="auto">
              <a:xfrm>
                <a:off x="3551" y="3174"/>
                <a:ext cx="87" cy="82"/>
              </a:xfrm>
              <a:custGeom>
                <a:avLst/>
                <a:gdLst/>
                <a:ahLst/>
                <a:cxnLst>
                  <a:cxn ang="0">
                    <a:pos x="0" y="0"/>
                  </a:cxn>
                  <a:cxn ang="0">
                    <a:pos x="7" y="1"/>
                  </a:cxn>
                  <a:cxn ang="0">
                    <a:pos x="87" y="82"/>
                  </a:cxn>
                  <a:cxn ang="0">
                    <a:pos x="80" y="80"/>
                  </a:cxn>
                  <a:cxn ang="0">
                    <a:pos x="0" y="0"/>
                  </a:cxn>
                </a:cxnLst>
                <a:rect l="0" t="0" r="r" b="b"/>
                <a:pathLst>
                  <a:path w="87" h="82">
                    <a:moveTo>
                      <a:pt x="0" y="0"/>
                    </a:moveTo>
                    <a:lnTo>
                      <a:pt x="7" y="1"/>
                    </a:lnTo>
                    <a:lnTo>
                      <a:pt x="87" y="82"/>
                    </a:lnTo>
                    <a:lnTo>
                      <a:pt x="80" y="80"/>
                    </a:lnTo>
                    <a:lnTo>
                      <a:pt x="0" y="0"/>
                    </a:lnTo>
                    <a:close/>
                  </a:path>
                </a:pathLst>
              </a:custGeom>
              <a:solidFill>
                <a:srgbClr val="4489AC"/>
              </a:solidFill>
              <a:ln w="9525">
                <a:noFill/>
                <a:round/>
                <a:headEnd/>
                <a:tailEnd/>
              </a:ln>
            </p:spPr>
            <p:txBody>
              <a:bodyPr/>
              <a:lstStyle/>
              <a:p>
                <a:endParaRPr lang="en-US"/>
              </a:p>
            </p:txBody>
          </p:sp>
          <p:sp>
            <p:nvSpPr>
              <p:cNvPr id="275109" name="Freeform 3749"/>
              <p:cNvSpPr>
                <a:spLocks/>
              </p:cNvSpPr>
              <p:nvPr/>
            </p:nvSpPr>
            <p:spPr bwMode="auto">
              <a:xfrm>
                <a:off x="3558" y="3175"/>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388AB"/>
              </a:solidFill>
              <a:ln w="9525">
                <a:noFill/>
                <a:round/>
                <a:headEnd/>
                <a:tailEnd/>
              </a:ln>
            </p:spPr>
            <p:txBody>
              <a:bodyPr/>
              <a:lstStyle/>
              <a:p>
                <a:endParaRPr lang="en-US"/>
              </a:p>
            </p:txBody>
          </p:sp>
          <p:sp>
            <p:nvSpPr>
              <p:cNvPr id="275110" name="Freeform 3750"/>
              <p:cNvSpPr>
                <a:spLocks/>
              </p:cNvSpPr>
              <p:nvPr/>
            </p:nvSpPr>
            <p:spPr bwMode="auto">
              <a:xfrm>
                <a:off x="3565" y="3177"/>
                <a:ext cx="87" cy="83"/>
              </a:xfrm>
              <a:custGeom>
                <a:avLst/>
                <a:gdLst/>
                <a:ahLst/>
                <a:cxnLst>
                  <a:cxn ang="0">
                    <a:pos x="0" y="0"/>
                  </a:cxn>
                  <a:cxn ang="0">
                    <a:pos x="6" y="2"/>
                  </a:cxn>
                  <a:cxn ang="0">
                    <a:pos x="87" y="83"/>
                  </a:cxn>
                  <a:cxn ang="0">
                    <a:pos x="80" y="81"/>
                  </a:cxn>
                  <a:cxn ang="0">
                    <a:pos x="0" y="0"/>
                  </a:cxn>
                </a:cxnLst>
                <a:rect l="0" t="0" r="r" b="b"/>
                <a:pathLst>
                  <a:path w="87" h="83">
                    <a:moveTo>
                      <a:pt x="0" y="0"/>
                    </a:moveTo>
                    <a:lnTo>
                      <a:pt x="6" y="2"/>
                    </a:lnTo>
                    <a:lnTo>
                      <a:pt x="87" y="83"/>
                    </a:lnTo>
                    <a:lnTo>
                      <a:pt x="80" y="81"/>
                    </a:lnTo>
                    <a:lnTo>
                      <a:pt x="0" y="0"/>
                    </a:lnTo>
                    <a:close/>
                  </a:path>
                </a:pathLst>
              </a:custGeom>
              <a:solidFill>
                <a:srgbClr val="4387AA"/>
              </a:solidFill>
              <a:ln w="9525">
                <a:noFill/>
                <a:round/>
                <a:headEnd/>
                <a:tailEnd/>
              </a:ln>
            </p:spPr>
            <p:txBody>
              <a:bodyPr/>
              <a:lstStyle/>
              <a:p>
                <a:endParaRPr lang="en-US"/>
              </a:p>
            </p:txBody>
          </p:sp>
          <p:sp>
            <p:nvSpPr>
              <p:cNvPr id="275111" name="Freeform 3751"/>
              <p:cNvSpPr>
                <a:spLocks/>
              </p:cNvSpPr>
              <p:nvPr/>
            </p:nvSpPr>
            <p:spPr bwMode="auto">
              <a:xfrm>
                <a:off x="3571" y="3179"/>
                <a:ext cx="102" cy="85"/>
              </a:xfrm>
              <a:custGeom>
                <a:avLst/>
                <a:gdLst/>
                <a:ahLst/>
                <a:cxnLst>
                  <a:cxn ang="0">
                    <a:pos x="0" y="0"/>
                  </a:cxn>
                  <a:cxn ang="0">
                    <a:pos x="22" y="5"/>
                  </a:cxn>
                  <a:cxn ang="0">
                    <a:pos x="102" y="85"/>
                  </a:cxn>
                  <a:cxn ang="0">
                    <a:pos x="81" y="81"/>
                  </a:cxn>
                  <a:cxn ang="0">
                    <a:pos x="0" y="0"/>
                  </a:cxn>
                </a:cxnLst>
                <a:rect l="0" t="0" r="r" b="b"/>
                <a:pathLst>
                  <a:path w="102" h="85">
                    <a:moveTo>
                      <a:pt x="0" y="0"/>
                    </a:moveTo>
                    <a:lnTo>
                      <a:pt x="22" y="5"/>
                    </a:lnTo>
                    <a:lnTo>
                      <a:pt x="102" y="85"/>
                    </a:lnTo>
                    <a:lnTo>
                      <a:pt x="81" y="81"/>
                    </a:lnTo>
                    <a:lnTo>
                      <a:pt x="0" y="0"/>
                    </a:lnTo>
                    <a:close/>
                  </a:path>
                </a:pathLst>
              </a:custGeom>
              <a:solidFill>
                <a:srgbClr val="4387A9"/>
              </a:solidFill>
              <a:ln w="9525">
                <a:noFill/>
                <a:round/>
                <a:headEnd/>
                <a:tailEnd/>
              </a:ln>
            </p:spPr>
            <p:txBody>
              <a:bodyPr/>
              <a:lstStyle/>
              <a:p>
                <a:endParaRPr lang="en-US"/>
              </a:p>
            </p:txBody>
          </p:sp>
          <p:sp>
            <p:nvSpPr>
              <p:cNvPr id="275112" name="Line 3752"/>
              <p:cNvSpPr>
                <a:spLocks noChangeShapeType="1"/>
              </p:cNvSpPr>
              <p:nvPr/>
            </p:nvSpPr>
            <p:spPr bwMode="auto">
              <a:xfrm>
                <a:off x="3571" y="3179"/>
                <a:ext cx="81" cy="81"/>
              </a:xfrm>
              <a:prstGeom prst="line">
                <a:avLst/>
              </a:prstGeom>
              <a:noFill/>
              <a:ln w="1588">
                <a:solidFill>
                  <a:srgbClr val="4387A9"/>
                </a:solidFill>
                <a:miter lim="800000"/>
                <a:headEnd/>
                <a:tailEnd/>
              </a:ln>
            </p:spPr>
            <p:txBody>
              <a:bodyPr/>
              <a:lstStyle/>
              <a:p>
                <a:endParaRPr lang="en-US"/>
              </a:p>
            </p:txBody>
          </p:sp>
          <p:sp>
            <p:nvSpPr>
              <p:cNvPr id="275113" name="Freeform 3753"/>
              <p:cNvSpPr>
                <a:spLocks/>
              </p:cNvSpPr>
              <p:nvPr/>
            </p:nvSpPr>
            <p:spPr bwMode="auto">
              <a:xfrm>
                <a:off x="3571" y="3179"/>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387A9"/>
              </a:solidFill>
              <a:ln w="9525">
                <a:noFill/>
                <a:round/>
                <a:headEnd/>
                <a:tailEnd/>
              </a:ln>
            </p:spPr>
            <p:txBody>
              <a:bodyPr/>
              <a:lstStyle/>
              <a:p>
                <a:endParaRPr lang="en-US"/>
              </a:p>
            </p:txBody>
          </p:sp>
          <p:sp>
            <p:nvSpPr>
              <p:cNvPr id="275114" name="Freeform 3754"/>
              <p:cNvSpPr>
                <a:spLocks/>
              </p:cNvSpPr>
              <p:nvPr/>
            </p:nvSpPr>
            <p:spPr bwMode="auto">
              <a:xfrm>
                <a:off x="3582" y="3181"/>
                <a:ext cx="91" cy="83"/>
              </a:xfrm>
              <a:custGeom>
                <a:avLst/>
                <a:gdLst/>
                <a:ahLst/>
                <a:cxnLst>
                  <a:cxn ang="0">
                    <a:pos x="0" y="0"/>
                  </a:cxn>
                  <a:cxn ang="0">
                    <a:pos x="11" y="3"/>
                  </a:cxn>
                  <a:cxn ang="0">
                    <a:pos x="91" y="83"/>
                  </a:cxn>
                  <a:cxn ang="0">
                    <a:pos x="81" y="81"/>
                  </a:cxn>
                  <a:cxn ang="0">
                    <a:pos x="0" y="0"/>
                  </a:cxn>
                </a:cxnLst>
                <a:rect l="0" t="0" r="r" b="b"/>
                <a:pathLst>
                  <a:path w="91" h="83">
                    <a:moveTo>
                      <a:pt x="0" y="0"/>
                    </a:moveTo>
                    <a:lnTo>
                      <a:pt x="11" y="3"/>
                    </a:lnTo>
                    <a:lnTo>
                      <a:pt x="91" y="83"/>
                    </a:lnTo>
                    <a:lnTo>
                      <a:pt x="81" y="81"/>
                    </a:lnTo>
                    <a:lnTo>
                      <a:pt x="0" y="0"/>
                    </a:lnTo>
                    <a:close/>
                  </a:path>
                </a:pathLst>
              </a:custGeom>
              <a:solidFill>
                <a:srgbClr val="4286A8"/>
              </a:solidFill>
              <a:ln w="9525">
                <a:noFill/>
                <a:round/>
                <a:headEnd/>
                <a:tailEnd/>
              </a:ln>
            </p:spPr>
            <p:txBody>
              <a:bodyPr/>
              <a:lstStyle/>
              <a:p>
                <a:endParaRPr lang="en-US"/>
              </a:p>
            </p:txBody>
          </p:sp>
          <p:sp>
            <p:nvSpPr>
              <p:cNvPr id="275115" name="Freeform 3755"/>
              <p:cNvSpPr>
                <a:spLocks/>
              </p:cNvSpPr>
              <p:nvPr/>
            </p:nvSpPr>
            <p:spPr bwMode="auto">
              <a:xfrm>
                <a:off x="3593" y="3184"/>
                <a:ext cx="102" cy="84"/>
              </a:xfrm>
              <a:custGeom>
                <a:avLst/>
                <a:gdLst/>
                <a:ahLst/>
                <a:cxnLst>
                  <a:cxn ang="0">
                    <a:pos x="0" y="0"/>
                  </a:cxn>
                  <a:cxn ang="0">
                    <a:pos x="21" y="4"/>
                  </a:cxn>
                  <a:cxn ang="0">
                    <a:pos x="102" y="84"/>
                  </a:cxn>
                  <a:cxn ang="0">
                    <a:pos x="80" y="80"/>
                  </a:cxn>
                  <a:cxn ang="0">
                    <a:pos x="0" y="0"/>
                  </a:cxn>
                </a:cxnLst>
                <a:rect l="0" t="0" r="r" b="b"/>
                <a:pathLst>
                  <a:path w="102" h="84">
                    <a:moveTo>
                      <a:pt x="0" y="0"/>
                    </a:moveTo>
                    <a:lnTo>
                      <a:pt x="21" y="4"/>
                    </a:lnTo>
                    <a:lnTo>
                      <a:pt x="102" y="84"/>
                    </a:lnTo>
                    <a:lnTo>
                      <a:pt x="80" y="80"/>
                    </a:lnTo>
                    <a:lnTo>
                      <a:pt x="0" y="0"/>
                    </a:lnTo>
                    <a:close/>
                  </a:path>
                </a:pathLst>
              </a:custGeom>
              <a:solidFill>
                <a:srgbClr val="4285A7"/>
              </a:solidFill>
              <a:ln w="9525">
                <a:noFill/>
                <a:round/>
                <a:headEnd/>
                <a:tailEnd/>
              </a:ln>
            </p:spPr>
            <p:txBody>
              <a:bodyPr/>
              <a:lstStyle/>
              <a:p>
                <a:endParaRPr lang="en-US"/>
              </a:p>
            </p:txBody>
          </p:sp>
          <p:sp>
            <p:nvSpPr>
              <p:cNvPr id="275116" name="Line 3756"/>
              <p:cNvSpPr>
                <a:spLocks noChangeShapeType="1"/>
              </p:cNvSpPr>
              <p:nvPr/>
            </p:nvSpPr>
            <p:spPr bwMode="auto">
              <a:xfrm>
                <a:off x="3593" y="3184"/>
                <a:ext cx="80" cy="80"/>
              </a:xfrm>
              <a:prstGeom prst="line">
                <a:avLst/>
              </a:prstGeom>
              <a:noFill/>
              <a:ln w="1588">
                <a:solidFill>
                  <a:srgbClr val="4285A7"/>
                </a:solidFill>
                <a:miter lim="800000"/>
                <a:headEnd/>
                <a:tailEnd/>
              </a:ln>
            </p:spPr>
            <p:txBody>
              <a:bodyPr/>
              <a:lstStyle/>
              <a:p>
                <a:endParaRPr lang="en-US"/>
              </a:p>
            </p:txBody>
          </p:sp>
          <p:sp>
            <p:nvSpPr>
              <p:cNvPr id="275117" name="Freeform 3757"/>
              <p:cNvSpPr>
                <a:spLocks/>
              </p:cNvSpPr>
              <p:nvPr/>
            </p:nvSpPr>
            <p:spPr bwMode="auto">
              <a:xfrm>
                <a:off x="3593" y="3184"/>
                <a:ext cx="87" cy="82"/>
              </a:xfrm>
              <a:custGeom>
                <a:avLst/>
                <a:gdLst/>
                <a:ahLst/>
                <a:cxnLst>
                  <a:cxn ang="0">
                    <a:pos x="0" y="0"/>
                  </a:cxn>
                  <a:cxn ang="0">
                    <a:pos x="7" y="1"/>
                  </a:cxn>
                  <a:cxn ang="0">
                    <a:pos x="87" y="82"/>
                  </a:cxn>
                  <a:cxn ang="0">
                    <a:pos x="80" y="80"/>
                  </a:cxn>
                  <a:cxn ang="0">
                    <a:pos x="0" y="0"/>
                  </a:cxn>
                </a:cxnLst>
                <a:rect l="0" t="0" r="r" b="b"/>
                <a:pathLst>
                  <a:path w="87" h="82">
                    <a:moveTo>
                      <a:pt x="0" y="0"/>
                    </a:moveTo>
                    <a:lnTo>
                      <a:pt x="7" y="1"/>
                    </a:lnTo>
                    <a:lnTo>
                      <a:pt x="87" y="82"/>
                    </a:lnTo>
                    <a:lnTo>
                      <a:pt x="80" y="80"/>
                    </a:lnTo>
                    <a:lnTo>
                      <a:pt x="0" y="0"/>
                    </a:lnTo>
                    <a:close/>
                  </a:path>
                </a:pathLst>
              </a:custGeom>
              <a:solidFill>
                <a:srgbClr val="4285A7"/>
              </a:solidFill>
              <a:ln w="9525">
                <a:noFill/>
                <a:round/>
                <a:headEnd/>
                <a:tailEnd/>
              </a:ln>
            </p:spPr>
            <p:txBody>
              <a:bodyPr/>
              <a:lstStyle/>
              <a:p>
                <a:endParaRPr lang="en-US"/>
              </a:p>
            </p:txBody>
          </p:sp>
          <p:sp>
            <p:nvSpPr>
              <p:cNvPr id="275118" name="Freeform 3758"/>
              <p:cNvSpPr>
                <a:spLocks/>
              </p:cNvSpPr>
              <p:nvPr/>
            </p:nvSpPr>
            <p:spPr bwMode="auto">
              <a:xfrm>
                <a:off x="3600" y="3185"/>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4184A6"/>
              </a:solidFill>
              <a:ln w="9525">
                <a:noFill/>
                <a:round/>
                <a:headEnd/>
                <a:tailEnd/>
              </a:ln>
            </p:spPr>
            <p:txBody>
              <a:bodyPr/>
              <a:lstStyle/>
              <a:p>
                <a:endParaRPr lang="en-US"/>
              </a:p>
            </p:txBody>
          </p:sp>
          <p:sp>
            <p:nvSpPr>
              <p:cNvPr id="275119" name="Freeform 3759"/>
              <p:cNvSpPr>
                <a:spLocks/>
              </p:cNvSpPr>
              <p:nvPr/>
            </p:nvSpPr>
            <p:spPr bwMode="auto">
              <a:xfrm>
                <a:off x="3607" y="3186"/>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183A5"/>
              </a:solidFill>
              <a:ln w="9525">
                <a:noFill/>
                <a:round/>
                <a:headEnd/>
                <a:tailEnd/>
              </a:ln>
            </p:spPr>
            <p:txBody>
              <a:bodyPr/>
              <a:lstStyle/>
              <a:p>
                <a:endParaRPr lang="en-US"/>
              </a:p>
            </p:txBody>
          </p:sp>
          <p:sp>
            <p:nvSpPr>
              <p:cNvPr id="275120" name="Freeform 3760"/>
              <p:cNvSpPr>
                <a:spLocks/>
              </p:cNvSpPr>
              <p:nvPr/>
            </p:nvSpPr>
            <p:spPr bwMode="auto">
              <a:xfrm>
                <a:off x="3614" y="3188"/>
                <a:ext cx="103" cy="84"/>
              </a:xfrm>
              <a:custGeom>
                <a:avLst/>
                <a:gdLst/>
                <a:ahLst/>
                <a:cxnLst>
                  <a:cxn ang="0">
                    <a:pos x="0" y="0"/>
                  </a:cxn>
                  <a:cxn ang="0">
                    <a:pos x="22" y="3"/>
                  </a:cxn>
                  <a:cxn ang="0">
                    <a:pos x="103" y="84"/>
                  </a:cxn>
                  <a:cxn ang="0">
                    <a:pos x="81" y="80"/>
                  </a:cxn>
                  <a:cxn ang="0">
                    <a:pos x="0" y="0"/>
                  </a:cxn>
                </a:cxnLst>
                <a:rect l="0" t="0" r="r" b="b"/>
                <a:pathLst>
                  <a:path w="103" h="84">
                    <a:moveTo>
                      <a:pt x="0" y="0"/>
                    </a:moveTo>
                    <a:lnTo>
                      <a:pt x="22" y="3"/>
                    </a:lnTo>
                    <a:lnTo>
                      <a:pt x="103" y="84"/>
                    </a:lnTo>
                    <a:lnTo>
                      <a:pt x="81" y="80"/>
                    </a:lnTo>
                    <a:lnTo>
                      <a:pt x="0" y="0"/>
                    </a:lnTo>
                    <a:close/>
                  </a:path>
                </a:pathLst>
              </a:custGeom>
              <a:solidFill>
                <a:srgbClr val="4183A4"/>
              </a:solidFill>
              <a:ln w="9525">
                <a:noFill/>
                <a:round/>
                <a:headEnd/>
                <a:tailEnd/>
              </a:ln>
            </p:spPr>
            <p:txBody>
              <a:bodyPr/>
              <a:lstStyle/>
              <a:p>
                <a:endParaRPr lang="en-US"/>
              </a:p>
            </p:txBody>
          </p:sp>
          <p:sp>
            <p:nvSpPr>
              <p:cNvPr id="275121" name="Line 3761"/>
              <p:cNvSpPr>
                <a:spLocks noChangeShapeType="1"/>
              </p:cNvSpPr>
              <p:nvPr/>
            </p:nvSpPr>
            <p:spPr bwMode="auto">
              <a:xfrm>
                <a:off x="3614" y="3188"/>
                <a:ext cx="81" cy="80"/>
              </a:xfrm>
              <a:prstGeom prst="line">
                <a:avLst/>
              </a:prstGeom>
              <a:noFill/>
              <a:ln w="1588">
                <a:solidFill>
                  <a:srgbClr val="4183A4"/>
                </a:solidFill>
                <a:miter lim="800000"/>
                <a:headEnd/>
                <a:tailEnd/>
              </a:ln>
            </p:spPr>
            <p:txBody>
              <a:bodyPr/>
              <a:lstStyle/>
              <a:p>
                <a:endParaRPr lang="en-US"/>
              </a:p>
            </p:txBody>
          </p:sp>
          <p:sp>
            <p:nvSpPr>
              <p:cNvPr id="275122" name="Freeform 3762"/>
              <p:cNvSpPr>
                <a:spLocks/>
              </p:cNvSpPr>
              <p:nvPr/>
            </p:nvSpPr>
            <p:spPr bwMode="auto">
              <a:xfrm>
                <a:off x="3614" y="3188"/>
                <a:ext cx="92" cy="82"/>
              </a:xfrm>
              <a:custGeom>
                <a:avLst/>
                <a:gdLst/>
                <a:ahLst/>
                <a:cxnLst>
                  <a:cxn ang="0">
                    <a:pos x="0" y="0"/>
                  </a:cxn>
                  <a:cxn ang="0">
                    <a:pos x="11" y="1"/>
                  </a:cxn>
                  <a:cxn ang="0">
                    <a:pos x="92" y="82"/>
                  </a:cxn>
                  <a:cxn ang="0">
                    <a:pos x="81" y="80"/>
                  </a:cxn>
                  <a:cxn ang="0">
                    <a:pos x="0" y="0"/>
                  </a:cxn>
                </a:cxnLst>
                <a:rect l="0" t="0" r="r" b="b"/>
                <a:pathLst>
                  <a:path w="92" h="82">
                    <a:moveTo>
                      <a:pt x="0" y="0"/>
                    </a:moveTo>
                    <a:lnTo>
                      <a:pt x="11" y="1"/>
                    </a:lnTo>
                    <a:lnTo>
                      <a:pt x="92" y="82"/>
                    </a:lnTo>
                    <a:lnTo>
                      <a:pt x="81" y="80"/>
                    </a:lnTo>
                    <a:lnTo>
                      <a:pt x="0" y="0"/>
                    </a:lnTo>
                    <a:close/>
                  </a:path>
                </a:pathLst>
              </a:custGeom>
              <a:solidFill>
                <a:srgbClr val="4183A4"/>
              </a:solidFill>
              <a:ln w="9525">
                <a:noFill/>
                <a:round/>
                <a:headEnd/>
                <a:tailEnd/>
              </a:ln>
            </p:spPr>
            <p:txBody>
              <a:bodyPr/>
              <a:lstStyle/>
              <a:p>
                <a:endParaRPr lang="en-US"/>
              </a:p>
            </p:txBody>
          </p:sp>
          <p:sp>
            <p:nvSpPr>
              <p:cNvPr id="275123" name="Freeform 3763"/>
              <p:cNvSpPr>
                <a:spLocks/>
              </p:cNvSpPr>
              <p:nvPr/>
            </p:nvSpPr>
            <p:spPr bwMode="auto">
              <a:xfrm>
                <a:off x="3625" y="3189"/>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082A3"/>
              </a:solidFill>
              <a:ln w="9525">
                <a:noFill/>
                <a:round/>
                <a:headEnd/>
                <a:tailEnd/>
              </a:ln>
            </p:spPr>
            <p:txBody>
              <a:bodyPr/>
              <a:lstStyle/>
              <a:p>
                <a:endParaRPr lang="en-US"/>
              </a:p>
            </p:txBody>
          </p:sp>
          <p:sp>
            <p:nvSpPr>
              <p:cNvPr id="275124" name="Freeform 3764"/>
              <p:cNvSpPr>
                <a:spLocks/>
              </p:cNvSpPr>
              <p:nvPr/>
            </p:nvSpPr>
            <p:spPr bwMode="auto">
              <a:xfrm>
                <a:off x="3636" y="3191"/>
                <a:ext cx="103" cy="83"/>
              </a:xfrm>
              <a:custGeom>
                <a:avLst/>
                <a:gdLst/>
                <a:ahLst/>
                <a:cxnLst>
                  <a:cxn ang="0">
                    <a:pos x="0" y="0"/>
                  </a:cxn>
                  <a:cxn ang="0">
                    <a:pos x="23" y="3"/>
                  </a:cxn>
                  <a:cxn ang="0">
                    <a:pos x="103" y="83"/>
                  </a:cxn>
                  <a:cxn ang="0">
                    <a:pos x="81" y="81"/>
                  </a:cxn>
                  <a:cxn ang="0">
                    <a:pos x="0" y="0"/>
                  </a:cxn>
                </a:cxnLst>
                <a:rect l="0" t="0" r="r" b="b"/>
                <a:pathLst>
                  <a:path w="103" h="83">
                    <a:moveTo>
                      <a:pt x="0" y="0"/>
                    </a:moveTo>
                    <a:lnTo>
                      <a:pt x="23" y="3"/>
                    </a:lnTo>
                    <a:lnTo>
                      <a:pt x="103" y="83"/>
                    </a:lnTo>
                    <a:lnTo>
                      <a:pt x="81" y="81"/>
                    </a:lnTo>
                    <a:lnTo>
                      <a:pt x="0" y="0"/>
                    </a:lnTo>
                    <a:close/>
                  </a:path>
                </a:pathLst>
              </a:custGeom>
              <a:solidFill>
                <a:srgbClr val="4081A2"/>
              </a:solidFill>
              <a:ln w="9525">
                <a:noFill/>
                <a:round/>
                <a:headEnd/>
                <a:tailEnd/>
              </a:ln>
            </p:spPr>
            <p:txBody>
              <a:bodyPr/>
              <a:lstStyle/>
              <a:p>
                <a:endParaRPr lang="en-US"/>
              </a:p>
            </p:txBody>
          </p:sp>
          <p:sp>
            <p:nvSpPr>
              <p:cNvPr id="275125" name="Line 3765"/>
              <p:cNvSpPr>
                <a:spLocks noChangeShapeType="1"/>
              </p:cNvSpPr>
              <p:nvPr/>
            </p:nvSpPr>
            <p:spPr bwMode="auto">
              <a:xfrm>
                <a:off x="3636" y="3191"/>
                <a:ext cx="81" cy="81"/>
              </a:xfrm>
              <a:prstGeom prst="line">
                <a:avLst/>
              </a:prstGeom>
              <a:noFill/>
              <a:ln w="1588">
                <a:solidFill>
                  <a:srgbClr val="4081A2"/>
                </a:solidFill>
                <a:miter lim="800000"/>
                <a:headEnd/>
                <a:tailEnd/>
              </a:ln>
            </p:spPr>
            <p:txBody>
              <a:bodyPr/>
              <a:lstStyle/>
              <a:p>
                <a:endParaRPr lang="en-US"/>
              </a:p>
            </p:txBody>
          </p:sp>
          <p:sp>
            <p:nvSpPr>
              <p:cNvPr id="275126" name="Freeform 3766"/>
              <p:cNvSpPr>
                <a:spLocks/>
              </p:cNvSpPr>
              <p:nvPr/>
            </p:nvSpPr>
            <p:spPr bwMode="auto">
              <a:xfrm>
                <a:off x="3636" y="3191"/>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4081A2"/>
              </a:solidFill>
              <a:ln w="9525">
                <a:noFill/>
                <a:round/>
                <a:headEnd/>
                <a:tailEnd/>
              </a:ln>
            </p:spPr>
            <p:txBody>
              <a:bodyPr/>
              <a:lstStyle/>
              <a:p>
                <a:endParaRPr lang="en-US"/>
              </a:p>
            </p:txBody>
          </p:sp>
          <p:sp>
            <p:nvSpPr>
              <p:cNvPr id="275127" name="Freeform 3767"/>
              <p:cNvSpPr>
                <a:spLocks/>
              </p:cNvSpPr>
              <p:nvPr/>
            </p:nvSpPr>
            <p:spPr bwMode="auto">
              <a:xfrm>
                <a:off x="3644" y="3192"/>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3F80A1"/>
              </a:solidFill>
              <a:ln w="9525">
                <a:noFill/>
                <a:round/>
                <a:headEnd/>
                <a:tailEnd/>
              </a:ln>
            </p:spPr>
            <p:txBody>
              <a:bodyPr/>
              <a:lstStyle/>
              <a:p>
                <a:endParaRPr lang="en-US"/>
              </a:p>
            </p:txBody>
          </p:sp>
          <p:sp>
            <p:nvSpPr>
              <p:cNvPr id="275128" name="Freeform 3768"/>
              <p:cNvSpPr>
                <a:spLocks/>
              </p:cNvSpPr>
              <p:nvPr/>
            </p:nvSpPr>
            <p:spPr bwMode="auto">
              <a:xfrm>
                <a:off x="3651" y="3193"/>
                <a:ext cx="88" cy="81"/>
              </a:xfrm>
              <a:custGeom>
                <a:avLst/>
                <a:gdLst/>
                <a:ahLst/>
                <a:cxnLst>
                  <a:cxn ang="0">
                    <a:pos x="0" y="0"/>
                  </a:cxn>
                  <a:cxn ang="0">
                    <a:pos x="8" y="1"/>
                  </a:cxn>
                  <a:cxn ang="0">
                    <a:pos x="88" y="81"/>
                  </a:cxn>
                  <a:cxn ang="0">
                    <a:pos x="81" y="81"/>
                  </a:cxn>
                  <a:cxn ang="0">
                    <a:pos x="0" y="0"/>
                  </a:cxn>
                </a:cxnLst>
                <a:rect l="0" t="0" r="r" b="b"/>
                <a:pathLst>
                  <a:path w="88" h="81">
                    <a:moveTo>
                      <a:pt x="0" y="0"/>
                    </a:moveTo>
                    <a:lnTo>
                      <a:pt x="8" y="1"/>
                    </a:lnTo>
                    <a:lnTo>
                      <a:pt x="88" y="81"/>
                    </a:lnTo>
                    <a:lnTo>
                      <a:pt x="81" y="81"/>
                    </a:lnTo>
                    <a:lnTo>
                      <a:pt x="0" y="0"/>
                    </a:lnTo>
                    <a:close/>
                  </a:path>
                </a:pathLst>
              </a:custGeom>
              <a:solidFill>
                <a:srgbClr val="3F7FA0"/>
              </a:solidFill>
              <a:ln w="9525">
                <a:noFill/>
                <a:round/>
                <a:headEnd/>
                <a:tailEnd/>
              </a:ln>
            </p:spPr>
            <p:txBody>
              <a:bodyPr/>
              <a:lstStyle/>
              <a:p>
                <a:endParaRPr lang="en-US"/>
              </a:p>
            </p:txBody>
          </p:sp>
          <p:sp>
            <p:nvSpPr>
              <p:cNvPr id="275129" name="Freeform 3769"/>
              <p:cNvSpPr>
                <a:spLocks/>
              </p:cNvSpPr>
              <p:nvPr/>
            </p:nvSpPr>
            <p:spPr bwMode="auto">
              <a:xfrm>
                <a:off x="3659" y="3194"/>
                <a:ext cx="103" cy="82"/>
              </a:xfrm>
              <a:custGeom>
                <a:avLst/>
                <a:gdLst/>
                <a:ahLst/>
                <a:cxnLst>
                  <a:cxn ang="0">
                    <a:pos x="0" y="0"/>
                  </a:cxn>
                  <a:cxn ang="0">
                    <a:pos x="23" y="2"/>
                  </a:cxn>
                  <a:cxn ang="0">
                    <a:pos x="103" y="82"/>
                  </a:cxn>
                  <a:cxn ang="0">
                    <a:pos x="80" y="80"/>
                  </a:cxn>
                  <a:cxn ang="0">
                    <a:pos x="0" y="0"/>
                  </a:cxn>
                </a:cxnLst>
                <a:rect l="0" t="0" r="r" b="b"/>
                <a:pathLst>
                  <a:path w="103" h="82">
                    <a:moveTo>
                      <a:pt x="0" y="0"/>
                    </a:moveTo>
                    <a:lnTo>
                      <a:pt x="23" y="2"/>
                    </a:lnTo>
                    <a:lnTo>
                      <a:pt x="103" y="82"/>
                    </a:lnTo>
                    <a:lnTo>
                      <a:pt x="80" y="80"/>
                    </a:lnTo>
                    <a:lnTo>
                      <a:pt x="0" y="0"/>
                    </a:lnTo>
                    <a:close/>
                  </a:path>
                </a:pathLst>
              </a:custGeom>
              <a:solidFill>
                <a:srgbClr val="3F7F9F"/>
              </a:solidFill>
              <a:ln w="9525">
                <a:noFill/>
                <a:round/>
                <a:headEnd/>
                <a:tailEnd/>
              </a:ln>
            </p:spPr>
            <p:txBody>
              <a:bodyPr/>
              <a:lstStyle/>
              <a:p>
                <a:endParaRPr lang="en-US"/>
              </a:p>
            </p:txBody>
          </p:sp>
          <p:sp>
            <p:nvSpPr>
              <p:cNvPr id="275130" name="Line 3770"/>
              <p:cNvSpPr>
                <a:spLocks noChangeShapeType="1"/>
              </p:cNvSpPr>
              <p:nvPr/>
            </p:nvSpPr>
            <p:spPr bwMode="auto">
              <a:xfrm>
                <a:off x="3659" y="3194"/>
                <a:ext cx="80" cy="80"/>
              </a:xfrm>
              <a:prstGeom prst="line">
                <a:avLst/>
              </a:prstGeom>
              <a:noFill/>
              <a:ln w="1588">
                <a:solidFill>
                  <a:srgbClr val="3F7F9F"/>
                </a:solidFill>
                <a:miter lim="800000"/>
                <a:headEnd/>
                <a:tailEnd/>
              </a:ln>
            </p:spPr>
            <p:txBody>
              <a:bodyPr/>
              <a:lstStyle/>
              <a:p>
                <a:endParaRPr lang="en-US"/>
              </a:p>
            </p:txBody>
          </p:sp>
          <p:sp>
            <p:nvSpPr>
              <p:cNvPr id="275131" name="Freeform 3771"/>
              <p:cNvSpPr>
                <a:spLocks/>
              </p:cNvSpPr>
              <p:nvPr/>
            </p:nvSpPr>
            <p:spPr bwMode="auto">
              <a:xfrm>
                <a:off x="3659" y="3194"/>
                <a:ext cx="92" cy="81"/>
              </a:xfrm>
              <a:custGeom>
                <a:avLst/>
                <a:gdLst/>
                <a:ahLst/>
                <a:cxnLst>
                  <a:cxn ang="0">
                    <a:pos x="0" y="0"/>
                  </a:cxn>
                  <a:cxn ang="0">
                    <a:pos x="11" y="1"/>
                  </a:cxn>
                  <a:cxn ang="0">
                    <a:pos x="92" y="81"/>
                  </a:cxn>
                  <a:cxn ang="0">
                    <a:pos x="80" y="80"/>
                  </a:cxn>
                  <a:cxn ang="0">
                    <a:pos x="0" y="0"/>
                  </a:cxn>
                </a:cxnLst>
                <a:rect l="0" t="0" r="r" b="b"/>
                <a:pathLst>
                  <a:path w="92" h="81">
                    <a:moveTo>
                      <a:pt x="0" y="0"/>
                    </a:moveTo>
                    <a:lnTo>
                      <a:pt x="11" y="1"/>
                    </a:lnTo>
                    <a:lnTo>
                      <a:pt x="92" y="81"/>
                    </a:lnTo>
                    <a:lnTo>
                      <a:pt x="80" y="80"/>
                    </a:lnTo>
                    <a:lnTo>
                      <a:pt x="0" y="0"/>
                    </a:lnTo>
                    <a:close/>
                  </a:path>
                </a:pathLst>
              </a:custGeom>
              <a:solidFill>
                <a:srgbClr val="3F7F9F"/>
              </a:solidFill>
              <a:ln w="9525">
                <a:noFill/>
                <a:round/>
                <a:headEnd/>
                <a:tailEnd/>
              </a:ln>
            </p:spPr>
            <p:txBody>
              <a:bodyPr/>
              <a:lstStyle/>
              <a:p>
                <a:endParaRPr lang="en-US"/>
              </a:p>
            </p:txBody>
          </p:sp>
          <p:sp>
            <p:nvSpPr>
              <p:cNvPr id="275132" name="Freeform 3772"/>
              <p:cNvSpPr>
                <a:spLocks/>
              </p:cNvSpPr>
              <p:nvPr/>
            </p:nvSpPr>
            <p:spPr bwMode="auto">
              <a:xfrm>
                <a:off x="3670" y="3195"/>
                <a:ext cx="92" cy="81"/>
              </a:xfrm>
              <a:custGeom>
                <a:avLst/>
                <a:gdLst/>
                <a:ahLst/>
                <a:cxnLst>
                  <a:cxn ang="0">
                    <a:pos x="0" y="0"/>
                  </a:cxn>
                  <a:cxn ang="0">
                    <a:pos x="12" y="1"/>
                  </a:cxn>
                  <a:cxn ang="0">
                    <a:pos x="92" y="81"/>
                  </a:cxn>
                  <a:cxn ang="0">
                    <a:pos x="81" y="80"/>
                  </a:cxn>
                  <a:cxn ang="0">
                    <a:pos x="0" y="0"/>
                  </a:cxn>
                </a:cxnLst>
                <a:rect l="0" t="0" r="r" b="b"/>
                <a:pathLst>
                  <a:path w="92" h="81">
                    <a:moveTo>
                      <a:pt x="0" y="0"/>
                    </a:moveTo>
                    <a:lnTo>
                      <a:pt x="12" y="1"/>
                    </a:lnTo>
                    <a:lnTo>
                      <a:pt x="92" y="81"/>
                    </a:lnTo>
                    <a:lnTo>
                      <a:pt x="81" y="80"/>
                    </a:lnTo>
                    <a:lnTo>
                      <a:pt x="0" y="0"/>
                    </a:lnTo>
                    <a:close/>
                  </a:path>
                </a:pathLst>
              </a:custGeom>
              <a:solidFill>
                <a:srgbClr val="3E7E9E"/>
              </a:solidFill>
              <a:ln w="9525">
                <a:noFill/>
                <a:round/>
                <a:headEnd/>
                <a:tailEnd/>
              </a:ln>
            </p:spPr>
            <p:txBody>
              <a:bodyPr/>
              <a:lstStyle/>
              <a:p>
                <a:endParaRPr lang="en-US"/>
              </a:p>
            </p:txBody>
          </p:sp>
          <p:sp>
            <p:nvSpPr>
              <p:cNvPr id="275133" name="Freeform 3773"/>
              <p:cNvSpPr>
                <a:spLocks/>
              </p:cNvSpPr>
              <p:nvPr/>
            </p:nvSpPr>
            <p:spPr bwMode="auto">
              <a:xfrm>
                <a:off x="3682" y="3196"/>
                <a:ext cx="103" cy="82"/>
              </a:xfrm>
              <a:custGeom>
                <a:avLst/>
                <a:gdLst/>
                <a:ahLst/>
                <a:cxnLst>
                  <a:cxn ang="0">
                    <a:pos x="0" y="0"/>
                  </a:cxn>
                  <a:cxn ang="0">
                    <a:pos x="23" y="1"/>
                  </a:cxn>
                  <a:cxn ang="0">
                    <a:pos x="103" y="82"/>
                  </a:cxn>
                  <a:cxn ang="0">
                    <a:pos x="80" y="80"/>
                  </a:cxn>
                  <a:cxn ang="0">
                    <a:pos x="0" y="0"/>
                  </a:cxn>
                </a:cxnLst>
                <a:rect l="0" t="0" r="r" b="b"/>
                <a:pathLst>
                  <a:path w="103" h="82">
                    <a:moveTo>
                      <a:pt x="0" y="0"/>
                    </a:moveTo>
                    <a:lnTo>
                      <a:pt x="23" y="1"/>
                    </a:lnTo>
                    <a:lnTo>
                      <a:pt x="103" y="82"/>
                    </a:lnTo>
                    <a:lnTo>
                      <a:pt x="80" y="80"/>
                    </a:lnTo>
                    <a:lnTo>
                      <a:pt x="0" y="0"/>
                    </a:lnTo>
                    <a:close/>
                  </a:path>
                </a:pathLst>
              </a:custGeom>
              <a:solidFill>
                <a:srgbClr val="3E7D9D"/>
              </a:solidFill>
              <a:ln w="9525">
                <a:noFill/>
                <a:round/>
                <a:headEnd/>
                <a:tailEnd/>
              </a:ln>
            </p:spPr>
            <p:txBody>
              <a:bodyPr/>
              <a:lstStyle/>
              <a:p>
                <a:endParaRPr lang="en-US"/>
              </a:p>
            </p:txBody>
          </p:sp>
          <p:sp>
            <p:nvSpPr>
              <p:cNvPr id="275134" name="Line 3774"/>
              <p:cNvSpPr>
                <a:spLocks noChangeShapeType="1"/>
              </p:cNvSpPr>
              <p:nvPr/>
            </p:nvSpPr>
            <p:spPr bwMode="auto">
              <a:xfrm>
                <a:off x="3682" y="3196"/>
                <a:ext cx="80" cy="80"/>
              </a:xfrm>
              <a:prstGeom prst="line">
                <a:avLst/>
              </a:prstGeom>
              <a:noFill/>
              <a:ln w="1588">
                <a:solidFill>
                  <a:srgbClr val="3E7D9D"/>
                </a:solidFill>
                <a:miter lim="800000"/>
                <a:headEnd/>
                <a:tailEnd/>
              </a:ln>
            </p:spPr>
            <p:txBody>
              <a:bodyPr/>
              <a:lstStyle/>
              <a:p>
                <a:endParaRPr lang="en-US"/>
              </a:p>
            </p:txBody>
          </p:sp>
          <p:sp>
            <p:nvSpPr>
              <p:cNvPr id="275135" name="Freeform 3775"/>
              <p:cNvSpPr>
                <a:spLocks/>
              </p:cNvSpPr>
              <p:nvPr/>
            </p:nvSpPr>
            <p:spPr bwMode="auto">
              <a:xfrm>
                <a:off x="3682" y="3196"/>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E7D9D"/>
              </a:solidFill>
              <a:ln w="9525">
                <a:noFill/>
                <a:round/>
                <a:headEnd/>
                <a:tailEnd/>
              </a:ln>
            </p:spPr>
            <p:txBody>
              <a:bodyPr/>
              <a:lstStyle/>
              <a:p>
                <a:endParaRPr lang="en-US"/>
              </a:p>
            </p:txBody>
          </p:sp>
          <p:sp>
            <p:nvSpPr>
              <p:cNvPr id="275136" name="Freeform 3776"/>
              <p:cNvSpPr>
                <a:spLocks/>
              </p:cNvSpPr>
              <p:nvPr/>
            </p:nvSpPr>
            <p:spPr bwMode="auto">
              <a:xfrm>
                <a:off x="3689" y="3196"/>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C9C"/>
              </a:solidFill>
              <a:ln w="9525">
                <a:noFill/>
                <a:round/>
                <a:headEnd/>
                <a:tailEnd/>
              </a:ln>
            </p:spPr>
            <p:txBody>
              <a:bodyPr/>
              <a:lstStyle/>
              <a:p>
                <a:endParaRPr lang="en-US"/>
              </a:p>
            </p:txBody>
          </p:sp>
          <p:sp>
            <p:nvSpPr>
              <p:cNvPr id="275137" name="Freeform 3777"/>
              <p:cNvSpPr>
                <a:spLocks/>
              </p:cNvSpPr>
              <p:nvPr/>
            </p:nvSpPr>
            <p:spPr bwMode="auto">
              <a:xfrm>
                <a:off x="3697" y="3196"/>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3D7B9B"/>
              </a:solidFill>
              <a:ln w="9525">
                <a:noFill/>
                <a:round/>
                <a:headEnd/>
                <a:tailEnd/>
              </a:ln>
            </p:spPr>
            <p:txBody>
              <a:bodyPr/>
              <a:lstStyle/>
              <a:p>
                <a:endParaRPr lang="en-US"/>
              </a:p>
            </p:txBody>
          </p:sp>
          <p:sp>
            <p:nvSpPr>
              <p:cNvPr id="275138" name="Freeform 3778"/>
              <p:cNvSpPr>
                <a:spLocks/>
              </p:cNvSpPr>
              <p:nvPr/>
            </p:nvSpPr>
            <p:spPr bwMode="auto">
              <a:xfrm>
                <a:off x="3705" y="3197"/>
                <a:ext cx="104" cy="81"/>
              </a:xfrm>
              <a:custGeom>
                <a:avLst/>
                <a:gdLst/>
                <a:ahLst/>
                <a:cxnLst>
                  <a:cxn ang="0">
                    <a:pos x="0" y="0"/>
                  </a:cxn>
                  <a:cxn ang="0">
                    <a:pos x="23" y="0"/>
                  </a:cxn>
                  <a:cxn ang="0">
                    <a:pos x="104" y="81"/>
                  </a:cxn>
                  <a:cxn ang="0">
                    <a:pos x="80" y="81"/>
                  </a:cxn>
                  <a:cxn ang="0">
                    <a:pos x="0" y="0"/>
                  </a:cxn>
                </a:cxnLst>
                <a:rect l="0" t="0" r="r" b="b"/>
                <a:pathLst>
                  <a:path w="104" h="81">
                    <a:moveTo>
                      <a:pt x="0" y="0"/>
                    </a:moveTo>
                    <a:lnTo>
                      <a:pt x="23" y="0"/>
                    </a:lnTo>
                    <a:lnTo>
                      <a:pt x="104" y="81"/>
                    </a:lnTo>
                    <a:lnTo>
                      <a:pt x="80" y="81"/>
                    </a:lnTo>
                    <a:lnTo>
                      <a:pt x="0" y="0"/>
                    </a:lnTo>
                    <a:close/>
                  </a:path>
                </a:pathLst>
              </a:custGeom>
              <a:solidFill>
                <a:srgbClr val="3D7B9A"/>
              </a:solidFill>
              <a:ln w="9525">
                <a:noFill/>
                <a:round/>
                <a:headEnd/>
                <a:tailEnd/>
              </a:ln>
            </p:spPr>
            <p:txBody>
              <a:bodyPr/>
              <a:lstStyle/>
              <a:p>
                <a:endParaRPr lang="en-US"/>
              </a:p>
            </p:txBody>
          </p:sp>
          <p:sp>
            <p:nvSpPr>
              <p:cNvPr id="275139" name="Line 3779"/>
              <p:cNvSpPr>
                <a:spLocks noChangeShapeType="1"/>
              </p:cNvSpPr>
              <p:nvPr/>
            </p:nvSpPr>
            <p:spPr bwMode="auto">
              <a:xfrm>
                <a:off x="3705" y="3197"/>
                <a:ext cx="80" cy="81"/>
              </a:xfrm>
              <a:prstGeom prst="line">
                <a:avLst/>
              </a:prstGeom>
              <a:noFill/>
              <a:ln w="1588">
                <a:solidFill>
                  <a:srgbClr val="3D7B9A"/>
                </a:solidFill>
                <a:miter lim="800000"/>
                <a:headEnd/>
                <a:tailEnd/>
              </a:ln>
            </p:spPr>
            <p:txBody>
              <a:bodyPr/>
              <a:lstStyle/>
              <a:p>
                <a:endParaRPr lang="en-US"/>
              </a:p>
            </p:txBody>
          </p:sp>
          <p:sp>
            <p:nvSpPr>
              <p:cNvPr id="275140" name="Freeform 3780"/>
              <p:cNvSpPr>
                <a:spLocks/>
              </p:cNvSpPr>
              <p:nvPr/>
            </p:nvSpPr>
            <p:spPr bwMode="auto">
              <a:xfrm>
                <a:off x="3705" y="3197"/>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D7B9A"/>
              </a:solidFill>
              <a:ln w="9525">
                <a:noFill/>
                <a:round/>
                <a:headEnd/>
                <a:tailEnd/>
              </a:ln>
            </p:spPr>
            <p:txBody>
              <a:bodyPr/>
              <a:lstStyle/>
              <a:p>
                <a:endParaRPr lang="en-US"/>
              </a:p>
            </p:txBody>
          </p:sp>
          <p:sp>
            <p:nvSpPr>
              <p:cNvPr id="275141" name="Freeform 3781"/>
              <p:cNvSpPr>
                <a:spLocks/>
              </p:cNvSpPr>
              <p:nvPr/>
            </p:nvSpPr>
            <p:spPr bwMode="auto">
              <a:xfrm>
                <a:off x="3717" y="3197"/>
                <a:ext cx="92" cy="81"/>
              </a:xfrm>
              <a:custGeom>
                <a:avLst/>
                <a:gdLst/>
                <a:ahLst/>
                <a:cxnLst>
                  <a:cxn ang="0">
                    <a:pos x="0" y="0"/>
                  </a:cxn>
                  <a:cxn ang="0">
                    <a:pos x="11" y="0"/>
                  </a:cxn>
                  <a:cxn ang="0">
                    <a:pos x="92" y="81"/>
                  </a:cxn>
                  <a:cxn ang="0">
                    <a:pos x="80" y="81"/>
                  </a:cxn>
                  <a:cxn ang="0">
                    <a:pos x="0" y="0"/>
                  </a:cxn>
                </a:cxnLst>
                <a:rect l="0" t="0" r="r" b="b"/>
                <a:pathLst>
                  <a:path w="92" h="81">
                    <a:moveTo>
                      <a:pt x="0" y="0"/>
                    </a:moveTo>
                    <a:lnTo>
                      <a:pt x="11"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5142" name="Freeform 3782"/>
              <p:cNvSpPr>
                <a:spLocks/>
              </p:cNvSpPr>
              <p:nvPr/>
            </p:nvSpPr>
            <p:spPr bwMode="auto">
              <a:xfrm>
                <a:off x="3728" y="3197"/>
                <a:ext cx="104" cy="81"/>
              </a:xfrm>
              <a:custGeom>
                <a:avLst/>
                <a:gdLst/>
                <a:ahLst/>
                <a:cxnLst>
                  <a:cxn ang="0">
                    <a:pos x="0" y="0"/>
                  </a:cxn>
                  <a:cxn ang="0">
                    <a:pos x="24" y="0"/>
                  </a:cxn>
                  <a:cxn ang="0">
                    <a:pos x="104" y="81"/>
                  </a:cxn>
                  <a:cxn ang="0">
                    <a:pos x="81" y="81"/>
                  </a:cxn>
                  <a:cxn ang="0">
                    <a:pos x="0" y="0"/>
                  </a:cxn>
                </a:cxnLst>
                <a:rect l="0" t="0" r="r" b="b"/>
                <a:pathLst>
                  <a:path w="104" h="81">
                    <a:moveTo>
                      <a:pt x="0" y="0"/>
                    </a:moveTo>
                    <a:lnTo>
                      <a:pt x="24" y="0"/>
                    </a:lnTo>
                    <a:lnTo>
                      <a:pt x="104" y="81"/>
                    </a:lnTo>
                    <a:lnTo>
                      <a:pt x="81" y="81"/>
                    </a:lnTo>
                    <a:lnTo>
                      <a:pt x="0" y="0"/>
                    </a:lnTo>
                    <a:close/>
                  </a:path>
                </a:pathLst>
              </a:custGeom>
              <a:solidFill>
                <a:srgbClr val="3C7998"/>
              </a:solidFill>
              <a:ln w="9525">
                <a:noFill/>
                <a:round/>
                <a:headEnd/>
                <a:tailEnd/>
              </a:ln>
            </p:spPr>
            <p:txBody>
              <a:bodyPr/>
              <a:lstStyle/>
              <a:p>
                <a:endParaRPr lang="en-US"/>
              </a:p>
            </p:txBody>
          </p:sp>
          <p:sp>
            <p:nvSpPr>
              <p:cNvPr id="275143" name="Line 3783"/>
              <p:cNvSpPr>
                <a:spLocks noChangeShapeType="1"/>
              </p:cNvSpPr>
              <p:nvPr/>
            </p:nvSpPr>
            <p:spPr bwMode="auto">
              <a:xfrm>
                <a:off x="3728" y="3197"/>
                <a:ext cx="81" cy="81"/>
              </a:xfrm>
              <a:prstGeom prst="line">
                <a:avLst/>
              </a:prstGeom>
              <a:noFill/>
              <a:ln w="1588">
                <a:solidFill>
                  <a:srgbClr val="3C7998"/>
                </a:solidFill>
                <a:miter lim="800000"/>
                <a:headEnd/>
                <a:tailEnd/>
              </a:ln>
            </p:spPr>
            <p:txBody>
              <a:bodyPr/>
              <a:lstStyle/>
              <a:p>
                <a:endParaRPr lang="en-US"/>
              </a:p>
            </p:txBody>
          </p:sp>
          <p:sp>
            <p:nvSpPr>
              <p:cNvPr id="275144" name="Freeform 3784"/>
              <p:cNvSpPr>
                <a:spLocks/>
              </p:cNvSpPr>
              <p:nvPr/>
            </p:nvSpPr>
            <p:spPr bwMode="auto">
              <a:xfrm>
                <a:off x="3728" y="3197"/>
                <a:ext cx="93" cy="81"/>
              </a:xfrm>
              <a:custGeom>
                <a:avLst/>
                <a:gdLst/>
                <a:ahLst/>
                <a:cxnLst>
                  <a:cxn ang="0">
                    <a:pos x="0" y="0"/>
                  </a:cxn>
                  <a:cxn ang="0">
                    <a:pos x="12" y="0"/>
                  </a:cxn>
                  <a:cxn ang="0">
                    <a:pos x="93" y="81"/>
                  </a:cxn>
                  <a:cxn ang="0">
                    <a:pos x="81" y="81"/>
                  </a:cxn>
                  <a:cxn ang="0">
                    <a:pos x="0" y="0"/>
                  </a:cxn>
                </a:cxnLst>
                <a:rect l="0" t="0" r="r" b="b"/>
                <a:pathLst>
                  <a:path w="93" h="81">
                    <a:moveTo>
                      <a:pt x="0" y="0"/>
                    </a:moveTo>
                    <a:lnTo>
                      <a:pt x="12" y="0"/>
                    </a:lnTo>
                    <a:lnTo>
                      <a:pt x="93" y="81"/>
                    </a:lnTo>
                    <a:lnTo>
                      <a:pt x="81" y="81"/>
                    </a:lnTo>
                    <a:lnTo>
                      <a:pt x="0" y="0"/>
                    </a:lnTo>
                    <a:close/>
                  </a:path>
                </a:pathLst>
              </a:custGeom>
              <a:solidFill>
                <a:srgbClr val="3C7998"/>
              </a:solidFill>
              <a:ln w="9525">
                <a:noFill/>
                <a:round/>
                <a:headEnd/>
                <a:tailEnd/>
              </a:ln>
            </p:spPr>
            <p:txBody>
              <a:bodyPr/>
              <a:lstStyle/>
              <a:p>
                <a:endParaRPr lang="en-US"/>
              </a:p>
            </p:txBody>
          </p:sp>
          <p:sp>
            <p:nvSpPr>
              <p:cNvPr id="275145" name="Freeform 3785"/>
              <p:cNvSpPr>
                <a:spLocks/>
              </p:cNvSpPr>
              <p:nvPr/>
            </p:nvSpPr>
            <p:spPr bwMode="auto">
              <a:xfrm>
                <a:off x="3740" y="3197"/>
                <a:ext cx="92" cy="81"/>
              </a:xfrm>
              <a:custGeom>
                <a:avLst/>
                <a:gdLst/>
                <a:ahLst/>
                <a:cxnLst>
                  <a:cxn ang="0">
                    <a:pos x="0" y="0"/>
                  </a:cxn>
                  <a:cxn ang="0">
                    <a:pos x="12" y="0"/>
                  </a:cxn>
                  <a:cxn ang="0">
                    <a:pos x="92" y="81"/>
                  </a:cxn>
                  <a:cxn ang="0">
                    <a:pos x="81" y="81"/>
                  </a:cxn>
                  <a:cxn ang="0">
                    <a:pos x="0" y="0"/>
                  </a:cxn>
                </a:cxnLst>
                <a:rect l="0" t="0" r="r" b="b"/>
                <a:pathLst>
                  <a:path w="92" h="81">
                    <a:moveTo>
                      <a:pt x="0" y="0"/>
                    </a:moveTo>
                    <a:lnTo>
                      <a:pt x="12" y="0"/>
                    </a:lnTo>
                    <a:lnTo>
                      <a:pt x="92" y="81"/>
                    </a:lnTo>
                    <a:lnTo>
                      <a:pt x="81" y="81"/>
                    </a:lnTo>
                    <a:lnTo>
                      <a:pt x="0" y="0"/>
                    </a:lnTo>
                    <a:close/>
                  </a:path>
                </a:pathLst>
              </a:custGeom>
              <a:solidFill>
                <a:srgbClr val="3C7A99"/>
              </a:solidFill>
              <a:ln w="9525">
                <a:noFill/>
                <a:round/>
                <a:headEnd/>
                <a:tailEnd/>
              </a:ln>
            </p:spPr>
            <p:txBody>
              <a:bodyPr/>
              <a:lstStyle/>
              <a:p>
                <a:endParaRPr lang="en-US"/>
              </a:p>
            </p:txBody>
          </p:sp>
          <p:sp>
            <p:nvSpPr>
              <p:cNvPr id="275146" name="Freeform 3786"/>
              <p:cNvSpPr>
                <a:spLocks/>
              </p:cNvSpPr>
              <p:nvPr/>
            </p:nvSpPr>
            <p:spPr bwMode="auto">
              <a:xfrm>
                <a:off x="3752" y="3196"/>
                <a:ext cx="103" cy="82"/>
              </a:xfrm>
              <a:custGeom>
                <a:avLst/>
                <a:gdLst/>
                <a:ahLst/>
                <a:cxnLst>
                  <a:cxn ang="0">
                    <a:pos x="0" y="1"/>
                  </a:cxn>
                  <a:cxn ang="0">
                    <a:pos x="23" y="0"/>
                  </a:cxn>
                  <a:cxn ang="0">
                    <a:pos x="103" y="80"/>
                  </a:cxn>
                  <a:cxn ang="0">
                    <a:pos x="80" y="82"/>
                  </a:cxn>
                  <a:cxn ang="0">
                    <a:pos x="0" y="1"/>
                  </a:cxn>
                </a:cxnLst>
                <a:rect l="0" t="0" r="r" b="b"/>
                <a:pathLst>
                  <a:path w="103" h="82">
                    <a:moveTo>
                      <a:pt x="0" y="1"/>
                    </a:moveTo>
                    <a:lnTo>
                      <a:pt x="23" y="0"/>
                    </a:lnTo>
                    <a:lnTo>
                      <a:pt x="103" y="80"/>
                    </a:lnTo>
                    <a:lnTo>
                      <a:pt x="80" y="82"/>
                    </a:lnTo>
                    <a:lnTo>
                      <a:pt x="0" y="1"/>
                    </a:lnTo>
                    <a:close/>
                  </a:path>
                </a:pathLst>
              </a:custGeom>
              <a:solidFill>
                <a:srgbClr val="3D7B9A"/>
              </a:solidFill>
              <a:ln w="9525">
                <a:noFill/>
                <a:round/>
                <a:headEnd/>
                <a:tailEnd/>
              </a:ln>
            </p:spPr>
            <p:txBody>
              <a:bodyPr/>
              <a:lstStyle/>
              <a:p>
                <a:endParaRPr lang="en-US"/>
              </a:p>
            </p:txBody>
          </p:sp>
          <p:sp>
            <p:nvSpPr>
              <p:cNvPr id="275147" name="Line 3787"/>
              <p:cNvSpPr>
                <a:spLocks noChangeShapeType="1"/>
              </p:cNvSpPr>
              <p:nvPr/>
            </p:nvSpPr>
            <p:spPr bwMode="auto">
              <a:xfrm>
                <a:off x="3752" y="3197"/>
                <a:ext cx="80" cy="81"/>
              </a:xfrm>
              <a:prstGeom prst="line">
                <a:avLst/>
              </a:prstGeom>
              <a:noFill/>
              <a:ln w="1588">
                <a:solidFill>
                  <a:srgbClr val="3D7B9A"/>
                </a:solidFill>
                <a:miter lim="800000"/>
                <a:headEnd/>
                <a:tailEnd/>
              </a:ln>
            </p:spPr>
            <p:txBody>
              <a:bodyPr/>
              <a:lstStyle/>
              <a:p>
                <a:endParaRPr lang="en-US"/>
              </a:p>
            </p:txBody>
          </p:sp>
          <p:sp>
            <p:nvSpPr>
              <p:cNvPr id="275148" name="Freeform 3788"/>
              <p:cNvSpPr>
                <a:spLocks/>
              </p:cNvSpPr>
              <p:nvPr/>
            </p:nvSpPr>
            <p:spPr bwMode="auto">
              <a:xfrm>
                <a:off x="3752" y="3196"/>
                <a:ext cx="88" cy="82"/>
              </a:xfrm>
              <a:custGeom>
                <a:avLst/>
                <a:gdLst/>
                <a:ahLst/>
                <a:cxnLst>
                  <a:cxn ang="0">
                    <a:pos x="0" y="1"/>
                  </a:cxn>
                  <a:cxn ang="0">
                    <a:pos x="8" y="0"/>
                  </a:cxn>
                  <a:cxn ang="0">
                    <a:pos x="88" y="81"/>
                  </a:cxn>
                  <a:cxn ang="0">
                    <a:pos x="80" y="82"/>
                  </a:cxn>
                  <a:cxn ang="0">
                    <a:pos x="0" y="1"/>
                  </a:cxn>
                </a:cxnLst>
                <a:rect l="0" t="0" r="r" b="b"/>
                <a:pathLst>
                  <a:path w="88" h="82">
                    <a:moveTo>
                      <a:pt x="0" y="1"/>
                    </a:moveTo>
                    <a:lnTo>
                      <a:pt x="8" y="0"/>
                    </a:lnTo>
                    <a:lnTo>
                      <a:pt x="88" y="81"/>
                    </a:lnTo>
                    <a:lnTo>
                      <a:pt x="80" y="82"/>
                    </a:lnTo>
                    <a:lnTo>
                      <a:pt x="0" y="1"/>
                    </a:lnTo>
                    <a:close/>
                  </a:path>
                </a:pathLst>
              </a:custGeom>
              <a:solidFill>
                <a:srgbClr val="3D7B9A"/>
              </a:solidFill>
              <a:ln w="9525">
                <a:noFill/>
                <a:round/>
                <a:headEnd/>
                <a:tailEnd/>
              </a:ln>
            </p:spPr>
            <p:txBody>
              <a:bodyPr/>
              <a:lstStyle/>
              <a:p>
                <a:endParaRPr lang="en-US"/>
              </a:p>
            </p:txBody>
          </p:sp>
          <p:sp>
            <p:nvSpPr>
              <p:cNvPr id="275149" name="Freeform 3789"/>
              <p:cNvSpPr>
                <a:spLocks/>
              </p:cNvSpPr>
              <p:nvPr/>
            </p:nvSpPr>
            <p:spPr bwMode="auto">
              <a:xfrm>
                <a:off x="3760" y="3196"/>
                <a:ext cx="88" cy="81"/>
              </a:xfrm>
              <a:custGeom>
                <a:avLst/>
                <a:gdLst/>
                <a:ahLst/>
                <a:cxnLst>
                  <a:cxn ang="0">
                    <a:pos x="0" y="0"/>
                  </a:cxn>
                  <a:cxn ang="0">
                    <a:pos x="7" y="0"/>
                  </a:cxn>
                  <a:cxn ang="0">
                    <a:pos x="88" y="81"/>
                  </a:cxn>
                  <a:cxn ang="0">
                    <a:pos x="80" y="81"/>
                  </a:cxn>
                  <a:cxn ang="0">
                    <a:pos x="0" y="0"/>
                  </a:cxn>
                </a:cxnLst>
                <a:rect l="0" t="0" r="r" b="b"/>
                <a:pathLst>
                  <a:path w="88" h="81">
                    <a:moveTo>
                      <a:pt x="0" y="0"/>
                    </a:moveTo>
                    <a:lnTo>
                      <a:pt x="7" y="0"/>
                    </a:lnTo>
                    <a:lnTo>
                      <a:pt x="88" y="81"/>
                    </a:lnTo>
                    <a:lnTo>
                      <a:pt x="80" y="81"/>
                    </a:lnTo>
                    <a:lnTo>
                      <a:pt x="0" y="0"/>
                    </a:lnTo>
                    <a:close/>
                  </a:path>
                </a:pathLst>
              </a:custGeom>
              <a:solidFill>
                <a:srgbClr val="3D7B9B"/>
              </a:solidFill>
              <a:ln w="9525">
                <a:noFill/>
                <a:round/>
                <a:headEnd/>
                <a:tailEnd/>
              </a:ln>
            </p:spPr>
            <p:txBody>
              <a:bodyPr/>
              <a:lstStyle/>
              <a:p>
                <a:endParaRPr lang="en-US"/>
              </a:p>
            </p:txBody>
          </p:sp>
          <p:sp>
            <p:nvSpPr>
              <p:cNvPr id="275150" name="Freeform 3790"/>
              <p:cNvSpPr>
                <a:spLocks/>
              </p:cNvSpPr>
              <p:nvPr/>
            </p:nvSpPr>
            <p:spPr bwMode="auto">
              <a:xfrm>
                <a:off x="3767" y="3196"/>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D7C9C"/>
              </a:solidFill>
              <a:ln w="9525">
                <a:noFill/>
                <a:round/>
                <a:headEnd/>
                <a:tailEnd/>
              </a:ln>
            </p:spPr>
            <p:txBody>
              <a:bodyPr/>
              <a:lstStyle/>
              <a:p>
                <a:endParaRPr lang="en-US"/>
              </a:p>
            </p:txBody>
          </p:sp>
          <p:sp>
            <p:nvSpPr>
              <p:cNvPr id="275151" name="Freeform 3791"/>
              <p:cNvSpPr>
                <a:spLocks/>
              </p:cNvSpPr>
              <p:nvPr/>
            </p:nvSpPr>
            <p:spPr bwMode="auto">
              <a:xfrm>
                <a:off x="3775" y="3194"/>
                <a:ext cx="103" cy="82"/>
              </a:xfrm>
              <a:custGeom>
                <a:avLst/>
                <a:gdLst/>
                <a:ahLst/>
                <a:cxnLst>
                  <a:cxn ang="0">
                    <a:pos x="0" y="2"/>
                  </a:cxn>
                  <a:cxn ang="0">
                    <a:pos x="23" y="0"/>
                  </a:cxn>
                  <a:cxn ang="0">
                    <a:pos x="103" y="80"/>
                  </a:cxn>
                  <a:cxn ang="0">
                    <a:pos x="80" y="82"/>
                  </a:cxn>
                  <a:cxn ang="0">
                    <a:pos x="0" y="2"/>
                  </a:cxn>
                </a:cxnLst>
                <a:rect l="0" t="0" r="r" b="b"/>
                <a:pathLst>
                  <a:path w="103" h="82">
                    <a:moveTo>
                      <a:pt x="0" y="2"/>
                    </a:moveTo>
                    <a:lnTo>
                      <a:pt x="23" y="0"/>
                    </a:lnTo>
                    <a:lnTo>
                      <a:pt x="103" y="80"/>
                    </a:lnTo>
                    <a:lnTo>
                      <a:pt x="80" y="82"/>
                    </a:lnTo>
                    <a:lnTo>
                      <a:pt x="0" y="2"/>
                    </a:lnTo>
                    <a:close/>
                  </a:path>
                </a:pathLst>
              </a:custGeom>
              <a:solidFill>
                <a:srgbClr val="3E7D9D"/>
              </a:solidFill>
              <a:ln w="9525">
                <a:noFill/>
                <a:round/>
                <a:headEnd/>
                <a:tailEnd/>
              </a:ln>
            </p:spPr>
            <p:txBody>
              <a:bodyPr/>
              <a:lstStyle/>
              <a:p>
                <a:endParaRPr lang="en-US"/>
              </a:p>
            </p:txBody>
          </p:sp>
          <p:sp>
            <p:nvSpPr>
              <p:cNvPr id="275152" name="Line 3792"/>
              <p:cNvSpPr>
                <a:spLocks noChangeShapeType="1"/>
              </p:cNvSpPr>
              <p:nvPr/>
            </p:nvSpPr>
            <p:spPr bwMode="auto">
              <a:xfrm>
                <a:off x="3775" y="3196"/>
                <a:ext cx="80" cy="80"/>
              </a:xfrm>
              <a:prstGeom prst="line">
                <a:avLst/>
              </a:prstGeom>
              <a:noFill/>
              <a:ln w="1588">
                <a:solidFill>
                  <a:srgbClr val="3E7D9D"/>
                </a:solidFill>
                <a:miter lim="800000"/>
                <a:headEnd/>
                <a:tailEnd/>
              </a:ln>
            </p:spPr>
            <p:txBody>
              <a:bodyPr/>
              <a:lstStyle/>
              <a:p>
                <a:endParaRPr lang="en-US"/>
              </a:p>
            </p:txBody>
          </p:sp>
          <p:sp>
            <p:nvSpPr>
              <p:cNvPr id="275153" name="Freeform 3793"/>
              <p:cNvSpPr>
                <a:spLocks/>
              </p:cNvSpPr>
              <p:nvPr/>
            </p:nvSpPr>
            <p:spPr bwMode="auto">
              <a:xfrm>
                <a:off x="3775" y="3195"/>
                <a:ext cx="92" cy="81"/>
              </a:xfrm>
              <a:custGeom>
                <a:avLst/>
                <a:gdLst/>
                <a:ahLst/>
                <a:cxnLst>
                  <a:cxn ang="0">
                    <a:pos x="0" y="1"/>
                  </a:cxn>
                  <a:cxn ang="0">
                    <a:pos x="11" y="0"/>
                  </a:cxn>
                  <a:cxn ang="0">
                    <a:pos x="92" y="80"/>
                  </a:cxn>
                  <a:cxn ang="0">
                    <a:pos x="80" y="81"/>
                  </a:cxn>
                  <a:cxn ang="0">
                    <a:pos x="0" y="1"/>
                  </a:cxn>
                </a:cxnLst>
                <a:rect l="0" t="0" r="r" b="b"/>
                <a:pathLst>
                  <a:path w="92" h="81">
                    <a:moveTo>
                      <a:pt x="0" y="1"/>
                    </a:moveTo>
                    <a:lnTo>
                      <a:pt x="11" y="0"/>
                    </a:lnTo>
                    <a:lnTo>
                      <a:pt x="92" y="80"/>
                    </a:lnTo>
                    <a:lnTo>
                      <a:pt x="80" y="81"/>
                    </a:lnTo>
                    <a:lnTo>
                      <a:pt x="0" y="1"/>
                    </a:lnTo>
                    <a:close/>
                  </a:path>
                </a:pathLst>
              </a:custGeom>
              <a:solidFill>
                <a:srgbClr val="3E7D9D"/>
              </a:solidFill>
              <a:ln w="9525">
                <a:noFill/>
                <a:round/>
                <a:headEnd/>
                <a:tailEnd/>
              </a:ln>
            </p:spPr>
            <p:txBody>
              <a:bodyPr/>
              <a:lstStyle/>
              <a:p>
                <a:endParaRPr lang="en-US"/>
              </a:p>
            </p:txBody>
          </p:sp>
          <p:sp>
            <p:nvSpPr>
              <p:cNvPr id="275154" name="Freeform 3794"/>
              <p:cNvSpPr>
                <a:spLocks/>
              </p:cNvSpPr>
              <p:nvPr/>
            </p:nvSpPr>
            <p:spPr bwMode="auto">
              <a:xfrm>
                <a:off x="3786" y="3194"/>
                <a:ext cx="92" cy="81"/>
              </a:xfrm>
              <a:custGeom>
                <a:avLst/>
                <a:gdLst/>
                <a:ahLst/>
                <a:cxnLst>
                  <a:cxn ang="0">
                    <a:pos x="0" y="1"/>
                  </a:cxn>
                  <a:cxn ang="0">
                    <a:pos x="12" y="0"/>
                  </a:cxn>
                  <a:cxn ang="0">
                    <a:pos x="92" y="80"/>
                  </a:cxn>
                  <a:cxn ang="0">
                    <a:pos x="81" y="81"/>
                  </a:cxn>
                  <a:cxn ang="0">
                    <a:pos x="0" y="1"/>
                  </a:cxn>
                </a:cxnLst>
                <a:rect l="0" t="0" r="r" b="b"/>
                <a:pathLst>
                  <a:path w="92" h="81">
                    <a:moveTo>
                      <a:pt x="0" y="1"/>
                    </a:moveTo>
                    <a:lnTo>
                      <a:pt x="12" y="0"/>
                    </a:lnTo>
                    <a:lnTo>
                      <a:pt x="92" y="80"/>
                    </a:lnTo>
                    <a:lnTo>
                      <a:pt x="81" y="81"/>
                    </a:lnTo>
                    <a:lnTo>
                      <a:pt x="0" y="1"/>
                    </a:lnTo>
                    <a:close/>
                  </a:path>
                </a:pathLst>
              </a:custGeom>
              <a:solidFill>
                <a:srgbClr val="3E7E9E"/>
              </a:solidFill>
              <a:ln w="9525">
                <a:noFill/>
                <a:round/>
                <a:headEnd/>
                <a:tailEnd/>
              </a:ln>
            </p:spPr>
            <p:txBody>
              <a:bodyPr/>
              <a:lstStyle/>
              <a:p>
                <a:endParaRPr lang="en-US"/>
              </a:p>
            </p:txBody>
          </p:sp>
          <p:sp>
            <p:nvSpPr>
              <p:cNvPr id="275155" name="Freeform 3795"/>
              <p:cNvSpPr>
                <a:spLocks/>
              </p:cNvSpPr>
              <p:nvPr/>
            </p:nvSpPr>
            <p:spPr bwMode="auto">
              <a:xfrm>
                <a:off x="3798" y="3191"/>
                <a:ext cx="103" cy="83"/>
              </a:xfrm>
              <a:custGeom>
                <a:avLst/>
                <a:gdLst/>
                <a:ahLst/>
                <a:cxnLst>
                  <a:cxn ang="0">
                    <a:pos x="0" y="3"/>
                  </a:cxn>
                  <a:cxn ang="0">
                    <a:pos x="22" y="0"/>
                  </a:cxn>
                  <a:cxn ang="0">
                    <a:pos x="103" y="81"/>
                  </a:cxn>
                  <a:cxn ang="0">
                    <a:pos x="80" y="83"/>
                  </a:cxn>
                  <a:cxn ang="0">
                    <a:pos x="0" y="3"/>
                  </a:cxn>
                </a:cxnLst>
                <a:rect l="0" t="0" r="r" b="b"/>
                <a:pathLst>
                  <a:path w="103" h="83">
                    <a:moveTo>
                      <a:pt x="0" y="3"/>
                    </a:moveTo>
                    <a:lnTo>
                      <a:pt x="22" y="0"/>
                    </a:lnTo>
                    <a:lnTo>
                      <a:pt x="103" y="81"/>
                    </a:lnTo>
                    <a:lnTo>
                      <a:pt x="80" y="83"/>
                    </a:lnTo>
                    <a:lnTo>
                      <a:pt x="0" y="3"/>
                    </a:lnTo>
                    <a:close/>
                  </a:path>
                </a:pathLst>
              </a:custGeom>
              <a:solidFill>
                <a:srgbClr val="3F7F9F"/>
              </a:solidFill>
              <a:ln w="9525">
                <a:noFill/>
                <a:round/>
                <a:headEnd/>
                <a:tailEnd/>
              </a:ln>
            </p:spPr>
            <p:txBody>
              <a:bodyPr/>
              <a:lstStyle/>
              <a:p>
                <a:endParaRPr lang="en-US"/>
              </a:p>
            </p:txBody>
          </p:sp>
          <p:sp>
            <p:nvSpPr>
              <p:cNvPr id="275156" name="Line 3796"/>
              <p:cNvSpPr>
                <a:spLocks noChangeShapeType="1"/>
              </p:cNvSpPr>
              <p:nvPr/>
            </p:nvSpPr>
            <p:spPr bwMode="auto">
              <a:xfrm>
                <a:off x="3798" y="3194"/>
                <a:ext cx="80" cy="80"/>
              </a:xfrm>
              <a:prstGeom prst="line">
                <a:avLst/>
              </a:prstGeom>
              <a:noFill/>
              <a:ln w="1588">
                <a:solidFill>
                  <a:srgbClr val="3F7F9F"/>
                </a:solidFill>
                <a:miter lim="800000"/>
                <a:headEnd/>
                <a:tailEnd/>
              </a:ln>
            </p:spPr>
            <p:txBody>
              <a:bodyPr/>
              <a:lstStyle/>
              <a:p>
                <a:endParaRPr lang="en-US"/>
              </a:p>
            </p:txBody>
          </p:sp>
          <p:sp>
            <p:nvSpPr>
              <p:cNvPr id="275157" name="Freeform 3797"/>
              <p:cNvSpPr>
                <a:spLocks/>
              </p:cNvSpPr>
              <p:nvPr/>
            </p:nvSpPr>
            <p:spPr bwMode="auto">
              <a:xfrm>
                <a:off x="3798" y="3193"/>
                <a:ext cx="88" cy="81"/>
              </a:xfrm>
              <a:custGeom>
                <a:avLst/>
                <a:gdLst/>
                <a:ahLst/>
                <a:cxnLst>
                  <a:cxn ang="0">
                    <a:pos x="0" y="1"/>
                  </a:cxn>
                  <a:cxn ang="0">
                    <a:pos x="7" y="0"/>
                  </a:cxn>
                  <a:cxn ang="0">
                    <a:pos x="88" y="81"/>
                  </a:cxn>
                  <a:cxn ang="0">
                    <a:pos x="80" y="81"/>
                  </a:cxn>
                  <a:cxn ang="0">
                    <a:pos x="0" y="1"/>
                  </a:cxn>
                </a:cxnLst>
                <a:rect l="0" t="0" r="r" b="b"/>
                <a:pathLst>
                  <a:path w="88" h="81">
                    <a:moveTo>
                      <a:pt x="0" y="1"/>
                    </a:moveTo>
                    <a:lnTo>
                      <a:pt x="7" y="0"/>
                    </a:lnTo>
                    <a:lnTo>
                      <a:pt x="88" y="81"/>
                    </a:lnTo>
                    <a:lnTo>
                      <a:pt x="80" y="81"/>
                    </a:lnTo>
                    <a:lnTo>
                      <a:pt x="0" y="1"/>
                    </a:lnTo>
                    <a:close/>
                  </a:path>
                </a:pathLst>
              </a:custGeom>
              <a:solidFill>
                <a:srgbClr val="3F7F9F"/>
              </a:solidFill>
              <a:ln w="9525">
                <a:noFill/>
                <a:round/>
                <a:headEnd/>
                <a:tailEnd/>
              </a:ln>
            </p:spPr>
            <p:txBody>
              <a:bodyPr/>
              <a:lstStyle/>
              <a:p>
                <a:endParaRPr lang="en-US"/>
              </a:p>
            </p:txBody>
          </p:sp>
          <p:sp>
            <p:nvSpPr>
              <p:cNvPr id="275158" name="Freeform 3798"/>
              <p:cNvSpPr>
                <a:spLocks/>
              </p:cNvSpPr>
              <p:nvPr/>
            </p:nvSpPr>
            <p:spPr bwMode="auto">
              <a:xfrm>
                <a:off x="3805" y="3192"/>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3F7FA0"/>
              </a:solidFill>
              <a:ln w="9525">
                <a:noFill/>
                <a:round/>
                <a:headEnd/>
                <a:tailEnd/>
              </a:ln>
            </p:spPr>
            <p:txBody>
              <a:bodyPr/>
              <a:lstStyle/>
              <a:p>
                <a:endParaRPr lang="en-US"/>
              </a:p>
            </p:txBody>
          </p:sp>
          <p:sp>
            <p:nvSpPr>
              <p:cNvPr id="275159" name="Freeform 3799"/>
              <p:cNvSpPr>
                <a:spLocks/>
              </p:cNvSpPr>
              <p:nvPr/>
            </p:nvSpPr>
            <p:spPr bwMode="auto">
              <a:xfrm>
                <a:off x="3813" y="3191"/>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F80A1"/>
              </a:solidFill>
              <a:ln w="9525">
                <a:noFill/>
                <a:round/>
                <a:headEnd/>
                <a:tailEnd/>
              </a:ln>
            </p:spPr>
            <p:txBody>
              <a:bodyPr/>
              <a:lstStyle/>
              <a:p>
                <a:endParaRPr lang="en-US"/>
              </a:p>
            </p:txBody>
          </p:sp>
          <p:sp>
            <p:nvSpPr>
              <p:cNvPr id="275160" name="Freeform 3800"/>
              <p:cNvSpPr>
                <a:spLocks/>
              </p:cNvSpPr>
              <p:nvPr/>
            </p:nvSpPr>
            <p:spPr bwMode="auto">
              <a:xfrm>
                <a:off x="3820" y="3188"/>
                <a:ext cx="103" cy="84"/>
              </a:xfrm>
              <a:custGeom>
                <a:avLst/>
                <a:gdLst/>
                <a:ahLst/>
                <a:cxnLst>
                  <a:cxn ang="0">
                    <a:pos x="0" y="3"/>
                  </a:cxn>
                  <a:cxn ang="0">
                    <a:pos x="22" y="0"/>
                  </a:cxn>
                  <a:cxn ang="0">
                    <a:pos x="103" y="80"/>
                  </a:cxn>
                  <a:cxn ang="0">
                    <a:pos x="81" y="84"/>
                  </a:cxn>
                  <a:cxn ang="0">
                    <a:pos x="0" y="3"/>
                  </a:cxn>
                </a:cxnLst>
                <a:rect l="0" t="0" r="r" b="b"/>
                <a:pathLst>
                  <a:path w="103" h="84">
                    <a:moveTo>
                      <a:pt x="0" y="3"/>
                    </a:moveTo>
                    <a:lnTo>
                      <a:pt x="22" y="0"/>
                    </a:lnTo>
                    <a:lnTo>
                      <a:pt x="103" y="80"/>
                    </a:lnTo>
                    <a:lnTo>
                      <a:pt x="81" y="84"/>
                    </a:lnTo>
                    <a:lnTo>
                      <a:pt x="0" y="3"/>
                    </a:lnTo>
                    <a:close/>
                  </a:path>
                </a:pathLst>
              </a:custGeom>
              <a:solidFill>
                <a:srgbClr val="4081A2"/>
              </a:solidFill>
              <a:ln w="9525">
                <a:noFill/>
                <a:round/>
                <a:headEnd/>
                <a:tailEnd/>
              </a:ln>
            </p:spPr>
            <p:txBody>
              <a:bodyPr/>
              <a:lstStyle/>
              <a:p>
                <a:endParaRPr lang="en-US"/>
              </a:p>
            </p:txBody>
          </p:sp>
          <p:sp>
            <p:nvSpPr>
              <p:cNvPr id="275161" name="Line 3801"/>
              <p:cNvSpPr>
                <a:spLocks noChangeShapeType="1"/>
              </p:cNvSpPr>
              <p:nvPr/>
            </p:nvSpPr>
            <p:spPr bwMode="auto">
              <a:xfrm>
                <a:off x="3820" y="3191"/>
                <a:ext cx="81" cy="81"/>
              </a:xfrm>
              <a:prstGeom prst="line">
                <a:avLst/>
              </a:prstGeom>
              <a:noFill/>
              <a:ln w="1588">
                <a:solidFill>
                  <a:srgbClr val="4081A2"/>
                </a:solidFill>
                <a:miter lim="800000"/>
                <a:headEnd/>
                <a:tailEnd/>
              </a:ln>
            </p:spPr>
            <p:txBody>
              <a:bodyPr/>
              <a:lstStyle/>
              <a:p>
                <a:endParaRPr lang="en-US"/>
              </a:p>
            </p:txBody>
          </p:sp>
          <p:sp>
            <p:nvSpPr>
              <p:cNvPr id="275162" name="Freeform 3802"/>
              <p:cNvSpPr>
                <a:spLocks/>
              </p:cNvSpPr>
              <p:nvPr/>
            </p:nvSpPr>
            <p:spPr bwMode="auto">
              <a:xfrm>
                <a:off x="3820" y="3189"/>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081A2"/>
              </a:solidFill>
              <a:ln w="9525">
                <a:noFill/>
                <a:round/>
                <a:headEnd/>
                <a:tailEnd/>
              </a:ln>
            </p:spPr>
            <p:txBody>
              <a:bodyPr/>
              <a:lstStyle/>
              <a:p>
                <a:endParaRPr lang="en-US"/>
              </a:p>
            </p:txBody>
          </p:sp>
          <p:sp>
            <p:nvSpPr>
              <p:cNvPr id="275163" name="Freeform 3803"/>
              <p:cNvSpPr>
                <a:spLocks/>
              </p:cNvSpPr>
              <p:nvPr/>
            </p:nvSpPr>
            <p:spPr bwMode="auto">
              <a:xfrm>
                <a:off x="3831" y="3188"/>
                <a:ext cx="92" cy="82"/>
              </a:xfrm>
              <a:custGeom>
                <a:avLst/>
                <a:gdLst/>
                <a:ahLst/>
                <a:cxnLst>
                  <a:cxn ang="0">
                    <a:pos x="0" y="1"/>
                  </a:cxn>
                  <a:cxn ang="0">
                    <a:pos x="11" y="0"/>
                  </a:cxn>
                  <a:cxn ang="0">
                    <a:pos x="92" y="80"/>
                  </a:cxn>
                  <a:cxn ang="0">
                    <a:pos x="81" y="82"/>
                  </a:cxn>
                  <a:cxn ang="0">
                    <a:pos x="0" y="1"/>
                  </a:cxn>
                </a:cxnLst>
                <a:rect l="0" t="0" r="r" b="b"/>
                <a:pathLst>
                  <a:path w="92" h="82">
                    <a:moveTo>
                      <a:pt x="0" y="1"/>
                    </a:moveTo>
                    <a:lnTo>
                      <a:pt x="11" y="0"/>
                    </a:lnTo>
                    <a:lnTo>
                      <a:pt x="92" y="80"/>
                    </a:lnTo>
                    <a:lnTo>
                      <a:pt x="81" y="82"/>
                    </a:lnTo>
                    <a:lnTo>
                      <a:pt x="0" y="1"/>
                    </a:lnTo>
                    <a:close/>
                  </a:path>
                </a:pathLst>
              </a:custGeom>
              <a:solidFill>
                <a:srgbClr val="4082A3"/>
              </a:solidFill>
              <a:ln w="9525">
                <a:noFill/>
                <a:round/>
                <a:headEnd/>
                <a:tailEnd/>
              </a:ln>
            </p:spPr>
            <p:txBody>
              <a:bodyPr/>
              <a:lstStyle/>
              <a:p>
                <a:endParaRPr lang="en-US"/>
              </a:p>
            </p:txBody>
          </p:sp>
          <p:sp>
            <p:nvSpPr>
              <p:cNvPr id="275164" name="Freeform 3804"/>
              <p:cNvSpPr>
                <a:spLocks/>
              </p:cNvSpPr>
              <p:nvPr/>
            </p:nvSpPr>
            <p:spPr bwMode="auto">
              <a:xfrm>
                <a:off x="3842" y="3184"/>
                <a:ext cx="102" cy="84"/>
              </a:xfrm>
              <a:custGeom>
                <a:avLst/>
                <a:gdLst/>
                <a:ahLst/>
                <a:cxnLst>
                  <a:cxn ang="0">
                    <a:pos x="0" y="4"/>
                  </a:cxn>
                  <a:cxn ang="0">
                    <a:pos x="22" y="0"/>
                  </a:cxn>
                  <a:cxn ang="0">
                    <a:pos x="102" y="80"/>
                  </a:cxn>
                  <a:cxn ang="0">
                    <a:pos x="81" y="84"/>
                  </a:cxn>
                  <a:cxn ang="0">
                    <a:pos x="0" y="4"/>
                  </a:cxn>
                </a:cxnLst>
                <a:rect l="0" t="0" r="r" b="b"/>
                <a:pathLst>
                  <a:path w="102" h="84">
                    <a:moveTo>
                      <a:pt x="0" y="4"/>
                    </a:moveTo>
                    <a:lnTo>
                      <a:pt x="22" y="0"/>
                    </a:lnTo>
                    <a:lnTo>
                      <a:pt x="102" y="80"/>
                    </a:lnTo>
                    <a:lnTo>
                      <a:pt x="81" y="84"/>
                    </a:lnTo>
                    <a:lnTo>
                      <a:pt x="0" y="4"/>
                    </a:lnTo>
                    <a:close/>
                  </a:path>
                </a:pathLst>
              </a:custGeom>
              <a:solidFill>
                <a:srgbClr val="4183A4"/>
              </a:solidFill>
              <a:ln w="9525">
                <a:noFill/>
                <a:round/>
                <a:headEnd/>
                <a:tailEnd/>
              </a:ln>
            </p:spPr>
            <p:txBody>
              <a:bodyPr/>
              <a:lstStyle/>
              <a:p>
                <a:endParaRPr lang="en-US"/>
              </a:p>
            </p:txBody>
          </p:sp>
          <p:sp>
            <p:nvSpPr>
              <p:cNvPr id="275165" name="Line 3805"/>
              <p:cNvSpPr>
                <a:spLocks noChangeShapeType="1"/>
              </p:cNvSpPr>
              <p:nvPr/>
            </p:nvSpPr>
            <p:spPr bwMode="auto">
              <a:xfrm>
                <a:off x="3842" y="3188"/>
                <a:ext cx="81" cy="80"/>
              </a:xfrm>
              <a:prstGeom prst="line">
                <a:avLst/>
              </a:prstGeom>
              <a:noFill/>
              <a:ln w="1588">
                <a:solidFill>
                  <a:srgbClr val="4183A4"/>
                </a:solidFill>
                <a:miter lim="800000"/>
                <a:headEnd/>
                <a:tailEnd/>
              </a:ln>
            </p:spPr>
            <p:txBody>
              <a:bodyPr/>
              <a:lstStyle/>
              <a:p>
                <a:endParaRPr lang="en-US"/>
              </a:p>
            </p:txBody>
          </p:sp>
          <p:sp>
            <p:nvSpPr>
              <p:cNvPr id="275166" name="Freeform 3806"/>
              <p:cNvSpPr>
                <a:spLocks/>
              </p:cNvSpPr>
              <p:nvPr/>
            </p:nvSpPr>
            <p:spPr bwMode="auto">
              <a:xfrm>
                <a:off x="3842" y="3186"/>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183A4"/>
              </a:solidFill>
              <a:ln w="9525">
                <a:noFill/>
                <a:round/>
                <a:headEnd/>
                <a:tailEnd/>
              </a:ln>
            </p:spPr>
            <p:txBody>
              <a:bodyPr/>
              <a:lstStyle/>
              <a:p>
                <a:endParaRPr lang="en-US"/>
              </a:p>
            </p:txBody>
          </p:sp>
          <p:sp>
            <p:nvSpPr>
              <p:cNvPr id="275167" name="Freeform 3807"/>
              <p:cNvSpPr>
                <a:spLocks/>
              </p:cNvSpPr>
              <p:nvPr/>
            </p:nvSpPr>
            <p:spPr bwMode="auto">
              <a:xfrm>
                <a:off x="3849" y="3185"/>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4183A5"/>
              </a:solidFill>
              <a:ln w="9525">
                <a:noFill/>
                <a:round/>
                <a:headEnd/>
                <a:tailEnd/>
              </a:ln>
            </p:spPr>
            <p:txBody>
              <a:bodyPr/>
              <a:lstStyle/>
              <a:p>
                <a:endParaRPr lang="en-US"/>
              </a:p>
            </p:txBody>
          </p:sp>
          <p:sp>
            <p:nvSpPr>
              <p:cNvPr id="275168" name="Freeform 3808"/>
              <p:cNvSpPr>
                <a:spLocks/>
              </p:cNvSpPr>
              <p:nvPr/>
            </p:nvSpPr>
            <p:spPr bwMode="auto">
              <a:xfrm>
                <a:off x="3857" y="3184"/>
                <a:ext cx="87" cy="82"/>
              </a:xfrm>
              <a:custGeom>
                <a:avLst/>
                <a:gdLst/>
                <a:ahLst/>
                <a:cxnLst>
                  <a:cxn ang="0">
                    <a:pos x="0" y="1"/>
                  </a:cxn>
                  <a:cxn ang="0">
                    <a:pos x="7" y="0"/>
                  </a:cxn>
                  <a:cxn ang="0">
                    <a:pos x="87" y="80"/>
                  </a:cxn>
                  <a:cxn ang="0">
                    <a:pos x="80" y="82"/>
                  </a:cxn>
                  <a:cxn ang="0">
                    <a:pos x="0" y="1"/>
                  </a:cxn>
                </a:cxnLst>
                <a:rect l="0" t="0" r="r" b="b"/>
                <a:pathLst>
                  <a:path w="87" h="82">
                    <a:moveTo>
                      <a:pt x="0" y="1"/>
                    </a:moveTo>
                    <a:lnTo>
                      <a:pt x="7" y="0"/>
                    </a:lnTo>
                    <a:lnTo>
                      <a:pt x="87" y="80"/>
                    </a:lnTo>
                    <a:lnTo>
                      <a:pt x="80" y="82"/>
                    </a:lnTo>
                    <a:lnTo>
                      <a:pt x="0" y="1"/>
                    </a:lnTo>
                    <a:close/>
                  </a:path>
                </a:pathLst>
              </a:custGeom>
              <a:solidFill>
                <a:srgbClr val="4184A6"/>
              </a:solidFill>
              <a:ln w="9525">
                <a:noFill/>
                <a:round/>
                <a:headEnd/>
                <a:tailEnd/>
              </a:ln>
            </p:spPr>
            <p:txBody>
              <a:bodyPr/>
              <a:lstStyle/>
              <a:p>
                <a:endParaRPr lang="en-US"/>
              </a:p>
            </p:txBody>
          </p:sp>
          <p:sp>
            <p:nvSpPr>
              <p:cNvPr id="275169" name="Freeform 3809"/>
              <p:cNvSpPr>
                <a:spLocks/>
              </p:cNvSpPr>
              <p:nvPr/>
            </p:nvSpPr>
            <p:spPr bwMode="auto">
              <a:xfrm>
                <a:off x="3864" y="3179"/>
                <a:ext cx="102" cy="85"/>
              </a:xfrm>
              <a:custGeom>
                <a:avLst/>
                <a:gdLst/>
                <a:ahLst/>
                <a:cxnLst>
                  <a:cxn ang="0">
                    <a:pos x="0" y="5"/>
                  </a:cxn>
                  <a:cxn ang="0">
                    <a:pos x="21" y="0"/>
                  </a:cxn>
                  <a:cxn ang="0">
                    <a:pos x="102" y="81"/>
                  </a:cxn>
                  <a:cxn ang="0">
                    <a:pos x="80" y="85"/>
                  </a:cxn>
                  <a:cxn ang="0">
                    <a:pos x="0" y="5"/>
                  </a:cxn>
                </a:cxnLst>
                <a:rect l="0" t="0" r="r" b="b"/>
                <a:pathLst>
                  <a:path w="102" h="85">
                    <a:moveTo>
                      <a:pt x="0" y="5"/>
                    </a:moveTo>
                    <a:lnTo>
                      <a:pt x="21" y="0"/>
                    </a:lnTo>
                    <a:lnTo>
                      <a:pt x="102" y="81"/>
                    </a:lnTo>
                    <a:lnTo>
                      <a:pt x="80" y="85"/>
                    </a:lnTo>
                    <a:lnTo>
                      <a:pt x="0" y="5"/>
                    </a:lnTo>
                    <a:close/>
                  </a:path>
                </a:pathLst>
              </a:custGeom>
              <a:solidFill>
                <a:srgbClr val="4285A7"/>
              </a:solidFill>
              <a:ln w="9525">
                <a:noFill/>
                <a:round/>
                <a:headEnd/>
                <a:tailEnd/>
              </a:ln>
            </p:spPr>
            <p:txBody>
              <a:bodyPr/>
              <a:lstStyle/>
              <a:p>
                <a:endParaRPr lang="en-US"/>
              </a:p>
            </p:txBody>
          </p:sp>
          <p:sp>
            <p:nvSpPr>
              <p:cNvPr id="275170" name="Line 3810"/>
              <p:cNvSpPr>
                <a:spLocks noChangeShapeType="1"/>
              </p:cNvSpPr>
              <p:nvPr/>
            </p:nvSpPr>
            <p:spPr bwMode="auto">
              <a:xfrm>
                <a:off x="3864" y="3184"/>
                <a:ext cx="80" cy="80"/>
              </a:xfrm>
              <a:prstGeom prst="line">
                <a:avLst/>
              </a:prstGeom>
              <a:noFill/>
              <a:ln w="1588">
                <a:solidFill>
                  <a:srgbClr val="4285A7"/>
                </a:solidFill>
                <a:miter lim="800000"/>
                <a:headEnd/>
                <a:tailEnd/>
              </a:ln>
            </p:spPr>
            <p:txBody>
              <a:bodyPr/>
              <a:lstStyle/>
              <a:p>
                <a:endParaRPr lang="en-US"/>
              </a:p>
            </p:txBody>
          </p:sp>
          <p:sp>
            <p:nvSpPr>
              <p:cNvPr id="275171" name="Freeform 3811"/>
              <p:cNvSpPr>
                <a:spLocks/>
              </p:cNvSpPr>
              <p:nvPr/>
            </p:nvSpPr>
            <p:spPr bwMode="auto">
              <a:xfrm>
                <a:off x="3864" y="3181"/>
                <a:ext cx="91" cy="83"/>
              </a:xfrm>
              <a:custGeom>
                <a:avLst/>
                <a:gdLst/>
                <a:ahLst/>
                <a:cxnLst>
                  <a:cxn ang="0">
                    <a:pos x="0" y="3"/>
                  </a:cxn>
                  <a:cxn ang="0">
                    <a:pos x="10" y="0"/>
                  </a:cxn>
                  <a:cxn ang="0">
                    <a:pos x="91" y="81"/>
                  </a:cxn>
                  <a:cxn ang="0">
                    <a:pos x="80" y="83"/>
                  </a:cxn>
                  <a:cxn ang="0">
                    <a:pos x="0" y="3"/>
                  </a:cxn>
                </a:cxnLst>
                <a:rect l="0" t="0" r="r" b="b"/>
                <a:pathLst>
                  <a:path w="91" h="83">
                    <a:moveTo>
                      <a:pt x="0" y="3"/>
                    </a:moveTo>
                    <a:lnTo>
                      <a:pt x="10" y="0"/>
                    </a:lnTo>
                    <a:lnTo>
                      <a:pt x="91" y="81"/>
                    </a:lnTo>
                    <a:lnTo>
                      <a:pt x="80" y="83"/>
                    </a:lnTo>
                    <a:lnTo>
                      <a:pt x="0" y="3"/>
                    </a:lnTo>
                    <a:close/>
                  </a:path>
                </a:pathLst>
              </a:custGeom>
              <a:solidFill>
                <a:srgbClr val="4285A7"/>
              </a:solidFill>
              <a:ln w="9525">
                <a:noFill/>
                <a:round/>
                <a:headEnd/>
                <a:tailEnd/>
              </a:ln>
            </p:spPr>
            <p:txBody>
              <a:bodyPr/>
              <a:lstStyle/>
              <a:p>
                <a:endParaRPr lang="en-US"/>
              </a:p>
            </p:txBody>
          </p:sp>
          <p:sp>
            <p:nvSpPr>
              <p:cNvPr id="275172" name="Freeform 3812"/>
              <p:cNvSpPr>
                <a:spLocks/>
              </p:cNvSpPr>
              <p:nvPr/>
            </p:nvSpPr>
            <p:spPr bwMode="auto">
              <a:xfrm>
                <a:off x="3874" y="3179"/>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286A8"/>
              </a:solidFill>
              <a:ln w="9525">
                <a:noFill/>
                <a:round/>
                <a:headEnd/>
                <a:tailEnd/>
              </a:ln>
            </p:spPr>
            <p:txBody>
              <a:bodyPr/>
              <a:lstStyle/>
              <a:p>
                <a:endParaRPr lang="en-US"/>
              </a:p>
            </p:txBody>
          </p:sp>
          <p:sp>
            <p:nvSpPr>
              <p:cNvPr id="275173" name="Freeform 3813"/>
              <p:cNvSpPr>
                <a:spLocks/>
              </p:cNvSpPr>
              <p:nvPr/>
            </p:nvSpPr>
            <p:spPr bwMode="auto">
              <a:xfrm>
                <a:off x="3885" y="3174"/>
                <a:ext cx="101" cy="86"/>
              </a:xfrm>
              <a:custGeom>
                <a:avLst/>
                <a:gdLst/>
                <a:ahLst/>
                <a:cxnLst>
                  <a:cxn ang="0">
                    <a:pos x="0" y="5"/>
                  </a:cxn>
                  <a:cxn ang="0">
                    <a:pos x="21" y="0"/>
                  </a:cxn>
                  <a:cxn ang="0">
                    <a:pos x="101" y="80"/>
                  </a:cxn>
                  <a:cxn ang="0">
                    <a:pos x="81" y="86"/>
                  </a:cxn>
                  <a:cxn ang="0">
                    <a:pos x="0" y="5"/>
                  </a:cxn>
                </a:cxnLst>
                <a:rect l="0" t="0" r="r" b="b"/>
                <a:pathLst>
                  <a:path w="101" h="86">
                    <a:moveTo>
                      <a:pt x="0" y="5"/>
                    </a:moveTo>
                    <a:lnTo>
                      <a:pt x="21" y="0"/>
                    </a:lnTo>
                    <a:lnTo>
                      <a:pt x="101" y="80"/>
                    </a:lnTo>
                    <a:lnTo>
                      <a:pt x="81" y="86"/>
                    </a:lnTo>
                    <a:lnTo>
                      <a:pt x="0" y="5"/>
                    </a:lnTo>
                    <a:close/>
                  </a:path>
                </a:pathLst>
              </a:custGeom>
              <a:solidFill>
                <a:srgbClr val="4387A9"/>
              </a:solidFill>
              <a:ln w="9525">
                <a:noFill/>
                <a:round/>
                <a:headEnd/>
                <a:tailEnd/>
              </a:ln>
            </p:spPr>
            <p:txBody>
              <a:bodyPr/>
              <a:lstStyle/>
              <a:p>
                <a:endParaRPr lang="en-US"/>
              </a:p>
            </p:txBody>
          </p:sp>
          <p:sp>
            <p:nvSpPr>
              <p:cNvPr id="275174" name="Line 3814"/>
              <p:cNvSpPr>
                <a:spLocks noChangeShapeType="1"/>
              </p:cNvSpPr>
              <p:nvPr/>
            </p:nvSpPr>
            <p:spPr bwMode="auto">
              <a:xfrm>
                <a:off x="3885" y="3179"/>
                <a:ext cx="81" cy="81"/>
              </a:xfrm>
              <a:prstGeom prst="line">
                <a:avLst/>
              </a:prstGeom>
              <a:noFill/>
              <a:ln w="1588">
                <a:solidFill>
                  <a:srgbClr val="4387A9"/>
                </a:solidFill>
                <a:miter lim="800000"/>
                <a:headEnd/>
                <a:tailEnd/>
              </a:ln>
            </p:spPr>
            <p:txBody>
              <a:bodyPr/>
              <a:lstStyle/>
              <a:p>
                <a:endParaRPr lang="en-US"/>
              </a:p>
            </p:txBody>
          </p:sp>
          <p:sp>
            <p:nvSpPr>
              <p:cNvPr id="275175" name="Freeform 3815"/>
              <p:cNvSpPr>
                <a:spLocks/>
              </p:cNvSpPr>
              <p:nvPr/>
            </p:nvSpPr>
            <p:spPr bwMode="auto">
              <a:xfrm>
                <a:off x="3885" y="3177"/>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9"/>
              </a:solidFill>
              <a:ln w="9525">
                <a:noFill/>
                <a:round/>
                <a:headEnd/>
                <a:tailEnd/>
              </a:ln>
            </p:spPr>
            <p:txBody>
              <a:bodyPr/>
              <a:lstStyle/>
              <a:p>
                <a:endParaRPr lang="en-US"/>
              </a:p>
            </p:txBody>
          </p:sp>
          <p:sp>
            <p:nvSpPr>
              <p:cNvPr id="275176" name="Freeform 3816"/>
              <p:cNvSpPr>
                <a:spLocks/>
              </p:cNvSpPr>
              <p:nvPr/>
            </p:nvSpPr>
            <p:spPr bwMode="auto">
              <a:xfrm>
                <a:off x="3892" y="3175"/>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A"/>
              </a:solidFill>
              <a:ln w="9525">
                <a:noFill/>
                <a:round/>
                <a:headEnd/>
                <a:tailEnd/>
              </a:ln>
            </p:spPr>
            <p:txBody>
              <a:bodyPr/>
              <a:lstStyle/>
              <a:p>
                <a:endParaRPr lang="en-US"/>
              </a:p>
            </p:txBody>
          </p:sp>
          <p:sp>
            <p:nvSpPr>
              <p:cNvPr id="275177" name="Freeform 3817"/>
              <p:cNvSpPr>
                <a:spLocks/>
              </p:cNvSpPr>
              <p:nvPr/>
            </p:nvSpPr>
            <p:spPr bwMode="auto">
              <a:xfrm>
                <a:off x="3899" y="3174"/>
                <a:ext cx="87" cy="82"/>
              </a:xfrm>
              <a:custGeom>
                <a:avLst/>
                <a:gdLst/>
                <a:ahLst/>
                <a:cxnLst>
                  <a:cxn ang="0">
                    <a:pos x="0" y="1"/>
                  </a:cxn>
                  <a:cxn ang="0">
                    <a:pos x="7" y="0"/>
                  </a:cxn>
                  <a:cxn ang="0">
                    <a:pos x="87" y="80"/>
                  </a:cxn>
                  <a:cxn ang="0">
                    <a:pos x="81" y="82"/>
                  </a:cxn>
                  <a:cxn ang="0">
                    <a:pos x="0" y="1"/>
                  </a:cxn>
                </a:cxnLst>
                <a:rect l="0" t="0" r="r" b="b"/>
                <a:pathLst>
                  <a:path w="87" h="82">
                    <a:moveTo>
                      <a:pt x="0" y="1"/>
                    </a:moveTo>
                    <a:lnTo>
                      <a:pt x="7" y="0"/>
                    </a:lnTo>
                    <a:lnTo>
                      <a:pt x="87" y="80"/>
                    </a:lnTo>
                    <a:lnTo>
                      <a:pt x="81" y="82"/>
                    </a:lnTo>
                    <a:lnTo>
                      <a:pt x="0" y="1"/>
                    </a:lnTo>
                    <a:close/>
                  </a:path>
                </a:pathLst>
              </a:custGeom>
              <a:solidFill>
                <a:srgbClr val="4388AB"/>
              </a:solidFill>
              <a:ln w="9525">
                <a:noFill/>
                <a:round/>
                <a:headEnd/>
                <a:tailEnd/>
              </a:ln>
            </p:spPr>
            <p:txBody>
              <a:bodyPr/>
              <a:lstStyle/>
              <a:p>
                <a:endParaRPr lang="en-US"/>
              </a:p>
            </p:txBody>
          </p:sp>
          <p:sp>
            <p:nvSpPr>
              <p:cNvPr id="275178" name="Freeform 3818"/>
              <p:cNvSpPr>
                <a:spLocks/>
              </p:cNvSpPr>
              <p:nvPr/>
            </p:nvSpPr>
            <p:spPr bwMode="auto">
              <a:xfrm>
                <a:off x="3906" y="3167"/>
                <a:ext cx="101" cy="87"/>
              </a:xfrm>
              <a:custGeom>
                <a:avLst/>
                <a:gdLst/>
                <a:ahLst/>
                <a:cxnLst>
                  <a:cxn ang="0">
                    <a:pos x="0" y="7"/>
                  </a:cxn>
                  <a:cxn ang="0">
                    <a:pos x="20" y="0"/>
                  </a:cxn>
                  <a:cxn ang="0">
                    <a:pos x="101" y="81"/>
                  </a:cxn>
                  <a:cxn ang="0">
                    <a:pos x="80" y="87"/>
                  </a:cxn>
                  <a:cxn ang="0">
                    <a:pos x="0" y="7"/>
                  </a:cxn>
                </a:cxnLst>
                <a:rect l="0" t="0" r="r" b="b"/>
                <a:pathLst>
                  <a:path w="101" h="87">
                    <a:moveTo>
                      <a:pt x="0" y="7"/>
                    </a:moveTo>
                    <a:lnTo>
                      <a:pt x="20" y="0"/>
                    </a:lnTo>
                    <a:lnTo>
                      <a:pt x="101" y="81"/>
                    </a:lnTo>
                    <a:lnTo>
                      <a:pt x="80" y="87"/>
                    </a:lnTo>
                    <a:lnTo>
                      <a:pt x="0" y="7"/>
                    </a:lnTo>
                    <a:close/>
                  </a:path>
                </a:pathLst>
              </a:custGeom>
              <a:solidFill>
                <a:srgbClr val="4489AC"/>
              </a:solidFill>
              <a:ln w="9525">
                <a:noFill/>
                <a:round/>
                <a:headEnd/>
                <a:tailEnd/>
              </a:ln>
            </p:spPr>
            <p:txBody>
              <a:bodyPr/>
              <a:lstStyle/>
              <a:p>
                <a:endParaRPr lang="en-US"/>
              </a:p>
            </p:txBody>
          </p:sp>
          <p:sp>
            <p:nvSpPr>
              <p:cNvPr id="275179" name="Line 3819"/>
              <p:cNvSpPr>
                <a:spLocks noChangeShapeType="1"/>
              </p:cNvSpPr>
              <p:nvPr/>
            </p:nvSpPr>
            <p:spPr bwMode="auto">
              <a:xfrm>
                <a:off x="3906" y="3174"/>
                <a:ext cx="80" cy="80"/>
              </a:xfrm>
              <a:prstGeom prst="line">
                <a:avLst/>
              </a:prstGeom>
              <a:noFill/>
              <a:ln w="1588">
                <a:solidFill>
                  <a:srgbClr val="4489AC"/>
                </a:solidFill>
                <a:miter lim="800000"/>
                <a:headEnd/>
                <a:tailEnd/>
              </a:ln>
            </p:spPr>
            <p:txBody>
              <a:bodyPr/>
              <a:lstStyle/>
              <a:p>
                <a:endParaRPr lang="en-US"/>
              </a:p>
            </p:txBody>
          </p:sp>
          <p:sp>
            <p:nvSpPr>
              <p:cNvPr id="275180" name="Freeform 3820"/>
              <p:cNvSpPr>
                <a:spLocks/>
              </p:cNvSpPr>
              <p:nvPr/>
            </p:nvSpPr>
            <p:spPr bwMode="auto">
              <a:xfrm>
                <a:off x="3906" y="3170"/>
                <a:ext cx="90" cy="84"/>
              </a:xfrm>
              <a:custGeom>
                <a:avLst/>
                <a:gdLst/>
                <a:ahLst/>
                <a:cxnLst>
                  <a:cxn ang="0">
                    <a:pos x="0" y="4"/>
                  </a:cxn>
                  <a:cxn ang="0">
                    <a:pos x="10" y="0"/>
                  </a:cxn>
                  <a:cxn ang="0">
                    <a:pos x="90" y="81"/>
                  </a:cxn>
                  <a:cxn ang="0">
                    <a:pos x="80" y="84"/>
                  </a:cxn>
                  <a:cxn ang="0">
                    <a:pos x="0" y="4"/>
                  </a:cxn>
                </a:cxnLst>
                <a:rect l="0" t="0" r="r" b="b"/>
                <a:pathLst>
                  <a:path w="90" h="84">
                    <a:moveTo>
                      <a:pt x="0" y="4"/>
                    </a:moveTo>
                    <a:lnTo>
                      <a:pt x="10" y="0"/>
                    </a:lnTo>
                    <a:lnTo>
                      <a:pt x="90" y="81"/>
                    </a:lnTo>
                    <a:lnTo>
                      <a:pt x="80" y="84"/>
                    </a:lnTo>
                    <a:lnTo>
                      <a:pt x="0" y="4"/>
                    </a:lnTo>
                    <a:close/>
                  </a:path>
                </a:pathLst>
              </a:custGeom>
              <a:solidFill>
                <a:srgbClr val="4489AC"/>
              </a:solidFill>
              <a:ln w="9525">
                <a:noFill/>
                <a:round/>
                <a:headEnd/>
                <a:tailEnd/>
              </a:ln>
            </p:spPr>
            <p:txBody>
              <a:bodyPr/>
              <a:lstStyle/>
              <a:p>
                <a:endParaRPr lang="en-US"/>
              </a:p>
            </p:txBody>
          </p:sp>
          <p:sp>
            <p:nvSpPr>
              <p:cNvPr id="275181" name="Freeform 3821"/>
              <p:cNvSpPr>
                <a:spLocks/>
              </p:cNvSpPr>
              <p:nvPr/>
            </p:nvSpPr>
            <p:spPr bwMode="auto">
              <a:xfrm>
                <a:off x="3916" y="3167"/>
                <a:ext cx="91" cy="84"/>
              </a:xfrm>
              <a:custGeom>
                <a:avLst/>
                <a:gdLst/>
                <a:ahLst/>
                <a:cxnLst>
                  <a:cxn ang="0">
                    <a:pos x="0" y="3"/>
                  </a:cxn>
                  <a:cxn ang="0">
                    <a:pos x="10" y="0"/>
                  </a:cxn>
                  <a:cxn ang="0">
                    <a:pos x="91" y="81"/>
                  </a:cxn>
                  <a:cxn ang="0">
                    <a:pos x="80" y="84"/>
                  </a:cxn>
                  <a:cxn ang="0">
                    <a:pos x="0" y="3"/>
                  </a:cxn>
                </a:cxnLst>
                <a:rect l="0" t="0" r="r" b="b"/>
                <a:pathLst>
                  <a:path w="91" h="84">
                    <a:moveTo>
                      <a:pt x="0" y="3"/>
                    </a:moveTo>
                    <a:lnTo>
                      <a:pt x="10" y="0"/>
                    </a:lnTo>
                    <a:lnTo>
                      <a:pt x="91" y="81"/>
                    </a:lnTo>
                    <a:lnTo>
                      <a:pt x="80" y="84"/>
                    </a:lnTo>
                    <a:lnTo>
                      <a:pt x="0" y="3"/>
                    </a:lnTo>
                    <a:close/>
                  </a:path>
                </a:pathLst>
              </a:custGeom>
              <a:solidFill>
                <a:srgbClr val="448AAD"/>
              </a:solidFill>
              <a:ln w="9525">
                <a:noFill/>
                <a:round/>
                <a:headEnd/>
                <a:tailEnd/>
              </a:ln>
            </p:spPr>
            <p:txBody>
              <a:bodyPr/>
              <a:lstStyle/>
              <a:p>
                <a:endParaRPr lang="en-US"/>
              </a:p>
            </p:txBody>
          </p:sp>
          <p:sp>
            <p:nvSpPr>
              <p:cNvPr id="275182" name="Freeform 3822"/>
              <p:cNvSpPr>
                <a:spLocks/>
              </p:cNvSpPr>
              <p:nvPr/>
            </p:nvSpPr>
            <p:spPr bwMode="auto">
              <a:xfrm>
                <a:off x="3926" y="3161"/>
                <a:ext cx="100" cy="87"/>
              </a:xfrm>
              <a:custGeom>
                <a:avLst/>
                <a:gdLst/>
                <a:ahLst/>
                <a:cxnLst>
                  <a:cxn ang="0">
                    <a:pos x="0" y="6"/>
                  </a:cxn>
                  <a:cxn ang="0">
                    <a:pos x="20" y="0"/>
                  </a:cxn>
                  <a:cxn ang="0">
                    <a:pos x="100" y="80"/>
                  </a:cxn>
                  <a:cxn ang="0">
                    <a:pos x="81" y="87"/>
                  </a:cxn>
                  <a:cxn ang="0">
                    <a:pos x="0" y="6"/>
                  </a:cxn>
                </a:cxnLst>
                <a:rect l="0" t="0" r="r" b="b"/>
                <a:pathLst>
                  <a:path w="100" h="87">
                    <a:moveTo>
                      <a:pt x="0" y="6"/>
                    </a:moveTo>
                    <a:lnTo>
                      <a:pt x="20" y="0"/>
                    </a:lnTo>
                    <a:lnTo>
                      <a:pt x="100" y="80"/>
                    </a:lnTo>
                    <a:lnTo>
                      <a:pt x="81" y="87"/>
                    </a:lnTo>
                    <a:lnTo>
                      <a:pt x="0" y="6"/>
                    </a:lnTo>
                    <a:close/>
                  </a:path>
                </a:pathLst>
              </a:custGeom>
              <a:solidFill>
                <a:srgbClr val="458BAE"/>
              </a:solidFill>
              <a:ln w="9525">
                <a:noFill/>
                <a:round/>
                <a:headEnd/>
                <a:tailEnd/>
              </a:ln>
            </p:spPr>
            <p:txBody>
              <a:bodyPr/>
              <a:lstStyle/>
              <a:p>
                <a:endParaRPr lang="en-US"/>
              </a:p>
            </p:txBody>
          </p:sp>
          <p:sp>
            <p:nvSpPr>
              <p:cNvPr id="275183" name="Line 3823"/>
              <p:cNvSpPr>
                <a:spLocks noChangeShapeType="1"/>
              </p:cNvSpPr>
              <p:nvPr/>
            </p:nvSpPr>
            <p:spPr bwMode="auto">
              <a:xfrm>
                <a:off x="3926" y="3167"/>
                <a:ext cx="81" cy="81"/>
              </a:xfrm>
              <a:prstGeom prst="line">
                <a:avLst/>
              </a:prstGeom>
              <a:noFill/>
              <a:ln w="1588">
                <a:solidFill>
                  <a:srgbClr val="458BAE"/>
                </a:solidFill>
                <a:miter lim="800000"/>
                <a:headEnd/>
                <a:tailEnd/>
              </a:ln>
            </p:spPr>
            <p:txBody>
              <a:bodyPr/>
              <a:lstStyle/>
              <a:p>
                <a:endParaRPr lang="en-US"/>
              </a:p>
            </p:txBody>
          </p:sp>
          <p:sp>
            <p:nvSpPr>
              <p:cNvPr id="275184" name="Freeform 3824"/>
              <p:cNvSpPr>
                <a:spLocks/>
              </p:cNvSpPr>
              <p:nvPr/>
            </p:nvSpPr>
            <p:spPr bwMode="auto">
              <a:xfrm>
                <a:off x="3926" y="3165"/>
                <a:ext cx="87" cy="83"/>
              </a:xfrm>
              <a:custGeom>
                <a:avLst/>
                <a:gdLst/>
                <a:ahLst/>
                <a:cxnLst>
                  <a:cxn ang="0">
                    <a:pos x="0" y="2"/>
                  </a:cxn>
                  <a:cxn ang="0">
                    <a:pos x="6" y="0"/>
                  </a:cxn>
                  <a:cxn ang="0">
                    <a:pos x="87" y="81"/>
                  </a:cxn>
                  <a:cxn ang="0">
                    <a:pos x="81" y="83"/>
                  </a:cxn>
                  <a:cxn ang="0">
                    <a:pos x="0" y="2"/>
                  </a:cxn>
                </a:cxnLst>
                <a:rect l="0" t="0" r="r" b="b"/>
                <a:pathLst>
                  <a:path w="87" h="83">
                    <a:moveTo>
                      <a:pt x="0" y="2"/>
                    </a:moveTo>
                    <a:lnTo>
                      <a:pt x="6" y="0"/>
                    </a:lnTo>
                    <a:lnTo>
                      <a:pt x="87" y="81"/>
                    </a:lnTo>
                    <a:lnTo>
                      <a:pt x="81" y="83"/>
                    </a:lnTo>
                    <a:lnTo>
                      <a:pt x="0" y="2"/>
                    </a:lnTo>
                    <a:close/>
                  </a:path>
                </a:pathLst>
              </a:custGeom>
              <a:solidFill>
                <a:srgbClr val="458BAE"/>
              </a:solidFill>
              <a:ln w="9525">
                <a:noFill/>
                <a:round/>
                <a:headEnd/>
                <a:tailEnd/>
              </a:ln>
            </p:spPr>
            <p:txBody>
              <a:bodyPr/>
              <a:lstStyle/>
              <a:p>
                <a:endParaRPr lang="en-US"/>
              </a:p>
            </p:txBody>
          </p:sp>
          <p:sp>
            <p:nvSpPr>
              <p:cNvPr id="275185" name="Freeform 3825"/>
              <p:cNvSpPr>
                <a:spLocks/>
              </p:cNvSpPr>
              <p:nvPr/>
            </p:nvSpPr>
            <p:spPr bwMode="auto">
              <a:xfrm>
                <a:off x="3932" y="3163"/>
                <a:ext cx="88" cy="83"/>
              </a:xfrm>
              <a:custGeom>
                <a:avLst/>
                <a:gdLst/>
                <a:ahLst/>
                <a:cxnLst>
                  <a:cxn ang="0">
                    <a:pos x="0" y="2"/>
                  </a:cxn>
                  <a:cxn ang="0">
                    <a:pos x="7" y="0"/>
                  </a:cxn>
                  <a:cxn ang="0">
                    <a:pos x="88" y="80"/>
                  </a:cxn>
                  <a:cxn ang="0">
                    <a:pos x="81" y="83"/>
                  </a:cxn>
                  <a:cxn ang="0">
                    <a:pos x="0" y="2"/>
                  </a:cxn>
                </a:cxnLst>
                <a:rect l="0" t="0" r="r" b="b"/>
                <a:pathLst>
                  <a:path w="88" h="83">
                    <a:moveTo>
                      <a:pt x="0" y="2"/>
                    </a:moveTo>
                    <a:lnTo>
                      <a:pt x="7" y="0"/>
                    </a:lnTo>
                    <a:lnTo>
                      <a:pt x="88" y="80"/>
                    </a:lnTo>
                    <a:lnTo>
                      <a:pt x="81" y="83"/>
                    </a:lnTo>
                    <a:lnTo>
                      <a:pt x="0" y="2"/>
                    </a:lnTo>
                    <a:close/>
                  </a:path>
                </a:pathLst>
              </a:custGeom>
              <a:solidFill>
                <a:srgbClr val="458BAF"/>
              </a:solidFill>
              <a:ln w="9525">
                <a:noFill/>
                <a:round/>
                <a:headEnd/>
                <a:tailEnd/>
              </a:ln>
            </p:spPr>
            <p:txBody>
              <a:bodyPr/>
              <a:lstStyle/>
              <a:p>
                <a:endParaRPr lang="en-US"/>
              </a:p>
            </p:txBody>
          </p:sp>
          <p:sp>
            <p:nvSpPr>
              <p:cNvPr id="275186" name="Freeform 3826"/>
              <p:cNvSpPr>
                <a:spLocks/>
              </p:cNvSpPr>
              <p:nvPr/>
            </p:nvSpPr>
            <p:spPr bwMode="auto">
              <a:xfrm>
                <a:off x="3939" y="3161"/>
                <a:ext cx="87" cy="82"/>
              </a:xfrm>
              <a:custGeom>
                <a:avLst/>
                <a:gdLst/>
                <a:ahLst/>
                <a:cxnLst>
                  <a:cxn ang="0">
                    <a:pos x="0" y="2"/>
                  </a:cxn>
                  <a:cxn ang="0">
                    <a:pos x="7" y="0"/>
                  </a:cxn>
                  <a:cxn ang="0">
                    <a:pos x="87" y="80"/>
                  </a:cxn>
                  <a:cxn ang="0">
                    <a:pos x="81" y="82"/>
                  </a:cxn>
                  <a:cxn ang="0">
                    <a:pos x="0" y="2"/>
                  </a:cxn>
                </a:cxnLst>
                <a:rect l="0" t="0" r="r" b="b"/>
                <a:pathLst>
                  <a:path w="87" h="82">
                    <a:moveTo>
                      <a:pt x="0" y="2"/>
                    </a:moveTo>
                    <a:lnTo>
                      <a:pt x="7" y="0"/>
                    </a:lnTo>
                    <a:lnTo>
                      <a:pt x="87" y="80"/>
                    </a:lnTo>
                    <a:lnTo>
                      <a:pt x="81" y="82"/>
                    </a:lnTo>
                    <a:lnTo>
                      <a:pt x="0" y="2"/>
                    </a:lnTo>
                    <a:close/>
                  </a:path>
                </a:pathLst>
              </a:custGeom>
              <a:solidFill>
                <a:srgbClr val="458CB0"/>
              </a:solidFill>
              <a:ln w="9525">
                <a:noFill/>
                <a:round/>
                <a:headEnd/>
                <a:tailEnd/>
              </a:ln>
            </p:spPr>
            <p:txBody>
              <a:bodyPr/>
              <a:lstStyle/>
              <a:p>
                <a:endParaRPr lang="en-US"/>
              </a:p>
            </p:txBody>
          </p:sp>
          <p:sp>
            <p:nvSpPr>
              <p:cNvPr id="275187" name="Freeform 3827"/>
              <p:cNvSpPr>
                <a:spLocks/>
              </p:cNvSpPr>
              <p:nvPr/>
            </p:nvSpPr>
            <p:spPr bwMode="auto">
              <a:xfrm>
                <a:off x="3946" y="3153"/>
                <a:ext cx="99" cy="88"/>
              </a:xfrm>
              <a:custGeom>
                <a:avLst/>
                <a:gdLst/>
                <a:ahLst/>
                <a:cxnLst>
                  <a:cxn ang="0">
                    <a:pos x="0" y="8"/>
                  </a:cxn>
                  <a:cxn ang="0">
                    <a:pos x="19" y="0"/>
                  </a:cxn>
                  <a:cxn ang="0">
                    <a:pos x="99" y="81"/>
                  </a:cxn>
                  <a:cxn ang="0">
                    <a:pos x="80" y="88"/>
                  </a:cxn>
                  <a:cxn ang="0">
                    <a:pos x="0" y="8"/>
                  </a:cxn>
                </a:cxnLst>
                <a:rect l="0" t="0" r="r" b="b"/>
                <a:pathLst>
                  <a:path w="99" h="88">
                    <a:moveTo>
                      <a:pt x="0" y="8"/>
                    </a:moveTo>
                    <a:lnTo>
                      <a:pt x="19" y="0"/>
                    </a:lnTo>
                    <a:lnTo>
                      <a:pt x="99" y="81"/>
                    </a:lnTo>
                    <a:lnTo>
                      <a:pt x="80" y="88"/>
                    </a:lnTo>
                    <a:lnTo>
                      <a:pt x="0" y="8"/>
                    </a:lnTo>
                    <a:close/>
                  </a:path>
                </a:pathLst>
              </a:custGeom>
              <a:solidFill>
                <a:srgbClr val="468DB1"/>
              </a:solidFill>
              <a:ln w="9525">
                <a:noFill/>
                <a:round/>
                <a:headEnd/>
                <a:tailEnd/>
              </a:ln>
            </p:spPr>
            <p:txBody>
              <a:bodyPr/>
              <a:lstStyle/>
              <a:p>
                <a:endParaRPr lang="en-US"/>
              </a:p>
            </p:txBody>
          </p:sp>
          <p:sp>
            <p:nvSpPr>
              <p:cNvPr id="275188" name="Line 3828"/>
              <p:cNvSpPr>
                <a:spLocks noChangeShapeType="1"/>
              </p:cNvSpPr>
              <p:nvPr/>
            </p:nvSpPr>
            <p:spPr bwMode="auto">
              <a:xfrm>
                <a:off x="3946" y="3161"/>
                <a:ext cx="80" cy="80"/>
              </a:xfrm>
              <a:prstGeom prst="line">
                <a:avLst/>
              </a:prstGeom>
              <a:noFill/>
              <a:ln w="1588">
                <a:solidFill>
                  <a:srgbClr val="468DB1"/>
                </a:solidFill>
                <a:miter lim="800000"/>
                <a:headEnd/>
                <a:tailEnd/>
              </a:ln>
            </p:spPr>
            <p:txBody>
              <a:bodyPr/>
              <a:lstStyle/>
              <a:p>
                <a:endParaRPr lang="en-US"/>
              </a:p>
            </p:txBody>
          </p:sp>
          <p:sp>
            <p:nvSpPr>
              <p:cNvPr id="275189" name="Freeform 3829"/>
              <p:cNvSpPr>
                <a:spLocks/>
              </p:cNvSpPr>
              <p:nvPr/>
            </p:nvSpPr>
            <p:spPr bwMode="auto">
              <a:xfrm>
                <a:off x="3946" y="3157"/>
                <a:ext cx="90" cy="84"/>
              </a:xfrm>
              <a:custGeom>
                <a:avLst/>
                <a:gdLst/>
                <a:ahLst/>
                <a:cxnLst>
                  <a:cxn ang="0">
                    <a:pos x="0" y="4"/>
                  </a:cxn>
                  <a:cxn ang="0">
                    <a:pos x="9" y="0"/>
                  </a:cxn>
                  <a:cxn ang="0">
                    <a:pos x="90" y="81"/>
                  </a:cxn>
                  <a:cxn ang="0">
                    <a:pos x="80" y="84"/>
                  </a:cxn>
                  <a:cxn ang="0">
                    <a:pos x="0" y="4"/>
                  </a:cxn>
                </a:cxnLst>
                <a:rect l="0" t="0" r="r" b="b"/>
                <a:pathLst>
                  <a:path w="90" h="84">
                    <a:moveTo>
                      <a:pt x="0" y="4"/>
                    </a:moveTo>
                    <a:lnTo>
                      <a:pt x="9" y="0"/>
                    </a:lnTo>
                    <a:lnTo>
                      <a:pt x="90" y="81"/>
                    </a:lnTo>
                    <a:lnTo>
                      <a:pt x="80" y="84"/>
                    </a:lnTo>
                    <a:lnTo>
                      <a:pt x="0" y="4"/>
                    </a:lnTo>
                    <a:close/>
                  </a:path>
                </a:pathLst>
              </a:custGeom>
              <a:solidFill>
                <a:srgbClr val="468DB1"/>
              </a:solidFill>
              <a:ln w="9525">
                <a:noFill/>
                <a:round/>
                <a:headEnd/>
                <a:tailEnd/>
              </a:ln>
            </p:spPr>
            <p:txBody>
              <a:bodyPr/>
              <a:lstStyle/>
              <a:p>
                <a:endParaRPr lang="en-US"/>
              </a:p>
            </p:txBody>
          </p:sp>
          <p:sp>
            <p:nvSpPr>
              <p:cNvPr id="275190" name="Freeform 3830"/>
              <p:cNvSpPr>
                <a:spLocks/>
              </p:cNvSpPr>
              <p:nvPr/>
            </p:nvSpPr>
            <p:spPr bwMode="auto">
              <a:xfrm>
                <a:off x="3955" y="3153"/>
                <a:ext cx="90" cy="85"/>
              </a:xfrm>
              <a:custGeom>
                <a:avLst/>
                <a:gdLst/>
                <a:ahLst/>
                <a:cxnLst>
                  <a:cxn ang="0">
                    <a:pos x="0" y="4"/>
                  </a:cxn>
                  <a:cxn ang="0">
                    <a:pos x="10" y="0"/>
                  </a:cxn>
                  <a:cxn ang="0">
                    <a:pos x="90" y="81"/>
                  </a:cxn>
                  <a:cxn ang="0">
                    <a:pos x="81" y="85"/>
                  </a:cxn>
                  <a:cxn ang="0">
                    <a:pos x="0" y="4"/>
                  </a:cxn>
                </a:cxnLst>
                <a:rect l="0" t="0" r="r" b="b"/>
                <a:pathLst>
                  <a:path w="90" h="85">
                    <a:moveTo>
                      <a:pt x="0" y="4"/>
                    </a:moveTo>
                    <a:lnTo>
                      <a:pt x="10" y="0"/>
                    </a:lnTo>
                    <a:lnTo>
                      <a:pt x="90" y="81"/>
                    </a:lnTo>
                    <a:lnTo>
                      <a:pt x="81" y="85"/>
                    </a:lnTo>
                    <a:lnTo>
                      <a:pt x="0" y="4"/>
                    </a:lnTo>
                    <a:close/>
                  </a:path>
                </a:pathLst>
              </a:custGeom>
              <a:solidFill>
                <a:srgbClr val="468EB2"/>
              </a:solidFill>
              <a:ln w="9525">
                <a:noFill/>
                <a:round/>
                <a:headEnd/>
                <a:tailEnd/>
              </a:ln>
            </p:spPr>
            <p:txBody>
              <a:bodyPr/>
              <a:lstStyle/>
              <a:p>
                <a:endParaRPr lang="en-US"/>
              </a:p>
            </p:txBody>
          </p:sp>
          <p:sp>
            <p:nvSpPr>
              <p:cNvPr id="275191" name="Freeform 3831"/>
              <p:cNvSpPr>
                <a:spLocks/>
              </p:cNvSpPr>
              <p:nvPr/>
            </p:nvSpPr>
            <p:spPr bwMode="auto">
              <a:xfrm>
                <a:off x="3965" y="3145"/>
                <a:ext cx="99" cy="89"/>
              </a:xfrm>
              <a:custGeom>
                <a:avLst/>
                <a:gdLst/>
                <a:ahLst/>
                <a:cxnLst>
                  <a:cxn ang="0">
                    <a:pos x="0" y="8"/>
                  </a:cxn>
                  <a:cxn ang="0">
                    <a:pos x="18" y="0"/>
                  </a:cxn>
                  <a:cxn ang="0">
                    <a:pos x="99" y="81"/>
                  </a:cxn>
                  <a:cxn ang="0">
                    <a:pos x="80" y="89"/>
                  </a:cxn>
                  <a:cxn ang="0">
                    <a:pos x="0" y="8"/>
                  </a:cxn>
                </a:cxnLst>
                <a:rect l="0" t="0" r="r" b="b"/>
                <a:pathLst>
                  <a:path w="99" h="89">
                    <a:moveTo>
                      <a:pt x="0" y="8"/>
                    </a:moveTo>
                    <a:lnTo>
                      <a:pt x="18" y="0"/>
                    </a:lnTo>
                    <a:lnTo>
                      <a:pt x="99" y="81"/>
                    </a:lnTo>
                    <a:lnTo>
                      <a:pt x="80" y="89"/>
                    </a:lnTo>
                    <a:lnTo>
                      <a:pt x="0" y="8"/>
                    </a:lnTo>
                    <a:close/>
                  </a:path>
                </a:pathLst>
              </a:custGeom>
              <a:solidFill>
                <a:srgbClr val="478FB3"/>
              </a:solidFill>
              <a:ln w="9525">
                <a:noFill/>
                <a:round/>
                <a:headEnd/>
                <a:tailEnd/>
              </a:ln>
            </p:spPr>
            <p:txBody>
              <a:bodyPr/>
              <a:lstStyle/>
              <a:p>
                <a:endParaRPr lang="en-US"/>
              </a:p>
            </p:txBody>
          </p:sp>
          <p:sp>
            <p:nvSpPr>
              <p:cNvPr id="275192" name="Line 3832"/>
              <p:cNvSpPr>
                <a:spLocks noChangeShapeType="1"/>
              </p:cNvSpPr>
              <p:nvPr/>
            </p:nvSpPr>
            <p:spPr bwMode="auto">
              <a:xfrm>
                <a:off x="3965" y="3153"/>
                <a:ext cx="80" cy="81"/>
              </a:xfrm>
              <a:prstGeom prst="line">
                <a:avLst/>
              </a:prstGeom>
              <a:noFill/>
              <a:ln w="1588">
                <a:solidFill>
                  <a:srgbClr val="478FB3"/>
                </a:solidFill>
                <a:miter lim="800000"/>
                <a:headEnd/>
                <a:tailEnd/>
              </a:ln>
            </p:spPr>
            <p:txBody>
              <a:bodyPr/>
              <a:lstStyle/>
              <a:p>
                <a:endParaRPr lang="en-US"/>
              </a:p>
            </p:txBody>
          </p:sp>
          <p:sp>
            <p:nvSpPr>
              <p:cNvPr id="275193" name="Freeform 3833"/>
              <p:cNvSpPr>
                <a:spLocks/>
              </p:cNvSpPr>
              <p:nvPr/>
            </p:nvSpPr>
            <p:spPr bwMode="auto">
              <a:xfrm>
                <a:off x="3965" y="3151"/>
                <a:ext cx="87" cy="83"/>
              </a:xfrm>
              <a:custGeom>
                <a:avLst/>
                <a:gdLst/>
                <a:ahLst/>
                <a:cxnLst>
                  <a:cxn ang="0">
                    <a:pos x="0" y="2"/>
                  </a:cxn>
                  <a:cxn ang="0">
                    <a:pos x="6" y="0"/>
                  </a:cxn>
                  <a:cxn ang="0">
                    <a:pos x="87" y="80"/>
                  </a:cxn>
                  <a:cxn ang="0">
                    <a:pos x="80" y="83"/>
                  </a:cxn>
                  <a:cxn ang="0">
                    <a:pos x="0" y="2"/>
                  </a:cxn>
                </a:cxnLst>
                <a:rect l="0" t="0" r="r" b="b"/>
                <a:pathLst>
                  <a:path w="87" h="83">
                    <a:moveTo>
                      <a:pt x="0" y="2"/>
                    </a:moveTo>
                    <a:lnTo>
                      <a:pt x="6" y="0"/>
                    </a:lnTo>
                    <a:lnTo>
                      <a:pt x="87" y="80"/>
                    </a:lnTo>
                    <a:lnTo>
                      <a:pt x="80" y="83"/>
                    </a:lnTo>
                    <a:lnTo>
                      <a:pt x="0" y="2"/>
                    </a:lnTo>
                    <a:close/>
                  </a:path>
                </a:pathLst>
              </a:custGeom>
              <a:solidFill>
                <a:srgbClr val="478FB3"/>
              </a:solidFill>
              <a:ln w="9525">
                <a:noFill/>
                <a:round/>
                <a:headEnd/>
                <a:tailEnd/>
              </a:ln>
            </p:spPr>
            <p:txBody>
              <a:bodyPr/>
              <a:lstStyle/>
              <a:p>
                <a:endParaRPr lang="en-US"/>
              </a:p>
            </p:txBody>
          </p:sp>
          <p:sp>
            <p:nvSpPr>
              <p:cNvPr id="275194" name="Freeform 3834"/>
              <p:cNvSpPr>
                <a:spLocks/>
              </p:cNvSpPr>
              <p:nvPr/>
            </p:nvSpPr>
            <p:spPr bwMode="auto">
              <a:xfrm>
                <a:off x="3971" y="3148"/>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78FB4"/>
              </a:solidFill>
              <a:ln w="9525">
                <a:noFill/>
                <a:round/>
                <a:headEnd/>
                <a:tailEnd/>
              </a:ln>
            </p:spPr>
            <p:txBody>
              <a:bodyPr/>
              <a:lstStyle/>
              <a:p>
                <a:endParaRPr lang="en-US"/>
              </a:p>
            </p:txBody>
          </p:sp>
          <p:sp>
            <p:nvSpPr>
              <p:cNvPr id="275195" name="Freeform 3835"/>
              <p:cNvSpPr>
                <a:spLocks/>
              </p:cNvSpPr>
              <p:nvPr/>
            </p:nvSpPr>
            <p:spPr bwMode="auto">
              <a:xfrm>
                <a:off x="3977" y="3145"/>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790B5"/>
              </a:solidFill>
              <a:ln w="9525">
                <a:noFill/>
                <a:round/>
                <a:headEnd/>
                <a:tailEnd/>
              </a:ln>
            </p:spPr>
            <p:txBody>
              <a:bodyPr/>
              <a:lstStyle/>
              <a:p>
                <a:endParaRPr lang="en-US"/>
              </a:p>
            </p:txBody>
          </p:sp>
          <p:sp>
            <p:nvSpPr>
              <p:cNvPr id="275196" name="Freeform 3836"/>
              <p:cNvSpPr>
                <a:spLocks/>
              </p:cNvSpPr>
              <p:nvPr/>
            </p:nvSpPr>
            <p:spPr bwMode="auto">
              <a:xfrm>
                <a:off x="3983" y="3137"/>
                <a:ext cx="99" cy="89"/>
              </a:xfrm>
              <a:custGeom>
                <a:avLst/>
                <a:gdLst/>
                <a:ahLst/>
                <a:cxnLst>
                  <a:cxn ang="0">
                    <a:pos x="0" y="8"/>
                  </a:cxn>
                  <a:cxn ang="0">
                    <a:pos x="18" y="0"/>
                  </a:cxn>
                  <a:cxn ang="0">
                    <a:pos x="99" y="81"/>
                  </a:cxn>
                  <a:cxn ang="0">
                    <a:pos x="81" y="89"/>
                  </a:cxn>
                  <a:cxn ang="0">
                    <a:pos x="0" y="8"/>
                  </a:cxn>
                </a:cxnLst>
                <a:rect l="0" t="0" r="r" b="b"/>
                <a:pathLst>
                  <a:path w="99" h="89">
                    <a:moveTo>
                      <a:pt x="0" y="8"/>
                    </a:moveTo>
                    <a:lnTo>
                      <a:pt x="18" y="0"/>
                    </a:lnTo>
                    <a:lnTo>
                      <a:pt x="99" y="81"/>
                    </a:lnTo>
                    <a:lnTo>
                      <a:pt x="81" y="89"/>
                    </a:lnTo>
                    <a:lnTo>
                      <a:pt x="0" y="8"/>
                    </a:lnTo>
                    <a:close/>
                  </a:path>
                </a:pathLst>
              </a:custGeom>
              <a:solidFill>
                <a:srgbClr val="4891B6"/>
              </a:solidFill>
              <a:ln w="9525">
                <a:noFill/>
                <a:round/>
                <a:headEnd/>
                <a:tailEnd/>
              </a:ln>
            </p:spPr>
            <p:txBody>
              <a:bodyPr/>
              <a:lstStyle/>
              <a:p>
                <a:endParaRPr lang="en-US"/>
              </a:p>
            </p:txBody>
          </p:sp>
          <p:sp>
            <p:nvSpPr>
              <p:cNvPr id="275197" name="Line 3837"/>
              <p:cNvSpPr>
                <a:spLocks noChangeShapeType="1"/>
              </p:cNvSpPr>
              <p:nvPr/>
            </p:nvSpPr>
            <p:spPr bwMode="auto">
              <a:xfrm>
                <a:off x="3983" y="3145"/>
                <a:ext cx="81" cy="81"/>
              </a:xfrm>
              <a:prstGeom prst="line">
                <a:avLst/>
              </a:prstGeom>
              <a:noFill/>
              <a:ln w="1588">
                <a:solidFill>
                  <a:srgbClr val="4891B6"/>
                </a:solidFill>
                <a:miter lim="800000"/>
                <a:headEnd/>
                <a:tailEnd/>
              </a:ln>
            </p:spPr>
            <p:txBody>
              <a:bodyPr/>
              <a:lstStyle/>
              <a:p>
                <a:endParaRPr lang="en-US"/>
              </a:p>
            </p:txBody>
          </p:sp>
          <p:sp>
            <p:nvSpPr>
              <p:cNvPr id="275198" name="Freeform 3838"/>
              <p:cNvSpPr>
                <a:spLocks/>
              </p:cNvSpPr>
              <p:nvPr/>
            </p:nvSpPr>
            <p:spPr bwMode="auto">
              <a:xfrm>
                <a:off x="3983" y="3141"/>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1B6"/>
              </a:solidFill>
              <a:ln w="9525">
                <a:noFill/>
                <a:round/>
                <a:headEnd/>
                <a:tailEnd/>
              </a:ln>
            </p:spPr>
            <p:txBody>
              <a:bodyPr/>
              <a:lstStyle/>
              <a:p>
                <a:endParaRPr lang="en-US"/>
              </a:p>
            </p:txBody>
          </p:sp>
          <p:sp>
            <p:nvSpPr>
              <p:cNvPr id="275199" name="Freeform 3839"/>
              <p:cNvSpPr>
                <a:spLocks/>
              </p:cNvSpPr>
              <p:nvPr/>
            </p:nvSpPr>
            <p:spPr bwMode="auto">
              <a:xfrm>
                <a:off x="3992" y="3137"/>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2B7"/>
              </a:solidFill>
              <a:ln w="9525">
                <a:noFill/>
                <a:round/>
                <a:headEnd/>
                <a:tailEnd/>
              </a:ln>
            </p:spPr>
            <p:txBody>
              <a:bodyPr/>
              <a:lstStyle/>
              <a:p>
                <a:endParaRPr lang="en-US"/>
              </a:p>
            </p:txBody>
          </p:sp>
          <p:sp>
            <p:nvSpPr>
              <p:cNvPr id="275200" name="Freeform 3840"/>
              <p:cNvSpPr>
                <a:spLocks/>
              </p:cNvSpPr>
              <p:nvPr/>
            </p:nvSpPr>
            <p:spPr bwMode="auto">
              <a:xfrm>
                <a:off x="4001" y="3128"/>
                <a:ext cx="98" cy="90"/>
              </a:xfrm>
              <a:custGeom>
                <a:avLst/>
                <a:gdLst/>
                <a:ahLst/>
                <a:cxnLst>
                  <a:cxn ang="0">
                    <a:pos x="0" y="9"/>
                  </a:cxn>
                  <a:cxn ang="0">
                    <a:pos x="17" y="0"/>
                  </a:cxn>
                  <a:cxn ang="0">
                    <a:pos x="98" y="80"/>
                  </a:cxn>
                  <a:cxn ang="0">
                    <a:pos x="81" y="90"/>
                  </a:cxn>
                  <a:cxn ang="0">
                    <a:pos x="0" y="9"/>
                  </a:cxn>
                </a:cxnLst>
                <a:rect l="0" t="0" r="r" b="b"/>
                <a:pathLst>
                  <a:path w="98" h="90">
                    <a:moveTo>
                      <a:pt x="0" y="9"/>
                    </a:moveTo>
                    <a:lnTo>
                      <a:pt x="17" y="0"/>
                    </a:lnTo>
                    <a:lnTo>
                      <a:pt x="98" y="80"/>
                    </a:lnTo>
                    <a:lnTo>
                      <a:pt x="81" y="90"/>
                    </a:lnTo>
                    <a:lnTo>
                      <a:pt x="0" y="9"/>
                    </a:lnTo>
                    <a:close/>
                  </a:path>
                </a:pathLst>
              </a:custGeom>
              <a:solidFill>
                <a:srgbClr val="4993B8"/>
              </a:solidFill>
              <a:ln w="9525">
                <a:noFill/>
                <a:round/>
                <a:headEnd/>
                <a:tailEnd/>
              </a:ln>
            </p:spPr>
            <p:txBody>
              <a:bodyPr/>
              <a:lstStyle/>
              <a:p>
                <a:endParaRPr lang="en-US"/>
              </a:p>
            </p:txBody>
          </p:sp>
          <p:sp>
            <p:nvSpPr>
              <p:cNvPr id="275201" name="Line 3841"/>
              <p:cNvSpPr>
                <a:spLocks noChangeShapeType="1"/>
              </p:cNvSpPr>
              <p:nvPr/>
            </p:nvSpPr>
            <p:spPr bwMode="auto">
              <a:xfrm>
                <a:off x="4001" y="3137"/>
                <a:ext cx="81" cy="81"/>
              </a:xfrm>
              <a:prstGeom prst="line">
                <a:avLst/>
              </a:prstGeom>
              <a:noFill/>
              <a:ln w="1588">
                <a:solidFill>
                  <a:srgbClr val="4993B8"/>
                </a:solidFill>
                <a:miter lim="800000"/>
                <a:headEnd/>
                <a:tailEnd/>
              </a:ln>
            </p:spPr>
            <p:txBody>
              <a:bodyPr/>
              <a:lstStyle/>
              <a:p>
                <a:endParaRPr lang="en-US"/>
              </a:p>
            </p:txBody>
          </p:sp>
          <p:sp>
            <p:nvSpPr>
              <p:cNvPr id="275202" name="Freeform 3842"/>
              <p:cNvSpPr>
                <a:spLocks/>
              </p:cNvSpPr>
              <p:nvPr/>
            </p:nvSpPr>
            <p:spPr bwMode="auto">
              <a:xfrm>
                <a:off x="4001" y="3134"/>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993B8"/>
              </a:solidFill>
              <a:ln w="9525">
                <a:noFill/>
                <a:round/>
                <a:headEnd/>
                <a:tailEnd/>
              </a:ln>
            </p:spPr>
            <p:txBody>
              <a:bodyPr/>
              <a:lstStyle/>
              <a:p>
                <a:endParaRPr lang="en-US"/>
              </a:p>
            </p:txBody>
          </p:sp>
          <p:sp>
            <p:nvSpPr>
              <p:cNvPr id="275203" name="Freeform 3843"/>
              <p:cNvSpPr>
                <a:spLocks/>
              </p:cNvSpPr>
              <p:nvPr/>
            </p:nvSpPr>
            <p:spPr bwMode="auto">
              <a:xfrm>
                <a:off x="4007" y="3131"/>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3B9"/>
              </a:solidFill>
              <a:ln w="9525">
                <a:noFill/>
                <a:round/>
                <a:headEnd/>
                <a:tailEnd/>
              </a:ln>
            </p:spPr>
            <p:txBody>
              <a:bodyPr/>
              <a:lstStyle/>
              <a:p>
                <a:endParaRPr lang="en-US"/>
              </a:p>
            </p:txBody>
          </p:sp>
          <p:sp>
            <p:nvSpPr>
              <p:cNvPr id="275204" name="Freeform 3844"/>
              <p:cNvSpPr>
                <a:spLocks/>
              </p:cNvSpPr>
              <p:nvPr/>
            </p:nvSpPr>
            <p:spPr bwMode="auto">
              <a:xfrm>
                <a:off x="4013" y="3128"/>
                <a:ext cx="86" cy="84"/>
              </a:xfrm>
              <a:custGeom>
                <a:avLst/>
                <a:gdLst/>
                <a:ahLst/>
                <a:cxnLst>
                  <a:cxn ang="0">
                    <a:pos x="0" y="3"/>
                  </a:cxn>
                  <a:cxn ang="0">
                    <a:pos x="5" y="0"/>
                  </a:cxn>
                  <a:cxn ang="0">
                    <a:pos x="86" y="80"/>
                  </a:cxn>
                  <a:cxn ang="0">
                    <a:pos x="80" y="84"/>
                  </a:cxn>
                  <a:cxn ang="0">
                    <a:pos x="0" y="3"/>
                  </a:cxn>
                </a:cxnLst>
                <a:rect l="0" t="0" r="r" b="b"/>
                <a:pathLst>
                  <a:path w="86" h="84">
                    <a:moveTo>
                      <a:pt x="0" y="3"/>
                    </a:moveTo>
                    <a:lnTo>
                      <a:pt x="5" y="0"/>
                    </a:lnTo>
                    <a:lnTo>
                      <a:pt x="86" y="80"/>
                    </a:lnTo>
                    <a:lnTo>
                      <a:pt x="80" y="84"/>
                    </a:lnTo>
                    <a:lnTo>
                      <a:pt x="0" y="3"/>
                    </a:lnTo>
                    <a:close/>
                  </a:path>
                </a:pathLst>
              </a:custGeom>
              <a:solidFill>
                <a:srgbClr val="4994BA"/>
              </a:solidFill>
              <a:ln w="9525">
                <a:noFill/>
                <a:round/>
                <a:headEnd/>
                <a:tailEnd/>
              </a:ln>
            </p:spPr>
            <p:txBody>
              <a:bodyPr/>
              <a:lstStyle/>
              <a:p>
                <a:endParaRPr lang="en-US"/>
              </a:p>
            </p:txBody>
          </p:sp>
          <p:sp>
            <p:nvSpPr>
              <p:cNvPr id="275205" name="Freeform 3845"/>
              <p:cNvSpPr>
                <a:spLocks/>
              </p:cNvSpPr>
              <p:nvPr/>
            </p:nvSpPr>
            <p:spPr bwMode="auto">
              <a:xfrm>
                <a:off x="4018" y="3118"/>
                <a:ext cx="97" cy="90"/>
              </a:xfrm>
              <a:custGeom>
                <a:avLst/>
                <a:gdLst/>
                <a:ahLst/>
                <a:cxnLst>
                  <a:cxn ang="0">
                    <a:pos x="0" y="10"/>
                  </a:cxn>
                  <a:cxn ang="0">
                    <a:pos x="17" y="0"/>
                  </a:cxn>
                  <a:cxn ang="0">
                    <a:pos x="97" y="81"/>
                  </a:cxn>
                  <a:cxn ang="0">
                    <a:pos x="81" y="90"/>
                  </a:cxn>
                  <a:cxn ang="0">
                    <a:pos x="0" y="10"/>
                  </a:cxn>
                </a:cxnLst>
                <a:rect l="0" t="0" r="r" b="b"/>
                <a:pathLst>
                  <a:path w="97" h="90">
                    <a:moveTo>
                      <a:pt x="0" y="10"/>
                    </a:moveTo>
                    <a:lnTo>
                      <a:pt x="17" y="0"/>
                    </a:lnTo>
                    <a:lnTo>
                      <a:pt x="97" y="81"/>
                    </a:lnTo>
                    <a:lnTo>
                      <a:pt x="81" y="90"/>
                    </a:lnTo>
                    <a:lnTo>
                      <a:pt x="0" y="10"/>
                    </a:lnTo>
                    <a:close/>
                  </a:path>
                </a:pathLst>
              </a:custGeom>
              <a:solidFill>
                <a:srgbClr val="4A95BB"/>
              </a:solidFill>
              <a:ln w="9525">
                <a:noFill/>
                <a:round/>
                <a:headEnd/>
                <a:tailEnd/>
              </a:ln>
            </p:spPr>
            <p:txBody>
              <a:bodyPr/>
              <a:lstStyle/>
              <a:p>
                <a:endParaRPr lang="en-US"/>
              </a:p>
            </p:txBody>
          </p:sp>
          <p:sp>
            <p:nvSpPr>
              <p:cNvPr id="275206" name="Line 3846"/>
              <p:cNvSpPr>
                <a:spLocks noChangeShapeType="1"/>
              </p:cNvSpPr>
              <p:nvPr/>
            </p:nvSpPr>
            <p:spPr bwMode="auto">
              <a:xfrm>
                <a:off x="4018" y="3128"/>
                <a:ext cx="81" cy="80"/>
              </a:xfrm>
              <a:prstGeom prst="line">
                <a:avLst/>
              </a:prstGeom>
              <a:noFill/>
              <a:ln w="1588">
                <a:solidFill>
                  <a:srgbClr val="4A95BB"/>
                </a:solidFill>
                <a:miter lim="800000"/>
                <a:headEnd/>
                <a:tailEnd/>
              </a:ln>
            </p:spPr>
            <p:txBody>
              <a:bodyPr/>
              <a:lstStyle/>
              <a:p>
                <a:endParaRPr lang="en-US"/>
              </a:p>
            </p:txBody>
          </p:sp>
          <p:sp>
            <p:nvSpPr>
              <p:cNvPr id="275207" name="Freeform 3847"/>
              <p:cNvSpPr>
                <a:spLocks/>
              </p:cNvSpPr>
              <p:nvPr/>
            </p:nvSpPr>
            <p:spPr bwMode="auto">
              <a:xfrm>
                <a:off x="4018" y="3125"/>
                <a:ext cx="86" cy="83"/>
              </a:xfrm>
              <a:custGeom>
                <a:avLst/>
                <a:gdLst/>
                <a:ahLst/>
                <a:cxnLst>
                  <a:cxn ang="0">
                    <a:pos x="0" y="3"/>
                  </a:cxn>
                  <a:cxn ang="0">
                    <a:pos x="6" y="0"/>
                  </a:cxn>
                  <a:cxn ang="0">
                    <a:pos x="86" y="80"/>
                  </a:cxn>
                  <a:cxn ang="0">
                    <a:pos x="81" y="83"/>
                  </a:cxn>
                  <a:cxn ang="0">
                    <a:pos x="0" y="3"/>
                  </a:cxn>
                </a:cxnLst>
                <a:rect l="0" t="0" r="r" b="b"/>
                <a:pathLst>
                  <a:path w="86" h="83">
                    <a:moveTo>
                      <a:pt x="0" y="3"/>
                    </a:moveTo>
                    <a:lnTo>
                      <a:pt x="6" y="0"/>
                    </a:lnTo>
                    <a:lnTo>
                      <a:pt x="86" y="80"/>
                    </a:lnTo>
                    <a:lnTo>
                      <a:pt x="81" y="83"/>
                    </a:lnTo>
                    <a:lnTo>
                      <a:pt x="0" y="3"/>
                    </a:lnTo>
                    <a:close/>
                  </a:path>
                </a:pathLst>
              </a:custGeom>
              <a:solidFill>
                <a:srgbClr val="4A95BB"/>
              </a:solidFill>
              <a:ln w="9525">
                <a:noFill/>
                <a:round/>
                <a:headEnd/>
                <a:tailEnd/>
              </a:ln>
            </p:spPr>
            <p:txBody>
              <a:bodyPr/>
              <a:lstStyle/>
              <a:p>
                <a:endParaRPr lang="en-US"/>
              </a:p>
            </p:txBody>
          </p:sp>
          <p:sp>
            <p:nvSpPr>
              <p:cNvPr id="275208" name="Freeform 3848"/>
              <p:cNvSpPr>
                <a:spLocks/>
              </p:cNvSpPr>
              <p:nvPr/>
            </p:nvSpPr>
            <p:spPr bwMode="auto">
              <a:xfrm>
                <a:off x="4024" y="3122"/>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A96BC"/>
              </a:solidFill>
              <a:ln w="9525">
                <a:noFill/>
                <a:round/>
                <a:headEnd/>
                <a:tailEnd/>
              </a:ln>
            </p:spPr>
            <p:txBody>
              <a:bodyPr/>
              <a:lstStyle/>
              <a:p>
                <a:endParaRPr lang="en-US"/>
              </a:p>
            </p:txBody>
          </p:sp>
          <p:sp>
            <p:nvSpPr>
              <p:cNvPr id="275209" name="Freeform 3849"/>
              <p:cNvSpPr>
                <a:spLocks/>
              </p:cNvSpPr>
              <p:nvPr/>
            </p:nvSpPr>
            <p:spPr bwMode="auto">
              <a:xfrm>
                <a:off x="4029" y="3118"/>
                <a:ext cx="86" cy="84"/>
              </a:xfrm>
              <a:custGeom>
                <a:avLst/>
                <a:gdLst/>
                <a:ahLst/>
                <a:cxnLst>
                  <a:cxn ang="0">
                    <a:pos x="0" y="4"/>
                  </a:cxn>
                  <a:cxn ang="0">
                    <a:pos x="6" y="0"/>
                  </a:cxn>
                  <a:cxn ang="0">
                    <a:pos x="86" y="81"/>
                  </a:cxn>
                  <a:cxn ang="0">
                    <a:pos x="81" y="84"/>
                  </a:cxn>
                  <a:cxn ang="0">
                    <a:pos x="0" y="4"/>
                  </a:cxn>
                </a:cxnLst>
                <a:rect l="0" t="0" r="r" b="b"/>
                <a:pathLst>
                  <a:path w="86" h="84">
                    <a:moveTo>
                      <a:pt x="0" y="4"/>
                    </a:moveTo>
                    <a:lnTo>
                      <a:pt x="6" y="0"/>
                    </a:lnTo>
                    <a:lnTo>
                      <a:pt x="86" y="81"/>
                    </a:lnTo>
                    <a:lnTo>
                      <a:pt x="81" y="84"/>
                    </a:lnTo>
                    <a:lnTo>
                      <a:pt x="0" y="4"/>
                    </a:lnTo>
                    <a:close/>
                  </a:path>
                </a:pathLst>
              </a:custGeom>
              <a:solidFill>
                <a:srgbClr val="4B97BD"/>
              </a:solidFill>
              <a:ln w="9525">
                <a:noFill/>
                <a:round/>
                <a:headEnd/>
                <a:tailEnd/>
              </a:ln>
            </p:spPr>
            <p:txBody>
              <a:bodyPr/>
              <a:lstStyle/>
              <a:p>
                <a:endParaRPr lang="en-US"/>
              </a:p>
            </p:txBody>
          </p:sp>
          <p:sp>
            <p:nvSpPr>
              <p:cNvPr id="275210" name="Freeform 3850"/>
              <p:cNvSpPr>
                <a:spLocks/>
              </p:cNvSpPr>
              <p:nvPr/>
            </p:nvSpPr>
            <p:spPr bwMode="auto">
              <a:xfrm>
                <a:off x="4035" y="3108"/>
                <a:ext cx="96" cy="91"/>
              </a:xfrm>
              <a:custGeom>
                <a:avLst/>
                <a:gdLst/>
                <a:ahLst/>
                <a:cxnLst>
                  <a:cxn ang="0">
                    <a:pos x="0" y="10"/>
                  </a:cxn>
                  <a:cxn ang="0">
                    <a:pos x="16" y="0"/>
                  </a:cxn>
                  <a:cxn ang="0">
                    <a:pos x="96" y="81"/>
                  </a:cxn>
                  <a:cxn ang="0">
                    <a:pos x="80" y="91"/>
                  </a:cxn>
                  <a:cxn ang="0">
                    <a:pos x="0" y="10"/>
                  </a:cxn>
                </a:cxnLst>
                <a:rect l="0" t="0" r="r" b="b"/>
                <a:pathLst>
                  <a:path w="96" h="91">
                    <a:moveTo>
                      <a:pt x="0" y="10"/>
                    </a:moveTo>
                    <a:lnTo>
                      <a:pt x="16" y="0"/>
                    </a:lnTo>
                    <a:lnTo>
                      <a:pt x="96" y="81"/>
                    </a:lnTo>
                    <a:lnTo>
                      <a:pt x="80" y="91"/>
                    </a:lnTo>
                    <a:lnTo>
                      <a:pt x="0" y="10"/>
                    </a:lnTo>
                    <a:close/>
                  </a:path>
                </a:pathLst>
              </a:custGeom>
              <a:solidFill>
                <a:srgbClr val="4C98BE"/>
              </a:solidFill>
              <a:ln w="9525">
                <a:noFill/>
                <a:round/>
                <a:headEnd/>
                <a:tailEnd/>
              </a:ln>
            </p:spPr>
            <p:txBody>
              <a:bodyPr/>
              <a:lstStyle/>
              <a:p>
                <a:endParaRPr lang="en-US"/>
              </a:p>
            </p:txBody>
          </p:sp>
          <p:sp>
            <p:nvSpPr>
              <p:cNvPr id="275211" name="Line 3851"/>
              <p:cNvSpPr>
                <a:spLocks noChangeShapeType="1"/>
              </p:cNvSpPr>
              <p:nvPr/>
            </p:nvSpPr>
            <p:spPr bwMode="auto">
              <a:xfrm>
                <a:off x="4035" y="3118"/>
                <a:ext cx="80" cy="81"/>
              </a:xfrm>
              <a:prstGeom prst="line">
                <a:avLst/>
              </a:prstGeom>
              <a:noFill/>
              <a:ln w="1588">
                <a:solidFill>
                  <a:srgbClr val="4C98BE"/>
                </a:solidFill>
                <a:miter lim="800000"/>
                <a:headEnd/>
                <a:tailEnd/>
              </a:ln>
            </p:spPr>
            <p:txBody>
              <a:bodyPr/>
              <a:lstStyle/>
              <a:p>
                <a:endParaRPr lang="en-US"/>
              </a:p>
            </p:txBody>
          </p:sp>
          <p:sp>
            <p:nvSpPr>
              <p:cNvPr id="275212" name="Freeform 3852"/>
              <p:cNvSpPr>
                <a:spLocks/>
              </p:cNvSpPr>
              <p:nvPr/>
            </p:nvSpPr>
            <p:spPr bwMode="auto">
              <a:xfrm>
                <a:off x="4035" y="3113"/>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8BE"/>
              </a:solidFill>
              <a:ln w="9525">
                <a:noFill/>
                <a:round/>
                <a:headEnd/>
                <a:tailEnd/>
              </a:ln>
            </p:spPr>
            <p:txBody>
              <a:bodyPr/>
              <a:lstStyle/>
              <a:p>
                <a:endParaRPr lang="en-US"/>
              </a:p>
            </p:txBody>
          </p:sp>
          <p:sp>
            <p:nvSpPr>
              <p:cNvPr id="275213" name="Freeform 3853"/>
              <p:cNvSpPr>
                <a:spLocks/>
              </p:cNvSpPr>
              <p:nvPr/>
            </p:nvSpPr>
            <p:spPr bwMode="auto">
              <a:xfrm>
                <a:off x="4043" y="3108"/>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9BF"/>
              </a:solidFill>
              <a:ln w="9525">
                <a:noFill/>
                <a:round/>
                <a:headEnd/>
                <a:tailEnd/>
              </a:ln>
            </p:spPr>
            <p:txBody>
              <a:bodyPr/>
              <a:lstStyle/>
              <a:p>
                <a:endParaRPr lang="en-US"/>
              </a:p>
            </p:txBody>
          </p:sp>
          <p:sp>
            <p:nvSpPr>
              <p:cNvPr id="275214" name="Freeform 3854"/>
              <p:cNvSpPr>
                <a:spLocks/>
              </p:cNvSpPr>
              <p:nvPr/>
            </p:nvSpPr>
            <p:spPr bwMode="auto">
              <a:xfrm>
                <a:off x="4051" y="3098"/>
                <a:ext cx="95" cy="91"/>
              </a:xfrm>
              <a:custGeom>
                <a:avLst/>
                <a:gdLst/>
                <a:ahLst/>
                <a:cxnLst>
                  <a:cxn ang="0">
                    <a:pos x="0" y="10"/>
                  </a:cxn>
                  <a:cxn ang="0">
                    <a:pos x="15" y="0"/>
                  </a:cxn>
                  <a:cxn ang="0">
                    <a:pos x="95" y="80"/>
                  </a:cxn>
                  <a:cxn ang="0">
                    <a:pos x="80" y="91"/>
                  </a:cxn>
                  <a:cxn ang="0">
                    <a:pos x="0" y="10"/>
                  </a:cxn>
                </a:cxnLst>
                <a:rect l="0" t="0" r="r" b="b"/>
                <a:pathLst>
                  <a:path w="95" h="91">
                    <a:moveTo>
                      <a:pt x="0" y="10"/>
                    </a:moveTo>
                    <a:lnTo>
                      <a:pt x="15" y="0"/>
                    </a:lnTo>
                    <a:lnTo>
                      <a:pt x="95" y="80"/>
                    </a:lnTo>
                    <a:lnTo>
                      <a:pt x="80" y="91"/>
                    </a:lnTo>
                    <a:lnTo>
                      <a:pt x="0" y="10"/>
                    </a:lnTo>
                    <a:close/>
                  </a:path>
                </a:pathLst>
              </a:custGeom>
              <a:solidFill>
                <a:srgbClr val="4D9AC0"/>
              </a:solidFill>
              <a:ln w="9525">
                <a:noFill/>
                <a:round/>
                <a:headEnd/>
                <a:tailEnd/>
              </a:ln>
            </p:spPr>
            <p:txBody>
              <a:bodyPr/>
              <a:lstStyle/>
              <a:p>
                <a:endParaRPr lang="en-US"/>
              </a:p>
            </p:txBody>
          </p:sp>
          <p:sp>
            <p:nvSpPr>
              <p:cNvPr id="275215" name="Line 3855"/>
              <p:cNvSpPr>
                <a:spLocks noChangeShapeType="1"/>
              </p:cNvSpPr>
              <p:nvPr/>
            </p:nvSpPr>
            <p:spPr bwMode="auto">
              <a:xfrm>
                <a:off x="4051" y="3108"/>
                <a:ext cx="80" cy="81"/>
              </a:xfrm>
              <a:prstGeom prst="line">
                <a:avLst/>
              </a:prstGeom>
              <a:noFill/>
              <a:ln w="1588">
                <a:solidFill>
                  <a:srgbClr val="4D9AC0"/>
                </a:solidFill>
                <a:miter lim="800000"/>
                <a:headEnd/>
                <a:tailEnd/>
              </a:ln>
            </p:spPr>
            <p:txBody>
              <a:bodyPr/>
              <a:lstStyle/>
              <a:p>
                <a:endParaRPr lang="en-US"/>
              </a:p>
            </p:txBody>
          </p:sp>
          <p:sp>
            <p:nvSpPr>
              <p:cNvPr id="275216" name="Freeform 3856"/>
              <p:cNvSpPr>
                <a:spLocks/>
              </p:cNvSpPr>
              <p:nvPr/>
            </p:nvSpPr>
            <p:spPr bwMode="auto">
              <a:xfrm>
                <a:off x="4051" y="3105"/>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AC0"/>
              </a:solidFill>
              <a:ln w="9525">
                <a:noFill/>
                <a:round/>
                <a:headEnd/>
                <a:tailEnd/>
              </a:ln>
            </p:spPr>
            <p:txBody>
              <a:bodyPr/>
              <a:lstStyle/>
              <a:p>
                <a:endParaRPr lang="en-US"/>
              </a:p>
            </p:txBody>
          </p:sp>
          <p:sp>
            <p:nvSpPr>
              <p:cNvPr id="275217" name="Freeform 3857"/>
              <p:cNvSpPr>
                <a:spLocks/>
              </p:cNvSpPr>
              <p:nvPr/>
            </p:nvSpPr>
            <p:spPr bwMode="auto">
              <a:xfrm>
                <a:off x="4056" y="3101"/>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AC1"/>
              </a:solidFill>
              <a:ln w="9525">
                <a:noFill/>
                <a:round/>
                <a:headEnd/>
                <a:tailEnd/>
              </a:ln>
            </p:spPr>
            <p:txBody>
              <a:bodyPr/>
              <a:lstStyle/>
              <a:p>
                <a:endParaRPr lang="en-US"/>
              </a:p>
            </p:txBody>
          </p:sp>
          <p:sp>
            <p:nvSpPr>
              <p:cNvPr id="275218" name="Freeform 3858"/>
              <p:cNvSpPr>
                <a:spLocks/>
              </p:cNvSpPr>
              <p:nvPr/>
            </p:nvSpPr>
            <p:spPr bwMode="auto">
              <a:xfrm>
                <a:off x="4061" y="3098"/>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BC2"/>
              </a:solidFill>
              <a:ln w="9525">
                <a:noFill/>
                <a:round/>
                <a:headEnd/>
                <a:tailEnd/>
              </a:ln>
            </p:spPr>
            <p:txBody>
              <a:bodyPr/>
              <a:lstStyle/>
              <a:p>
                <a:endParaRPr lang="en-US"/>
              </a:p>
            </p:txBody>
          </p:sp>
          <p:sp>
            <p:nvSpPr>
              <p:cNvPr id="275219" name="Freeform 3859"/>
              <p:cNvSpPr>
                <a:spLocks/>
              </p:cNvSpPr>
              <p:nvPr/>
            </p:nvSpPr>
            <p:spPr bwMode="auto">
              <a:xfrm>
                <a:off x="4066" y="3087"/>
                <a:ext cx="95" cy="91"/>
              </a:xfrm>
              <a:custGeom>
                <a:avLst/>
                <a:gdLst/>
                <a:ahLst/>
                <a:cxnLst>
                  <a:cxn ang="0">
                    <a:pos x="0" y="11"/>
                  </a:cxn>
                  <a:cxn ang="0">
                    <a:pos x="14" y="0"/>
                  </a:cxn>
                  <a:cxn ang="0">
                    <a:pos x="95" y="80"/>
                  </a:cxn>
                  <a:cxn ang="0">
                    <a:pos x="80" y="91"/>
                  </a:cxn>
                  <a:cxn ang="0">
                    <a:pos x="0" y="11"/>
                  </a:cxn>
                </a:cxnLst>
                <a:rect l="0" t="0" r="r" b="b"/>
                <a:pathLst>
                  <a:path w="95" h="91">
                    <a:moveTo>
                      <a:pt x="0" y="11"/>
                    </a:moveTo>
                    <a:lnTo>
                      <a:pt x="14" y="0"/>
                    </a:lnTo>
                    <a:lnTo>
                      <a:pt x="95" y="80"/>
                    </a:lnTo>
                    <a:lnTo>
                      <a:pt x="80" y="91"/>
                    </a:lnTo>
                    <a:lnTo>
                      <a:pt x="0" y="11"/>
                    </a:lnTo>
                    <a:close/>
                  </a:path>
                </a:pathLst>
              </a:custGeom>
              <a:solidFill>
                <a:srgbClr val="4E9CC3"/>
              </a:solidFill>
              <a:ln w="9525">
                <a:noFill/>
                <a:round/>
                <a:headEnd/>
                <a:tailEnd/>
              </a:ln>
            </p:spPr>
            <p:txBody>
              <a:bodyPr/>
              <a:lstStyle/>
              <a:p>
                <a:endParaRPr lang="en-US"/>
              </a:p>
            </p:txBody>
          </p:sp>
          <p:sp>
            <p:nvSpPr>
              <p:cNvPr id="275220" name="Line 3860"/>
              <p:cNvSpPr>
                <a:spLocks noChangeShapeType="1"/>
              </p:cNvSpPr>
              <p:nvPr/>
            </p:nvSpPr>
            <p:spPr bwMode="auto">
              <a:xfrm>
                <a:off x="4066" y="3098"/>
                <a:ext cx="80" cy="80"/>
              </a:xfrm>
              <a:prstGeom prst="line">
                <a:avLst/>
              </a:prstGeom>
              <a:noFill/>
              <a:ln w="1588">
                <a:solidFill>
                  <a:srgbClr val="4E9CC3"/>
                </a:solidFill>
                <a:miter lim="800000"/>
                <a:headEnd/>
                <a:tailEnd/>
              </a:ln>
            </p:spPr>
            <p:txBody>
              <a:bodyPr/>
              <a:lstStyle/>
              <a:p>
                <a:endParaRPr lang="en-US"/>
              </a:p>
            </p:txBody>
          </p:sp>
          <p:sp>
            <p:nvSpPr>
              <p:cNvPr id="275221" name="Freeform 3861"/>
              <p:cNvSpPr>
                <a:spLocks/>
              </p:cNvSpPr>
              <p:nvPr/>
            </p:nvSpPr>
            <p:spPr bwMode="auto">
              <a:xfrm>
                <a:off x="4066" y="3094"/>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E9CC3"/>
              </a:solidFill>
              <a:ln w="9525">
                <a:noFill/>
                <a:round/>
                <a:headEnd/>
                <a:tailEnd/>
              </a:ln>
            </p:spPr>
            <p:txBody>
              <a:bodyPr/>
              <a:lstStyle/>
              <a:p>
                <a:endParaRPr lang="en-US"/>
              </a:p>
            </p:txBody>
          </p:sp>
          <p:sp>
            <p:nvSpPr>
              <p:cNvPr id="275222" name="Freeform 3862"/>
              <p:cNvSpPr>
                <a:spLocks/>
              </p:cNvSpPr>
              <p:nvPr/>
            </p:nvSpPr>
            <p:spPr bwMode="auto">
              <a:xfrm>
                <a:off x="4071" y="3091"/>
                <a:ext cx="85" cy="84"/>
              </a:xfrm>
              <a:custGeom>
                <a:avLst/>
                <a:gdLst/>
                <a:ahLst/>
                <a:cxnLst>
                  <a:cxn ang="0">
                    <a:pos x="0" y="3"/>
                  </a:cxn>
                  <a:cxn ang="0">
                    <a:pos x="4" y="0"/>
                  </a:cxn>
                  <a:cxn ang="0">
                    <a:pos x="85" y="80"/>
                  </a:cxn>
                  <a:cxn ang="0">
                    <a:pos x="80" y="84"/>
                  </a:cxn>
                  <a:cxn ang="0">
                    <a:pos x="0" y="3"/>
                  </a:cxn>
                </a:cxnLst>
                <a:rect l="0" t="0" r="r" b="b"/>
                <a:pathLst>
                  <a:path w="85" h="84">
                    <a:moveTo>
                      <a:pt x="0" y="3"/>
                    </a:moveTo>
                    <a:lnTo>
                      <a:pt x="4" y="0"/>
                    </a:lnTo>
                    <a:lnTo>
                      <a:pt x="85" y="80"/>
                    </a:lnTo>
                    <a:lnTo>
                      <a:pt x="80" y="84"/>
                    </a:lnTo>
                    <a:lnTo>
                      <a:pt x="0" y="3"/>
                    </a:lnTo>
                    <a:close/>
                  </a:path>
                </a:pathLst>
              </a:custGeom>
              <a:solidFill>
                <a:srgbClr val="4E9CC4"/>
              </a:solidFill>
              <a:ln w="9525">
                <a:noFill/>
                <a:round/>
                <a:headEnd/>
                <a:tailEnd/>
              </a:ln>
            </p:spPr>
            <p:txBody>
              <a:bodyPr/>
              <a:lstStyle/>
              <a:p>
                <a:endParaRPr lang="en-US"/>
              </a:p>
            </p:txBody>
          </p:sp>
          <p:sp>
            <p:nvSpPr>
              <p:cNvPr id="275223" name="Freeform 3863"/>
              <p:cNvSpPr>
                <a:spLocks/>
              </p:cNvSpPr>
              <p:nvPr/>
            </p:nvSpPr>
            <p:spPr bwMode="auto">
              <a:xfrm>
                <a:off x="4075" y="3087"/>
                <a:ext cx="86" cy="84"/>
              </a:xfrm>
              <a:custGeom>
                <a:avLst/>
                <a:gdLst/>
                <a:ahLst/>
                <a:cxnLst>
                  <a:cxn ang="0">
                    <a:pos x="0" y="4"/>
                  </a:cxn>
                  <a:cxn ang="0">
                    <a:pos x="5" y="0"/>
                  </a:cxn>
                  <a:cxn ang="0">
                    <a:pos x="86" y="80"/>
                  </a:cxn>
                  <a:cxn ang="0">
                    <a:pos x="81" y="84"/>
                  </a:cxn>
                  <a:cxn ang="0">
                    <a:pos x="0" y="4"/>
                  </a:cxn>
                </a:cxnLst>
                <a:rect l="0" t="0" r="r" b="b"/>
                <a:pathLst>
                  <a:path w="86" h="84">
                    <a:moveTo>
                      <a:pt x="0" y="4"/>
                    </a:moveTo>
                    <a:lnTo>
                      <a:pt x="5" y="0"/>
                    </a:lnTo>
                    <a:lnTo>
                      <a:pt x="86" y="80"/>
                    </a:lnTo>
                    <a:lnTo>
                      <a:pt x="81" y="84"/>
                    </a:lnTo>
                    <a:lnTo>
                      <a:pt x="0" y="4"/>
                    </a:lnTo>
                    <a:close/>
                  </a:path>
                </a:pathLst>
              </a:custGeom>
              <a:solidFill>
                <a:srgbClr val="4E9DC5"/>
              </a:solidFill>
              <a:ln w="9525">
                <a:noFill/>
                <a:round/>
                <a:headEnd/>
                <a:tailEnd/>
              </a:ln>
            </p:spPr>
            <p:txBody>
              <a:bodyPr/>
              <a:lstStyle/>
              <a:p>
                <a:endParaRPr lang="en-US"/>
              </a:p>
            </p:txBody>
          </p:sp>
          <p:sp>
            <p:nvSpPr>
              <p:cNvPr id="275224" name="Freeform 3864"/>
              <p:cNvSpPr>
                <a:spLocks/>
              </p:cNvSpPr>
              <p:nvPr/>
            </p:nvSpPr>
            <p:spPr bwMode="auto">
              <a:xfrm>
                <a:off x="4080" y="3075"/>
                <a:ext cx="94" cy="92"/>
              </a:xfrm>
              <a:custGeom>
                <a:avLst/>
                <a:gdLst/>
                <a:ahLst/>
                <a:cxnLst>
                  <a:cxn ang="0">
                    <a:pos x="0" y="12"/>
                  </a:cxn>
                  <a:cxn ang="0">
                    <a:pos x="14" y="0"/>
                  </a:cxn>
                  <a:cxn ang="0">
                    <a:pos x="94" y="81"/>
                  </a:cxn>
                  <a:cxn ang="0">
                    <a:pos x="81" y="92"/>
                  </a:cxn>
                  <a:cxn ang="0">
                    <a:pos x="0" y="12"/>
                  </a:cxn>
                </a:cxnLst>
                <a:rect l="0" t="0" r="r" b="b"/>
                <a:pathLst>
                  <a:path w="94" h="92">
                    <a:moveTo>
                      <a:pt x="0" y="12"/>
                    </a:moveTo>
                    <a:lnTo>
                      <a:pt x="14" y="0"/>
                    </a:lnTo>
                    <a:lnTo>
                      <a:pt x="94" y="81"/>
                    </a:lnTo>
                    <a:lnTo>
                      <a:pt x="81" y="92"/>
                    </a:lnTo>
                    <a:lnTo>
                      <a:pt x="0" y="12"/>
                    </a:lnTo>
                    <a:close/>
                  </a:path>
                </a:pathLst>
              </a:custGeom>
              <a:solidFill>
                <a:srgbClr val="4F9EC6"/>
              </a:solidFill>
              <a:ln w="9525">
                <a:noFill/>
                <a:round/>
                <a:headEnd/>
                <a:tailEnd/>
              </a:ln>
            </p:spPr>
            <p:txBody>
              <a:bodyPr/>
              <a:lstStyle/>
              <a:p>
                <a:endParaRPr lang="en-US"/>
              </a:p>
            </p:txBody>
          </p:sp>
          <p:sp>
            <p:nvSpPr>
              <p:cNvPr id="275225" name="Line 3865"/>
              <p:cNvSpPr>
                <a:spLocks noChangeShapeType="1"/>
              </p:cNvSpPr>
              <p:nvPr/>
            </p:nvSpPr>
            <p:spPr bwMode="auto">
              <a:xfrm>
                <a:off x="4080" y="3087"/>
                <a:ext cx="81" cy="80"/>
              </a:xfrm>
              <a:prstGeom prst="line">
                <a:avLst/>
              </a:prstGeom>
              <a:noFill/>
              <a:ln w="1588">
                <a:solidFill>
                  <a:srgbClr val="4F9EC6"/>
                </a:solidFill>
                <a:miter lim="800000"/>
                <a:headEnd/>
                <a:tailEnd/>
              </a:ln>
            </p:spPr>
            <p:txBody>
              <a:bodyPr/>
              <a:lstStyle/>
              <a:p>
                <a:endParaRPr lang="en-US"/>
              </a:p>
            </p:txBody>
          </p:sp>
          <p:sp>
            <p:nvSpPr>
              <p:cNvPr id="275226" name="Freeform 3866"/>
              <p:cNvSpPr>
                <a:spLocks/>
              </p:cNvSpPr>
              <p:nvPr/>
            </p:nvSpPr>
            <p:spPr bwMode="auto">
              <a:xfrm>
                <a:off x="4080" y="3081"/>
                <a:ext cx="88" cy="86"/>
              </a:xfrm>
              <a:custGeom>
                <a:avLst/>
                <a:gdLst/>
                <a:ahLst/>
                <a:cxnLst>
                  <a:cxn ang="0">
                    <a:pos x="0" y="6"/>
                  </a:cxn>
                  <a:cxn ang="0">
                    <a:pos x="7" y="0"/>
                  </a:cxn>
                  <a:cxn ang="0">
                    <a:pos x="88" y="81"/>
                  </a:cxn>
                  <a:cxn ang="0">
                    <a:pos x="81" y="86"/>
                  </a:cxn>
                  <a:cxn ang="0">
                    <a:pos x="0" y="6"/>
                  </a:cxn>
                </a:cxnLst>
                <a:rect l="0" t="0" r="r" b="b"/>
                <a:pathLst>
                  <a:path w="88" h="86">
                    <a:moveTo>
                      <a:pt x="0" y="6"/>
                    </a:moveTo>
                    <a:lnTo>
                      <a:pt x="7" y="0"/>
                    </a:lnTo>
                    <a:lnTo>
                      <a:pt x="88" y="81"/>
                    </a:lnTo>
                    <a:lnTo>
                      <a:pt x="81" y="86"/>
                    </a:lnTo>
                    <a:lnTo>
                      <a:pt x="0" y="6"/>
                    </a:lnTo>
                    <a:close/>
                  </a:path>
                </a:pathLst>
              </a:custGeom>
              <a:solidFill>
                <a:srgbClr val="4F9EC6"/>
              </a:solidFill>
              <a:ln w="9525">
                <a:noFill/>
                <a:round/>
                <a:headEnd/>
                <a:tailEnd/>
              </a:ln>
            </p:spPr>
            <p:txBody>
              <a:bodyPr/>
              <a:lstStyle/>
              <a:p>
                <a:endParaRPr lang="en-US"/>
              </a:p>
            </p:txBody>
          </p:sp>
          <p:sp>
            <p:nvSpPr>
              <p:cNvPr id="275227" name="Freeform 3867"/>
              <p:cNvSpPr>
                <a:spLocks/>
              </p:cNvSpPr>
              <p:nvPr/>
            </p:nvSpPr>
            <p:spPr bwMode="auto">
              <a:xfrm>
                <a:off x="4087" y="3075"/>
                <a:ext cx="87" cy="87"/>
              </a:xfrm>
              <a:custGeom>
                <a:avLst/>
                <a:gdLst/>
                <a:ahLst/>
                <a:cxnLst>
                  <a:cxn ang="0">
                    <a:pos x="0" y="6"/>
                  </a:cxn>
                  <a:cxn ang="0">
                    <a:pos x="7" y="0"/>
                  </a:cxn>
                  <a:cxn ang="0">
                    <a:pos x="87" y="81"/>
                  </a:cxn>
                  <a:cxn ang="0">
                    <a:pos x="81" y="87"/>
                  </a:cxn>
                  <a:cxn ang="0">
                    <a:pos x="0" y="6"/>
                  </a:cxn>
                </a:cxnLst>
                <a:rect l="0" t="0" r="r" b="b"/>
                <a:pathLst>
                  <a:path w="87" h="87">
                    <a:moveTo>
                      <a:pt x="0" y="6"/>
                    </a:moveTo>
                    <a:lnTo>
                      <a:pt x="7" y="0"/>
                    </a:lnTo>
                    <a:lnTo>
                      <a:pt x="87" y="81"/>
                    </a:lnTo>
                    <a:lnTo>
                      <a:pt x="81" y="87"/>
                    </a:lnTo>
                    <a:lnTo>
                      <a:pt x="0" y="6"/>
                    </a:lnTo>
                    <a:close/>
                  </a:path>
                </a:pathLst>
              </a:custGeom>
              <a:solidFill>
                <a:srgbClr val="4F9FC7"/>
              </a:solidFill>
              <a:ln w="9525">
                <a:noFill/>
                <a:round/>
                <a:headEnd/>
                <a:tailEnd/>
              </a:ln>
            </p:spPr>
            <p:txBody>
              <a:bodyPr/>
              <a:lstStyle/>
              <a:p>
                <a:endParaRPr lang="en-US"/>
              </a:p>
            </p:txBody>
          </p:sp>
          <p:sp>
            <p:nvSpPr>
              <p:cNvPr id="275228" name="Freeform 3868"/>
              <p:cNvSpPr>
                <a:spLocks/>
              </p:cNvSpPr>
              <p:nvPr/>
            </p:nvSpPr>
            <p:spPr bwMode="auto">
              <a:xfrm>
                <a:off x="4094" y="3063"/>
                <a:ext cx="93" cy="93"/>
              </a:xfrm>
              <a:custGeom>
                <a:avLst/>
                <a:gdLst/>
                <a:ahLst/>
                <a:cxnLst>
                  <a:cxn ang="0">
                    <a:pos x="0" y="12"/>
                  </a:cxn>
                  <a:cxn ang="0">
                    <a:pos x="13" y="0"/>
                  </a:cxn>
                  <a:cxn ang="0">
                    <a:pos x="93" y="81"/>
                  </a:cxn>
                  <a:cxn ang="0">
                    <a:pos x="80" y="93"/>
                  </a:cxn>
                  <a:cxn ang="0">
                    <a:pos x="0" y="12"/>
                  </a:cxn>
                </a:cxnLst>
                <a:rect l="0" t="0" r="r" b="b"/>
                <a:pathLst>
                  <a:path w="93" h="93">
                    <a:moveTo>
                      <a:pt x="0" y="12"/>
                    </a:moveTo>
                    <a:lnTo>
                      <a:pt x="13" y="0"/>
                    </a:lnTo>
                    <a:lnTo>
                      <a:pt x="93" y="81"/>
                    </a:lnTo>
                    <a:lnTo>
                      <a:pt x="80" y="93"/>
                    </a:lnTo>
                    <a:lnTo>
                      <a:pt x="0" y="12"/>
                    </a:lnTo>
                    <a:close/>
                  </a:path>
                </a:pathLst>
              </a:custGeom>
              <a:solidFill>
                <a:srgbClr val="50A0C8"/>
              </a:solidFill>
              <a:ln w="9525">
                <a:noFill/>
                <a:round/>
                <a:headEnd/>
                <a:tailEnd/>
              </a:ln>
            </p:spPr>
            <p:txBody>
              <a:bodyPr/>
              <a:lstStyle/>
              <a:p>
                <a:endParaRPr lang="en-US"/>
              </a:p>
            </p:txBody>
          </p:sp>
          <p:sp>
            <p:nvSpPr>
              <p:cNvPr id="275229" name="Line 3869"/>
              <p:cNvSpPr>
                <a:spLocks noChangeShapeType="1"/>
              </p:cNvSpPr>
              <p:nvPr/>
            </p:nvSpPr>
            <p:spPr bwMode="auto">
              <a:xfrm>
                <a:off x="4094" y="3075"/>
                <a:ext cx="80" cy="81"/>
              </a:xfrm>
              <a:prstGeom prst="line">
                <a:avLst/>
              </a:prstGeom>
              <a:noFill/>
              <a:ln w="1588">
                <a:solidFill>
                  <a:srgbClr val="50A0C8"/>
                </a:solidFill>
                <a:miter lim="800000"/>
                <a:headEnd/>
                <a:tailEnd/>
              </a:ln>
            </p:spPr>
            <p:txBody>
              <a:bodyPr/>
              <a:lstStyle/>
              <a:p>
                <a:endParaRPr lang="en-US"/>
              </a:p>
            </p:txBody>
          </p:sp>
          <p:sp>
            <p:nvSpPr>
              <p:cNvPr id="275230" name="Freeform 3870"/>
              <p:cNvSpPr>
                <a:spLocks/>
              </p:cNvSpPr>
              <p:nvPr/>
            </p:nvSpPr>
            <p:spPr bwMode="auto">
              <a:xfrm>
                <a:off x="4094" y="3071"/>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50A0C8"/>
              </a:solidFill>
              <a:ln w="9525">
                <a:noFill/>
                <a:round/>
                <a:headEnd/>
                <a:tailEnd/>
              </a:ln>
            </p:spPr>
            <p:txBody>
              <a:bodyPr/>
              <a:lstStyle/>
              <a:p>
                <a:endParaRPr lang="en-US"/>
              </a:p>
            </p:txBody>
          </p:sp>
          <p:sp>
            <p:nvSpPr>
              <p:cNvPr id="275231" name="Freeform 3871"/>
              <p:cNvSpPr>
                <a:spLocks/>
              </p:cNvSpPr>
              <p:nvPr/>
            </p:nvSpPr>
            <p:spPr bwMode="auto">
              <a:xfrm>
                <a:off x="4098" y="3067"/>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0C9"/>
              </a:solidFill>
              <a:ln w="9525">
                <a:noFill/>
                <a:round/>
                <a:headEnd/>
                <a:tailEnd/>
              </a:ln>
            </p:spPr>
            <p:txBody>
              <a:bodyPr/>
              <a:lstStyle/>
              <a:p>
                <a:endParaRPr lang="en-US"/>
              </a:p>
            </p:txBody>
          </p:sp>
          <p:sp>
            <p:nvSpPr>
              <p:cNvPr id="275232" name="Freeform 3872"/>
              <p:cNvSpPr>
                <a:spLocks/>
              </p:cNvSpPr>
              <p:nvPr/>
            </p:nvSpPr>
            <p:spPr bwMode="auto">
              <a:xfrm>
                <a:off x="4102" y="3063"/>
                <a:ext cx="85" cy="85"/>
              </a:xfrm>
              <a:custGeom>
                <a:avLst/>
                <a:gdLst/>
                <a:ahLst/>
                <a:cxnLst>
                  <a:cxn ang="0">
                    <a:pos x="0" y="4"/>
                  </a:cxn>
                  <a:cxn ang="0">
                    <a:pos x="5" y="0"/>
                  </a:cxn>
                  <a:cxn ang="0">
                    <a:pos x="85" y="81"/>
                  </a:cxn>
                  <a:cxn ang="0">
                    <a:pos x="81" y="85"/>
                  </a:cxn>
                  <a:cxn ang="0">
                    <a:pos x="0" y="4"/>
                  </a:cxn>
                </a:cxnLst>
                <a:rect l="0" t="0" r="r" b="b"/>
                <a:pathLst>
                  <a:path w="85" h="85">
                    <a:moveTo>
                      <a:pt x="0" y="4"/>
                    </a:moveTo>
                    <a:lnTo>
                      <a:pt x="5" y="0"/>
                    </a:lnTo>
                    <a:lnTo>
                      <a:pt x="85" y="81"/>
                    </a:lnTo>
                    <a:lnTo>
                      <a:pt x="81" y="85"/>
                    </a:lnTo>
                    <a:lnTo>
                      <a:pt x="0" y="4"/>
                    </a:lnTo>
                    <a:close/>
                  </a:path>
                </a:pathLst>
              </a:custGeom>
              <a:solidFill>
                <a:srgbClr val="50A1CA"/>
              </a:solidFill>
              <a:ln w="9525">
                <a:noFill/>
                <a:round/>
                <a:headEnd/>
                <a:tailEnd/>
              </a:ln>
            </p:spPr>
            <p:txBody>
              <a:bodyPr/>
              <a:lstStyle/>
              <a:p>
                <a:endParaRPr lang="en-US"/>
              </a:p>
            </p:txBody>
          </p:sp>
          <p:sp>
            <p:nvSpPr>
              <p:cNvPr id="275233" name="Freeform 3873"/>
              <p:cNvSpPr>
                <a:spLocks/>
              </p:cNvSpPr>
              <p:nvPr/>
            </p:nvSpPr>
            <p:spPr bwMode="auto">
              <a:xfrm>
                <a:off x="4107" y="3051"/>
                <a:ext cx="92" cy="93"/>
              </a:xfrm>
              <a:custGeom>
                <a:avLst/>
                <a:gdLst/>
                <a:ahLst/>
                <a:cxnLst>
                  <a:cxn ang="0">
                    <a:pos x="0" y="12"/>
                  </a:cxn>
                  <a:cxn ang="0">
                    <a:pos x="11" y="0"/>
                  </a:cxn>
                  <a:cxn ang="0">
                    <a:pos x="92" y="81"/>
                  </a:cxn>
                  <a:cxn ang="0">
                    <a:pos x="80" y="93"/>
                  </a:cxn>
                  <a:cxn ang="0">
                    <a:pos x="0" y="12"/>
                  </a:cxn>
                </a:cxnLst>
                <a:rect l="0" t="0" r="r" b="b"/>
                <a:pathLst>
                  <a:path w="92" h="93">
                    <a:moveTo>
                      <a:pt x="0" y="12"/>
                    </a:moveTo>
                    <a:lnTo>
                      <a:pt x="11" y="0"/>
                    </a:lnTo>
                    <a:lnTo>
                      <a:pt x="92" y="81"/>
                    </a:lnTo>
                    <a:lnTo>
                      <a:pt x="80" y="93"/>
                    </a:lnTo>
                    <a:lnTo>
                      <a:pt x="0" y="12"/>
                    </a:lnTo>
                    <a:close/>
                  </a:path>
                </a:pathLst>
              </a:custGeom>
              <a:solidFill>
                <a:srgbClr val="51A2CB"/>
              </a:solidFill>
              <a:ln w="9525">
                <a:noFill/>
                <a:round/>
                <a:headEnd/>
                <a:tailEnd/>
              </a:ln>
            </p:spPr>
            <p:txBody>
              <a:bodyPr/>
              <a:lstStyle/>
              <a:p>
                <a:endParaRPr lang="en-US"/>
              </a:p>
            </p:txBody>
          </p:sp>
          <p:sp>
            <p:nvSpPr>
              <p:cNvPr id="275234" name="Line 3874"/>
              <p:cNvSpPr>
                <a:spLocks noChangeShapeType="1"/>
              </p:cNvSpPr>
              <p:nvPr/>
            </p:nvSpPr>
            <p:spPr bwMode="auto">
              <a:xfrm>
                <a:off x="4107" y="3063"/>
                <a:ext cx="80" cy="81"/>
              </a:xfrm>
              <a:prstGeom prst="line">
                <a:avLst/>
              </a:prstGeom>
              <a:noFill/>
              <a:ln w="1588">
                <a:solidFill>
                  <a:srgbClr val="51A2CB"/>
                </a:solidFill>
                <a:miter lim="800000"/>
                <a:headEnd/>
                <a:tailEnd/>
              </a:ln>
            </p:spPr>
            <p:txBody>
              <a:bodyPr/>
              <a:lstStyle/>
              <a:p>
                <a:endParaRPr lang="en-US"/>
              </a:p>
            </p:txBody>
          </p:sp>
          <p:sp>
            <p:nvSpPr>
              <p:cNvPr id="275235" name="Freeform 3875"/>
              <p:cNvSpPr>
                <a:spLocks/>
              </p:cNvSpPr>
              <p:nvPr/>
            </p:nvSpPr>
            <p:spPr bwMode="auto">
              <a:xfrm>
                <a:off x="4107" y="3059"/>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1A2CB"/>
              </a:solidFill>
              <a:ln w="9525">
                <a:noFill/>
                <a:round/>
                <a:headEnd/>
                <a:tailEnd/>
              </a:ln>
            </p:spPr>
            <p:txBody>
              <a:bodyPr/>
              <a:lstStyle/>
              <a:p>
                <a:endParaRPr lang="en-US"/>
              </a:p>
            </p:txBody>
          </p:sp>
          <p:sp>
            <p:nvSpPr>
              <p:cNvPr id="275236" name="Freeform 3876"/>
              <p:cNvSpPr>
                <a:spLocks/>
              </p:cNvSpPr>
              <p:nvPr/>
            </p:nvSpPr>
            <p:spPr bwMode="auto">
              <a:xfrm>
                <a:off x="4110" y="3055"/>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C"/>
              </a:solidFill>
              <a:ln w="9525">
                <a:noFill/>
                <a:round/>
                <a:headEnd/>
                <a:tailEnd/>
              </a:ln>
            </p:spPr>
            <p:txBody>
              <a:bodyPr/>
              <a:lstStyle/>
              <a:p>
                <a:endParaRPr lang="en-US"/>
              </a:p>
            </p:txBody>
          </p:sp>
          <p:sp>
            <p:nvSpPr>
              <p:cNvPr id="275237" name="Freeform 3877"/>
              <p:cNvSpPr>
                <a:spLocks/>
              </p:cNvSpPr>
              <p:nvPr/>
            </p:nvSpPr>
            <p:spPr bwMode="auto">
              <a:xfrm>
                <a:off x="4114" y="3051"/>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3CD"/>
              </a:solidFill>
              <a:ln w="9525">
                <a:noFill/>
                <a:round/>
                <a:headEnd/>
                <a:tailEnd/>
              </a:ln>
            </p:spPr>
            <p:txBody>
              <a:bodyPr/>
              <a:lstStyle/>
              <a:p>
                <a:endParaRPr lang="en-US"/>
              </a:p>
            </p:txBody>
          </p:sp>
          <p:sp>
            <p:nvSpPr>
              <p:cNvPr id="275238" name="Freeform 3878"/>
              <p:cNvSpPr>
                <a:spLocks/>
              </p:cNvSpPr>
              <p:nvPr/>
            </p:nvSpPr>
            <p:spPr bwMode="auto">
              <a:xfrm>
                <a:off x="4118" y="3038"/>
                <a:ext cx="92" cy="94"/>
              </a:xfrm>
              <a:custGeom>
                <a:avLst/>
                <a:gdLst/>
                <a:ahLst/>
                <a:cxnLst>
                  <a:cxn ang="0">
                    <a:pos x="0" y="13"/>
                  </a:cxn>
                  <a:cxn ang="0">
                    <a:pos x="11" y="0"/>
                  </a:cxn>
                  <a:cxn ang="0">
                    <a:pos x="92" y="81"/>
                  </a:cxn>
                  <a:cxn ang="0">
                    <a:pos x="81" y="94"/>
                  </a:cxn>
                  <a:cxn ang="0">
                    <a:pos x="0" y="13"/>
                  </a:cxn>
                </a:cxnLst>
                <a:rect l="0" t="0" r="r" b="b"/>
                <a:pathLst>
                  <a:path w="92" h="94">
                    <a:moveTo>
                      <a:pt x="0" y="13"/>
                    </a:moveTo>
                    <a:lnTo>
                      <a:pt x="11" y="0"/>
                    </a:lnTo>
                    <a:lnTo>
                      <a:pt x="92" y="81"/>
                    </a:lnTo>
                    <a:lnTo>
                      <a:pt x="81" y="94"/>
                    </a:lnTo>
                    <a:lnTo>
                      <a:pt x="0" y="13"/>
                    </a:lnTo>
                    <a:close/>
                  </a:path>
                </a:pathLst>
              </a:custGeom>
              <a:solidFill>
                <a:srgbClr val="52A4CE"/>
              </a:solidFill>
              <a:ln w="9525">
                <a:noFill/>
                <a:round/>
                <a:headEnd/>
                <a:tailEnd/>
              </a:ln>
            </p:spPr>
            <p:txBody>
              <a:bodyPr/>
              <a:lstStyle/>
              <a:p>
                <a:endParaRPr lang="en-US"/>
              </a:p>
            </p:txBody>
          </p:sp>
          <p:sp>
            <p:nvSpPr>
              <p:cNvPr id="275239" name="Line 3879"/>
              <p:cNvSpPr>
                <a:spLocks noChangeShapeType="1"/>
              </p:cNvSpPr>
              <p:nvPr/>
            </p:nvSpPr>
            <p:spPr bwMode="auto">
              <a:xfrm>
                <a:off x="4118" y="3051"/>
                <a:ext cx="81" cy="81"/>
              </a:xfrm>
              <a:prstGeom prst="line">
                <a:avLst/>
              </a:prstGeom>
              <a:noFill/>
              <a:ln w="1588">
                <a:solidFill>
                  <a:srgbClr val="52A4CE"/>
                </a:solidFill>
                <a:miter lim="800000"/>
                <a:headEnd/>
                <a:tailEnd/>
              </a:ln>
            </p:spPr>
            <p:txBody>
              <a:bodyPr/>
              <a:lstStyle/>
              <a:p>
                <a:endParaRPr lang="en-US"/>
              </a:p>
            </p:txBody>
          </p:sp>
          <p:sp>
            <p:nvSpPr>
              <p:cNvPr id="275240" name="Freeform 3880"/>
              <p:cNvSpPr>
                <a:spLocks/>
              </p:cNvSpPr>
              <p:nvPr/>
            </p:nvSpPr>
            <p:spPr bwMode="auto">
              <a:xfrm>
                <a:off x="4118" y="3047"/>
                <a:ext cx="85" cy="85"/>
              </a:xfrm>
              <a:custGeom>
                <a:avLst/>
                <a:gdLst/>
                <a:ahLst/>
                <a:cxnLst>
                  <a:cxn ang="0">
                    <a:pos x="0" y="4"/>
                  </a:cxn>
                  <a:cxn ang="0">
                    <a:pos x="4" y="0"/>
                  </a:cxn>
                  <a:cxn ang="0">
                    <a:pos x="85" y="80"/>
                  </a:cxn>
                  <a:cxn ang="0">
                    <a:pos x="81" y="85"/>
                  </a:cxn>
                  <a:cxn ang="0">
                    <a:pos x="0" y="4"/>
                  </a:cxn>
                </a:cxnLst>
                <a:rect l="0" t="0" r="r" b="b"/>
                <a:pathLst>
                  <a:path w="85" h="85">
                    <a:moveTo>
                      <a:pt x="0" y="4"/>
                    </a:moveTo>
                    <a:lnTo>
                      <a:pt x="4" y="0"/>
                    </a:lnTo>
                    <a:lnTo>
                      <a:pt x="85" y="80"/>
                    </a:lnTo>
                    <a:lnTo>
                      <a:pt x="81" y="85"/>
                    </a:lnTo>
                    <a:lnTo>
                      <a:pt x="0" y="4"/>
                    </a:lnTo>
                    <a:close/>
                  </a:path>
                </a:pathLst>
              </a:custGeom>
              <a:solidFill>
                <a:srgbClr val="52A4CE"/>
              </a:solidFill>
              <a:ln w="9525">
                <a:noFill/>
                <a:round/>
                <a:headEnd/>
                <a:tailEnd/>
              </a:ln>
            </p:spPr>
            <p:txBody>
              <a:bodyPr/>
              <a:lstStyle/>
              <a:p>
                <a:endParaRPr lang="en-US"/>
              </a:p>
            </p:txBody>
          </p:sp>
          <p:sp>
            <p:nvSpPr>
              <p:cNvPr id="275241" name="Freeform 3881"/>
              <p:cNvSpPr>
                <a:spLocks/>
              </p:cNvSpPr>
              <p:nvPr/>
            </p:nvSpPr>
            <p:spPr bwMode="auto">
              <a:xfrm>
                <a:off x="4122" y="3042"/>
                <a:ext cx="84" cy="85"/>
              </a:xfrm>
              <a:custGeom>
                <a:avLst/>
                <a:gdLst/>
                <a:ahLst/>
                <a:cxnLst>
                  <a:cxn ang="0">
                    <a:pos x="0" y="5"/>
                  </a:cxn>
                  <a:cxn ang="0">
                    <a:pos x="4" y="0"/>
                  </a:cxn>
                  <a:cxn ang="0">
                    <a:pos x="84" y="81"/>
                  </a:cxn>
                  <a:cxn ang="0">
                    <a:pos x="81" y="85"/>
                  </a:cxn>
                  <a:cxn ang="0">
                    <a:pos x="0" y="5"/>
                  </a:cxn>
                </a:cxnLst>
                <a:rect l="0" t="0" r="r" b="b"/>
                <a:pathLst>
                  <a:path w="84" h="85">
                    <a:moveTo>
                      <a:pt x="0" y="5"/>
                    </a:moveTo>
                    <a:lnTo>
                      <a:pt x="4" y="0"/>
                    </a:lnTo>
                    <a:lnTo>
                      <a:pt x="84" y="81"/>
                    </a:lnTo>
                    <a:lnTo>
                      <a:pt x="81" y="85"/>
                    </a:lnTo>
                    <a:lnTo>
                      <a:pt x="0" y="5"/>
                    </a:lnTo>
                    <a:close/>
                  </a:path>
                </a:pathLst>
              </a:custGeom>
              <a:solidFill>
                <a:srgbClr val="52A5CE"/>
              </a:solidFill>
              <a:ln w="9525">
                <a:noFill/>
                <a:round/>
                <a:headEnd/>
                <a:tailEnd/>
              </a:ln>
            </p:spPr>
            <p:txBody>
              <a:bodyPr/>
              <a:lstStyle/>
              <a:p>
                <a:endParaRPr lang="en-US"/>
              </a:p>
            </p:txBody>
          </p:sp>
          <p:sp>
            <p:nvSpPr>
              <p:cNvPr id="275242" name="Freeform 3882"/>
              <p:cNvSpPr>
                <a:spLocks/>
              </p:cNvSpPr>
              <p:nvPr/>
            </p:nvSpPr>
            <p:spPr bwMode="auto">
              <a:xfrm>
                <a:off x="4126" y="3038"/>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6CF"/>
              </a:solidFill>
              <a:ln w="9525">
                <a:noFill/>
                <a:round/>
                <a:headEnd/>
                <a:tailEnd/>
              </a:ln>
            </p:spPr>
            <p:txBody>
              <a:bodyPr/>
              <a:lstStyle/>
              <a:p>
                <a:endParaRPr lang="en-US"/>
              </a:p>
            </p:txBody>
          </p:sp>
          <p:sp>
            <p:nvSpPr>
              <p:cNvPr id="275243" name="Freeform 3883"/>
              <p:cNvSpPr>
                <a:spLocks/>
              </p:cNvSpPr>
              <p:nvPr/>
            </p:nvSpPr>
            <p:spPr bwMode="auto">
              <a:xfrm>
                <a:off x="4129" y="3025"/>
                <a:ext cx="91" cy="94"/>
              </a:xfrm>
              <a:custGeom>
                <a:avLst/>
                <a:gdLst/>
                <a:ahLst/>
                <a:cxnLst>
                  <a:cxn ang="0">
                    <a:pos x="0" y="13"/>
                  </a:cxn>
                  <a:cxn ang="0">
                    <a:pos x="10" y="0"/>
                  </a:cxn>
                  <a:cxn ang="0">
                    <a:pos x="91" y="81"/>
                  </a:cxn>
                  <a:cxn ang="0">
                    <a:pos x="81" y="94"/>
                  </a:cxn>
                  <a:cxn ang="0">
                    <a:pos x="0" y="13"/>
                  </a:cxn>
                </a:cxnLst>
                <a:rect l="0" t="0" r="r" b="b"/>
                <a:pathLst>
                  <a:path w="91" h="94">
                    <a:moveTo>
                      <a:pt x="0" y="13"/>
                    </a:moveTo>
                    <a:lnTo>
                      <a:pt x="10" y="0"/>
                    </a:lnTo>
                    <a:lnTo>
                      <a:pt x="91" y="81"/>
                    </a:lnTo>
                    <a:lnTo>
                      <a:pt x="81" y="94"/>
                    </a:lnTo>
                    <a:lnTo>
                      <a:pt x="0" y="13"/>
                    </a:lnTo>
                    <a:close/>
                  </a:path>
                </a:pathLst>
              </a:custGeom>
              <a:solidFill>
                <a:srgbClr val="53A7D0"/>
              </a:solidFill>
              <a:ln w="9525">
                <a:noFill/>
                <a:round/>
                <a:headEnd/>
                <a:tailEnd/>
              </a:ln>
            </p:spPr>
            <p:txBody>
              <a:bodyPr/>
              <a:lstStyle/>
              <a:p>
                <a:endParaRPr lang="en-US"/>
              </a:p>
            </p:txBody>
          </p:sp>
          <p:sp>
            <p:nvSpPr>
              <p:cNvPr id="275244" name="Line 3884"/>
              <p:cNvSpPr>
                <a:spLocks noChangeShapeType="1"/>
              </p:cNvSpPr>
              <p:nvPr/>
            </p:nvSpPr>
            <p:spPr bwMode="auto">
              <a:xfrm>
                <a:off x="4129" y="3038"/>
                <a:ext cx="81" cy="81"/>
              </a:xfrm>
              <a:prstGeom prst="line">
                <a:avLst/>
              </a:prstGeom>
              <a:noFill/>
              <a:ln w="1588">
                <a:solidFill>
                  <a:srgbClr val="53A7D0"/>
                </a:solidFill>
                <a:miter lim="800000"/>
                <a:headEnd/>
                <a:tailEnd/>
              </a:ln>
            </p:spPr>
            <p:txBody>
              <a:bodyPr/>
              <a:lstStyle/>
              <a:p>
                <a:endParaRPr lang="en-US"/>
              </a:p>
            </p:txBody>
          </p:sp>
          <p:sp>
            <p:nvSpPr>
              <p:cNvPr id="275245" name="Freeform 3885"/>
              <p:cNvSpPr>
                <a:spLocks/>
              </p:cNvSpPr>
              <p:nvPr/>
            </p:nvSpPr>
            <p:spPr bwMode="auto">
              <a:xfrm>
                <a:off x="4129" y="3034"/>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3A7D0"/>
              </a:solidFill>
              <a:ln w="9525">
                <a:noFill/>
                <a:round/>
                <a:headEnd/>
                <a:tailEnd/>
              </a:ln>
            </p:spPr>
            <p:txBody>
              <a:bodyPr/>
              <a:lstStyle/>
              <a:p>
                <a:endParaRPr lang="en-US"/>
              </a:p>
            </p:txBody>
          </p:sp>
          <p:sp>
            <p:nvSpPr>
              <p:cNvPr id="275246" name="Freeform 3886"/>
              <p:cNvSpPr>
                <a:spLocks/>
              </p:cNvSpPr>
              <p:nvPr/>
            </p:nvSpPr>
            <p:spPr bwMode="auto">
              <a:xfrm>
                <a:off x="4133" y="3030"/>
                <a:ext cx="84" cy="84"/>
              </a:xfrm>
              <a:custGeom>
                <a:avLst/>
                <a:gdLst/>
                <a:ahLst/>
                <a:cxnLst>
                  <a:cxn ang="0">
                    <a:pos x="0" y="4"/>
                  </a:cxn>
                  <a:cxn ang="0">
                    <a:pos x="3" y="0"/>
                  </a:cxn>
                  <a:cxn ang="0">
                    <a:pos x="84" y="80"/>
                  </a:cxn>
                  <a:cxn ang="0">
                    <a:pos x="80" y="84"/>
                  </a:cxn>
                  <a:cxn ang="0">
                    <a:pos x="0" y="4"/>
                  </a:cxn>
                </a:cxnLst>
                <a:rect l="0" t="0" r="r" b="b"/>
                <a:pathLst>
                  <a:path w="84" h="84">
                    <a:moveTo>
                      <a:pt x="0" y="4"/>
                    </a:moveTo>
                    <a:lnTo>
                      <a:pt x="3" y="0"/>
                    </a:lnTo>
                    <a:lnTo>
                      <a:pt x="84" y="80"/>
                    </a:lnTo>
                    <a:lnTo>
                      <a:pt x="80" y="84"/>
                    </a:lnTo>
                    <a:lnTo>
                      <a:pt x="0" y="4"/>
                    </a:lnTo>
                    <a:close/>
                  </a:path>
                </a:pathLst>
              </a:custGeom>
              <a:solidFill>
                <a:srgbClr val="53A7D1"/>
              </a:solidFill>
              <a:ln w="9525">
                <a:noFill/>
                <a:round/>
                <a:headEnd/>
                <a:tailEnd/>
              </a:ln>
            </p:spPr>
            <p:txBody>
              <a:bodyPr/>
              <a:lstStyle/>
              <a:p>
                <a:endParaRPr lang="en-US"/>
              </a:p>
            </p:txBody>
          </p:sp>
          <p:sp>
            <p:nvSpPr>
              <p:cNvPr id="275247" name="Freeform 3887"/>
              <p:cNvSpPr>
                <a:spLocks/>
              </p:cNvSpPr>
              <p:nvPr/>
            </p:nvSpPr>
            <p:spPr bwMode="auto">
              <a:xfrm>
                <a:off x="4136" y="3025"/>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3A8D2"/>
              </a:solidFill>
              <a:ln w="9525">
                <a:noFill/>
                <a:round/>
                <a:headEnd/>
                <a:tailEnd/>
              </a:ln>
            </p:spPr>
            <p:txBody>
              <a:bodyPr/>
              <a:lstStyle/>
              <a:p>
                <a:endParaRPr lang="en-US"/>
              </a:p>
            </p:txBody>
          </p:sp>
          <p:sp>
            <p:nvSpPr>
              <p:cNvPr id="275248" name="Freeform 3888"/>
              <p:cNvSpPr>
                <a:spLocks/>
              </p:cNvSpPr>
              <p:nvPr/>
            </p:nvSpPr>
            <p:spPr bwMode="auto">
              <a:xfrm>
                <a:off x="4139" y="3012"/>
                <a:ext cx="90" cy="94"/>
              </a:xfrm>
              <a:custGeom>
                <a:avLst/>
                <a:gdLst/>
                <a:ahLst/>
                <a:cxnLst>
                  <a:cxn ang="0">
                    <a:pos x="0" y="13"/>
                  </a:cxn>
                  <a:cxn ang="0">
                    <a:pos x="10" y="0"/>
                  </a:cxn>
                  <a:cxn ang="0">
                    <a:pos x="90" y="80"/>
                  </a:cxn>
                  <a:cxn ang="0">
                    <a:pos x="81" y="94"/>
                  </a:cxn>
                  <a:cxn ang="0">
                    <a:pos x="0" y="13"/>
                  </a:cxn>
                </a:cxnLst>
                <a:rect l="0" t="0" r="r" b="b"/>
                <a:pathLst>
                  <a:path w="90" h="94">
                    <a:moveTo>
                      <a:pt x="0" y="13"/>
                    </a:moveTo>
                    <a:lnTo>
                      <a:pt x="10" y="0"/>
                    </a:lnTo>
                    <a:lnTo>
                      <a:pt x="90" y="80"/>
                    </a:lnTo>
                    <a:lnTo>
                      <a:pt x="81" y="94"/>
                    </a:lnTo>
                    <a:lnTo>
                      <a:pt x="0" y="13"/>
                    </a:lnTo>
                    <a:close/>
                  </a:path>
                </a:pathLst>
              </a:custGeom>
              <a:solidFill>
                <a:srgbClr val="54A9D3"/>
              </a:solidFill>
              <a:ln w="9525">
                <a:noFill/>
                <a:round/>
                <a:headEnd/>
                <a:tailEnd/>
              </a:ln>
            </p:spPr>
            <p:txBody>
              <a:bodyPr/>
              <a:lstStyle/>
              <a:p>
                <a:endParaRPr lang="en-US"/>
              </a:p>
            </p:txBody>
          </p:sp>
          <p:sp>
            <p:nvSpPr>
              <p:cNvPr id="275249" name="Line 3889"/>
              <p:cNvSpPr>
                <a:spLocks noChangeShapeType="1"/>
              </p:cNvSpPr>
              <p:nvPr/>
            </p:nvSpPr>
            <p:spPr bwMode="auto">
              <a:xfrm>
                <a:off x="4139" y="3025"/>
                <a:ext cx="81" cy="81"/>
              </a:xfrm>
              <a:prstGeom prst="line">
                <a:avLst/>
              </a:prstGeom>
              <a:noFill/>
              <a:ln w="1588">
                <a:solidFill>
                  <a:srgbClr val="54A9D3"/>
                </a:solidFill>
                <a:miter lim="800000"/>
                <a:headEnd/>
                <a:tailEnd/>
              </a:ln>
            </p:spPr>
            <p:txBody>
              <a:bodyPr/>
              <a:lstStyle/>
              <a:p>
                <a:endParaRPr lang="en-US"/>
              </a:p>
            </p:txBody>
          </p:sp>
          <p:sp>
            <p:nvSpPr>
              <p:cNvPr id="275250" name="Freeform 3890"/>
              <p:cNvSpPr>
                <a:spLocks/>
              </p:cNvSpPr>
              <p:nvPr/>
            </p:nvSpPr>
            <p:spPr bwMode="auto">
              <a:xfrm>
                <a:off x="4139" y="3019"/>
                <a:ext cx="86" cy="87"/>
              </a:xfrm>
              <a:custGeom>
                <a:avLst/>
                <a:gdLst/>
                <a:ahLst/>
                <a:cxnLst>
                  <a:cxn ang="0">
                    <a:pos x="0" y="6"/>
                  </a:cxn>
                  <a:cxn ang="0">
                    <a:pos x="5" y="0"/>
                  </a:cxn>
                  <a:cxn ang="0">
                    <a:pos x="86" y="80"/>
                  </a:cxn>
                  <a:cxn ang="0">
                    <a:pos x="81" y="87"/>
                  </a:cxn>
                  <a:cxn ang="0">
                    <a:pos x="0" y="6"/>
                  </a:cxn>
                </a:cxnLst>
                <a:rect l="0" t="0" r="r" b="b"/>
                <a:pathLst>
                  <a:path w="86" h="87">
                    <a:moveTo>
                      <a:pt x="0" y="6"/>
                    </a:moveTo>
                    <a:lnTo>
                      <a:pt x="5" y="0"/>
                    </a:lnTo>
                    <a:lnTo>
                      <a:pt x="86" y="80"/>
                    </a:lnTo>
                    <a:lnTo>
                      <a:pt x="81" y="87"/>
                    </a:lnTo>
                    <a:lnTo>
                      <a:pt x="0" y="6"/>
                    </a:lnTo>
                    <a:close/>
                  </a:path>
                </a:pathLst>
              </a:custGeom>
              <a:solidFill>
                <a:srgbClr val="54A9D3"/>
              </a:solidFill>
              <a:ln w="9525">
                <a:noFill/>
                <a:round/>
                <a:headEnd/>
                <a:tailEnd/>
              </a:ln>
            </p:spPr>
            <p:txBody>
              <a:bodyPr/>
              <a:lstStyle/>
              <a:p>
                <a:endParaRPr lang="en-US"/>
              </a:p>
            </p:txBody>
          </p:sp>
          <p:sp>
            <p:nvSpPr>
              <p:cNvPr id="275251" name="Freeform 3891"/>
              <p:cNvSpPr>
                <a:spLocks/>
              </p:cNvSpPr>
              <p:nvPr/>
            </p:nvSpPr>
            <p:spPr bwMode="auto">
              <a:xfrm>
                <a:off x="4144" y="3012"/>
                <a:ext cx="85" cy="87"/>
              </a:xfrm>
              <a:custGeom>
                <a:avLst/>
                <a:gdLst/>
                <a:ahLst/>
                <a:cxnLst>
                  <a:cxn ang="0">
                    <a:pos x="0" y="7"/>
                  </a:cxn>
                  <a:cxn ang="0">
                    <a:pos x="5" y="0"/>
                  </a:cxn>
                  <a:cxn ang="0">
                    <a:pos x="85" y="80"/>
                  </a:cxn>
                  <a:cxn ang="0">
                    <a:pos x="81" y="87"/>
                  </a:cxn>
                  <a:cxn ang="0">
                    <a:pos x="0" y="7"/>
                  </a:cxn>
                </a:cxnLst>
                <a:rect l="0" t="0" r="r" b="b"/>
                <a:pathLst>
                  <a:path w="85" h="87">
                    <a:moveTo>
                      <a:pt x="0" y="7"/>
                    </a:moveTo>
                    <a:lnTo>
                      <a:pt x="5" y="0"/>
                    </a:lnTo>
                    <a:lnTo>
                      <a:pt x="85" y="80"/>
                    </a:lnTo>
                    <a:lnTo>
                      <a:pt x="81" y="87"/>
                    </a:lnTo>
                    <a:lnTo>
                      <a:pt x="0" y="7"/>
                    </a:lnTo>
                    <a:close/>
                  </a:path>
                </a:pathLst>
              </a:custGeom>
              <a:solidFill>
                <a:srgbClr val="54AAD4"/>
              </a:solidFill>
              <a:ln w="9525">
                <a:noFill/>
                <a:round/>
                <a:headEnd/>
                <a:tailEnd/>
              </a:ln>
            </p:spPr>
            <p:txBody>
              <a:bodyPr/>
              <a:lstStyle/>
              <a:p>
                <a:endParaRPr lang="en-US"/>
              </a:p>
            </p:txBody>
          </p:sp>
          <p:sp>
            <p:nvSpPr>
              <p:cNvPr id="275252" name="Freeform 3892"/>
              <p:cNvSpPr>
                <a:spLocks/>
              </p:cNvSpPr>
              <p:nvPr/>
            </p:nvSpPr>
            <p:spPr bwMode="auto">
              <a:xfrm>
                <a:off x="4149" y="2998"/>
                <a:ext cx="88" cy="94"/>
              </a:xfrm>
              <a:custGeom>
                <a:avLst/>
                <a:gdLst/>
                <a:ahLst/>
                <a:cxnLst>
                  <a:cxn ang="0">
                    <a:pos x="0" y="14"/>
                  </a:cxn>
                  <a:cxn ang="0">
                    <a:pos x="8" y="0"/>
                  </a:cxn>
                  <a:cxn ang="0">
                    <a:pos x="88" y="81"/>
                  </a:cxn>
                  <a:cxn ang="0">
                    <a:pos x="80" y="94"/>
                  </a:cxn>
                  <a:cxn ang="0">
                    <a:pos x="0" y="14"/>
                  </a:cxn>
                </a:cxnLst>
                <a:rect l="0" t="0" r="r" b="b"/>
                <a:pathLst>
                  <a:path w="88" h="94">
                    <a:moveTo>
                      <a:pt x="0" y="14"/>
                    </a:moveTo>
                    <a:lnTo>
                      <a:pt x="8" y="0"/>
                    </a:lnTo>
                    <a:lnTo>
                      <a:pt x="88" y="81"/>
                    </a:lnTo>
                    <a:lnTo>
                      <a:pt x="80" y="94"/>
                    </a:lnTo>
                    <a:lnTo>
                      <a:pt x="0" y="14"/>
                    </a:lnTo>
                    <a:close/>
                  </a:path>
                </a:pathLst>
              </a:custGeom>
              <a:solidFill>
                <a:srgbClr val="55ABD5"/>
              </a:solidFill>
              <a:ln w="9525">
                <a:noFill/>
                <a:round/>
                <a:headEnd/>
                <a:tailEnd/>
              </a:ln>
            </p:spPr>
            <p:txBody>
              <a:bodyPr/>
              <a:lstStyle/>
              <a:p>
                <a:endParaRPr lang="en-US"/>
              </a:p>
            </p:txBody>
          </p:sp>
          <p:sp>
            <p:nvSpPr>
              <p:cNvPr id="275253" name="Line 3893"/>
              <p:cNvSpPr>
                <a:spLocks noChangeShapeType="1"/>
              </p:cNvSpPr>
              <p:nvPr/>
            </p:nvSpPr>
            <p:spPr bwMode="auto">
              <a:xfrm>
                <a:off x="4149" y="3012"/>
                <a:ext cx="80" cy="80"/>
              </a:xfrm>
              <a:prstGeom prst="line">
                <a:avLst/>
              </a:prstGeom>
              <a:noFill/>
              <a:ln w="1588">
                <a:solidFill>
                  <a:srgbClr val="55ABD5"/>
                </a:solidFill>
                <a:miter lim="800000"/>
                <a:headEnd/>
                <a:tailEnd/>
              </a:ln>
            </p:spPr>
            <p:txBody>
              <a:bodyPr/>
              <a:lstStyle/>
              <a:p>
                <a:endParaRPr lang="en-US"/>
              </a:p>
            </p:txBody>
          </p:sp>
          <p:sp>
            <p:nvSpPr>
              <p:cNvPr id="275254" name="Freeform 3894"/>
              <p:cNvSpPr>
                <a:spLocks/>
              </p:cNvSpPr>
              <p:nvPr/>
            </p:nvSpPr>
            <p:spPr bwMode="auto">
              <a:xfrm>
                <a:off x="4149" y="3007"/>
                <a:ext cx="83" cy="85"/>
              </a:xfrm>
              <a:custGeom>
                <a:avLst/>
                <a:gdLst/>
                <a:ahLst/>
                <a:cxnLst>
                  <a:cxn ang="0">
                    <a:pos x="0" y="5"/>
                  </a:cxn>
                  <a:cxn ang="0">
                    <a:pos x="2" y="0"/>
                  </a:cxn>
                  <a:cxn ang="0">
                    <a:pos x="83" y="81"/>
                  </a:cxn>
                  <a:cxn ang="0">
                    <a:pos x="80" y="85"/>
                  </a:cxn>
                  <a:cxn ang="0">
                    <a:pos x="0" y="5"/>
                  </a:cxn>
                </a:cxnLst>
                <a:rect l="0" t="0" r="r" b="b"/>
                <a:pathLst>
                  <a:path w="83" h="85">
                    <a:moveTo>
                      <a:pt x="0" y="5"/>
                    </a:moveTo>
                    <a:lnTo>
                      <a:pt x="2" y="0"/>
                    </a:lnTo>
                    <a:lnTo>
                      <a:pt x="83" y="81"/>
                    </a:lnTo>
                    <a:lnTo>
                      <a:pt x="80" y="85"/>
                    </a:lnTo>
                    <a:lnTo>
                      <a:pt x="0" y="5"/>
                    </a:lnTo>
                    <a:close/>
                  </a:path>
                </a:pathLst>
              </a:custGeom>
              <a:solidFill>
                <a:srgbClr val="55ABD5"/>
              </a:solidFill>
              <a:ln w="9525">
                <a:noFill/>
                <a:round/>
                <a:headEnd/>
                <a:tailEnd/>
              </a:ln>
            </p:spPr>
            <p:txBody>
              <a:bodyPr/>
              <a:lstStyle/>
              <a:p>
                <a:endParaRPr lang="en-US"/>
              </a:p>
            </p:txBody>
          </p:sp>
          <p:sp>
            <p:nvSpPr>
              <p:cNvPr id="275255" name="Freeform 3895"/>
              <p:cNvSpPr>
                <a:spLocks/>
              </p:cNvSpPr>
              <p:nvPr/>
            </p:nvSpPr>
            <p:spPr bwMode="auto">
              <a:xfrm>
                <a:off x="4151" y="3003"/>
                <a:ext cx="84" cy="85"/>
              </a:xfrm>
              <a:custGeom>
                <a:avLst/>
                <a:gdLst/>
                <a:ahLst/>
                <a:cxnLst>
                  <a:cxn ang="0">
                    <a:pos x="0" y="4"/>
                  </a:cxn>
                  <a:cxn ang="0">
                    <a:pos x="3" y="0"/>
                  </a:cxn>
                  <a:cxn ang="0">
                    <a:pos x="84" y="80"/>
                  </a:cxn>
                  <a:cxn ang="0">
                    <a:pos x="81" y="85"/>
                  </a:cxn>
                  <a:cxn ang="0">
                    <a:pos x="0" y="4"/>
                  </a:cxn>
                </a:cxnLst>
                <a:rect l="0" t="0" r="r" b="b"/>
                <a:pathLst>
                  <a:path w="84" h="85">
                    <a:moveTo>
                      <a:pt x="0" y="4"/>
                    </a:moveTo>
                    <a:lnTo>
                      <a:pt x="3" y="0"/>
                    </a:lnTo>
                    <a:lnTo>
                      <a:pt x="84" y="80"/>
                    </a:lnTo>
                    <a:lnTo>
                      <a:pt x="81" y="85"/>
                    </a:lnTo>
                    <a:lnTo>
                      <a:pt x="0" y="4"/>
                    </a:lnTo>
                    <a:close/>
                  </a:path>
                </a:pathLst>
              </a:custGeom>
              <a:solidFill>
                <a:srgbClr val="55ABD6"/>
              </a:solidFill>
              <a:ln w="9525">
                <a:noFill/>
                <a:round/>
                <a:headEnd/>
                <a:tailEnd/>
              </a:ln>
            </p:spPr>
            <p:txBody>
              <a:bodyPr/>
              <a:lstStyle/>
              <a:p>
                <a:endParaRPr lang="en-US"/>
              </a:p>
            </p:txBody>
          </p:sp>
          <p:sp>
            <p:nvSpPr>
              <p:cNvPr id="275256" name="Freeform 3896"/>
              <p:cNvSpPr>
                <a:spLocks/>
              </p:cNvSpPr>
              <p:nvPr/>
            </p:nvSpPr>
            <p:spPr bwMode="auto">
              <a:xfrm>
                <a:off x="4154" y="2998"/>
                <a:ext cx="83" cy="85"/>
              </a:xfrm>
              <a:custGeom>
                <a:avLst/>
                <a:gdLst/>
                <a:ahLst/>
                <a:cxnLst>
                  <a:cxn ang="0">
                    <a:pos x="0" y="5"/>
                  </a:cxn>
                  <a:cxn ang="0">
                    <a:pos x="3" y="0"/>
                  </a:cxn>
                  <a:cxn ang="0">
                    <a:pos x="83" y="81"/>
                  </a:cxn>
                  <a:cxn ang="0">
                    <a:pos x="81" y="85"/>
                  </a:cxn>
                  <a:cxn ang="0">
                    <a:pos x="0" y="5"/>
                  </a:cxn>
                </a:cxnLst>
                <a:rect l="0" t="0" r="r" b="b"/>
                <a:pathLst>
                  <a:path w="83" h="85">
                    <a:moveTo>
                      <a:pt x="0" y="5"/>
                    </a:moveTo>
                    <a:lnTo>
                      <a:pt x="3" y="0"/>
                    </a:lnTo>
                    <a:lnTo>
                      <a:pt x="83" y="81"/>
                    </a:lnTo>
                    <a:lnTo>
                      <a:pt x="81" y="85"/>
                    </a:lnTo>
                    <a:lnTo>
                      <a:pt x="0" y="5"/>
                    </a:lnTo>
                    <a:close/>
                  </a:path>
                </a:pathLst>
              </a:custGeom>
              <a:solidFill>
                <a:srgbClr val="55ABD7"/>
              </a:solidFill>
              <a:ln w="9525">
                <a:noFill/>
                <a:round/>
                <a:headEnd/>
                <a:tailEnd/>
              </a:ln>
            </p:spPr>
            <p:txBody>
              <a:bodyPr/>
              <a:lstStyle/>
              <a:p>
                <a:endParaRPr lang="en-US"/>
              </a:p>
            </p:txBody>
          </p:sp>
          <p:sp>
            <p:nvSpPr>
              <p:cNvPr id="275257" name="Freeform 3897"/>
              <p:cNvSpPr>
                <a:spLocks/>
              </p:cNvSpPr>
              <p:nvPr/>
            </p:nvSpPr>
            <p:spPr bwMode="auto">
              <a:xfrm>
                <a:off x="4157" y="2984"/>
                <a:ext cx="87" cy="95"/>
              </a:xfrm>
              <a:custGeom>
                <a:avLst/>
                <a:gdLst/>
                <a:ahLst/>
                <a:cxnLst>
                  <a:cxn ang="0">
                    <a:pos x="0" y="14"/>
                  </a:cxn>
                  <a:cxn ang="0">
                    <a:pos x="7" y="0"/>
                  </a:cxn>
                  <a:cxn ang="0">
                    <a:pos x="87" y="80"/>
                  </a:cxn>
                  <a:cxn ang="0">
                    <a:pos x="80" y="95"/>
                  </a:cxn>
                  <a:cxn ang="0">
                    <a:pos x="0" y="14"/>
                  </a:cxn>
                </a:cxnLst>
                <a:rect l="0" t="0" r="r" b="b"/>
                <a:pathLst>
                  <a:path w="87" h="95">
                    <a:moveTo>
                      <a:pt x="0" y="14"/>
                    </a:moveTo>
                    <a:lnTo>
                      <a:pt x="7" y="0"/>
                    </a:lnTo>
                    <a:lnTo>
                      <a:pt x="87" y="80"/>
                    </a:lnTo>
                    <a:lnTo>
                      <a:pt x="80" y="95"/>
                    </a:lnTo>
                    <a:lnTo>
                      <a:pt x="0" y="14"/>
                    </a:lnTo>
                    <a:close/>
                  </a:path>
                </a:pathLst>
              </a:custGeom>
              <a:solidFill>
                <a:srgbClr val="56ACD8"/>
              </a:solidFill>
              <a:ln w="9525">
                <a:noFill/>
                <a:round/>
                <a:headEnd/>
                <a:tailEnd/>
              </a:ln>
            </p:spPr>
            <p:txBody>
              <a:bodyPr/>
              <a:lstStyle/>
              <a:p>
                <a:endParaRPr lang="en-US"/>
              </a:p>
            </p:txBody>
          </p:sp>
        </p:grpSp>
        <p:sp>
          <p:nvSpPr>
            <p:cNvPr id="275259" name="Line 3899"/>
            <p:cNvSpPr>
              <a:spLocks noChangeShapeType="1"/>
            </p:cNvSpPr>
            <p:nvPr/>
          </p:nvSpPr>
          <p:spPr bwMode="auto">
            <a:xfrm>
              <a:off x="4157" y="2998"/>
              <a:ext cx="80" cy="81"/>
            </a:xfrm>
            <a:prstGeom prst="line">
              <a:avLst/>
            </a:prstGeom>
            <a:noFill/>
            <a:ln w="1588">
              <a:solidFill>
                <a:srgbClr val="56ACD8"/>
              </a:solidFill>
              <a:miter lim="800000"/>
              <a:headEnd/>
              <a:tailEnd/>
            </a:ln>
          </p:spPr>
          <p:txBody>
            <a:bodyPr/>
            <a:lstStyle/>
            <a:p>
              <a:endParaRPr lang="en-US"/>
            </a:p>
          </p:txBody>
        </p:sp>
        <p:sp>
          <p:nvSpPr>
            <p:cNvPr id="275260" name="Freeform 3900"/>
            <p:cNvSpPr>
              <a:spLocks/>
            </p:cNvSpPr>
            <p:nvPr/>
          </p:nvSpPr>
          <p:spPr bwMode="auto">
            <a:xfrm>
              <a:off x="4157" y="2991"/>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6ACD8"/>
            </a:solidFill>
            <a:ln w="9525">
              <a:noFill/>
              <a:round/>
              <a:headEnd/>
              <a:tailEnd/>
            </a:ln>
          </p:spPr>
          <p:txBody>
            <a:bodyPr/>
            <a:lstStyle/>
            <a:p>
              <a:endParaRPr lang="en-US"/>
            </a:p>
          </p:txBody>
        </p:sp>
        <p:sp>
          <p:nvSpPr>
            <p:cNvPr id="275261" name="Freeform 3901"/>
            <p:cNvSpPr>
              <a:spLocks/>
            </p:cNvSpPr>
            <p:nvPr/>
          </p:nvSpPr>
          <p:spPr bwMode="auto">
            <a:xfrm>
              <a:off x="4160" y="2984"/>
              <a:ext cx="84" cy="88"/>
            </a:xfrm>
            <a:custGeom>
              <a:avLst/>
              <a:gdLst/>
              <a:ahLst/>
              <a:cxnLst>
                <a:cxn ang="0">
                  <a:pos x="0" y="7"/>
                </a:cxn>
                <a:cxn ang="0">
                  <a:pos x="4" y="0"/>
                </a:cxn>
                <a:cxn ang="0">
                  <a:pos x="84" y="80"/>
                </a:cxn>
                <a:cxn ang="0">
                  <a:pos x="81" y="88"/>
                </a:cxn>
                <a:cxn ang="0">
                  <a:pos x="0" y="7"/>
                </a:cxn>
              </a:cxnLst>
              <a:rect l="0" t="0" r="r" b="b"/>
              <a:pathLst>
                <a:path w="84" h="88">
                  <a:moveTo>
                    <a:pt x="0" y="7"/>
                  </a:moveTo>
                  <a:lnTo>
                    <a:pt x="4" y="0"/>
                  </a:lnTo>
                  <a:lnTo>
                    <a:pt x="84" y="80"/>
                  </a:lnTo>
                  <a:lnTo>
                    <a:pt x="81" y="88"/>
                  </a:lnTo>
                  <a:lnTo>
                    <a:pt x="0" y="7"/>
                  </a:lnTo>
                  <a:close/>
                </a:path>
              </a:pathLst>
            </a:custGeom>
            <a:solidFill>
              <a:srgbClr val="56ADD9"/>
            </a:solidFill>
            <a:ln w="9525">
              <a:noFill/>
              <a:round/>
              <a:headEnd/>
              <a:tailEnd/>
            </a:ln>
          </p:spPr>
          <p:txBody>
            <a:bodyPr/>
            <a:lstStyle/>
            <a:p>
              <a:endParaRPr lang="en-US"/>
            </a:p>
          </p:txBody>
        </p:sp>
        <p:sp>
          <p:nvSpPr>
            <p:cNvPr id="275262" name="Freeform 3902"/>
            <p:cNvSpPr>
              <a:spLocks/>
            </p:cNvSpPr>
            <p:nvPr/>
          </p:nvSpPr>
          <p:spPr bwMode="auto">
            <a:xfrm>
              <a:off x="4164" y="2969"/>
              <a:ext cx="87" cy="95"/>
            </a:xfrm>
            <a:custGeom>
              <a:avLst/>
              <a:gdLst/>
              <a:ahLst/>
              <a:cxnLst>
                <a:cxn ang="0">
                  <a:pos x="0" y="15"/>
                </a:cxn>
                <a:cxn ang="0">
                  <a:pos x="6" y="0"/>
                </a:cxn>
                <a:cxn ang="0">
                  <a:pos x="87" y="81"/>
                </a:cxn>
                <a:cxn ang="0">
                  <a:pos x="80" y="95"/>
                </a:cxn>
                <a:cxn ang="0">
                  <a:pos x="0" y="15"/>
                </a:cxn>
              </a:cxnLst>
              <a:rect l="0" t="0" r="r" b="b"/>
              <a:pathLst>
                <a:path w="87" h="95">
                  <a:moveTo>
                    <a:pt x="0" y="15"/>
                  </a:moveTo>
                  <a:lnTo>
                    <a:pt x="6" y="0"/>
                  </a:lnTo>
                  <a:lnTo>
                    <a:pt x="87" y="81"/>
                  </a:lnTo>
                  <a:lnTo>
                    <a:pt x="80" y="95"/>
                  </a:lnTo>
                  <a:lnTo>
                    <a:pt x="0" y="15"/>
                  </a:lnTo>
                  <a:close/>
                </a:path>
              </a:pathLst>
            </a:custGeom>
            <a:solidFill>
              <a:srgbClr val="57AEDA"/>
            </a:solidFill>
            <a:ln w="9525">
              <a:noFill/>
              <a:round/>
              <a:headEnd/>
              <a:tailEnd/>
            </a:ln>
          </p:spPr>
          <p:txBody>
            <a:bodyPr/>
            <a:lstStyle/>
            <a:p>
              <a:endParaRPr lang="en-US"/>
            </a:p>
          </p:txBody>
        </p:sp>
        <p:sp>
          <p:nvSpPr>
            <p:cNvPr id="275263" name="Line 3903"/>
            <p:cNvSpPr>
              <a:spLocks noChangeShapeType="1"/>
            </p:cNvSpPr>
            <p:nvPr/>
          </p:nvSpPr>
          <p:spPr bwMode="auto">
            <a:xfrm>
              <a:off x="4164" y="2984"/>
              <a:ext cx="80" cy="80"/>
            </a:xfrm>
            <a:prstGeom prst="line">
              <a:avLst/>
            </a:prstGeom>
            <a:noFill/>
            <a:ln w="1588">
              <a:solidFill>
                <a:srgbClr val="57AEDA"/>
              </a:solidFill>
              <a:miter lim="800000"/>
              <a:headEnd/>
              <a:tailEnd/>
            </a:ln>
          </p:spPr>
          <p:txBody>
            <a:bodyPr/>
            <a:lstStyle/>
            <a:p>
              <a:endParaRPr lang="en-US"/>
            </a:p>
          </p:txBody>
        </p:sp>
        <p:sp>
          <p:nvSpPr>
            <p:cNvPr id="275264" name="Freeform 3904"/>
            <p:cNvSpPr>
              <a:spLocks/>
            </p:cNvSpPr>
            <p:nvPr/>
          </p:nvSpPr>
          <p:spPr bwMode="auto">
            <a:xfrm>
              <a:off x="4164" y="2977"/>
              <a:ext cx="84" cy="87"/>
            </a:xfrm>
            <a:custGeom>
              <a:avLst/>
              <a:gdLst/>
              <a:ahLst/>
              <a:cxnLst>
                <a:cxn ang="0">
                  <a:pos x="0" y="7"/>
                </a:cxn>
                <a:cxn ang="0">
                  <a:pos x="3" y="0"/>
                </a:cxn>
                <a:cxn ang="0">
                  <a:pos x="84" y="80"/>
                </a:cxn>
                <a:cxn ang="0">
                  <a:pos x="80" y="87"/>
                </a:cxn>
                <a:cxn ang="0">
                  <a:pos x="0" y="7"/>
                </a:cxn>
              </a:cxnLst>
              <a:rect l="0" t="0" r="r" b="b"/>
              <a:pathLst>
                <a:path w="84" h="87">
                  <a:moveTo>
                    <a:pt x="0" y="7"/>
                  </a:moveTo>
                  <a:lnTo>
                    <a:pt x="3" y="0"/>
                  </a:lnTo>
                  <a:lnTo>
                    <a:pt x="84" y="80"/>
                  </a:lnTo>
                  <a:lnTo>
                    <a:pt x="80" y="87"/>
                  </a:lnTo>
                  <a:lnTo>
                    <a:pt x="0" y="7"/>
                  </a:lnTo>
                  <a:close/>
                </a:path>
              </a:pathLst>
            </a:custGeom>
            <a:solidFill>
              <a:srgbClr val="57AEDA"/>
            </a:solidFill>
            <a:ln w="9525">
              <a:noFill/>
              <a:round/>
              <a:headEnd/>
              <a:tailEnd/>
            </a:ln>
          </p:spPr>
          <p:txBody>
            <a:bodyPr/>
            <a:lstStyle/>
            <a:p>
              <a:endParaRPr lang="en-US"/>
            </a:p>
          </p:txBody>
        </p:sp>
        <p:sp>
          <p:nvSpPr>
            <p:cNvPr id="275265" name="Freeform 3905"/>
            <p:cNvSpPr>
              <a:spLocks/>
            </p:cNvSpPr>
            <p:nvPr/>
          </p:nvSpPr>
          <p:spPr bwMode="auto">
            <a:xfrm>
              <a:off x="4167" y="2969"/>
              <a:ext cx="84" cy="88"/>
            </a:xfrm>
            <a:custGeom>
              <a:avLst/>
              <a:gdLst/>
              <a:ahLst/>
              <a:cxnLst>
                <a:cxn ang="0">
                  <a:pos x="0" y="8"/>
                </a:cxn>
                <a:cxn ang="0">
                  <a:pos x="3" y="0"/>
                </a:cxn>
                <a:cxn ang="0">
                  <a:pos x="84" y="81"/>
                </a:cxn>
                <a:cxn ang="0">
                  <a:pos x="81" y="88"/>
                </a:cxn>
                <a:cxn ang="0">
                  <a:pos x="0" y="8"/>
                </a:cxn>
              </a:cxnLst>
              <a:rect l="0" t="0" r="r" b="b"/>
              <a:pathLst>
                <a:path w="84" h="88">
                  <a:moveTo>
                    <a:pt x="0" y="8"/>
                  </a:moveTo>
                  <a:lnTo>
                    <a:pt x="3" y="0"/>
                  </a:lnTo>
                  <a:lnTo>
                    <a:pt x="84" y="81"/>
                  </a:lnTo>
                  <a:lnTo>
                    <a:pt x="81" y="88"/>
                  </a:lnTo>
                  <a:lnTo>
                    <a:pt x="0" y="8"/>
                  </a:lnTo>
                  <a:close/>
                </a:path>
              </a:pathLst>
            </a:custGeom>
            <a:solidFill>
              <a:srgbClr val="57AFDB"/>
            </a:solidFill>
            <a:ln w="9525">
              <a:noFill/>
              <a:round/>
              <a:headEnd/>
              <a:tailEnd/>
            </a:ln>
          </p:spPr>
          <p:txBody>
            <a:bodyPr/>
            <a:lstStyle/>
            <a:p>
              <a:endParaRPr lang="en-US"/>
            </a:p>
          </p:txBody>
        </p:sp>
        <p:sp>
          <p:nvSpPr>
            <p:cNvPr id="275266" name="Freeform 3906"/>
            <p:cNvSpPr>
              <a:spLocks/>
            </p:cNvSpPr>
            <p:nvPr/>
          </p:nvSpPr>
          <p:spPr bwMode="auto">
            <a:xfrm>
              <a:off x="4170" y="2955"/>
              <a:ext cx="86" cy="95"/>
            </a:xfrm>
            <a:custGeom>
              <a:avLst/>
              <a:gdLst/>
              <a:ahLst/>
              <a:cxnLst>
                <a:cxn ang="0">
                  <a:pos x="0" y="14"/>
                </a:cxn>
                <a:cxn ang="0">
                  <a:pos x="5" y="0"/>
                </a:cxn>
                <a:cxn ang="0">
                  <a:pos x="86" y="80"/>
                </a:cxn>
                <a:cxn ang="0">
                  <a:pos x="81" y="95"/>
                </a:cxn>
                <a:cxn ang="0">
                  <a:pos x="0" y="14"/>
                </a:cxn>
              </a:cxnLst>
              <a:rect l="0" t="0" r="r" b="b"/>
              <a:pathLst>
                <a:path w="86" h="95">
                  <a:moveTo>
                    <a:pt x="0" y="14"/>
                  </a:moveTo>
                  <a:lnTo>
                    <a:pt x="5" y="0"/>
                  </a:lnTo>
                  <a:lnTo>
                    <a:pt x="86" y="80"/>
                  </a:lnTo>
                  <a:lnTo>
                    <a:pt x="81" y="95"/>
                  </a:lnTo>
                  <a:lnTo>
                    <a:pt x="0" y="14"/>
                  </a:lnTo>
                  <a:close/>
                </a:path>
              </a:pathLst>
            </a:custGeom>
            <a:solidFill>
              <a:srgbClr val="58B0DC"/>
            </a:solidFill>
            <a:ln w="9525">
              <a:noFill/>
              <a:round/>
              <a:headEnd/>
              <a:tailEnd/>
            </a:ln>
          </p:spPr>
          <p:txBody>
            <a:bodyPr/>
            <a:lstStyle/>
            <a:p>
              <a:endParaRPr lang="en-US"/>
            </a:p>
          </p:txBody>
        </p:sp>
        <p:sp>
          <p:nvSpPr>
            <p:cNvPr id="275267" name="Line 3907"/>
            <p:cNvSpPr>
              <a:spLocks noChangeShapeType="1"/>
            </p:cNvSpPr>
            <p:nvPr/>
          </p:nvSpPr>
          <p:spPr bwMode="auto">
            <a:xfrm>
              <a:off x="4170" y="2969"/>
              <a:ext cx="81" cy="81"/>
            </a:xfrm>
            <a:prstGeom prst="line">
              <a:avLst/>
            </a:prstGeom>
            <a:noFill/>
            <a:ln w="1588">
              <a:solidFill>
                <a:srgbClr val="58B0DC"/>
              </a:solidFill>
              <a:miter lim="800000"/>
              <a:headEnd/>
              <a:tailEnd/>
            </a:ln>
          </p:spPr>
          <p:txBody>
            <a:bodyPr/>
            <a:lstStyle/>
            <a:p>
              <a:endParaRPr lang="en-US"/>
            </a:p>
          </p:txBody>
        </p:sp>
        <p:sp>
          <p:nvSpPr>
            <p:cNvPr id="275268" name="Freeform 3908"/>
            <p:cNvSpPr>
              <a:spLocks/>
            </p:cNvSpPr>
            <p:nvPr/>
          </p:nvSpPr>
          <p:spPr bwMode="auto">
            <a:xfrm>
              <a:off x="4175" y="2940"/>
              <a:ext cx="85" cy="95"/>
            </a:xfrm>
            <a:custGeom>
              <a:avLst/>
              <a:gdLst/>
              <a:ahLst/>
              <a:cxnLst>
                <a:cxn ang="0">
                  <a:pos x="0" y="15"/>
                </a:cxn>
                <a:cxn ang="0">
                  <a:pos x="4" y="0"/>
                </a:cxn>
                <a:cxn ang="0">
                  <a:pos x="85" y="80"/>
                </a:cxn>
                <a:cxn ang="0">
                  <a:pos x="81" y="95"/>
                </a:cxn>
                <a:cxn ang="0">
                  <a:pos x="0" y="15"/>
                </a:cxn>
              </a:cxnLst>
              <a:rect l="0" t="0" r="r" b="b"/>
              <a:pathLst>
                <a:path w="85" h="95">
                  <a:moveTo>
                    <a:pt x="0" y="15"/>
                  </a:moveTo>
                  <a:lnTo>
                    <a:pt x="4" y="0"/>
                  </a:lnTo>
                  <a:lnTo>
                    <a:pt x="85" y="80"/>
                  </a:lnTo>
                  <a:lnTo>
                    <a:pt x="81" y="95"/>
                  </a:lnTo>
                  <a:lnTo>
                    <a:pt x="0" y="15"/>
                  </a:lnTo>
                  <a:close/>
                </a:path>
              </a:pathLst>
            </a:custGeom>
            <a:solidFill>
              <a:srgbClr val="58B1DD"/>
            </a:solidFill>
            <a:ln w="9525">
              <a:noFill/>
              <a:round/>
              <a:headEnd/>
              <a:tailEnd/>
            </a:ln>
          </p:spPr>
          <p:txBody>
            <a:bodyPr/>
            <a:lstStyle/>
            <a:p>
              <a:endParaRPr lang="en-US"/>
            </a:p>
          </p:txBody>
        </p:sp>
        <p:sp>
          <p:nvSpPr>
            <p:cNvPr id="275269" name="Line 3909"/>
            <p:cNvSpPr>
              <a:spLocks noChangeShapeType="1"/>
            </p:cNvSpPr>
            <p:nvPr/>
          </p:nvSpPr>
          <p:spPr bwMode="auto">
            <a:xfrm>
              <a:off x="4175" y="2955"/>
              <a:ext cx="81" cy="80"/>
            </a:xfrm>
            <a:prstGeom prst="line">
              <a:avLst/>
            </a:prstGeom>
            <a:noFill/>
            <a:ln w="1588">
              <a:solidFill>
                <a:srgbClr val="58B1DD"/>
              </a:solidFill>
              <a:miter lim="800000"/>
              <a:headEnd/>
              <a:tailEnd/>
            </a:ln>
          </p:spPr>
          <p:txBody>
            <a:bodyPr/>
            <a:lstStyle/>
            <a:p>
              <a:endParaRPr lang="en-US"/>
            </a:p>
          </p:txBody>
        </p:sp>
        <p:sp>
          <p:nvSpPr>
            <p:cNvPr id="275270" name="Freeform 3910"/>
            <p:cNvSpPr>
              <a:spLocks/>
            </p:cNvSpPr>
            <p:nvPr/>
          </p:nvSpPr>
          <p:spPr bwMode="auto">
            <a:xfrm>
              <a:off x="4175" y="2947"/>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D"/>
            </a:solidFill>
            <a:ln w="9525">
              <a:noFill/>
              <a:round/>
              <a:headEnd/>
              <a:tailEnd/>
            </a:ln>
          </p:spPr>
          <p:txBody>
            <a:bodyPr/>
            <a:lstStyle/>
            <a:p>
              <a:endParaRPr lang="en-US"/>
            </a:p>
          </p:txBody>
        </p:sp>
        <p:sp>
          <p:nvSpPr>
            <p:cNvPr id="275271" name="Freeform 3911"/>
            <p:cNvSpPr>
              <a:spLocks/>
            </p:cNvSpPr>
            <p:nvPr/>
          </p:nvSpPr>
          <p:spPr bwMode="auto">
            <a:xfrm>
              <a:off x="4177" y="2940"/>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E"/>
            </a:solidFill>
            <a:ln w="9525">
              <a:noFill/>
              <a:round/>
              <a:headEnd/>
              <a:tailEnd/>
            </a:ln>
          </p:spPr>
          <p:txBody>
            <a:bodyPr/>
            <a:lstStyle/>
            <a:p>
              <a:endParaRPr lang="en-US"/>
            </a:p>
          </p:txBody>
        </p:sp>
        <p:sp>
          <p:nvSpPr>
            <p:cNvPr id="275272" name="Freeform 3912"/>
            <p:cNvSpPr>
              <a:spLocks/>
            </p:cNvSpPr>
            <p:nvPr/>
          </p:nvSpPr>
          <p:spPr bwMode="auto">
            <a:xfrm>
              <a:off x="4179" y="2924"/>
              <a:ext cx="84" cy="96"/>
            </a:xfrm>
            <a:custGeom>
              <a:avLst/>
              <a:gdLst/>
              <a:ahLst/>
              <a:cxnLst>
                <a:cxn ang="0">
                  <a:pos x="0" y="16"/>
                </a:cxn>
                <a:cxn ang="0">
                  <a:pos x="3" y="0"/>
                </a:cxn>
                <a:cxn ang="0">
                  <a:pos x="84" y="81"/>
                </a:cxn>
                <a:cxn ang="0">
                  <a:pos x="81" y="96"/>
                </a:cxn>
                <a:cxn ang="0">
                  <a:pos x="0" y="16"/>
                </a:cxn>
              </a:cxnLst>
              <a:rect l="0" t="0" r="r" b="b"/>
              <a:pathLst>
                <a:path w="84" h="96">
                  <a:moveTo>
                    <a:pt x="0" y="16"/>
                  </a:moveTo>
                  <a:lnTo>
                    <a:pt x="3" y="0"/>
                  </a:lnTo>
                  <a:lnTo>
                    <a:pt x="84" y="81"/>
                  </a:lnTo>
                  <a:lnTo>
                    <a:pt x="81" y="96"/>
                  </a:lnTo>
                  <a:lnTo>
                    <a:pt x="0" y="16"/>
                  </a:lnTo>
                  <a:close/>
                </a:path>
              </a:pathLst>
            </a:custGeom>
            <a:solidFill>
              <a:srgbClr val="59B2DF"/>
            </a:solidFill>
            <a:ln w="9525">
              <a:noFill/>
              <a:round/>
              <a:headEnd/>
              <a:tailEnd/>
            </a:ln>
          </p:spPr>
          <p:txBody>
            <a:bodyPr/>
            <a:lstStyle/>
            <a:p>
              <a:endParaRPr lang="en-US"/>
            </a:p>
          </p:txBody>
        </p:sp>
        <p:sp>
          <p:nvSpPr>
            <p:cNvPr id="275273" name="Line 3913"/>
            <p:cNvSpPr>
              <a:spLocks noChangeShapeType="1"/>
            </p:cNvSpPr>
            <p:nvPr/>
          </p:nvSpPr>
          <p:spPr bwMode="auto">
            <a:xfrm>
              <a:off x="4179" y="2940"/>
              <a:ext cx="81" cy="80"/>
            </a:xfrm>
            <a:prstGeom prst="line">
              <a:avLst/>
            </a:prstGeom>
            <a:noFill/>
            <a:ln w="1588">
              <a:solidFill>
                <a:srgbClr val="59B2DF"/>
              </a:solidFill>
              <a:miter lim="800000"/>
              <a:headEnd/>
              <a:tailEnd/>
            </a:ln>
          </p:spPr>
          <p:txBody>
            <a:bodyPr/>
            <a:lstStyle/>
            <a:p>
              <a:endParaRPr lang="en-US"/>
            </a:p>
          </p:txBody>
        </p:sp>
        <p:sp>
          <p:nvSpPr>
            <p:cNvPr id="275274" name="Freeform 3914"/>
            <p:cNvSpPr>
              <a:spLocks/>
            </p:cNvSpPr>
            <p:nvPr/>
          </p:nvSpPr>
          <p:spPr bwMode="auto">
            <a:xfrm>
              <a:off x="4182" y="2909"/>
              <a:ext cx="82" cy="96"/>
            </a:xfrm>
            <a:custGeom>
              <a:avLst/>
              <a:gdLst/>
              <a:ahLst/>
              <a:cxnLst>
                <a:cxn ang="0">
                  <a:pos x="0" y="15"/>
                </a:cxn>
                <a:cxn ang="0">
                  <a:pos x="2" y="0"/>
                </a:cxn>
                <a:cxn ang="0">
                  <a:pos x="82" y="81"/>
                </a:cxn>
                <a:cxn ang="0">
                  <a:pos x="81" y="96"/>
                </a:cxn>
                <a:cxn ang="0">
                  <a:pos x="0" y="15"/>
                </a:cxn>
              </a:cxnLst>
              <a:rect l="0" t="0" r="r" b="b"/>
              <a:pathLst>
                <a:path w="82" h="96">
                  <a:moveTo>
                    <a:pt x="0" y="15"/>
                  </a:moveTo>
                  <a:lnTo>
                    <a:pt x="2" y="0"/>
                  </a:lnTo>
                  <a:lnTo>
                    <a:pt x="82" y="81"/>
                  </a:lnTo>
                  <a:lnTo>
                    <a:pt x="81" y="96"/>
                  </a:lnTo>
                  <a:lnTo>
                    <a:pt x="0" y="15"/>
                  </a:lnTo>
                  <a:close/>
                </a:path>
              </a:pathLst>
            </a:custGeom>
            <a:solidFill>
              <a:srgbClr val="59B3E0"/>
            </a:solidFill>
            <a:ln w="9525">
              <a:noFill/>
              <a:round/>
              <a:headEnd/>
              <a:tailEnd/>
            </a:ln>
          </p:spPr>
          <p:txBody>
            <a:bodyPr/>
            <a:lstStyle/>
            <a:p>
              <a:endParaRPr lang="en-US"/>
            </a:p>
          </p:txBody>
        </p:sp>
        <p:sp>
          <p:nvSpPr>
            <p:cNvPr id="275275" name="Line 3915"/>
            <p:cNvSpPr>
              <a:spLocks noChangeShapeType="1"/>
            </p:cNvSpPr>
            <p:nvPr/>
          </p:nvSpPr>
          <p:spPr bwMode="auto">
            <a:xfrm>
              <a:off x="4182" y="2924"/>
              <a:ext cx="81" cy="81"/>
            </a:xfrm>
            <a:prstGeom prst="line">
              <a:avLst/>
            </a:prstGeom>
            <a:noFill/>
            <a:ln w="1588">
              <a:solidFill>
                <a:srgbClr val="59B3E0"/>
              </a:solidFill>
              <a:miter lim="800000"/>
              <a:headEnd/>
              <a:tailEnd/>
            </a:ln>
          </p:spPr>
          <p:txBody>
            <a:bodyPr/>
            <a:lstStyle/>
            <a:p>
              <a:endParaRPr lang="en-US"/>
            </a:p>
          </p:txBody>
        </p:sp>
        <p:sp>
          <p:nvSpPr>
            <p:cNvPr id="275276" name="Freeform 3916"/>
            <p:cNvSpPr>
              <a:spLocks/>
            </p:cNvSpPr>
            <p:nvPr/>
          </p:nvSpPr>
          <p:spPr bwMode="auto">
            <a:xfrm>
              <a:off x="4184" y="2893"/>
              <a:ext cx="81" cy="97"/>
            </a:xfrm>
            <a:custGeom>
              <a:avLst/>
              <a:gdLst/>
              <a:ahLst/>
              <a:cxnLst>
                <a:cxn ang="0">
                  <a:pos x="0" y="16"/>
                </a:cxn>
                <a:cxn ang="0">
                  <a:pos x="0" y="0"/>
                </a:cxn>
                <a:cxn ang="0">
                  <a:pos x="81" y="81"/>
                </a:cxn>
                <a:cxn ang="0">
                  <a:pos x="80" y="97"/>
                </a:cxn>
                <a:cxn ang="0">
                  <a:pos x="0" y="16"/>
                </a:cxn>
              </a:cxnLst>
              <a:rect l="0" t="0" r="r" b="b"/>
              <a:pathLst>
                <a:path w="81" h="97">
                  <a:moveTo>
                    <a:pt x="0" y="16"/>
                  </a:moveTo>
                  <a:lnTo>
                    <a:pt x="0" y="0"/>
                  </a:lnTo>
                  <a:lnTo>
                    <a:pt x="81" y="81"/>
                  </a:lnTo>
                  <a:lnTo>
                    <a:pt x="80" y="97"/>
                  </a:lnTo>
                  <a:lnTo>
                    <a:pt x="0" y="16"/>
                  </a:lnTo>
                  <a:close/>
                </a:path>
              </a:pathLst>
            </a:custGeom>
            <a:solidFill>
              <a:srgbClr val="59B3E0"/>
            </a:solidFill>
            <a:ln w="9525">
              <a:noFill/>
              <a:round/>
              <a:headEnd/>
              <a:tailEnd/>
            </a:ln>
          </p:spPr>
          <p:txBody>
            <a:bodyPr/>
            <a:lstStyle/>
            <a:p>
              <a:endParaRPr lang="en-US"/>
            </a:p>
          </p:txBody>
        </p:sp>
        <p:sp>
          <p:nvSpPr>
            <p:cNvPr id="275277" name="Line 3917"/>
            <p:cNvSpPr>
              <a:spLocks noChangeShapeType="1"/>
            </p:cNvSpPr>
            <p:nvPr/>
          </p:nvSpPr>
          <p:spPr bwMode="auto">
            <a:xfrm>
              <a:off x="4184" y="2909"/>
              <a:ext cx="80" cy="81"/>
            </a:xfrm>
            <a:prstGeom prst="line">
              <a:avLst/>
            </a:prstGeom>
            <a:noFill/>
            <a:ln w="1588">
              <a:solidFill>
                <a:srgbClr val="59B3E0"/>
              </a:solidFill>
              <a:miter lim="800000"/>
              <a:headEnd/>
              <a:tailEnd/>
            </a:ln>
          </p:spPr>
          <p:txBody>
            <a:bodyPr/>
            <a:lstStyle/>
            <a:p>
              <a:endParaRPr lang="en-US"/>
            </a:p>
          </p:txBody>
        </p:sp>
        <p:sp>
          <p:nvSpPr>
            <p:cNvPr id="275278" name="Freeform 3918"/>
            <p:cNvSpPr>
              <a:spLocks/>
            </p:cNvSpPr>
            <p:nvPr/>
          </p:nvSpPr>
          <p:spPr bwMode="auto">
            <a:xfrm>
              <a:off x="4184" y="2878"/>
              <a:ext cx="81" cy="96"/>
            </a:xfrm>
            <a:custGeom>
              <a:avLst/>
              <a:gdLst/>
              <a:ahLst/>
              <a:cxnLst>
                <a:cxn ang="0">
                  <a:pos x="0" y="15"/>
                </a:cxn>
                <a:cxn ang="0">
                  <a:pos x="0" y="0"/>
                </a:cxn>
                <a:cxn ang="0">
                  <a:pos x="80" y="80"/>
                </a:cxn>
                <a:cxn ang="0">
                  <a:pos x="81" y="96"/>
                </a:cxn>
                <a:cxn ang="0">
                  <a:pos x="0" y="15"/>
                </a:cxn>
              </a:cxnLst>
              <a:rect l="0" t="0" r="r" b="b"/>
              <a:pathLst>
                <a:path w="81" h="96">
                  <a:moveTo>
                    <a:pt x="0" y="15"/>
                  </a:moveTo>
                  <a:lnTo>
                    <a:pt x="0" y="0"/>
                  </a:lnTo>
                  <a:lnTo>
                    <a:pt x="80" y="80"/>
                  </a:lnTo>
                  <a:lnTo>
                    <a:pt x="81" y="96"/>
                  </a:lnTo>
                  <a:lnTo>
                    <a:pt x="0" y="15"/>
                  </a:lnTo>
                  <a:close/>
                </a:path>
              </a:pathLst>
            </a:custGeom>
            <a:solidFill>
              <a:srgbClr val="5AB4E1"/>
            </a:solidFill>
            <a:ln w="9525">
              <a:noFill/>
              <a:round/>
              <a:headEnd/>
              <a:tailEnd/>
            </a:ln>
          </p:spPr>
          <p:txBody>
            <a:bodyPr/>
            <a:lstStyle/>
            <a:p>
              <a:endParaRPr lang="en-US"/>
            </a:p>
          </p:txBody>
        </p:sp>
        <p:sp>
          <p:nvSpPr>
            <p:cNvPr id="275279" name="Line 3919"/>
            <p:cNvSpPr>
              <a:spLocks noChangeShapeType="1"/>
            </p:cNvSpPr>
            <p:nvPr/>
          </p:nvSpPr>
          <p:spPr bwMode="auto">
            <a:xfrm>
              <a:off x="4184" y="2893"/>
              <a:ext cx="81" cy="81"/>
            </a:xfrm>
            <a:prstGeom prst="line">
              <a:avLst/>
            </a:prstGeom>
            <a:noFill/>
            <a:ln w="1588">
              <a:solidFill>
                <a:srgbClr val="5AB4E1"/>
              </a:solidFill>
              <a:miter lim="800000"/>
              <a:headEnd/>
              <a:tailEnd/>
            </a:ln>
          </p:spPr>
          <p:txBody>
            <a:bodyPr/>
            <a:lstStyle/>
            <a:p>
              <a:endParaRPr lang="en-US"/>
            </a:p>
          </p:txBody>
        </p:sp>
        <p:sp>
          <p:nvSpPr>
            <p:cNvPr id="275280" name="Freeform 3920"/>
            <p:cNvSpPr>
              <a:spLocks/>
            </p:cNvSpPr>
            <p:nvPr/>
          </p:nvSpPr>
          <p:spPr bwMode="auto">
            <a:xfrm>
              <a:off x="4182" y="2862"/>
              <a:ext cx="82" cy="96"/>
            </a:xfrm>
            <a:custGeom>
              <a:avLst/>
              <a:gdLst/>
              <a:ahLst/>
              <a:cxnLst>
                <a:cxn ang="0">
                  <a:pos x="2" y="16"/>
                </a:cxn>
                <a:cxn ang="0">
                  <a:pos x="0" y="0"/>
                </a:cxn>
                <a:cxn ang="0">
                  <a:pos x="81" y="81"/>
                </a:cxn>
                <a:cxn ang="0">
                  <a:pos x="82" y="96"/>
                </a:cxn>
                <a:cxn ang="0">
                  <a:pos x="2" y="16"/>
                </a:cxn>
              </a:cxnLst>
              <a:rect l="0" t="0" r="r" b="b"/>
              <a:pathLst>
                <a:path w="82" h="96">
                  <a:moveTo>
                    <a:pt x="2" y="16"/>
                  </a:moveTo>
                  <a:lnTo>
                    <a:pt x="0" y="0"/>
                  </a:lnTo>
                  <a:lnTo>
                    <a:pt x="81" y="81"/>
                  </a:lnTo>
                  <a:lnTo>
                    <a:pt x="82" y="96"/>
                  </a:lnTo>
                  <a:lnTo>
                    <a:pt x="2" y="16"/>
                  </a:lnTo>
                  <a:close/>
                </a:path>
              </a:pathLst>
            </a:custGeom>
            <a:solidFill>
              <a:srgbClr val="59B3E0"/>
            </a:solidFill>
            <a:ln w="9525">
              <a:noFill/>
              <a:round/>
              <a:headEnd/>
              <a:tailEnd/>
            </a:ln>
          </p:spPr>
          <p:txBody>
            <a:bodyPr/>
            <a:lstStyle/>
            <a:p>
              <a:endParaRPr lang="en-US"/>
            </a:p>
          </p:txBody>
        </p:sp>
        <p:sp>
          <p:nvSpPr>
            <p:cNvPr id="275281" name="Line 3921"/>
            <p:cNvSpPr>
              <a:spLocks noChangeShapeType="1"/>
            </p:cNvSpPr>
            <p:nvPr/>
          </p:nvSpPr>
          <p:spPr bwMode="auto">
            <a:xfrm>
              <a:off x="4184" y="2878"/>
              <a:ext cx="80" cy="80"/>
            </a:xfrm>
            <a:prstGeom prst="line">
              <a:avLst/>
            </a:prstGeom>
            <a:noFill/>
            <a:ln w="1588">
              <a:solidFill>
                <a:srgbClr val="59B3E0"/>
              </a:solidFill>
              <a:miter lim="800000"/>
              <a:headEnd/>
              <a:tailEnd/>
            </a:ln>
          </p:spPr>
          <p:txBody>
            <a:bodyPr/>
            <a:lstStyle/>
            <a:p>
              <a:endParaRPr lang="en-US"/>
            </a:p>
          </p:txBody>
        </p:sp>
        <p:sp>
          <p:nvSpPr>
            <p:cNvPr id="275282" name="Freeform 3922"/>
            <p:cNvSpPr>
              <a:spLocks/>
            </p:cNvSpPr>
            <p:nvPr/>
          </p:nvSpPr>
          <p:spPr bwMode="auto">
            <a:xfrm>
              <a:off x="4179" y="2847"/>
              <a:ext cx="84" cy="96"/>
            </a:xfrm>
            <a:custGeom>
              <a:avLst/>
              <a:gdLst/>
              <a:ahLst/>
              <a:cxnLst>
                <a:cxn ang="0">
                  <a:pos x="3" y="15"/>
                </a:cxn>
                <a:cxn ang="0">
                  <a:pos x="0" y="0"/>
                </a:cxn>
                <a:cxn ang="0">
                  <a:pos x="81" y="81"/>
                </a:cxn>
                <a:cxn ang="0">
                  <a:pos x="84" y="96"/>
                </a:cxn>
                <a:cxn ang="0">
                  <a:pos x="3" y="15"/>
                </a:cxn>
              </a:cxnLst>
              <a:rect l="0" t="0" r="r" b="b"/>
              <a:pathLst>
                <a:path w="84" h="96">
                  <a:moveTo>
                    <a:pt x="3" y="15"/>
                  </a:moveTo>
                  <a:lnTo>
                    <a:pt x="0" y="0"/>
                  </a:lnTo>
                  <a:lnTo>
                    <a:pt x="81" y="81"/>
                  </a:lnTo>
                  <a:lnTo>
                    <a:pt x="84" y="96"/>
                  </a:lnTo>
                  <a:lnTo>
                    <a:pt x="3" y="15"/>
                  </a:lnTo>
                  <a:close/>
                </a:path>
              </a:pathLst>
            </a:custGeom>
            <a:solidFill>
              <a:srgbClr val="59B3E0"/>
            </a:solidFill>
            <a:ln w="9525">
              <a:noFill/>
              <a:round/>
              <a:headEnd/>
              <a:tailEnd/>
            </a:ln>
          </p:spPr>
          <p:txBody>
            <a:bodyPr/>
            <a:lstStyle/>
            <a:p>
              <a:endParaRPr lang="en-US"/>
            </a:p>
          </p:txBody>
        </p:sp>
        <p:sp>
          <p:nvSpPr>
            <p:cNvPr id="275283" name="Line 3923"/>
            <p:cNvSpPr>
              <a:spLocks noChangeShapeType="1"/>
            </p:cNvSpPr>
            <p:nvPr/>
          </p:nvSpPr>
          <p:spPr bwMode="auto">
            <a:xfrm>
              <a:off x="4182" y="2862"/>
              <a:ext cx="81" cy="81"/>
            </a:xfrm>
            <a:prstGeom prst="line">
              <a:avLst/>
            </a:prstGeom>
            <a:noFill/>
            <a:ln w="1588">
              <a:solidFill>
                <a:srgbClr val="59B3E0"/>
              </a:solidFill>
              <a:miter lim="800000"/>
              <a:headEnd/>
              <a:tailEnd/>
            </a:ln>
          </p:spPr>
          <p:txBody>
            <a:bodyPr/>
            <a:lstStyle/>
            <a:p>
              <a:endParaRPr lang="en-US"/>
            </a:p>
          </p:txBody>
        </p:sp>
        <p:sp>
          <p:nvSpPr>
            <p:cNvPr id="275284" name="Freeform 3924"/>
            <p:cNvSpPr>
              <a:spLocks/>
            </p:cNvSpPr>
            <p:nvPr/>
          </p:nvSpPr>
          <p:spPr bwMode="auto">
            <a:xfrm>
              <a:off x="4175" y="2832"/>
              <a:ext cx="85" cy="96"/>
            </a:xfrm>
            <a:custGeom>
              <a:avLst/>
              <a:gdLst/>
              <a:ahLst/>
              <a:cxnLst>
                <a:cxn ang="0">
                  <a:pos x="4" y="15"/>
                </a:cxn>
                <a:cxn ang="0">
                  <a:pos x="0" y="0"/>
                </a:cxn>
                <a:cxn ang="0">
                  <a:pos x="81" y="81"/>
                </a:cxn>
                <a:cxn ang="0">
                  <a:pos x="85" y="96"/>
                </a:cxn>
                <a:cxn ang="0">
                  <a:pos x="4" y="15"/>
                </a:cxn>
              </a:cxnLst>
              <a:rect l="0" t="0" r="r" b="b"/>
              <a:pathLst>
                <a:path w="85" h="96">
                  <a:moveTo>
                    <a:pt x="4" y="15"/>
                  </a:moveTo>
                  <a:lnTo>
                    <a:pt x="0" y="0"/>
                  </a:lnTo>
                  <a:lnTo>
                    <a:pt x="81" y="81"/>
                  </a:lnTo>
                  <a:lnTo>
                    <a:pt x="85" y="96"/>
                  </a:lnTo>
                  <a:lnTo>
                    <a:pt x="4" y="15"/>
                  </a:lnTo>
                  <a:close/>
                </a:path>
              </a:pathLst>
            </a:custGeom>
            <a:solidFill>
              <a:srgbClr val="59B2DF"/>
            </a:solidFill>
            <a:ln w="9525">
              <a:noFill/>
              <a:round/>
              <a:headEnd/>
              <a:tailEnd/>
            </a:ln>
          </p:spPr>
          <p:txBody>
            <a:bodyPr/>
            <a:lstStyle/>
            <a:p>
              <a:endParaRPr lang="en-US"/>
            </a:p>
          </p:txBody>
        </p:sp>
        <p:sp>
          <p:nvSpPr>
            <p:cNvPr id="275285" name="Line 3925"/>
            <p:cNvSpPr>
              <a:spLocks noChangeShapeType="1"/>
            </p:cNvSpPr>
            <p:nvPr/>
          </p:nvSpPr>
          <p:spPr bwMode="auto">
            <a:xfrm>
              <a:off x="4179" y="2847"/>
              <a:ext cx="81" cy="81"/>
            </a:xfrm>
            <a:prstGeom prst="line">
              <a:avLst/>
            </a:prstGeom>
            <a:noFill/>
            <a:ln w="1588">
              <a:solidFill>
                <a:srgbClr val="59B2DF"/>
              </a:solidFill>
              <a:miter lim="800000"/>
              <a:headEnd/>
              <a:tailEnd/>
            </a:ln>
          </p:spPr>
          <p:txBody>
            <a:bodyPr/>
            <a:lstStyle/>
            <a:p>
              <a:endParaRPr lang="en-US"/>
            </a:p>
          </p:txBody>
        </p:sp>
        <p:sp>
          <p:nvSpPr>
            <p:cNvPr id="275286" name="Freeform 3926"/>
            <p:cNvSpPr>
              <a:spLocks/>
            </p:cNvSpPr>
            <p:nvPr/>
          </p:nvSpPr>
          <p:spPr bwMode="auto">
            <a:xfrm>
              <a:off x="4177" y="2840"/>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9B2DF"/>
            </a:solidFill>
            <a:ln w="9525">
              <a:noFill/>
              <a:round/>
              <a:headEnd/>
              <a:tailEnd/>
            </a:ln>
          </p:spPr>
          <p:txBody>
            <a:bodyPr/>
            <a:lstStyle/>
            <a:p>
              <a:endParaRPr lang="en-US"/>
            </a:p>
          </p:txBody>
        </p:sp>
        <p:sp>
          <p:nvSpPr>
            <p:cNvPr id="275287" name="Freeform 3927"/>
            <p:cNvSpPr>
              <a:spLocks/>
            </p:cNvSpPr>
            <p:nvPr/>
          </p:nvSpPr>
          <p:spPr bwMode="auto">
            <a:xfrm>
              <a:off x="4175" y="2832"/>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8B1DE"/>
            </a:solidFill>
            <a:ln w="9525">
              <a:noFill/>
              <a:round/>
              <a:headEnd/>
              <a:tailEnd/>
            </a:ln>
          </p:spPr>
          <p:txBody>
            <a:bodyPr/>
            <a:lstStyle/>
            <a:p>
              <a:endParaRPr lang="en-US"/>
            </a:p>
          </p:txBody>
        </p:sp>
        <p:sp>
          <p:nvSpPr>
            <p:cNvPr id="275288" name="Freeform 3928"/>
            <p:cNvSpPr>
              <a:spLocks/>
            </p:cNvSpPr>
            <p:nvPr/>
          </p:nvSpPr>
          <p:spPr bwMode="auto">
            <a:xfrm>
              <a:off x="4170" y="2818"/>
              <a:ext cx="86" cy="95"/>
            </a:xfrm>
            <a:custGeom>
              <a:avLst/>
              <a:gdLst/>
              <a:ahLst/>
              <a:cxnLst>
                <a:cxn ang="0">
                  <a:pos x="5" y="14"/>
                </a:cxn>
                <a:cxn ang="0">
                  <a:pos x="0" y="0"/>
                </a:cxn>
                <a:cxn ang="0">
                  <a:pos x="81" y="80"/>
                </a:cxn>
                <a:cxn ang="0">
                  <a:pos x="86" y="95"/>
                </a:cxn>
                <a:cxn ang="0">
                  <a:pos x="5" y="14"/>
                </a:cxn>
              </a:cxnLst>
              <a:rect l="0" t="0" r="r" b="b"/>
              <a:pathLst>
                <a:path w="86" h="95">
                  <a:moveTo>
                    <a:pt x="5" y="14"/>
                  </a:moveTo>
                  <a:lnTo>
                    <a:pt x="0" y="0"/>
                  </a:lnTo>
                  <a:lnTo>
                    <a:pt x="81" y="80"/>
                  </a:lnTo>
                  <a:lnTo>
                    <a:pt x="86" y="95"/>
                  </a:lnTo>
                  <a:lnTo>
                    <a:pt x="5" y="14"/>
                  </a:lnTo>
                  <a:close/>
                </a:path>
              </a:pathLst>
            </a:custGeom>
            <a:solidFill>
              <a:srgbClr val="58B1DD"/>
            </a:solidFill>
            <a:ln w="9525">
              <a:noFill/>
              <a:round/>
              <a:headEnd/>
              <a:tailEnd/>
            </a:ln>
          </p:spPr>
          <p:txBody>
            <a:bodyPr/>
            <a:lstStyle/>
            <a:p>
              <a:endParaRPr lang="en-US"/>
            </a:p>
          </p:txBody>
        </p:sp>
        <p:sp>
          <p:nvSpPr>
            <p:cNvPr id="275289" name="Line 3929"/>
            <p:cNvSpPr>
              <a:spLocks noChangeShapeType="1"/>
            </p:cNvSpPr>
            <p:nvPr/>
          </p:nvSpPr>
          <p:spPr bwMode="auto">
            <a:xfrm>
              <a:off x="4175" y="2832"/>
              <a:ext cx="81" cy="81"/>
            </a:xfrm>
            <a:prstGeom prst="line">
              <a:avLst/>
            </a:prstGeom>
            <a:noFill/>
            <a:ln w="1588">
              <a:solidFill>
                <a:srgbClr val="58B1DD"/>
              </a:solidFill>
              <a:miter lim="800000"/>
              <a:headEnd/>
              <a:tailEnd/>
            </a:ln>
          </p:spPr>
          <p:txBody>
            <a:bodyPr/>
            <a:lstStyle/>
            <a:p>
              <a:endParaRPr lang="en-US"/>
            </a:p>
          </p:txBody>
        </p:sp>
        <p:sp>
          <p:nvSpPr>
            <p:cNvPr id="275290" name="Freeform 3930"/>
            <p:cNvSpPr>
              <a:spLocks/>
            </p:cNvSpPr>
            <p:nvPr/>
          </p:nvSpPr>
          <p:spPr bwMode="auto">
            <a:xfrm>
              <a:off x="4164" y="2803"/>
              <a:ext cx="87" cy="95"/>
            </a:xfrm>
            <a:custGeom>
              <a:avLst/>
              <a:gdLst/>
              <a:ahLst/>
              <a:cxnLst>
                <a:cxn ang="0">
                  <a:pos x="6" y="15"/>
                </a:cxn>
                <a:cxn ang="0">
                  <a:pos x="0" y="0"/>
                </a:cxn>
                <a:cxn ang="0">
                  <a:pos x="80" y="81"/>
                </a:cxn>
                <a:cxn ang="0">
                  <a:pos x="87" y="95"/>
                </a:cxn>
                <a:cxn ang="0">
                  <a:pos x="6" y="15"/>
                </a:cxn>
              </a:cxnLst>
              <a:rect l="0" t="0" r="r" b="b"/>
              <a:pathLst>
                <a:path w="87" h="95">
                  <a:moveTo>
                    <a:pt x="6" y="15"/>
                  </a:moveTo>
                  <a:lnTo>
                    <a:pt x="0" y="0"/>
                  </a:lnTo>
                  <a:lnTo>
                    <a:pt x="80" y="81"/>
                  </a:lnTo>
                  <a:lnTo>
                    <a:pt x="87" y="95"/>
                  </a:lnTo>
                  <a:lnTo>
                    <a:pt x="6" y="15"/>
                  </a:lnTo>
                  <a:close/>
                </a:path>
              </a:pathLst>
            </a:custGeom>
            <a:solidFill>
              <a:srgbClr val="58B0DC"/>
            </a:solidFill>
            <a:ln w="9525">
              <a:noFill/>
              <a:round/>
              <a:headEnd/>
              <a:tailEnd/>
            </a:ln>
          </p:spPr>
          <p:txBody>
            <a:bodyPr/>
            <a:lstStyle/>
            <a:p>
              <a:endParaRPr lang="en-US"/>
            </a:p>
          </p:txBody>
        </p:sp>
        <p:sp>
          <p:nvSpPr>
            <p:cNvPr id="275291" name="Line 3931"/>
            <p:cNvSpPr>
              <a:spLocks noChangeShapeType="1"/>
            </p:cNvSpPr>
            <p:nvPr/>
          </p:nvSpPr>
          <p:spPr bwMode="auto">
            <a:xfrm>
              <a:off x="4170" y="2818"/>
              <a:ext cx="81" cy="80"/>
            </a:xfrm>
            <a:prstGeom prst="line">
              <a:avLst/>
            </a:prstGeom>
            <a:noFill/>
            <a:ln w="1588">
              <a:solidFill>
                <a:srgbClr val="58B0DC"/>
              </a:solidFill>
              <a:miter lim="800000"/>
              <a:headEnd/>
              <a:tailEnd/>
            </a:ln>
          </p:spPr>
          <p:txBody>
            <a:bodyPr/>
            <a:lstStyle/>
            <a:p>
              <a:endParaRPr lang="en-US"/>
            </a:p>
          </p:txBody>
        </p:sp>
        <p:sp>
          <p:nvSpPr>
            <p:cNvPr id="275292" name="Freeform 3932"/>
            <p:cNvSpPr>
              <a:spLocks/>
            </p:cNvSpPr>
            <p:nvPr/>
          </p:nvSpPr>
          <p:spPr bwMode="auto">
            <a:xfrm>
              <a:off x="4167" y="2810"/>
              <a:ext cx="84" cy="88"/>
            </a:xfrm>
            <a:custGeom>
              <a:avLst/>
              <a:gdLst/>
              <a:ahLst/>
              <a:cxnLst>
                <a:cxn ang="0">
                  <a:pos x="3" y="8"/>
                </a:cxn>
                <a:cxn ang="0">
                  <a:pos x="0" y="0"/>
                </a:cxn>
                <a:cxn ang="0">
                  <a:pos x="81" y="81"/>
                </a:cxn>
                <a:cxn ang="0">
                  <a:pos x="84" y="88"/>
                </a:cxn>
                <a:cxn ang="0">
                  <a:pos x="3" y="8"/>
                </a:cxn>
              </a:cxnLst>
              <a:rect l="0" t="0" r="r" b="b"/>
              <a:pathLst>
                <a:path w="84" h="88">
                  <a:moveTo>
                    <a:pt x="3" y="8"/>
                  </a:moveTo>
                  <a:lnTo>
                    <a:pt x="0" y="0"/>
                  </a:lnTo>
                  <a:lnTo>
                    <a:pt x="81" y="81"/>
                  </a:lnTo>
                  <a:lnTo>
                    <a:pt x="84" y="88"/>
                  </a:lnTo>
                  <a:lnTo>
                    <a:pt x="3" y="8"/>
                  </a:lnTo>
                  <a:close/>
                </a:path>
              </a:pathLst>
            </a:custGeom>
            <a:solidFill>
              <a:srgbClr val="58B0DC"/>
            </a:solidFill>
            <a:ln w="9525">
              <a:noFill/>
              <a:round/>
              <a:headEnd/>
              <a:tailEnd/>
            </a:ln>
          </p:spPr>
          <p:txBody>
            <a:bodyPr/>
            <a:lstStyle/>
            <a:p>
              <a:endParaRPr lang="en-US"/>
            </a:p>
          </p:txBody>
        </p:sp>
        <p:sp>
          <p:nvSpPr>
            <p:cNvPr id="275293" name="Freeform 3933"/>
            <p:cNvSpPr>
              <a:spLocks/>
            </p:cNvSpPr>
            <p:nvPr/>
          </p:nvSpPr>
          <p:spPr bwMode="auto">
            <a:xfrm>
              <a:off x="4164" y="2803"/>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7AFDB"/>
            </a:solidFill>
            <a:ln w="9525">
              <a:noFill/>
              <a:round/>
              <a:headEnd/>
              <a:tailEnd/>
            </a:ln>
          </p:spPr>
          <p:txBody>
            <a:bodyPr/>
            <a:lstStyle/>
            <a:p>
              <a:endParaRPr lang="en-US"/>
            </a:p>
          </p:txBody>
        </p:sp>
        <p:sp>
          <p:nvSpPr>
            <p:cNvPr id="275294" name="Freeform 3934"/>
            <p:cNvSpPr>
              <a:spLocks/>
            </p:cNvSpPr>
            <p:nvPr/>
          </p:nvSpPr>
          <p:spPr bwMode="auto">
            <a:xfrm>
              <a:off x="4157" y="2789"/>
              <a:ext cx="87" cy="95"/>
            </a:xfrm>
            <a:custGeom>
              <a:avLst/>
              <a:gdLst/>
              <a:ahLst/>
              <a:cxnLst>
                <a:cxn ang="0">
                  <a:pos x="7" y="14"/>
                </a:cxn>
                <a:cxn ang="0">
                  <a:pos x="0" y="0"/>
                </a:cxn>
                <a:cxn ang="0">
                  <a:pos x="80" y="81"/>
                </a:cxn>
                <a:cxn ang="0">
                  <a:pos x="87" y="95"/>
                </a:cxn>
                <a:cxn ang="0">
                  <a:pos x="7" y="14"/>
                </a:cxn>
              </a:cxnLst>
              <a:rect l="0" t="0" r="r" b="b"/>
              <a:pathLst>
                <a:path w="87" h="95">
                  <a:moveTo>
                    <a:pt x="7" y="14"/>
                  </a:moveTo>
                  <a:lnTo>
                    <a:pt x="0" y="0"/>
                  </a:lnTo>
                  <a:lnTo>
                    <a:pt x="80" y="81"/>
                  </a:lnTo>
                  <a:lnTo>
                    <a:pt x="87" y="95"/>
                  </a:lnTo>
                  <a:lnTo>
                    <a:pt x="7" y="14"/>
                  </a:lnTo>
                  <a:close/>
                </a:path>
              </a:pathLst>
            </a:custGeom>
            <a:solidFill>
              <a:srgbClr val="57AEDA"/>
            </a:solidFill>
            <a:ln w="9525">
              <a:noFill/>
              <a:round/>
              <a:headEnd/>
              <a:tailEnd/>
            </a:ln>
          </p:spPr>
          <p:txBody>
            <a:bodyPr/>
            <a:lstStyle/>
            <a:p>
              <a:endParaRPr lang="en-US"/>
            </a:p>
          </p:txBody>
        </p:sp>
        <p:sp>
          <p:nvSpPr>
            <p:cNvPr id="275295" name="Line 3935"/>
            <p:cNvSpPr>
              <a:spLocks noChangeShapeType="1"/>
            </p:cNvSpPr>
            <p:nvPr/>
          </p:nvSpPr>
          <p:spPr bwMode="auto">
            <a:xfrm>
              <a:off x="4164" y="2803"/>
              <a:ext cx="80" cy="81"/>
            </a:xfrm>
            <a:prstGeom prst="line">
              <a:avLst/>
            </a:prstGeom>
            <a:noFill/>
            <a:ln w="1588">
              <a:solidFill>
                <a:srgbClr val="57AEDA"/>
              </a:solidFill>
              <a:miter lim="800000"/>
              <a:headEnd/>
              <a:tailEnd/>
            </a:ln>
          </p:spPr>
          <p:txBody>
            <a:bodyPr/>
            <a:lstStyle/>
            <a:p>
              <a:endParaRPr lang="en-US"/>
            </a:p>
          </p:txBody>
        </p:sp>
        <p:sp>
          <p:nvSpPr>
            <p:cNvPr id="275296" name="Freeform 3936"/>
            <p:cNvSpPr>
              <a:spLocks/>
            </p:cNvSpPr>
            <p:nvPr/>
          </p:nvSpPr>
          <p:spPr bwMode="auto">
            <a:xfrm>
              <a:off x="4160" y="2796"/>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7AEDA"/>
            </a:solidFill>
            <a:ln w="9525">
              <a:noFill/>
              <a:round/>
              <a:headEnd/>
              <a:tailEnd/>
            </a:ln>
          </p:spPr>
          <p:txBody>
            <a:bodyPr/>
            <a:lstStyle/>
            <a:p>
              <a:endParaRPr lang="en-US"/>
            </a:p>
          </p:txBody>
        </p:sp>
        <p:sp>
          <p:nvSpPr>
            <p:cNvPr id="275297" name="Freeform 3937"/>
            <p:cNvSpPr>
              <a:spLocks/>
            </p:cNvSpPr>
            <p:nvPr/>
          </p:nvSpPr>
          <p:spPr bwMode="auto">
            <a:xfrm>
              <a:off x="4157" y="2789"/>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6ADD9"/>
            </a:solidFill>
            <a:ln w="9525">
              <a:noFill/>
              <a:round/>
              <a:headEnd/>
              <a:tailEnd/>
            </a:ln>
          </p:spPr>
          <p:txBody>
            <a:bodyPr/>
            <a:lstStyle/>
            <a:p>
              <a:endParaRPr lang="en-US"/>
            </a:p>
          </p:txBody>
        </p:sp>
        <p:sp>
          <p:nvSpPr>
            <p:cNvPr id="275298" name="Freeform 3938"/>
            <p:cNvSpPr>
              <a:spLocks/>
            </p:cNvSpPr>
            <p:nvPr/>
          </p:nvSpPr>
          <p:spPr bwMode="auto">
            <a:xfrm>
              <a:off x="4149" y="2775"/>
              <a:ext cx="88" cy="95"/>
            </a:xfrm>
            <a:custGeom>
              <a:avLst/>
              <a:gdLst/>
              <a:ahLst/>
              <a:cxnLst>
                <a:cxn ang="0">
                  <a:pos x="8" y="14"/>
                </a:cxn>
                <a:cxn ang="0">
                  <a:pos x="0" y="0"/>
                </a:cxn>
                <a:cxn ang="0">
                  <a:pos x="80" y="81"/>
                </a:cxn>
                <a:cxn ang="0">
                  <a:pos x="88" y="95"/>
                </a:cxn>
                <a:cxn ang="0">
                  <a:pos x="8" y="14"/>
                </a:cxn>
              </a:cxnLst>
              <a:rect l="0" t="0" r="r" b="b"/>
              <a:pathLst>
                <a:path w="88" h="95">
                  <a:moveTo>
                    <a:pt x="8" y="14"/>
                  </a:moveTo>
                  <a:lnTo>
                    <a:pt x="0" y="0"/>
                  </a:lnTo>
                  <a:lnTo>
                    <a:pt x="80" y="81"/>
                  </a:lnTo>
                  <a:lnTo>
                    <a:pt x="88" y="95"/>
                  </a:lnTo>
                  <a:lnTo>
                    <a:pt x="8" y="14"/>
                  </a:lnTo>
                  <a:close/>
                </a:path>
              </a:pathLst>
            </a:custGeom>
            <a:solidFill>
              <a:srgbClr val="56ACD8"/>
            </a:solidFill>
            <a:ln w="9525">
              <a:noFill/>
              <a:round/>
              <a:headEnd/>
              <a:tailEnd/>
            </a:ln>
          </p:spPr>
          <p:txBody>
            <a:bodyPr/>
            <a:lstStyle/>
            <a:p>
              <a:endParaRPr lang="en-US"/>
            </a:p>
          </p:txBody>
        </p:sp>
        <p:sp>
          <p:nvSpPr>
            <p:cNvPr id="275299" name="Line 3939"/>
            <p:cNvSpPr>
              <a:spLocks noChangeShapeType="1"/>
            </p:cNvSpPr>
            <p:nvPr/>
          </p:nvSpPr>
          <p:spPr bwMode="auto">
            <a:xfrm>
              <a:off x="4157" y="2789"/>
              <a:ext cx="80" cy="81"/>
            </a:xfrm>
            <a:prstGeom prst="line">
              <a:avLst/>
            </a:prstGeom>
            <a:noFill/>
            <a:ln w="1588">
              <a:solidFill>
                <a:srgbClr val="56ACD8"/>
              </a:solidFill>
              <a:miter lim="800000"/>
              <a:headEnd/>
              <a:tailEnd/>
            </a:ln>
          </p:spPr>
          <p:txBody>
            <a:bodyPr/>
            <a:lstStyle/>
            <a:p>
              <a:endParaRPr lang="en-US"/>
            </a:p>
          </p:txBody>
        </p:sp>
        <p:sp>
          <p:nvSpPr>
            <p:cNvPr id="275300" name="Freeform 3940"/>
            <p:cNvSpPr>
              <a:spLocks/>
            </p:cNvSpPr>
            <p:nvPr/>
          </p:nvSpPr>
          <p:spPr bwMode="auto">
            <a:xfrm>
              <a:off x="4154" y="2784"/>
              <a:ext cx="83" cy="86"/>
            </a:xfrm>
            <a:custGeom>
              <a:avLst/>
              <a:gdLst/>
              <a:ahLst/>
              <a:cxnLst>
                <a:cxn ang="0">
                  <a:pos x="3" y="5"/>
                </a:cxn>
                <a:cxn ang="0">
                  <a:pos x="0" y="0"/>
                </a:cxn>
                <a:cxn ang="0">
                  <a:pos x="81" y="81"/>
                </a:cxn>
                <a:cxn ang="0">
                  <a:pos x="83" y="86"/>
                </a:cxn>
                <a:cxn ang="0">
                  <a:pos x="3" y="5"/>
                </a:cxn>
              </a:cxnLst>
              <a:rect l="0" t="0" r="r" b="b"/>
              <a:pathLst>
                <a:path w="83" h="86">
                  <a:moveTo>
                    <a:pt x="3" y="5"/>
                  </a:moveTo>
                  <a:lnTo>
                    <a:pt x="0" y="0"/>
                  </a:lnTo>
                  <a:lnTo>
                    <a:pt x="81" y="81"/>
                  </a:lnTo>
                  <a:lnTo>
                    <a:pt x="83" y="86"/>
                  </a:lnTo>
                  <a:lnTo>
                    <a:pt x="3" y="5"/>
                  </a:lnTo>
                  <a:close/>
                </a:path>
              </a:pathLst>
            </a:custGeom>
            <a:solidFill>
              <a:srgbClr val="56ACD8"/>
            </a:solidFill>
            <a:ln w="9525">
              <a:noFill/>
              <a:round/>
              <a:headEnd/>
              <a:tailEnd/>
            </a:ln>
          </p:spPr>
          <p:txBody>
            <a:bodyPr/>
            <a:lstStyle/>
            <a:p>
              <a:endParaRPr lang="en-US"/>
            </a:p>
          </p:txBody>
        </p:sp>
        <p:sp>
          <p:nvSpPr>
            <p:cNvPr id="275301" name="Freeform 3941"/>
            <p:cNvSpPr>
              <a:spLocks/>
            </p:cNvSpPr>
            <p:nvPr/>
          </p:nvSpPr>
          <p:spPr bwMode="auto">
            <a:xfrm>
              <a:off x="4151" y="2780"/>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7"/>
            </a:solidFill>
            <a:ln w="9525">
              <a:noFill/>
              <a:round/>
              <a:headEnd/>
              <a:tailEnd/>
            </a:ln>
          </p:spPr>
          <p:txBody>
            <a:bodyPr/>
            <a:lstStyle/>
            <a:p>
              <a:endParaRPr lang="en-US"/>
            </a:p>
          </p:txBody>
        </p:sp>
        <p:sp>
          <p:nvSpPr>
            <p:cNvPr id="275302" name="Freeform 3942"/>
            <p:cNvSpPr>
              <a:spLocks/>
            </p:cNvSpPr>
            <p:nvPr/>
          </p:nvSpPr>
          <p:spPr bwMode="auto">
            <a:xfrm>
              <a:off x="4149" y="2775"/>
              <a:ext cx="83" cy="85"/>
            </a:xfrm>
            <a:custGeom>
              <a:avLst/>
              <a:gdLst/>
              <a:ahLst/>
              <a:cxnLst>
                <a:cxn ang="0">
                  <a:pos x="2" y="5"/>
                </a:cxn>
                <a:cxn ang="0">
                  <a:pos x="0" y="0"/>
                </a:cxn>
                <a:cxn ang="0">
                  <a:pos x="80" y="81"/>
                </a:cxn>
                <a:cxn ang="0">
                  <a:pos x="83" y="85"/>
                </a:cxn>
                <a:cxn ang="0">
                  <a:pos x="2" y="5"/>
                </a:cxn>
              </a:cxnLst>
              <a:rect l="0" t="0" r="r" b="b"/>
              <a:pathLst>
                <a:path w="83" h="85">
                  <a:moveTo>
                    <a:pt x="2" y="5"/>
                  </a:moveTo>
                  <a:lnTo>
                    <a:pt x="0" y="0"/>
                  </a:lnTo>
                  <a:lnTo>
                    <a:pt x="80" y="81"/>
                  </a:lnTo>
                  <a:lnTo>
                    <a:pt x="83" y="85"/>
                  </a:lnTo>
                  <a:lnTo>
                    <a:pt x="2" y="5"/>
                  </a:lnTo>
                  <a:close/>
                </a:path>
              </a:pathLst>
            </a:custGeom>
            <a:solidFill>
              <a:srgbClr val="55ABD6"/>
            </a:solidFill>
            <a:ln w="9525">
              <a:noFill/>
              <a:round/>
              <a:headEnd/>
              <a:tailEnd/>
            </a:ln>
          </p:spPr>
          <p:txBody>
            <a:bodyPr/>
            <a:lstStyle/>
            <a:p>
              <a:endParaRPr lang="en-US"/>
            </a:p>
          </p:txBody>
        </p:sp>
        <p:sp>
          <p:nvSpPr>
            <p:cNvPr id="275303" name="Freeform 3943"/>
            <p:cNvSpPr>
              <a:spLocks/>
            </p:cNvSpPr>
            <p:nvPr/>
          </p:nvSpPr>
          <p:spPr bwMode="auto">
            <a:xfrm>
              <a:off x="4139" y="2762"/>
              <a:ext cx="90" cy="94"/>
            </a:xfrm>
            <a:custGeom>
              <a:avLst/>
              <a:gdLst/>
              <a:ahLst/>
              <a:cxnLst>
                <a:cxn ang="0">
                  <a:pos x="10" y="13"/>
                </a:cxn>
                <a:cxn ang="0">
                  <a:pos x="0" y="0"/>
                </a:cxn>
                <a:cxn ang="0">
                  <a:pos x="81" y="80"/>
                </a:cxn>
                <a:cxn ang="0">
                  <a:pos x="90" y="94"/>
                </a:cxn>
                <a:cxn ang="0">
                  <a:pos x="10" y="13"/>
                </a:cxn>
              </a:cxnLst>
              <a:rect l="0" t="0" r="r" b="b"/>
              <a:pathLst>
                <a:path w="90" h="94">
                  <a:moveTo>
                    <a:pt x="10" y="13"/>
                  </a:moveTo>
                  <a:lnTo>
                    <a:pt x="0" y="0"/>
                  </a:lnTo>
                  <a:lnTo>
                    <a:pt x="81" y="80"/>
                  </a:lnTo>
                  <a:lnTo>
                    <a:pt x="90" y="94"/>
                  </a:lnTo>
                  <a:lnTo>
                    <a:pt x="10" y="13"/>
                  </a:lnTo>
                  <a:close/>
                </a:path>
              </a:pathLst>
            </a:custGeom>
            <a:solidFill>
              <a:srgbClr val="55ABD5"/>
            </a:solidFill>
            <a:ln w="9525">
              <a:noFill/>
              <a:round/>
              <a:headEnd/>
              <a:tailEnd/>
            </a:ln>
          </p:spPr>
          <p:txBody>
            <a:bodyPr/>
            <a:lstStyle/>
            <a:p>
              <a:endParaRPr lang="en-US"/>
            </a:p>
          </p:txBody>
        </p:sp>
        <p:sp>
          <p:nvSpPr>
            <p:cNvPr id="275304" name="Line 3944"/>
            <p:cNvSpPr>
              <a:spLocks noChangeShapeType="1"/>
            </p:cNvSpPr>
            <p:nvPr/>
          </p:nvSpPr>
          <p:spPr bwMode="auto">
            <a:xfrm>
              <a:off x="4149" y="2775"/>
              <a:ext cx="80" cy="81"/>
            </a:xfrm>
            <a:prstGeom prst="line">
              <a:avLst/>
            </a:prstGeom>
            <a:noFill/>
            <a:ln w="1588">
              <a:solidFill>
                <a:srgbClr val="55ABD5"/>
              </a:solidFill>
              <a:miter lim="800000"/>
              <a:headEnd/>
              <a:tailEnd/>
            </a:ln>
          </p:spPr>
          <p:txBody>
            <a:bodyPr/>
            <a:lstStyle/>
            <a:p>
              <a:endParaRPr lang="en-US"/>
            </a:p>
          </p:txBody>
        </p:sp>
        <p:sp>
          <p:nvSpPr>
            <p:cNvPr id="275305" name="Freeform 3945"/>
            <p:cNvSpPr>
              <a:spLocks/>
            </p:cNvSpPr>
            <p:nvPr/>
          </p:nvSpPr>
          <p:spPr bwMode="auto">
            <a:xfrm>
              <a:off x="4144" y="2768"/>
              <a:ext cx="85" cy="88"/>
            </a:xfrm>
            <a:custGeom>
              <a:avLst/>
              <a:gdLst/>
              <a:ahLst/>
              <a:cxnLst>
                <a:cxn ang="0">
                  <a:pos x="5" y="7"/>
                </a:cxn>
                <a:cxn ang="0">
                  <a:pos x="0" y="0"/>
                </a:cxn>
                <a:cxn ang="0">
                  <a:pos x="81" y="81"/>
                </a:cxn>
                <a:cxn ang="0">
                  <a:pos x="85" y="88"/>
                </a:cxn>
                <a:cxn ang="0">
                  <a:pos x="5" y="7"/>
                </a:cxn>
              </a:cxnLst>
              <a:rect l="0" t="0" r="r" b="b"/>
              <a:pathLst>
                <a:path w="85" h="88">
                  <a:moveTo>
                    <a:pt x="5" y="7"/>
                  </a:moveTo>
                  <a:lnTo>
                    <a:pt x="0" y="0"/>
                  </a:lnTo>
                  <a:lnTo>
                    <a:pt x="81" y="81"/>
                  </a:lnTo>
                  <a:lnTo>
                    <a:pt x="85" y="88"/>
                  </a:lnTo>
                  <a:lnTo>
                    <a:pt x="5" y="7"/>
                  </a:lnTo>
                  <a:close/>
                </a:path>
              </a:pathLst>
            </a:custGeom>
            <a:solidFill>
              <a:srgbClr val="55ABD5"/>
            </a:solidFill>
            <a:ln w="9525">
              <a:noFill/>
              <a:round/>
              <a:headEnd/>
              <a:tailEnd/>
            </a:ln>
          </p:spPr>
          <p:txBody>
            <a:bodyPr/>
            <a:lstStyle/>
            <a:p>
              <a:endParaRPr lang="en-US"/>
            </a:p>
          </p:txBody>
        </p:sp>
        <p:sp>
          <p:nvSpPr>
            <p:cNvPr id="275306" name="Freeform 3946"/>
            <p:cNvSpPr>
              <a:spLocks/>
            </p:cNvSpPr>
            <p:nvPr/>
          </p:nvSpPr>
          <p:spPr bwMode="auto">
            <a:xfrm>
              <a:off x="4139" y="2762"/>
              <a:ext cx="86" cy="87"/>
            </a:xfrm>
            <a:custGeom>
              <a:avLst/>
              <a:gdLst/>
              <a:ahLst/>
              <a:cxnLst>
                <a:cxn ang="0">
                  <a:pos x="5" y="6"/>
                </a:cxn>
                <a:cxn ang="0">
                  <a:pos x="0" y="0"/>
                </a:cxn>
                <a:cxn ang="0">
                  <a:pos x="81" y="80"/>
                </a:cxn>
                <a:cxn ang="0">
                  <a:pos x="86" y="87"/>
                </a:cxn>
                <a:cxn ang="0">
                  <a:pos x="5" y="6"/>
                </a:cxn>
              </a:cxnLst>
              <a:rect l="0" t="0" r="r" b="b"/>
              <a:pathLst>
                <a:path w="86" h="87">
                  <a:moveTo>
                    <a:pt x="5" y="6"/>
                  </a:moveTo>
                  <a:lnTo>
                    <a:pt x="0" y="0"/>
                  </a:lnTo>
                  <a:lnTo>
                    <a:pt x="81" y="80"/>
                  </a:lnTo>
                  <a:lnTo>
                    <a:pt x="86" y="87"/>
                  </a:lnTo>
                  <a:lnTo>
                    <a:pt x="5" y="6"/>
                  </a:lnTo>
                  <a:close/>
                </a:path>
              </a:pathLst>
            </a:custGeom>
            <a:solidFill>
              <a:srgbClr val="54AAD4"/>
            </a:solidFill>
            <a:ln w="9525">
              <a:noFill/>
              <a:round/>
              <a:headEnd/>
              <a:tailEnd/>
            </a:ln>
          </p:spPr>
          <p:txBody>
            <a:bodyPr/>
            <a:lstStyle/>
            <a:p>
              <a:endParaRPr lang="en-US"/>
            </a:p>
          </p:txBody>
        </p:sp>
        <p:sp>
          <p:nvSpPr>
            <p:cNvPr id="275307" name="Freeform 3947"/>
            <p:cNvSpPr>
              <a:spLocks/>
            </p:cNvSpPr>
            <p:nvPr/>
          </p:nvSpPr>
          <p:spPr bwMode="auto">
            <a:xfrm>
              <a:off x="4129" y="2749"/>
              <a:ext cx="91" cy="93"/>
            </a:xfrm>
            <a:custGeom>
              <a:avLst/>
              <a:gdLst/>
              <a:ahLst/>
              <a:cxnLst>
                <a:cxn ang="0">
                  <a:pos x="10" y="13"/>
                </a:cxn>
                <a:cxn ang="0">
                  <a:pos x="0" y="0"/>
                </a:cxn>
                <a:cxn ang="0">
                  <a:pos x="81" y="80"/>
                </a:cxn>
                <a:cxn ang="0">
                  <a:pos x="91" y="93"/>
                </a:cxn>
                <a:cxn ang="0">
                  <a:pos x="10" y="13"/>
                </a:cxn>
              </a:cxnLst>
              <a:rect l="0" t="0" r="r" b="b"/>
              <a:pathLst>
                <a:path w="91" h="93">
                  <a:moveTo>
                    <a:pt x="10" y="13"/>
                  </a:moveTo>
                  <a:lnTo>
                    <a:pt x="0" y="0"/>
                  </a:lnTo>
                  <a:lnTo>
                    <a:pt x="81" y="80"/>
                  </a:lnTo>
                  <a:lnTo>
                    <a:pt x="91" y="93"/>
                  </a:lnTo>
                  <a:lnTo>
                    <a:pt x="10" y="13"/>
                  </a:lnTo>
                  <a:close/>
                </a:path>
              </a:pathLst>
            </a:custGeom>
            <a:solidFill>
              <a:srgbClr val="54A9D3"/>
            </a:solidFill>
            <a:ln w="9525">
              <a:noFill/>
              <a:round/>
              <a:headEnd/>
              <a:tailEnd/>
            </a:ln>
          </p:spPr>
          <p:txBody>
            <a:bodyPr/>
            <a:lstStyle/>
            <a:p>
              <a:endParaRPr lang="en-US"/>
            </a:p>
          </p:txBody>
        </p:sp>
        <p:sp>
          <p:nvSpPr>
            <p:cNvPr id="275308" name="Line 3948"/>
            <p:cNvSpPr>
              <a:spLocks noChangeShapeType="1"/>
            </p:cNvSpPr>
            <p:nvPr/>
          </p:nvSpPr>
          <p:spPr bwMode="auto">
            <a:xfrm>
              <a:off x="4139" y="2762"/>
              <a:ext cx="81" cy="80"/>
            </a:xfrm>
            <a:prstGeom prst="line">
              <a:avLst/>
            </a:prstGeom>
            <a:noFill/>
            <a:ln w="1588">
              <a:solidFill>
                <a:srgbClr val="54A9D3"/>
              </a:solidFill>
              <a:miter lim="800000"/>
              <a:headEnd/>
              <a:tailEnd/>
            </a:ln>
          </p:spPr>
          <p:txBody>
            <a:bodyPr/>
            <a:lstStyle/>
            <a:p>
              <a:endParaRPr lang="en-US"/>
            </a:p>
          </p:txBody>
        </p:sp>
        <p:sp>
          <p:nvSpPr>
            <p:cNvPr id="275309" name="Freeform 3949"/>
            <p:cNvSpPr>
              <a:spLocks/>
            </p:cNvSpPr>
            <p:nvPr/>
          </p:nvSpPr>
          <p:spPr bwMode="auto">
            <a:xfrm>
              <a:off x="4118" y="2736"/>
              <a:ext cx="92" cy="93"/>
            </a:xfrm>
            <a:custGeom>
              <a:avLst/>
              <a:gdLst/>
              <a:ahLst/>
              <a:cxnLst>
                <a:cxn ang="0">
                  <a:pos x="11" y="13"/>
                </a:cxn>
                <a:cxn ang="0">
                  <a:pos x="0" y="0"/>
                </a:cxn>
                <a:cxn ang="0">
                  <a:pos x="81" y="80"/>
                </a:cxn>
                <a:cxn ang="0">
                  <a:pos x="92" y="93"/>
                </a:cxn>
                <a:cxn ang="0">
                  <a:pos x="11" y="13"/>
                </a:cxn>
              </a:cxnLst>
              <a:rect l="0" t="0" r="r" b="b"/>
              <a:pathLst>
                <a:path w="92" h="93">
                  <a:moveTo>
                    <a:pt x="11" y="13"/>
                  </a:moveTo>
                  <a:lnTo>
                    <a:pt x="0" y="0"/>
                  </a:lnTo>
                  <a:lnTo>
                    <a:pt x="81" y="80"/>
                  </a:lnTo>
                  <a:lnTo>
                    <a:pt x="92" y="93"/>
                  </a:lnTo>
                  <a:lnTo>
                    <a:pt x="11" y="13"/>
                  </a:lnTo>
                  <a:close/>
                </a:path>
              </a:pathLst>
            </a:custGeom>
            <a:solidFill>
              <a:srgbClr val="53A7D0"/>
            </a:solidFill>
            <a:ln w="9525">
              <a:noFill/>
              <a:round/>
              <a:headEnd/>
              <a:tailEnd/>
            </a:ln>
          </p:spPr>
          <p:txBody>
            <a:bodyPr/>
            <a:lstStyle/>
            <a:p>
              <a:endParaRPr lang="en-US"/>
            </a:p>
          </p:txBody>
        </p:sp>
        <p:sp>
          <p:nvSpPr>
            <p:cNvPr id="275310" name="Line 3950"/>
            <p:cNvSpPr>
              <a:spLocks noChangeShapeType="1"/>
            </p:cNvSpPr>
            <p:nvPr/>
          </p:nvSpPr>
          <p:spPr bwMode="auto">
            <a:xfrm>
              <a:off x="4129" y="2749"/>
              <a:ext cx="81" cy="80"/>
            </a:xfrm>
            <a:prstGeom prst="line">
              <a:avLst/>
            </a:prstGeom>
            <a:noFill/>
            <a:ln w="1588">
              <a:solidFill>
                <a:srgbClr val="53A7D0"/>
              </a:solidFill>
              <a:miter lim="800000"/>
              <a:headEnd/>
              <a:tailEnd/>
            </a:ln>
          </p:spPr>
          <p:txBody>
            <a:bodyPr/>
            <a:lstStyle/>
            <a:p>
              <a:endParaRPr lang="en-US"/>
            </a:p>
          </p:txBody>
        </p:sp>
        <p:sp>
          <p:nvSpPr>
            <p:cNvPr id="275311" name="Freeform 3951"/>
            <p:cNvSpPr>
              <a:spLocks/>
            </p:cNvSpPr>
            <p:nvPr/>
          </p:nvSpPr>
          <p:spPr bwMode="auto">
            <a:xfrm>
              <a:off x="4107" y="2724"/>
              <a:ext cx="92" cy="92"/>
            </a:xfrm>
            <a:custGeom>
              <a:avLst/>
              <a:gdLst/>
              <a:ahLst/>
              <a:cxnLst>
                <a:cxn ang="0">
                  <a:pos x="11" y="12"/>
                </a:cxn>
                <a:cxn ang="0">
                  <a:pos x="0" y="0"/>
                </a:cxn>
                <a:cxn ang="0">
                  <a:pos x="80" y="80"/>
                </a:cxn>
                <a:cxn ang="0">
                  <a:pos x="92" y="92"/>
                </a:cxn>
                <a:cxn ang="0">
                  <a:pos x="11" y="12"/>
                </a:cxn>
              </a:cxnLst>
              <a:rect l="0" t="0" r="r" b="b"/>
              <a:pathLst>
                <a:path w="92" h="92">
                  <a:moveTo>
                    <a:pt x="11" y="12"/>
                  </a:moveTo>
                  <a:lnTo>
                    <a:pt x="0" y="0"/>
                  </a:lnTo>
                  <a:lnTo>
                    <a:pt x="80" y="80"/>
                  </a:lnTo>
                  <a:lnTo>
                    <a:pt x="92" y="92"/>
                  </a:lnTo>
                  <a:lnTo>
                    <a:pt x="11" y="12"/>
                  </a:lnTo>
                  <a:close/>
                </a:path>
              </a:pathLst>
            </a:custGeom>
            <a:solidFill>
              <a:srgbClr val="52A4CE"/>
            </a:solidFill>
            <a:ln w="9525">
              <a:noFill/>
              <a:round/>
              <a:headEnd/>
              <a:tailEnd/>
            </a:ln>
          </p:spPr>
          <p:txBody>
            <a:bodyPr/>
            <a:lstStyle/>
            <a:p>
              <a:endParaRPr lang="en-US"/>
            </a:p>
          </p:txBody>
        </p:sp>
        <p:sp>
          <p:nvSpPr>
            <p:cNvPr id="275312" name="Line 3952"/>
            <p:cNvSpPr>
              <a:spLocks noChangeShapeType="1"/>
            </p:cNvSpPr>
            <p:nvPr/>
          </p:nvSpPr>
          <p:spPr bwMode="auto">
            <a:xfrm>
              <a:off x="4118" y="2736"/>
              <a:ext cx="81" cy="80"/>
            </a:xfrm>
            <a:prstGeom prst="line">
              <a:avLst/>
            </a:prstGeom>
            <a:noFill/>
            <a:ln w="1588">
              <a:solidFill>
                <a:srgbClr val="52A4CE"/>
              </a:solidFill>
              <a:miter lim="800000"/>
              <a:headEnd/>
              <a:tailEnd/>
            </a:ln>
          </p:spPr>
          <p:txBody>
            <a:bodyPr/>
            <a:lstStyle/>
            <a:p>
              <a:endParaRPr lang="en-US"/>
            </a:p>
          </p:txBody>
        </p:sp>
        <p:sp>
          <p:nvSpPr>
            <p:cNvPr id="275313" name="Freeform 3953"/>
            <p:cNvSpPr>
              <a:spLocks/>
            </p:cNvSpPr>
            <p:nvPr/>
          </p:nvSpPr>
          <p:spPr bwMode="auto">
            <a:xfrm>
              <a:off x="3272" y="2589"/>
              <a:ext cx="912" cy="608"/>
            </a:xfrm>
            <a:custGeom>
              <a:avLst/>
              <a:gdLst/>
              <a:ahLst/>
              <a:cxnLst>
                <a:cxn ang="0">
                  <a:pos x="410" y="2"/>
                </a:cxn>
                <a:cxn ang="0">
                  <a:pos x="342" y="10"/>
                </a:cxn>
                <a:cxn ang="0">
                  <a:pos x="279" y="24"/>
                </a:cxn>
                <a:cxn ang="0">
                  <a:pos x="220" y="45"/>
                </a:cxn>
                <a:cxn ang="0">
                  <a:pos x="166" y="70"/>
                </a:cxn>
                <a:cxn ang="0">
                  <a:pos x="119" y="100"/>
                </a:cxn>
                <a:cxn ang="0">
                  <a:pos x="78" y="135"/>
                </a:cxn>
                <a:cxn ang="0">
                  <a:pos x="45" y="173"/>
                </a:cxn>
                <a:cxn ang="0">
                  <a:pos x="21" y="214"/>
                </a:cxn>
                <a:cxn ang="0">
                  <a:pos x="5" y="258"/>
                </a:cxn>
                <a:cxn ang="0">
                  <a:pos x="0" y="304"/>
                </a:cxn>
                <a:cxn ang="0">
                  <a:pos x="5" y="351"/>
                </a:cxn>
                <a:cxn ang="0">
                  <a:pos x="21" y="395"/>
                </a:cxn>
                <a:cxn ang="0">
                  <a:pos x="45" y="436"/>
                </a:cxn>
                <a:cxn ang="0">
                  <a:pos x="78" y="474"/>
                </a:cxn>
                <a:cxn ang="0">
                  <a:pos x="119" y="509"/>
                </a:cxn>
                <a:cxn ang="0">
                  <a:pos x="166" y="539"/>
                </a:cxn>
                <a:cxn ang="0">
                  <a:pos x="220" y="564"/>
                </a:cxn>
                <a:cxn ang="0">
                  <a:pos x="279" y="585"/>
                </a:cxn>
                <a:cxn ang="0">
                  <a:pos x="342" y="599"/>
                </a:cxn>
                <a:cxn ang="0">
                  <a:pos x="410" y="607"/>
                </a:cxn>
                <a:cxn ang="0">
                  <a:pos x="480" y="608"/>
                </a:cxn>
                <a:cxn ang="0">
                  <a:pos x="548" y="602"/>
                </a:cxn>
                <a:cxn ang="0">
                  <a:pos x="613" y="590"/>
                </a:cxn>
                <a:cxn ang="0">
                  <a:pos x="674" y="572"/>
                </a:cxn>
                <a:cxn ang="0">
                  <a:pos x="729" y="548"/>
                </a:cxn>
                <a:cxn ang="0">
                  <a:pos x="779" y="519"/>
                </a:cxn>
                <a:cxn ang="0">
                  <a:pos x="822" y="486"/>
                </a:cxn>
                <a:cxn ang="0">
                  <a:pos x="857" y="449"/>
                </a:cxn>
                <a:cxn ang="0">
                  <a:pos x="885" y="409"/>
                </a:cxn>
                <a:cxn ang="0">
                  <a:pos x="903" y="366"/>
                </a:cxn>
                <a:cxn ang="0">
                  <a:pos x="912" y="320"/>
                </a:cxn>
                <a:cxn ang="0">
                  <a:pos x="910" y="273"/>
                </a:cxn>
                <a:cxn ang="0">
                  <a:pos x="898" y="229"/>
                </a:cxn>
                <a:cxn ang="0">
                  <a:pos x="877" y="186"/>
                </a:cxn>
                <a:cxn ang="0">
                  <a:pos x="846" y="147"/>
                </a:cxn>
                <a:cxn ang="0">
                  <a:pos x="808" y="111"/>
                </a:cxn>
                <a:cxn ang="0">
                  <a:pos x="763" y="79"/>
                </a:cxn>
                <a:cxn ang="0">
                  <a:pos x="711" y="52"/>
                </a:cxn>
                <a:cxn ang="0">
                  <a:pos x="654" y="30"/>
                </a:cxn>
                <a:cxn ang="0">
                  <a:pos x="592" y="14"/>
                </a:cxn>
                <a:cxn ang="0">
                  <a:pos x="526" y="4"/>
                </a:cxn>
                <a:cxn ang="0">
                  <a:pos x="456" y="0"/>
                </a:cxn>
              </a:cxnLst>
              <a:rect l="0" t="0" r="r" b="b"/>
              <a:pathLst>
                <a:path w="912" h="608">
                  <a:moveTo>
                    <a:pt x="456" y="0"/>
                  </a:moveTo>
                  <a:lnTo>
                    <a:pt x="433" y="1"/>
                  </a:lnTo>
                  <a:lnTo>
                    <a:pt x="410" y="2"/>
                  </a:lnTo>
                  <a:lnTo>
                    <a:pt x="387" y="4"/>
                  </a:lnTo>
                  <a:lnTo>
                    <a:pt x="364" y="7"/>
                  </a:lnTo>
                  <a:lnTo>
                    <a:pt x="342" y="10"/>
                  </a:lnTo>
                  <a:lnTo>
                    <a:pt x="321" y="14"/>
                  </a:lnTo>
                  <a:lnTo>
                    <a:pt x="299" y="19"/>
                  </a:lnTo>
                  <a:lnTo>
                    <a:pt x="279" y="24"/>
                  </a:lnTo>
                  <a:lnTo>
                    <a:pt x="259" y="30"/>
                  </a:lnTo>
                  <a:lnTo>
                    <a:pt x="239" y="37"/>
                  </a:lnTo>
                  <a:lnTo>
                    <a:pt x="220" y="45"/>
                  </a:lnTo>
                  <a:lnTo>
                    <a:pt x="201" y="52"/>
                  </a:lnTo>
                  <a:lnTo>
                    <a:pt x="183" y="61"/>
                  </a:lnTo>
                  <a:lnTo>
                    <a:pt x="166" y="70"/>
                  </a:lnTo>
                  <a:lnTo>
                    <a:pt x="150" y="79"/>
                  </a:lnTo>
                  <a:lnTo>
                    <a:pt x="134" y="90"/>
                  </a:lnTo>
                  <a:lnTo>
                    <a:pt x="119" y="100"/>
                  </a:lnTo>
                  <a:lnTo>
                    <a:pt x="104" y="111"/>
                  </a:lnTo>
                  <a:lnTo>
                    <a:pt x="91" y="123"/>
                  </a:lnTo>
                  <a:lnTo>
                    <a:pt x="78" y="135"/>
                  </a:lnTo>
                  <a:lnTo>
                    <a:pt x="66" y="147"/>
                  </a:lnTo>
                  <a:lnTo>
                    <a:pt x="55" y="160"/>
                  </a:lnTo>
                  <a:lnTo>
                    <a:pt x="45" y="173"/>
                  </a:lnTo>
                  <a:lnTo>
                    <a:pt x="36" y="186"/>
                  </a:lnTo>
                  <a:lnTo>
                    <a:pt x="28" y="200"/>
                  </a:lnTo>
                  <a:lnTo>
                    <a:pt x="21" y="214"/>
                  </a:lnTo>
                  <a:lnTo>
                    <a:pt x="15" y="229"/>
                  </a:lnTo>
                  <a:lnTo>
                    <a:pt x="9" y="243"/>
                  </a:lnTo>
                  <a:lnTo>
                    <a:pt x="5" y="258"/>
                  </a:lnTo>
                  <a:lnTo>
                    <a:pt x="3" y="273"/>
                  </a:lnTo>
                  <a:lnTo>
                    <a:pt x="1" y="289"/>
                  </a:lnTo>
                  <a:lnTo>
                    <a:pt x="0" y="304"/>
                  </a:lnTo>
                  <a:lnTo>
                    <a:pt x="1" y="320"/>
                  </a:lnTo>
                  <a:lnTo>
                    <a:pt x="3" y="335"/>
                  </a:lnTo>
                  <a:lnTo>
                    <a:pt x="5" y="351"/>
                  </a:lnTo>
                  <a:lnTo>
                    <a:pt x="9" y="366"/>
                  </a:lnTo>
                  <a:lnTo>
                    <a:pt x="15" y="380"/>
                  </a:lnTo>
                  <a:lnTo>
                    <a:pt x="21" y="395"/>
                  </a:lnTo>
                  <a:lnTo>
                    <a:pt x="28" y="409"/>
                  </a:lnTo>
                  <a:lnTo>
                    <a:pt x="36" y="423"/>
                  </a:lnTo>
                  <a:lnTo>
                    <a:pt x="45" y="436"/>
                  </a:lnTo>
                  <a:lnTo>
                    <a:pt x="55" y="449"/>
                  </a:lnTo>
                  <a:lnTo>
                    <a:pt x="66" y="462"/>
                  </a:lnTo>
                  <a:lnTo>
                    <a:pt x="78" y="474"/>
                  </a:lnTo>
                  <a:lnTo>
                    <a:pt x="91" y="486"/>
                  </a:lnTo>
                  <a:lnTo>
                    <a:pt x="104" y="498"/>
                  </a:lnTo>
                  <a:lnTo>
                    <a:pt x="119" y="509"/>
                  </a:lnTo>
                  <a:lnTo>
                    <a:pt x="134" y="519"/>
                  </a:lnTo>
                  <a:lnTo>
                    <a:pt x="150" y="529"/>
                  </a:lnTo>
                  <a:lnTo>
                    <a:pt x="166" y="539"/>
                  </a:lnTo>
                  <a:lnTo>
                    <a:pt x="183" y="548"/>
                  </a:lnTo>
                  <a:lnTo>
                    <a:pt x="201" y="556"/>
                  </a:lnTo>
                  <a:lnTo>
                    <a:pt x="220" y="564"/>
                  </a:lnTo>
                  <a:lnTo>
                    <a:pt x="239" y="572"/>
                  </a:lnTo>
                  <a:lnTo>
                    <a:pt x="259" y="578"/>
                  </a:lnTo>
                  <a:lnTo>
                    <a:pt x="279" y="585"/>
                  </a:lnTo>
                  <a:lnTo>
                    <a:pt x="299" y="590"/>
                  </a:lnTo>
                  <a:lnTo>
                    <a:pt x="321" y="595"/>
                  </a:lnTo>
                  <a:lnTo>
                    <a:pt x="342" y="599"/>
                  </a:lnTo>
                  <a:lnTo>
                    <a:pt x="364" y="602"/>
                  </a:lnTo>
                  <a:lnTo>
                    <a:pt x="387" y="605"/>
                  </a:lnTo>
                  <a:lnTo>
                    <a:pt x="410" y="607"/>
                  </a:lnTo>
                  <a:lnTo>
                    <a:pt x="433" y="608"/>
                  </a:lnTo>
                  <a:lnTo>
                    <a:pt x="456" y="608"/>
                  </a:lnTo>
                  <a:lnTo>
                    <a:pt x="480" y="608"/>
                  </a:lnTo>
                  <a:lnTo>
                    <a:pt x="503" y="607"/>
                  </a:lnTo>
                  <a:lnTo>
                    <a:pt x="526" y="605"/>
                  </a:lnTo>
                  <a:lnTo>
                    <a:pt x="548" y="602"/>
                  </a:lnTo>
                  <a:lnTo>
                    <a:pt x="570" y="599"/>
                  </a:lnTo>
                  <a:lnTo>
                    <a:pt x="592" y="595"/>
                  </a:lnTo>
                  <a:lnTo>
                    <a:pt x="613" y="590"/>
                  </a:lnTo>
                  <a:lnTo>
                    <a:pt x="634" y="585"/>
                  </a:lnTo>
                  <a:lnTo>
                    <a:pt x="654" y="578"/>
                  </a:lnTo>
                  <a:lnTo>
                    <a:pt x="674" y="572"/>
                  </a:lnTo>
                  <a:lnTo>
                    <a:pt x="693" y="564"/>
                  </a:lnTo>
                  <a:lnTo>
                    <a:pt x="711" y="556"/>
                  </a:lnTo>
                  <a:lnTo>
                    <a:pt x="729" y="548"/>
                  </a:lnTo>
                  <a:lnTo>
                    <a:pt x="746" y="539"/>
                  </a:lnTo>
                  <a:lnTo>
                    <a:pt x="763" y="529"/>
                  </a:lnTo>
                  <a:lnTo>
                    <a:pt x="779" y="519"/>
                  </a:lnTo>
                  <a:lnTo>
                    <a:pt x="794" y="509"/>
                  </a:lnTo>
                  <a:lnTo>
                    <a:pt x="808" y="498"/>
                  </a:lnTo>
                  <a:lnTo>
                    <a:pt x="822" y="486"/>
                  </a:lnTo>
                  <a:lnTo>
                    <a:pt x="835" y="474"/>
                  </a:lnTo>
                  <a:lnTo>
                    <a:pt x="846" y="462"/>
                  </a:lnTo>
                  <a:lnTo>
                    <a:pt x="857" y="449"/>
                  </a:lnTo>
                  <a:lnTo>
                    <a:pt x="867" y="436"/>
                  </a:lnTo>
                  <a:lnTo>
                    <a:pt x="877" y="423"/>
                  </a:lnTo>
                  <a:lnTo>
                    <a:pt x="885" y="409"/>
                  </a:lnTo>
                  <a:lnTo>
                    <a:pt x="892" y="395"/>
                  </a:lnTo>
                  <a:lnTo>
                    <a:pt x="898" y="380"/>
                  </a:lnTo>
                  <a:lnTo>
                    <a:pt x="903" y="366"/>
                  </a:lnTo>
                  <a:lnTo>
                    <a:pt x="907" y="351"/>
                  </a:lnTo>
                  <a:lnTo>
                    <a:pt x="910" y="335"/>
                  </a:lnTo>
                  <a:lnTo>
                    <a:pt x="912" y="320"/>
                  </a:lnTo>
                  <a:lnTo>
                    <a:pt x="912" y="304"/>
                  </a:lnTo>
                  <a:lnTo>
                    <a:pt x="912" y="289"/>
                  </a:lnTo>
                  <a:lnTo>
                    <a:pt x="910" y="273"/>
                  </a:lnTo>
                  <a:lnTo>
                    <a:pt x="907" y="258"/>
                  </a:lnTo>
                  <a:lnTo>
                    <a:pt x="903" y="243"/>
                  </a:lnTo>
                  <a:lnTo>
                    <a:pt x="898" y="229"/>
                  </a:lnTo>
                  <a:lnTo>
                    <a:pt x="892" y="214"/>
                  </a:lnTo>
                  <a:lnTo>
                    <a:pt x="885" y="200"/>
                  </a:lnTo>
                  <a:lnTo>
                    <a:pt x="877" y="186"/>
                  </a:lnTo>
                  <a:lnTo>
                    <a:pt x="867" y="173"/>
                  </a:lnTo>
                  <a:lnTo>
                    <a:pt x="857" y="160"/>
                  </a:lnTo>
                  <a:lnTo>
                    <a:pt x="846" y="147"/>
                  </a:lnTo>
                  <a:lnTo>
                    <a:pt x="835" y="135"/>
                  </a:lnTo>
                  <a:lnTo>
                    <a:pt x="822" y="123"/>
                  </a:lnTo>
                  <a:lnTo>
                    <a:pt x="808" y="111"/>
                  </a:lnTo>
                  <a:lnTo>
                    <a:pt x="794" y="100"/>
                  </a:lnTo>
                  <a:lnTo>
                    <a:pt x="779" y="90"/>
                  </a:lnTo>
                  <a:lnTo>
                    <a:pt x="763" y="79"/>
                  </a:lnTo>
                  <a:lnTo>
                    <a:pt x="746" y="70"/>
                  </a:lnTo>
                  <a:lnTo>
                    <a:pt x="729" y="61"/>
                  </a:lnTo>
                  <a:lnTo>
                    <a:pt x="711" y="52"/>
                  </a:lnTo>
                  <a:lnTo>
                    <a:pt x="693" y="45"/>
                  </a:lnTo>
                  <a:lnTo>
                    <a:pt x="674" y="37"/>
                  </a:lnTo>
                  <a:lnTo>
                    <a:pt x="654" y="30"/>
                  </a:lnTo>
                  <a:lnTo>
                    <a:pt x="634" y="24"/>
                  </a:lnTo>
                  <a:lnTo>
                    <a:pt x="613" y="19"/>
                  </a:lnTo>
                  <a:lnTo>
                    <a:pt x="592" y="14"/>
                  </a:lnTo>
                  <a:lnTo>
                    <a:pt x="570" y="10"/>
                  </a:lnTo>
                  <a:lnTo>
                    <a:pt x="548" y="7"/>
                  </a:lnTo>
                  <a:lnTo>
                    <a:pt x="526" y="4"/>
                  </a:lnTo>
                  <a:lnTo>
                    <a:pt x="503" y="2"/>
                  </a:lnTo>
                  <a:lnTo>
                    <a:pt x="480" y="1"/>
                  </a:lnTo>
                  <a:lnTo>
                    <a:pt x="456" y="0"/>
                  </a:lnTo>
                  <a:close/>
                </a:path>
              </a:pathLst>
            </a:custGeom>
            <a:solidFill>
              <a:srgbClr val="279C9C"/>
            </a:solidFill>
            <a:ln w="9525">
              <a:noFill/>
              <a:round/>
              <a:headEnd/>
              <a:tailEnd/>
            </a:ln>
          </p:spPr>
          <p:txBody>
            <a:bodyPr/>
            <a:lstStyle/>
            <a:p>
              <a:endParaRPr lang="en-US"/>
            </a:p>
          </p:txBody>
        </p:sp>
        <p:sp>
          <p:nvSpPr>
            <p:cNvPr id="275314" name="Line 3954"/>
            <p:cNvSpPr>
              <a:spLocks noChangeShapeType="1"/>
            </p:cNvSpPr>
            <p:nvPr/>
          </p:nvSpPr>
          <p:spPr bwMode="auto">
            <a:xfrm flipH="1">
              <a:off x="3705" y="2589"/>
              <a:ext cx="23" cy="1"/>
            </a:xfrm>
            <a:prstGeom prst="line">
              <a:avLst/>
            </a:prstGeom>
            <a:noFill/>
            <a:ln w="9525">
              <a:solidFill>
                <a:srgbClr val="3691A4"/>
              </a:solidFill>
              <a:miter lim="800000"/>
              <a:headEnd/>
              <a:tailEnd/>
            </a:ln>
          </p:spPr>
          <p:txBody>
            <a:bodyPr/>
            <a:lstStyle/>
            <a:p>
              <a:endParaRPr lang="en-US"/>
            </a:p>
          </p:txBody>
        </p:sp>
        <p:sp>
          <p:nvSpPr>
            <p:cNvPr id="275315" name="Line 3955"/>
            <p:cNvSpPr>
              <a:spLocks noChangeShapeType="1"/>
            </p:cNvSpPr>
            <p:nvPr/>
          </p:nvSpPr>
          <p:spPr bwMode="auto">
            <a:xfrm flipH="1">
              <a:off x="3682" y="2590"/>
              <a:ext cx="23" cy="1"/>
            </a:xfrm>
            <a:prstGeom prst="line">
              <a:avLst/>
            </a:prstGeom>
            <a:noFill/>
            <a:ln w="9525">
              <a:solidFill>
                <a:srgbClr val="3690A2"/>
              </a:solidFill>
              <a:miter lim="800000"/>
              <a:headEnd/>
              <a:tailEnd/>
            </a:ln>
          </p:spPr>
          <p:txBody>
            <a:bodyPr/>
            <a:lstStyle/>
            <a:p>
              <a:endParaRPr lang="en-US"/>
            </a:p>
          </p:txBody>
        </p:sp>
        <p:sp>
          <p:nvSpPr>
            <p:cNvPr id="275316" name="Line 3956"/>
            <p:cNvSpPr>
              <a:spLocks noChangeShapeType="1"/>
            </p:cNvSpPr>
            <p:nvPr/>
          </p:nvSpPr>
          <p:spPr bwMode="auto">
            <a:xfrm flipH="1">
              <a:off x="3659" y="2591"/>
              <a:ext cx="23" cy="2"/>
            </a:xfrm>
            <a:prstGeom prst="line">
              <a:avLst/>
            </a:prstGeom>
            <a:noFill/>
            <a:ln w="9525">
              <a:solidFill>
                <a:srgbClr val="358FA0"/>
              </a:solidFill>
              <a:miter lim="800000"/>
              <a:headEnd/>
              <a:tailEnd/>
            </a:ln>
          </p:spPr>
          <p:txBody>
            <a:bodyPr/>
            <a:lstStyle/>
            <a:p>
              <a:endParaRPr lang="en-US"/>
            </a:p>
          </p:txBody>
        </p:sp>
        <p:sp>
          <p:nvSpPr>
            <p:cNvPr id="275317" name="Line 3957"/>
            <p:cNvSpPr>
              <a:spLocks noChangeShapeType="1"/>
            </p:cNvSpPr>
            <p:nvPr/>
          </p:nvSpPr>
          <p:spPr bwMode="auto">
            <a:xfrm flipH="1">
              <a:off x="3636" y="2593"/>
              <a:ext cx="23" cy="3"/>
            </a:xfrm>
            <a:prstGeom prst="line">
              <a:avLst/>
            </a:prstGeom>
            <a:noFill/>
            <a:ln w="9525">
              <a:solidFill>
                <a:srgbClr val="358D9F"/>
              </a:solidFill>
              <a:miter lim="800000"/>
              <a:headEnd/>
              <a:tailEnd/>
            </a:ln>
          </p:spPr>
          <p:txBody>
            <a:bodyPr/>
            <a:lstStyle/>
            <a:p>
              <a:endParaRPr lang="en-US"/>
            </a:p>
          </p:txBody>
        </p:sp>
        <p:sp>
          <p:nvSpPr>
            <p:cNvPr id="275318" name="Line 3958"/>
            <p:cNvSpPr>
              <a:spLocks noChangeShapeType="1"/>
            </p:cNvSpPr>
            <p:nvPr/>
          </p:nvSpPr>
          <p:spPr bwMode="auto">
            <a:xfrm flipH="1">
              <a:off x="3614" y="2596"/>
              <a:ext cx="22" cy="3"/>
            </a:xfrm>
            <a:prstGeom prst="line">
              <a:avLst/>
            </a:prstGeom>
            <a:noFill/>
            <a:ln w="9525">
              <a:solidFill>
                <a:srgbClr val="348C9D"/>
              </a:solidFill>
              <a:miter lim="800000"/>
              <a:headEnd/>
              <a:tailEnd/>
            </a:ln>
          </p:spPr>
          <p:txBody>
            <a:bodyPr/>
            <a:lstStyle/>
            <a:p>
              <a:endParaRPr lang="en-US"/>
            </a:p>
          </p:txBody>
        </p:sp>
        <p:sp>
          <p:nvSpPr>
            <p:cNvPr id="275319" name="Line 3959"/>
            <p:cNvSpPr>
              <a:spLocks noChangeShapeType="1"/>
            </p:cNvSpPr>
            <p:nvPr/>
          </p:nvSpPr>
          <p:spPr bwMode="auto">
            <a:xfrm flipH="1">
              <a:off x="3593" y="2599"/>
              <a:ext cx="21" cy="4"/>
            </a:xfrm>
            <a:prstGeom prst="line">
              <a:avLst/>
            </a:prstGeom>
            <a:noFill/>
            <a:ln w="9525">
              <a:solidFill>
                <a:srgbClr val="348A9C"/>
              </a:solidFill>
              <a:miter lim="800000"/>
              <a:headEnd/>
              <a:tailEnd/>
            </a:ln>
          </p:spPr>
          <p:txBody>
            <a:bodyPr/>
            <a:lstStyle/>
            <a:p>
              <a:endParaRPr lang="en-US"/>
            </a:p>
          </p:txBody>
        </p:sp>
        <p:sp>
          <p:nvSpPr>
            <p:cNvPr id="275320" name="Line 3960"/>
            <p:cNvSpPr>
              <a:spLocks noChangeShapeType="1"/>
            </p:cNvSpPr>
            <p:nvPr/>
          </p:nvSpPr>
          <p:spPr bwMode="auto">
            <a:xfrm flipH="1">
              <a:off x="3571" y="2603"/>
              <a:ext cx="22" cy="5"/>
            </a:xfrm>
            <a:prstGeom prst="line">
              <a:avLst/>
            </a:prstGeom>
            <a:noFill/>
            <a:ln w="9525">
              <a:solidFill>
                <a:srgbClr val="348B9C"/>
              </a:solidFill>
              <a:miter lim="800000"/>
              <a:headEnd/>
              <a:tailEnd/>
            </a:ln>
          </p:spPr>
          <p:txBody>
            <a:bodyPr/>
            <a:lstStyle/>
            <a:p>
              <a:endParaRPr lang="en-US"/>
            </a:p>
          </p:txBody>
        </p:sp>
        <p:sp>
          <p:nvSpPr>
            <p:cNvPr id="275321" name="Line 3961"/>
            <p:cNvSpPr>
              <a:spLocks noChangeShapeType="1"/>
            </p:cNvSpPr>
            <p:nvPr/>
          </p:nvSpPr>
          <p:spPr bwMode="auto">
            <a:xfrm flipH="1">
              <a:off x="3551" y="2608"/>
              <a:ext cx="20" cy="5"/>
            </a:xfrm>
            <a:prstGeom prst="line">
              <a:avLst/>
            </a:prstGeom>
            <a:noFill/>
            <a:ln w="9525">
              <a:solidFill>
                <a:srgbClr val="348C9E"/>
              </a:solidFill>
              <a:miter lim="800000"/>
              <a:headEnd/>
              <a:tailEnd/>
            </a:ln>
          </p:spPr>
          <p:txBody>
            <a:bodyPr/>
            <a:lstStyle/>
            <a:p>
              <a:endParaRPr lang="en-US"/>
            </a:p>
          </p:txBody>
        </p:sp>
        <p:sp>
          <p:nvSpPr>
            <p:cNvPr id="275322" name="Line 3962"/>
            <p:cNvSpPr>
              <a:spLocks noChangeShapeType="1"/>
            </p:cNvSpPr>
            <p:nvPr/>
          </p:nvSpPr>
          <p:spPr bwMode="auto">
            <a:xfrm flipH="1">
              <a:off x="3531" y="2613"/>
              <a:ext cx="20" cy="6"/>
            </a:xfrm>
            <a:prstGeom prst="line">
              <a:avLst/>
            </a:prstGeom>
            <a:noFill/>
            <a:ln w="9525">
              <a:solidFill>
                <a:srgbClr val="358D9F"/>
              </a:solidFill>
              <a:miter lim="800000"/>
              <a:headEnd/>
              <a:tailEnd/>
            </a:ln>
          </p:spPr>
          <p:txBody>
            <a:bodyPr/>
            <a:lstStyle/>
            <a:p>
              <a:endParaRPr lang="en-US"/>
            </a:p>
          </p:txBody>
        </p:sp>
        <p:sp>
          <p:nvSpPr>
            <p:cNvPr id="275323" name="Line 3963"/>
            <p:cNvSpPr>
              <a:spLocks noChangeShapeType="1"/>
            </p:cNvSpPr>
            <p:nvPr/>
          </p:nvSpPr>
          <p:spPr bwMode="auto">
            <a:xfrm flipH="1">
              <a:off x="3511" y="2619"/>
              <a:ext cx="20" cy="7"/>
            </a:xfrm>
            <a:prstGeom prst="line">
              <a:avLst/>
            </a:prstGeom>
            <a:noFill/>
            <a:ln w="9525">
              <a:solidFill>
                <a:srgbClr val="358FA1"/>
              </a:solidFill>
              <a:miter lim="800000"/>
              <a:headEnd/>
              <a:tailEnd/>
            </a:ln>
          </p:spPr>
          <p:txBody>
            <a:bodyPr/>
            <a:lstStyle/>
            <a:p>
              <a:endParaRPr lang="en-US"/>
            </a:p>
          </p:txBody>
        </p:sp>
        <p:sp>
          <p:nvSpPr>
            <p:cNvPr id="275324" name="Line 3964"/>
            <p:cNvSpPr>
              <a:spLocks noChangeShapeType="1"/>
            </p:cNvSpPr>
            <p:nvPr/>
          </p:nvSpPr>
          <p:spPr bwMode="auto">
            <a:xfrm flipH="1">
              <a:off x="3492" y="2626"/>
              <a:ext cx="19" cy="8"/>
            </a:xfrm>
            <a:prstGeom prst="line">
              <a:avLst/>
            </a:prstGeom>
            <a:noFill/>
            <a:ln w="9525">
              <a:solidFill>
                <a:srgbClr val="3690A2"/>
              </a:solidFill>
              <a:miter lim="800000"/>
              <a:headEnd/>
              <a:tailEnd/>
            </a:ln>
          </p:spPr>
          <p:txBody>
            <a:bodyPr/>
            <a:lstStyle/>
            <a:p>
              <a:endParaRPr lang="en-US"/>
            </a:p>
          </p:txBody>
        </p:sp>
        <p:sp>
          <p:nvSpPr>
            <p:cNvPr id="275325" name="Line 3965"/>
            <p:cNvSpPr>
              <a:spLocks noChangeShapeType="1"/>
            </p:cNvSpPr>
            <p:nvPr/>
          </p:nvSpPr>
          <p:spPr bwMode="auto">
            <a:xfrm flipH="1">
              <a:off x="3473" y="2634"/>
              <a:ext cx="19" cy="7"/>
            </a:xfrm>
            <a:prstGeom prst="line">
              <a:avLst/>
            </a:prstGeom>
            <a:noFill/>
            <a:ln w="9525">
              <a:solidFill>
                <a:srgbClr val="3692A4"/>
              </a:solidFill>
              <a:miter lim="800000"/>
              <a:headEnd/>
              <a:tailEnd/>
            </a:ln>
          </p:spPr>
          <p:txBody>
            <a:bodyPr/>
            <a:lstStyle/>
            <a:p>
              <a:endParaRPr lang="en-US"/>
            </a:p>
          </p:txBody>
        </p:sp>
        <p:sp>
          <p:nvSpPr>
            <p:cNvPr id="275326" name="Line 3966"/>
            <p:cNvSpPr>
              <a:spLocks noChangeShapeType="1"/>
            </p:cNvSpPr>
            <p:nvPr/>
          </p:nvSpPr>
          <p:spPr bwMode="auto">
            <a:xfrm flipH="1">
              <a:off x="3455" y="2641"/>
              <a:ext cx="18" cy="9"/>
            </a:xfrm>
            <a:prstGeom prst="line">
              <a:avLst/>
            </a:prstGeom>
            <a:noFill/>
            <a:ln w="9525">
              <a:solidFill>
                <a:srgbClr val="3793A6"/>
              </a:solidFill>
              <a:miter lim="800000"/>
              <a:headEnd/>
              <a:tailEnd/>
            </a:ln>
          </p:spPr>
          <p:txBody>
            <a:bodyPr/>
            <a:lstStyle/>
            <a:p>
              <a:endParaRPr lang="en-US"/>
            </a:p>
          </p:txBody>
        </p:sp>
        <p:sp>
          <p:nvSpPr>
            <p:cNvPr id="275327" name="Line 3967"/>
            <p:cNvSpPr>
              <a:spLocks noChangeShapeType="1"/>
            </p:cNvSpPr>
            <p:nvPr/>
          </p:nvSpPr>
          <p:spPr bwMode="auto">
            <a:xfrm flipH="1">
              <a:off x="3438" y="2650"/>
              <a:ext cx="17" cy="9"/>
            </a:xfrm>
            <a:prstGeom prst="line">
              <a:avLst/>
            </a:prstGeom>
            <a:noFill/>
            <a:ln w="9525">
              <a:solidFill>
                <a:srgbClr val="3795A7"/>
              </a:solidFill>
              <a:miter lim="800000"/>
              <a:headEnd/>
              <a:tailEnd/>
            </a:ln>
          </p:spPr>
          <p:txBody>
            <a:bodyPr/>
            <a:lstStyle/>
            <a:p>
              <a:endParaRPr lang="en-US"/>
            </a:p>
          </p:txBody>
        </p:sp>
        <p:sp>
          <p:nvSpPr>
            <p:cNvPr id="275328" name="Line 3968"/>
            <p:cNvSpPr>
              <a:spLocks noChangeShapeType="1"/>
            </p:cNvSpPr>
            <p:nvPr/>
          </p:nvSpPr>
          <p:spPr bwMode="auto">
            <a:xfrm flipH="1">
              <a:off x="3422" y="2659"/>
              <a:ext cx="16" cy="9"/>
            </a:xfrm>
            <a:prstGeom prst="line">
              <a:avLst/>
            </a:prstGeom>
            <a:noFill/>
            <a:ln w="9525">
              <a:solidFill>
                <a:srgbClr val="3896A9"/>
              </a:solidFill>
              <a:miter lim="800000"/>
              <a:headEnd/>
              <a:tailEnd/>
            </a:ln>
          </p:spPr>
          <p:txBody>
            <a:bodyPr/>
            <a:lstStyle/>
            <a:p>
              <a:endParaRPr lang="en-US"/>
            </a:p>
          </p:txBody>
        </p:sp>
        <p:sp>
          <p:nvSpPr>
            <p:cNvPr id="275329" name="Line 3969"/>
            <p:cNvSpPr>
              <a:spLocks noChangeShapeType="1"/>
            </p:cNvSpPr>
            <p:nvPr/>
          </p:nvSpPr>
          <p:spPr bwMode="auto">
            <a:xfrm flipH="1">
              <a:off x="3406" y="2668"/>
              <a:ext cx="16" cy="11"/>
            </a:xfrm>
            <a:prstGeom prst="line">
              <a:avLst/>
            </a:prstGeom>
            <a:noFill/>
            <a:ln w="9525">
              <a:solidFill>
                <a:srgbClr val="3998AB"/>
              </a:solidFill>
              <a:miter lim="800000"/>
              <a:headEnd/>
              <a:tailEnd/>
            </a:ln>
          </p:spPr>
          <p:txBody>
            <a:bodyPr/>
            <a:lstStyle/>
            <a:p>
              <a:endParaRPr lang="en-US"/>
            </a:p>
          </p:txBody>
        </p:sp>
        <p:sp>
          <p:nvSpPr>
            <p:cNvPr id="275330" name="Line 3970"/>
            <p:cNvSpPr>
              <a:spLocks noChangeShapeType="1"/>
            </p:cNvSpPr>
            <p:nvPr/>
          </p:nvSpPr>
          <p:spPr bwMode="auto">
            <a:xfrm flipH="1">
              <a:off x="3391" y="2679"/>
              <a:ext cx="15" cy="10"/>
            </a:xfrm>
            <a:prstGeom prst="line">
              <a:avLst/>
            </a:prstGeom>
            <a:noFill/>
            <a:ln w="9525">
              <a:solidFill>
                <a:srgbClr val="3999AC"/>
              </a:solidFill>
              <a:miter lim="800000"/>
              <a:headEnd/>
              <a:tailEnd/>
            </a:ln>
          </p:spPr>
          <p:txBody>
            <a:bodyPr/>
            <a:lstStyle/>
            <a:p>
              <a:endParaRPr lang="en-US"/>
            </a:p>
          </p:txBody>
        </p:sp>
        <p:sp>
          <p:nvSpPr>
            <p:cNvPr id="275331" name="Line 3971"/>
            <p:cNvSpPr>
              <a:spLocks noChangeShapeType="1"/>
            </p:cNvSpPr>
            <p:nvPr/>
          </p:nvSpPr>
          <p:spPr bwMode="auto">
            <a:xfrm flipH="1">
              <a:off x="3376" y="2689"/>
              <a:ext cx="15" cy="11"/>
            </a:xfrm>
            <a:prstGeom prst="line">
              <a:avLst/>
            </a:prstGeom>
            <a:noFill/>
            <a:ln w="9525">
              <a:solidFill>
                <a:srgbClr val="3A9BAE"/>
              </a:solidFill>
              <a:miter lim="800000"/>
              <a:headEnd/>
              <a:tailEnd/>
            </a:ln>
          </p:spPr>
          <p:txBody>
            <a:bodyPr/>
            <a:lstStyle/>
            <a:p>
              <a:endParaRPr lang="en-US"/>
            </a:p>
          </p:txBody>
        </p:sp>
        <p:sp>
          <p:nvSpPr>
            <p:cNvPr id="275332" name="Line 3972"/>
            <p:cNvSpPr>
              <a:spLocks noChangeShapeType="1"/>
            </p:cNvSpPr>
            <p:nvPr/>
          </p:nvSpPr>
          <p:spPr bwMode="auto">
            <a:xfrm flipH="1">
              <a:off x="3363" y="2700"/>
              <a:ext cx="13" cy="12"/>
            </a:xfrm>
            <a:prstGeom prst="line">
              <a:avLst/>
            </a:prstGeom>
            <a:noFill/>
            <a:ln w="9525">
              <a:solidFill>
                <a:srgbClr val="3A9CB0"/>
              </a:solidFill>
              <a:miter lim="800000"/>
              <a:headEnd/>
              <a:tailEnd/>
            </a:ln>
          </p:spPr>
          <p:txBody>
            <a:bodyPr/>
            <a:lstStyle/>
            <a:p>
              <a:endParaRPr lang="en-US"/>
            </a:p>
          </p:txBody>
        </p:sp>
        <p:sp>
          <p:nvSpPr>
            <p:cNvPr id="275333" name="Line 3973"/>
            <p:cNvSpPr>
              <a:spLocks noChangeShapeType="1"/>
            </p:cNvSpPr>
            <p:nvPr/>
          </p:nvSpPr>
          <p:spPr bwMode="auto">
            <a:xfrm flipH="1">
              <a:off x="3350" y="2712"/>
              <a:ext cx="13" cy="12"/>
            </a:xfrm>
            <a:prstGeom prst="line">
              <a:avLst/>
            </a:prstGeom>
            <a:noFill/>
            <a:ln w="9525">
              <a:solidFill>
                <a:srgbClr val="3B9EB2"/>
              </a:solidFill>
              <a:miter lim="800000"/>
              <a:headEnd/>
              <a:tailEnd/>
            </a:ln>
          </p:spPr>
          <p:txBody>
            <a:bodyPr/>
            <a:lstStyle/>
            <a:p>
              <a:endParaRPr lang="en-US"/>
            </a:p>
          </p:txBody>
        </p:sp>
        <p:sp>
          <p:nvSpPr>
            <p:cNvPr id="275334" name="Line 3974"/>
            <p:cNvSpPr>
              <a:spLocks noChangeShapeType="1"/>
            </p:cNvSpPr>
            <p:nvPr/>
          </p:nvSpPr>
          <p:spPr bwMode="auto">
            <a:xfrm flipH="1">
              <a:off x="3338" y="2724"/>
              <a:ext cx="12" cy="12"/>
            </a:xfrm>
            <a:prstGeom prst="line">
              <a:avLst/>
            </a:prstGeom>
            <a:noFill/>
            <a:ln w="9525">
              <a:solidFill>
                <a:srgbClr val="3B9FB3"/>
              </a:solidFill>
              <a:miter lim="800000"/>
              <a:headEnd/>
              <a:tailEnd/>
            </a:ln>
          </p:spPr>
          <p:txBody>
            <a:bodyPr/>
            <a:lstStyle/>
            <a:p>
              <a:endParaRPr lang="en-US"/>
            </a:p>
          </p:txBody>
        </p:sp>
        <p:sp>
          <p:nvSpPr>
            <p:cNvPr id="275335" name="Line 3975"/>
            <p:cNvSpPr>
              <a:spLocks noChangeShapeType="1"/>
            </p:cNvSpPr>
            <p:nvPr/>
          </p:nvSpPr>
          <p:spPr bwMode="auto">
            <a:xfrm flipH="1">
              <a:off x="3327" y="2736"/>
              <a:ext cx="11" cy="13"/>
            </a:xfrm>
            <a:prstGeom prst="line">
              <a:avLst/>
            </a:prstGeom>
            <a:noFill/>
            <a:ln w="9525">
              <a:solidFill>
                <a:srgbClr val="3CA1B5"/>
              </a:solidFill>
              <a:miter lim="800000"/>
              <a:headEnd/>
              <a:tailEnd/>
            </a:ln>
          </p:spPr>
          <p:txBody>
            <a:bodyPr/>
            <a:lstStyle/>
            <a:p>
              <a:endParaRPr lang="en-US"/>
            </a:p>
          </p:txBody>
        </p:sp>
        <p:sp>
          <p:nvSpPr>
            <p:cNvPr id="275336" name="Line 3976"/>
            <p:cNvSpPr>
              <a:spLocks noChangeShapeType="1"/>
            </p:cNvSpPr>
            <p:nvPr/>
          </p:nvSpPr>
          <p:spPr bwMode="auto">
            <a:xfrm flipH="1">
              <a:off x="3317" y="2749"/>
              <a:ext cx="10" cy="13"/>
            </a:xfrm>
            <a:prstGeom prst="line">
              <a:avLst/>
            </a:prstGeom>
            <a:noFill/>
            <a:ln w="9525">
              <a:solidFill>
                <a:srgbClr val="3DA2B7"/>
              </a:solidFill>
              <a:miter lim="800000"/>
              <a:headEnd/>
              <a:tailEnd/>
            </a:ln>
          </p:spPr>
          <p:txBody>
            <a:bodyPr/>
            <a:lstStyle/>
            <a:p>
              <a:endParaRPr lang="en-US"/>
            </a:p>
          </p:txBody>
        </p:sp>
        <p:sp>
          <p:nvSpPr>
            <p:cNvPr id="275337" name="Line 3977"/>
            <p:cNvSpPr>
              <a:spLocks noChangeShapeType="1"/>
            </p:cNvSpPr>
            <p:nvPr/>
          </p:nvSpPr>
          <p:spPr bwMode="auto">
            <a:xfrm flipH="1">
              <a:off x="3308" y="2762"/>
              <a:ext cx="9" cy="13"/>
            </a:xfrm>
            <a:prstGeom prst="line">
              <a:avLst/>
            </a:prstGeom>
            <a:noFill/>
            <a:ln w="9525">
              <a:solidFill>
                <a:srgbClr val="3DA4B8"/>
              </a:solidFill>
              <a:miter lim="800000"/>
              <a:headEnd/>
              <a:tailEnd/>
            </a:ln>
          </p:spPr>
          <p:txBody>
            <a:bodyPr/>
            <a:lstStyle/>
            <a:p>
              <a:endParaRPr lang="en-US"/>
            </a:p>
          </p:txBody>
        </p:sp>
        <p:sp>
          <p:nvSpPr>
            <p:cNvPr id="275338" name="Line 3978"/>
            <p:cNvSpPr>
              <a:spLocks noChangeShapeType="1"/>
            </p:cNvSpPr>
            <p:nvPr/>
          </p:nvSpPr>
          <p:spPr bwMode="auto">
            <a:xfrm flipH="1">
              <a:off x="3300" y="2775"/>
              <a:ext cx="8" cy="14"/>
            </a:xfrm>
            <a:prstGeom prst="line">
              <a:avLst/>
            </a:prstGeom>
            <a:noFill/>
            <a:ln w="9525">
              <a:solidFill>
                <a:srgbClr val="3EA5BA"/>
              </a:solidFill>
              <a:miter lim="800000"/>
              <a:headEnd/>
              <a:tailEnd/>
            </a:ln>
          </p:spPr>
          <p:txBody>
            <a:bodyPr/>
            <a:lstStyle/>
            <a:p>
              <a:endParaRPr lang="en-US"/>
            </a:p>
          </p:txBody>
        </p:sp>
        <p:sp>
          <p:nvSpPr>
            <p:cNvPr id="275339" name="Line 3979"/>
            <p:cNvSpPr>
              <a:spLocks noChangeShapeType="1"/>
            </p:cNvSpPr>
            <p:nvPr/>
          </p:nvSpPr>
          <p:spPr bwMode="auto">
            <a:xfrm flipH="1">
              <a:off x="3293" y="2789"/>
              <a:ext cx="7" cy="14"/>
            </a:xfrm>
            <a:prstGeom prst="line">
              <a:avLst/>
            </a:prstGeom>
            <a:noFill/>
            <a:ln w="9525">
              <a:solidFill>
                <a:srgbClr val="3EA6BB"/>
              </a:solidFill>
              <a:miter lim="800000"/>
              <a:headEnd/>
              <a:tailEnd/>
            </a:ln>
          </p:spPr>
          <p:txBody>
            <a:bodyPr/>
            <a:lstStyle/>
            <a:p>
              <a:endParaRPr lang="en-US"/>
            </a:p>
          </p:txBody>
        </p:sp>
        <p:sp>
          <p:nvSpPr>
            <p:cNvPr id="275340" name="Line 3980"/>
            <p:cNvSpPr>
              <a:spLocks noChangeShapeType="1"/>
            </p:cNvSpPr>
            <p:nvPr/>
          </p:nvSpPr>
          <p:spPr bwMode="auto">
            <a:xfrm flipH="1">
              <a:off x="3287" y="2803"/>
              <a:ext cx="6" cy="15"/>
            </a:xfrm>
            <a:prstGeom prst="line">
              <a:avLst/>
            </a:prstGeom>
            <a:noFill/>
            <a:ln w="9525">
              <a:solidFill>
                <a:srgbClr val="3EA7BC"/>
              </a:solidFill>
              <a:miter lim="800000"/>
              <a:headEnd/>
              <a:tailEnd/>
            </a:ln>
          </p:spPr>
          <p:txBody>
            <a:bodyPr/>
            <a:lstStyle/>
            <a:p>
              <a:endParaRPr lang="en-US"/>
            </a:p>
          </p:txBody>
        </p:sp>
        <p:sp>
          <p:nvSpPr>
            <p:cNvPr id="275341" name="Line 3981"/>
            <p:cNvSpPr>
              <a:spLocks noChangeShapeType="1"/>
            </p:cNvSpPr>
            <p:nvPr/>
          </p:nvSpPr>
          <p:spPr bwMode="auto">
            <a:xfrm flipH="1">
              <a:off x="3281" y="2818"/>
              <a:ext cx="6" cy="14"/>
            </a:xfrm>
            <a:prstGeom prst="line">
              <a:avLst/>
            </a:prstGeom>
            <a:noFill/>
            <a:ln w="9525">
              <a:solidFill>
                <a:srgbClr val="3FA9BE"/>
              </a:solidFill>
              <a:miter lim="800000"/>
              <a:headEnd/>
              <a:tailEnd/>
            </a:ln>
          </p:spPr>
          <p:txBody>
            <a:bodyPr/>
            <a:lstStyle/>
            <a:p>
              <a:endParaRPr lang="en-US"/>
            </a:p>
          </p:txBody>
        </p:sp>
        <p:sp>
          <p:nvSpPr>
            <p:cNvPr id="275342" name="Line 3982"/>
            <p:cNvSpPr>
              <a:spLocks noChangeShapeType="1"/>
            </p:cNvSpPr>
            <p:nvPr/>
          </p:nvSpPr>
          <p:spPr bwMode="auto">
            <a:xfrm flipH="1">
              <a:off x="3277" y="2832"/>
              <a:ext cx="4" cy="15"/>
            </a:xfrm>
            <a:prstGeom prst="line">
              <a:avLst/>
            </a:prstGeom>
            <a:noFill/>
            <a:ln w="9525">
              <a:solidFill>
                <a:srgbClr val="3FA9BF"/>
              </a:solidFill>
              <a:miter lim="800000"/>
              <a:headEnd/>
              <a:tailEnd/>
            </a:ln>
          </p:spPr>
          <p:txBody>
            <a:bodyPr/>
            <a:lstStyle/>
            <a:p>
              <a:endParaRPr lang="en-US"/>
            </a:p>
          </p:txBody>
        </p:sp>
        <p:sp>
          <p:nvSpPr>
            <p:cNvPr id="275343" name="Line 3983"/>
            <p:cNvSpPr>
              <a:spLocks noChangeShapeType="1"/>
            </p:cNvSpPr>
            <p:nvPr/>
          </p:nvSpPr>
          <p:spPr bwMode="auto">
            <a:xfrm flipH="1">
              <a:off x="3275" y="2847"/>
              <a:ext cx="2" cy="15"/>
            </a:xfrm>
            <a:prstGeom prst="line">
              <a:avLst/>
            </a:prstGeom>
            <a:noFill/>
            <a:ln w="9525">
              <a:solidFill>
                <a:srgbClr val="3FAABF"/>
              </a:solidFill>
              <a:miter lim="800000"/>
              <a:headEnd/>
              <a:tailEnd/>
            </a:ln>
          </p:spPr>
          <p:txBody>
            <a:bodyPr/>
            <a:lstStyle/>
            <a:p>
              <a:endParaRPr lang="en-US"/>
            </a:p>
          </p:txBody>
        </p:sp>
        <p:sp>
          <p:nvSpPr>
            <p:cNvPr id="275344" name="Line 3984"/>
            <p:cNvSpPr>
              <a:spLocks noChangeShapeType="1"/>
            </p:cNvSpPr>
            <p:nvPr/>
          </p:nvSpPr>
          <p:spPr bwMode="auto">
            <a:xfrm flipH="1">
              <a:off x="3273" y="2862"/>
              <a:ext cx="2" cy="16"/>
            </a:xfrm>
            <a:prstGeom prst="line">
              <a:avLst/>
            </a:prstGeom>
            <a:noFill/>
            <a:ln w="9525">
              <a:solidFill>
                <a:srgbClr val="40ABC0"/>
              </a:solidFill>
              <a:miter lim="800000"/>
              <a:headEnd/>
              <a:tailEnd/>
            </a:ln>
          </p:spPr>
          <p:txBody>
            <a:bodyPr/>
            <a:lstStyle/>
            <a:p>
              <a:endParaRPr lang="en-US"/>
            </a:p>
          </p:txBody>
        </p:sp>
        <p:sp>
          <p:nvSpPr>
            <p:cNvPr id="275345" name="Line 3985"/>
            <p:cNvSpPr>
              <a:spLocks noChangeShapeType="1"/>
            </p:cNvSpPr>
            <p:nvPr/>
          </p:nvSpPr>
          <p:spPr bwMode="auto">
            <a:xfrm flipH="1">
              <a:off x="3272" y="2878"/>
              <a:ext cx="1" cy="15"/>
            </a:xfrm>
            <a:prstGeom prst="line">
              <a:avLst/>
            </a:prstGeom>
            <a:noFill/>
            <a:ln w="9525">
              <a:solidFill>
                <a:srgbClr val="40ABC0"/>
              </a:solidFill>
              <a:miter lim="800000"/>
              <a:headEnd/>
              <a:tailEnd/>
            </a:ln>
          </p:spPr>
          <p:txBody>
            <a:bodyPr/>
            <a:lstStyle/>
            <a:p>
              <a:endParaRPr lang="en-US"/>
            </a:p>
          </p:txBody>
        </p:sp>
        <p:sp>
          <p:nvSpPr>
            <p:cNvPr id="275346" name="Line 3986"/>
            <p:cNvSpPr>
              <a:spLocks noChangeShapeType="1"/>
            </p:cNvSpPr>
            <p:nvPr/>
          </p:nvSpPr>
          <p:spPr bwMode="auto">
            <a:xfrm>
              <a:off x="3272" y="2893"/>
              <a:ext cx="1" cy="16"/>
            </a:xfrm>
            <a:prstGeom prst="line">
              <a:avLst/>
            </a:prstGeom>
            <a:noFill/>
            <a:ln w="9525">
              <a:solidFill>
                <a:srgbClr val="40ABC0"/>
              </a:solidFill>
              <a:miter lim="800000"/>
              <a:headEnd/>
              <a:tailEnd/>
            </a:ln>
          </p:spPr>
          <p:txBody>
            <a:bodyPr/>
            <a:lstStyle/>
            <a:p>
              <a:endParaRPr lang="en-US"/>
            </a:p>
          </p:txBody>
        </p:sp>
        <p:sp>
          <p:nvSpPr>
            <p:cNvPr id="275347" name="Line 3987"/>
            <p:cNvSpPr>
              <a:spLocks noChangeShapeType="1"/>
            </p:cNvSpPr>
            <p:nvPr/>
          </p:nvSpPr>
          <p:spPr bwMode="auto">
            <a:xfrm>
              <a:off x="3273" y="2909"/>
              <a:ext cx="2" cy="15"/>
            </a:xfrm>
            <a:prstGeom prst="line">
              <a:avLst/>
            </a:prstGeom>
            <a:noFill/>
            <a:ln w="9525">
              <a:solidFill>
                <a:srgbClr val="40ABC0"/>
              </a:solidFill>
              <a:miter lim="800000"/>
              <a:headEnd/>
              <a:tailEnd/>
            </a:ln>
          </p:spPr>
          <p:txBody>
            <a:bodyPr/>
            <a:lstStyle/>
            <a:p>
              <a:endParaRPr lang="en-US"/>
            </a:p>
          </p:txBody>
        </p:sp>
        <p:sp>
          <p:nvSpPr>
            <p:cNvPr id="275348" name="Line 3988"/>
            <p:cNvSpPr>
              <a:spLocks noChangeShapeType="1"/>
            </p:cNvSpPr>
            <p:nvPr/>
          </p:nvSpPr>
          <p:spPr bwMode="auto">
            <a:xfrm>
              <a:off x="3275" y="2924"/>
              <a:ext cx="2" cy="16"/>
            </a:xfrm>
            <a:prstGeom prst="line">
              <a:avLst/>
            </a:prstGeom>
            <a:noFill/>
            <a:ln w="9525">
              <a:solidFill>
                <a:srgbClr val="3FAABF"/>
              </a:solidFill>
              <a:miter lim="800000"/>
              <a:headEnd/>
              <a:tailEnd/>
            </a:ln>
          </p:spPr>
          <p:txBody>
            <a:bodyPr/>
            <a:lstStyle/>
            <a:p>
              <a:endParaRPr lang="en-US"/>
            </a:p>
          </p:txBody>
        </p:sp>
        <p:sp>
          <p:nvSpPr>
            <p:cNvPr id="275349" name="Line 3989"/>
            <p:cNvSpPr>
              <a:spLocks noChangeShapeType="1"/>
            </p:cNvSpPr>
            <p:nvPr/>
          </p:nvSpPr>
          <p:spPr bwMode="auto">
            <a:xfrm>
              <a:off x="3277" y="2940"/>
              <a:ext cx="4" cy="15"/>
            </a:xfrm>
            <a:prstGeom prst="line">
              <a:avLst/>
            </a:prstGeom>
            <a:noFill/>
            <a:ln w="9525">
              <a:solidFill>
                <a:srgbClr val="3FA9BF"/>
              </a:solidFill>
              <a:miter lim="800000"/>
              <a:headEnd/>
              <a:tailEnd/>
            </a:ln>
          </p:spPr>
          <p:txBody>
            <a:bodyPr/>
            <a:lstStyle/>
            <a:p>
              <a:endParaRPr lang="en-US"/>
            </a:p>
          </p:txBody>
        </p:sp>
        <p:sp>
          <p:nvSpPr>
            <p:cNvPr id="275350" name="Line 3990"/>
            <p:cNvSpPr>
              <a:spLocks noChangeShapeType="1"/>
            </p:cNvSpPr>
            <p:nvPr/>
          </p:nvSpPr>
          <p:spPr bwMode="auto">
            <a:xfrm>
              <a:off x="3281" y="2955"/>
              <a:ext cx="6" cy="14"/>
            </a:xfrm>
            <a:prstGeom prst="line">
              <a:avLst/>
            </a:prstGeom>
            <a:noFill/>
            <a:ln w="9525">
              <a:solidFill>
                <a:srgbClr val="3FA9BE"/>
              </a:solidFill>
              <a:miter lim="800000"/>
              <a:headEnd/>
              <a:tailEnd/>
            </a:ln>
          </p:spPr>
          <p:txBody>
            <a:bodyPr/>
            <a:lstStyle/>
            <a:p>
              <a:endParaRPr lang="en-US"/>
            </a:p>
          </p:txBody>
        </p:sp>
        <p:sp>
          <p:nvSpPr>
            <p:cNvPr id="275351" name="Line 3991"/>
            <p:cNvSpPr>
              <a:spLocks noChangeShapeType="1"/>
            </p:cNvSpPr>
            <p:nvPr/>
          </p:nvSpPr>
          <p:spPr bwMode="auto">
            <a:xfrm>
              <a:off x="3287" y="2969"/>
              <a:ext cx="6" cy="15"/>
            </a:xfrm>
            <a:prstGeom prst="line">
              <a:avLst/>
            </a:prstGeom>
            <a:noFill/>
            <a:ln w="9525">
              <a:solidFill>
                <a:srgbClr val="3EA7BC"/>
              </a:solidFill>
              <a:miter lim="800000"/>
              <a:headEnd/>
              <a:tailEnd/>
            </a:ln>
          </p:spPr>
          <p:txBody>
            <a:bodyPr/>
            <a:lstStyle/>
            <a:p>
              <a:endParaRPr lang="en-US"/>
            </a:p>
          </p:txBody>
        </p:sp>
        <p:sp>
          <p:nvSpPr>
            <p:cNvPr id="275352" name="Line 3992"/>
            <p:cNvSpPr>
              <a:spLocks noChangeShapeType="1"/>
            </p:cNvSpPr>
            <p:nvPr/>
          </p:nvSpPr>
          <p:spPr bwMode="auto">
            <a:xfrm>
              <a:off x="3293" y="2984"/>
              <a:ext cx="7" cy="14"/>
            </a:xfrm>
            <a:prstGeom prst="line">
              <a:avLst/>
            </a:prstGeom>
            <a:noFill/>
            <a:ln w="9525">
              <a:solidFill>
                <a:srgbClr val="3EA6BB"/>
              </a:solidFill>
              <a:miter lim="800000"/>
              <a:headEnd/>
              <a:tailEnd/>
            </a:ln>
          </p:spPr>
          <p:txBody>
            <a:bodyPr/>
            <a:lstStyle/>
            <a:p>
              <a:endParaRPr lang="en-US"/>
            </a:p>
          </p:txBody>
        </p:sp>
        <p:sp>
          <p:nvSpPr>
            <p:cNvPr id="275353" name="Line 3993"/>
            <p:cNvSpPr>
              <a:spLocks noChangeShapeType="1"/>
            </p:cNvSpPr>
            <p:nvPr/>
          </p:nvSpPr>
          <p:spPr bwMode="auto">
            <a:xfrm>
              <a:off x="3300" y="2998"/>
              <a:ext cx="8" cy="14"/>
            </a:xfrm>
            <a:prstGeom prst="line">
              <a:avLst/>
            </a:prstGeom>
            <a:noFill/>
            <a:ln w="9525">
              <a:solidFill>
                <a:srgbClr val="3EA5BA"/>
              </a:solidFill>
              <a:miter lim="800000"/>
              <a:headEnd/>
              <a:tailEnd/>
            </a:ln>
          </p:spPr>
          <p:txBody>
            <a:bodyPr/>
            <a:lstStyle/>
            <a:p>
              <a:endParaRPr lang="en-US"/>
            </a:p>
          </p:txBody>
        </p:sp>
        <p:sp>
          <p:nvSpPr>
            <p:cNvPr id="275354" name="Line 3994"/>
            <p:cNvSpPr>
              <a:spLocks noChangeShapeType="1"/>
            </p:cNvSpPr>
            <p:nvPr/>
          </p:nvSpPr>
          <p:spPr bwMode="auto">
            <a:xfrm>
              <a:off x="3308" y="3012"/>
              <a:ext cx="9" cy="13"/>
            </a:xfrm>
            <a:prstGeom prst="line">
              <a:avLst/>
            </a:prstGeom>
            <a:noFill/>
            <a:ln w="9525">
              <a:solidFill>
                <a:srgbClr val="3DA4B8"/>
              </a:solidFill>
              <a:miter lim="800000"/>
              <a:headEnd/>
              <a:tailEnd/>
            </a:ln>
          </p:spPr>
          <p:txBody>
            <a:bodyPr/>
            <a:lstStyle/>
            <a:p>
              <a:endParaRPr lang="en-US"/>
            </a:p>
          </p:txBody>
        </p:sp>
        <p:sp>
          <p:nvSpPr>
            <p:cNvPr id="275355" name="Line 3995"/>
            <p:cNvSpPr>
              <a:spLocks noChangeShapeType="1"/>
            </p:cNvSpPr>
            <p:nvPr/>
          </p:nvSpPr>
          <p:spPr bwMode="auto">
            <a:xfrm>
              <a:off x="3317" y="3025"/>
              <a:ext cx="10" cy="13"/>
            </a:xfrm>
            <a:prstGeom prst="line">
              <a:avLst/>
            </a:prstGeom>
            <a:noFill/>
            <a:ln w="9525">
              <a:solidFill>
                <a:srgbClr val="3DA2B7"/>
              </a:solidFill>
              <a:miter lim="800000"/>
              <a:headEnd/>
              <a:tailEnd/>
            </a:ln>
          </p:spPr>
          <p:txBody>
            <a:bodyPr/>
            <a:lstStyle/>
            <a:p>
              <a:endParaRPr lang="en-US"/>
            </a:p>
          </p:txBody>
        </p:sp>
        <p:sp>
          <p:nvSpPr>
            <p:cNvPr id="275356" name="Line 3996"/>
            <p:cNvSpPr>
              <a:spLocks noChangeShapeType="1"/>
            </p:cNvSpPr>
            <p:nvPr/>
          </p:nvSpPr>
          <p:spPr bwMode="auto">
            <a:xfrm>
              <a:off x="3327" y="3038"/>
              <a:ext cx="11" cy="13"/>
            </a:xfrm>
            <a:prstGeom prst="line">
              <a:avLst/>
            </a:prstGeom>
            <a:noFill/>
            <a:ln w="9525">
              <a:solidFill>
                <a:srgbClr val="3CA1B5"/>
              </a:solidFill>
              <a:miter lim="800000"/>
              <a:headEnd/>
              <a:tailEnd/>
            </a:ln>
          </p:spPr>
          <p:txBody>
            <a:bodyPr/>
            <a:lstStyle/>
            <a:p>
              <a:endParaRPr lang="en-US"/>
            </a:p>
          </p:txBody>
        </p:sp>
        <p:sp>
          <p:nvSpPr>
            <p:cNvPr id="275357" name="Line 3997"/>
            <p:cNvSpPr>
              <a:spLocks noChangeShapeType="1"/>
            </p:cNvSpPr>
            <p:nvPr/>
          </p:nvSpPr>
          <p:spPr bwMode="auto">
            <a:xfrm>
              <a:off x="3338" y="3051"/>
              <a:ext cx="12" cy="12"/>
            </a:xfrm>
            <a:prstGeom prst="line">
              <a:avLst/>
            </a:prstGeom>
            <a:noFill/>
            <a:ln w="9525">
              <a:solidFill>
                <a:srgbClr val="3B9FB3"/>
              </a:solidFill>
              <a:miter lim="800000"/>
              <a:headEnd/>
              <a:tailEnd/>
            </a:ln>
          </p:spPr>
          <p:txBody>
            <a:bodyPr/>
            <a:lstStyle/>
            <a:p>
              <a:endParaRPr lang="en-US"/>
            </a:p>
          </p:txBody>
        </p:sp>
        <p:sp>
          <p:nvSpPr>
            <p:cNvPr id="275358" name="Line 3998"/>
            <p:cNvSpPr>
              <a:spLocks noChangeShapeType="1"/>
            </p:cNvSpPr>
            <p:nvPr/>
          </p:nvSpPr>
          <p:spPr bwMode="auto">
            <a:xfrm>
              <a:off x="3350" y="3063"/>
              <a:ext cx="13" cy="12"/>
            </a:xfrm>
            <a:prstGeom prst="line">
              <a:avLst/>
            </a:prstGeom>
            <a:noFill/>
            <a:ln w="9525">
              <a:solidFill>
                <a:srgbClr val="3B9EB2"/>
              </a:solidFill>
              <a:miter lim="800000"/>
              <a:headEnd/>
              <a:tailEnd/>
            </a:ln>
          </p:spPr>
          <p:txBody>
            <a:bodyPr/>
            <a:lstStyle/>
            <a:p>
              <a:endParaRPr lang="en-US"/>
            </a:p>
          </p:txBody>
        </p:sp>
        <p:sp>
          <p:nvSpPr>
            <p:cNvPr id="275359" name="Line 3999"/>
            <p:cNvSpPr>
              <a:spLocks noChangeShapeType="1"/>
            </p:cNvSpPr>
            <p:nvPr/>
          </p:nvSpPr>
          <p:spPr bwMode="auto">
            <a:xfrm>
              <a:off x="3363" y="3075"/>
              <a:ext cx="13" cy="12"/>
            </a:xfrm>
            <a:prstGeom prst="line">
              <a:avLst/>
            </a:prstGeom>
            <a:noFill/>
            <a:ln w="9525">
              <a:solidFill>
                <a:srgbClr val="3A9CB0"/>
              </a:solidFill>
              <a:miter lim="800000"/>
              <a:headEnd/>
              <a:tailEnd/>
            </a:ln>
          </p:spPr>
          <p:txBody>
            <a:bodyPr/>
            <a:lstStyle/>
            <a:p>
              <a:endParaRPr lang="en-US"/>
            </a:p>
          </p:txBody>
        </p:sp>
        <p:sp>
          <p:nvSpPr>
            <p:cNvPr id="275360" name="Line 4000"/>
            <p:cNvSpPr>
              <a:spLocks noChangeShapeType="1"/>
            </p:cNvSpPr>
            <p:nvPr/>
          </p:nvSpPr>
          <p:spPr bwMode="auto">
            <a:xfrm>
              <a:off x="3376" y="3087"/>
              <a:ext cx="15" cy="11"/>
            </a:xfrm>
            <a:prstGeom prst="line">
              <a:avLst/>
            </a:prstGeom>
            <a:noFill/>
            <a:ln w="9525">
              <a:solidFill>
                <a:srgbClr val="3A9BAE"/>
              </a:solidFill>
              <a:miter lim="800000"/>
              <a:headEnd/>
              <a:tailEnd/>
            </a:ln>
          </p:spPr>
          <p:txBody>
            <a:bodyPr/>
            <a:lstStyle/>
            <a:p>
              <a:endParaRPr lang="en-US"/>
            </a:p>
          </p:txBody>
        </p:sp>
        <p:sp>
          <p:nvSpPr>
            <p:cNvPr id="275361" name="Line 4001"/>
            <p:cNvSpPr>
              <a:spLocks noChangeShapeType="1"/>
            </p:cNvSpPr>
            <p:nvPr/>
          </p:nvSpPr>
          <p:spPr bwMode="auto">
            <a:xfrm>
              <a:off x="3391" y="3098"/>
              <a:ext cx="15" cy="10"/>
            </a:xfrm>
            <a:prstGeom prst="line">
              <a:avLst/>
            </a:prstGeom>
            <a:noFill/>
            <a:ln w="9525">
              <a:solidFill>
                <a:srgbClr val="3999AC"/>
              </a:solidFill>
              <a:miter lim="800000"/>
              <a:headEnd/>
              <a:tailEnd/>
            </a:ln>
          </p:spPr>
          <p:txBody>
            <a:bodyPr/>
            <a:lstStyle/>
            <a:p>
              <a:endParaRPr lang="en-US"/>
            </a:p>
          </p:txBody>
        </p:sp>
        <p:sp>
          <p:nvSpPr>
            <p:cNvPr id="275362" name="Line 4002"/>
            <p:cNvSpPr>
              <a:spLocks noChangeShapeType="1"/>
            </p:cNvSpPr>
            <p:nvPr/>
          </p:nvSpPr>
          <p:spPr bwMode="auto">
            <a:xfrm>
              <a:off x="3406" y="3108"/>
              <a:ext cx="16" cy="10"/>
            </a:xfrm>
            <a:prstGeom prst="line">
              <a:avLst/>
            </a:prstGeom>
            <a:noFill/>
            <a:ln w="9525">
              <a:solidFill>
                <a:srgbClr val="3998AB"/>
              </a:solidFill>
              <a:miter lim="800000"/>
              <a:headEnd/>
              <a:tailEnd/>
            </a:ln>
          </p:spPr>
          <p:txBody>
            <a:bodyPr/>
            <a:lstStyle/>
            <a:p>
              <a:endParaRPr lang="en-US"/>
            </a:p>
          </p:txBody>
        </p:sp>
        <p:sp>
          <p:nvSpPr>
            <p:cNvPr id="275363" name="Line 4003"/>
            <p:cNvSpPr>
              <a:spLocks noChangeShapeType="1"/>
            </p:cNvSpPr>
            <p:nvPr/>
          </p:nvSpPr>
          <p:spPr bwMode="auto">
            <a:xfrm>
              <a:off x="3422" y="3118"/>
              <a:ext cx="16" cy="10"/>
            </a:xfrm>
            <a:prstGeom prst="line">
              <a:avLst/>
            </a:prstGeom>
            <a:noFill/>
            <a:ln w="9525">
              <a:solidFill>
                <a:srgbClr val="3896A9"/>
              </a:solidFill>
              <a:miter lim="800000"/>
              <a:headEnd/>
              <a:tailEnd/>
            </a:ln>
          </p:spPr>
          <p:txBody>
            <a:bodyPr/>
            <a:lstStyle/>
            <a:p>
              <a:endParaRPr lang="en-US"/>
            </a:p>
          </p:txBody>
        </p:sp>
        <p:sp>
          <p:nvSpPr>
            <p:cNvPr id="275364" name="Line 4004"/>
            <p:cNvSpPr>
              <a:spLocks noChangeShapeType="1"/>
            </p:cNvSpPr>
            <p:nvPr/>
          </p:nvSpPr>
          <p:spPr bwMode="auto">
            <a:xfrm>
              <a:off x="3438" y="3128"/>
              <a:ext cx="17" cy="9"/>
            </a:xfrm>
            <a:prstGeom prst="line">
              <a:avLst/>
            </a:prstGeom>
            <a:noFill/>
            <a:ln w="9525">
              <a:solidFill>
                <a:srgbClr val="3795A7"/>
              </a:solidFill>
              <a:miter lim="800000"/>
              <a:headEnd/>
              <a:tailEnd/>
            </a:ln>
          </p:spPr>
          <p:txBody>
            <a:bodyPr/>
            <a:lstStyle/>
            <a:p>
              <a:endParaRPr lang="en-US"/>
            </a:p>
          </p:txBody>
        </p:sp>
        <p:sp>
          <p:nvSpPr>
            <p:cNvPr id="275365" name="Line 4005"/>
            <p:cNvSpPr>
              <a:spLocks noChangeShapeType="1"/>
            </p:cNvSpPr>
            <p:nvPr/>
          </p:nvSpPr>
          <p:spPr bwMode="auto">
            <a:xfrm>
              <a:off x="3455" y="3137"/>
              <a:ext cx="18" cy="8"/>
            </a:xfrm>
            <a:prstGeom prst="line">
              <a:avLst/>
            </a:prstGeom>
            <a:noFill/>
            <a:ln w="9525">
              <a:solidFill>
                <a:srgbClr val="3793A6"/>
              </a:solidFill>
              <a:miter lim="800000"/>
              <a:headEnd/>
              <a:tailEnd/>
            </a:ln>
          </p:spPr>
          <p:txBody>
            <a:bodyPr/>
            <a:lstStyle/>
            <a:p>
              <a:endParaRPr lang="en-US"/>
            </a:p>
          </p:txBody>
        </p:sp>
        <p:sp>
          <p:nvSpPr>
            <p:cNvPr id="275366" name="Line 4006"/>
            <p:cNvSpPr>
              <a:spLocks noChangeShapeType="1"/>
            </p:cNvSpPr>
            <p:nvPr/>
          </p:nvSpPr>
          <p:spPr bwMode="auto">
            <a:xfrm>
              <a:off x="3473" y="3145"/>
              <a:ext cx="19" cy="8"/>
            </a:xfrm>
            <a:prstGeom prst="line">
              <a:avLst/>
            </a:prstGeom>
            <a:noFill/>
            <a:ln w="9525">
              <a:solidFill>
                <a:srgbClr val="3692A4"/>
              </a:solidFill>
              <a:miter lim="800000"/>
              <a:headEnd/>
              <a:tailEnd/>
            </a:ln>
          </p:spPr>
          <p:txBody>
            <a:bodyPr/>
            <a:lstStyle/>
            <a:p>
              <a:endParaRPr lang="en-US"/>
            </a:p>
          </p:txBody>
        </p:sp>
        <p:sp>
          <p:nvSpPr>
            <p:cNvPr id="275367" name="Line 4007"/>
            <p:cNvSpPr>
              <a:spLocks noChangeShapeType="1"/>
            </p:cNvSpPr>
            <p:nvPr/>
          </p:nvSpPr>
          <p:spPr bwMode="auto">
            <a:xfrm>
              <a:off x="3492" y="3153"/>
              <a:ext cx="19" cy="8"/>
            </a:xfrm>
            <a:prstGeom prst="line">
              <a:avLst/>
            </a:prstGeom>
            <a:noFill/>
            <a:ln w="9525">
              <a:solidFill>
                <a:srgbClr val="3690A2"/>
              </a:solidFill>
              <a:miter lim="800000"/>
              <a:headEnd/>
              <a:tailEnd/>
            </a:ln>
          </p:spPr>
          <p:txBody>
            <a:bodyPr/>
            <a:lstStyle/>
            <a:p>
              <a:endParaRPr lang="en-US"/>
            </a:p>
          </p:txBody>
        </p:sp>
        <p:sp>
          <p:nvSpPr>
            <p:cNvPr id="275368" name="Line 4008"/>
            <p:cNvSpPr>
              <a:spLocks noChangeShapeType="1"/>
            </p:cNvSpPr>
            <p:nvPr/>
          </p:nvSpPr>
          <p:spPr bwMode="auto">
            <a:xfrm>
              <a:off x="3511" y="3161"/>
              <a:ext cx="20" cy="6"/>
            </a:xfrm>
            <a:prstGeom prst="line">
              <a:avLst/>
            </a:prstGeom>
            <a:noFill/>
            <a:ln w="9525">
              <a:solidFill>
                <a:srgbClr val="358FA1"/>
              </a:solidFill>
              <a:miter lim="800000"/>
              <a:headEnd/>
              <a:tailEnd/>
            </a:ln>
          </p:spPr>
          <p:txBody>
            <a:bodyPr/>
            <a:lstStyle/>
            <a:p>
              <a:endParaRPr lang="en-US"/>
            </a:p>
          </p:txBody>
        </p:sp>
        <p:sp>
          <p:nvSpPr>
            <p:cNvPr id="275369" name="Line 4009"/>
            <p:cNvSpPr>
              <a:spLocks noChangeShapeType="1"/>
            </p:cNvSpPr>
            <p:nvPr/>
          </p:nvSpPr>
          <p:spPr bwMode="auto">
            <a:xfrm>
              <a:off x="3531" y="3167"/>
              <a:ext cx="20" cy="7"/>
            </a:xfrm>
            <a:prstGeom prst="line">
              <a:avLst/>
            </a:prstGeom>
            <a:noFill/>
            <a:ln w="9525">
              <a:solidFill>
                <a:srgbClr val="358D9F"/>
              </a:solidFill>
              <a:miter lim="800000"/>
              <a:headEnd/>
              <a:tailEnd/>
            </a:ln>
          </p:spPr>
          <p:txBody>
            <a:bodyPr/>
            <a:lstStyle/>
            <a:p>
              <a:endParaRPr lang="en-US"/>
            </a:p>
          </p:txBody>
        </p:sp>
        <p:sp>
          <p:nvSpPr>
            <p:cNvPr id="275370" name="Line 4010"/>
            <p:cNvSpPr>
              <a:spLocks noChangeShapeType="1"/>
            </p:cNvSpPr>
            <p:nvPr/>
          </p:nvSpPr>
          <p:spPr bwMode="auto">
            <a:xfrm>
              <a:off x="3551" y="3174"/>
              <a:ext cx="20" cy="5"/>
            </a:xfrm>
            <a:prstGeom prst="line">
              <a:avLst/>
            </a:prstGeom>
            <a:noFill/>
            <a:ln w="9525">
              <a:solidFill>
                <a:srgbClr val="348C9E"/>
              </a:solidFill>
              <a:miter lim="800000"/>
              <a:headEnd/>
              <a:tailEnd/>
            </a:ln>
          </p:spPr>
          <p:txBody>
            <a:bodyPr/>
            <a:lstStyle/>
            <a:p>
              <a:endParaRPr lang="en-US"/>
            </a:p>
          </p:txBody>
        </p:sp>
        <p:sp>
          <p:nvSpPr>
            <p:cNvPr id="275371" name="Line 4011"/>
            <p:cNvSpPr>
              <a:spLocks noChangeShapeType="1"/>
            </p:cNvSpPr>
            <p:nvPr/>
          </p:nvSpPr>
          <p:spPr bwMode="auto">
            <a:xfrm>
              <a:off x="3571" y="3179"/>
              <a:ext cx="22" cy="5"/>
            </a:xfrm>
            <a:prstGeom prst="line">
              <a:avLst/>
            </a:prstGeom>
            <a:noFill/>
            <a:ln w="9525">
              <a:solidFill>
                <a:srgbClr val="348B9C"/>
              </a:solidFill>
              <a:miter lim="800000"/>
              <a:headEnd/>
              <a:tailEnd/>
            </a:ln>
          </p:spPr>
          <p:txBody>
            <a:bodyPr/>
            <a:lstStyle/>
            <a:p>
              <a:endParaRPr lang="en-US"/>
            </a:p>
          </p:txBody>
        </p:sp>
        <p:sp>
          <p:nvSpPr>
            <p:cNvPr id="275372" name="Line 4012"/>
            <p:cNvSpPr>
              <a:spLocks noChangeShapeType="1"/>
            </p:cNvSpPr>
            <p:nvPr/>
          </p:nvSpPr>
          <p:spPr bwMode="auto">
            <a:xfrm>
              <a:off x="3593" y="3184"/>
              <a:ext cx="21" cy="4"/>
            </a:xfrm>
            <a:prstGeom prst="line">
              <a:avLst/>
            </a:prstGeom>
            <a:noFill/>
            <a:ln w="9525">
              <a:solidFill>
                <a:srgbClr val="348A9C"/>
              </a:solidFill>
              <a:miter lim="800000"/>
              <a:headEnd/>
              <a:tailEnd/>
            </a:ln>
          </p:spPr>
          <p:txBody>
            <a:bodyPr/>
            <a:lstStyle/>
            <a:p>
              <a:endParaRPr lang="en-US"/>
            </a:p>
          </p:txBody>
        </p:sp>
        <p:sp>
          <p:nvSpPr>
            <p:cNvPr id="275373" name="Line 4013"/>
            <p:cNvSpPr>
              <a:spLocks noChangeShapeType="1"/>
            </p:cNvSpPr>
            <p:nvPr/>
          </p:nvSpPr>
          <p:spPr bwMode="auto">
            <a:xfrm>
              <a:off x="3614" y="3188"/>
              <a:ext cx="22" cy="3"/>
            </a:xfrm>
            <a:prstGeom prst="line">
              <a:avLst/>
            </a:prstGeom>
            <a:noFill/>
            <a:ln w="9525">
              <a:solidFill>
                <a:srgbClr val="348C9D"/>
              </a:solidFill>
              <a:miter lim="800000"/>
              <a:headEnd/>
              <a:tailEnd/>
            </a:ln>
          </p:spPr>
          <p:txBody>
            <a:bodyPr/>
            <a:lstStyle/>
            <a:p>
              <a:endParaRPr lang="en-US"/>
            </a:p>
          </p:txBody>
        </p:sp>
        <p:sp>
          <p:nvSpPr>
            <p:cNvPr id="275374" name="Line 4014"/>
            <p:cNvSpPr>
              <a:spLocks noChangeShapeType="1"/>
            </p:cNvSpPr>
            <p:nvPr/>
          </p:nvSpPr>
          <p:spPr bwMode="auto">
            <a:xfrm>
              <a:off x="3636" y="3191"/>
              <a:ext cx="23" cy="3"/>
            </a:xfrm>
            <a:prstGeom prst="line">
              <a:avLst/>
            </a:prstGeom>
            <a:noFill/>
            <a:ln w="9525">
              <a:solidFill>
                <a:srgbClr val="358D9F"/>
              </a:solidFill>
              <a:miter lim="800000"/>
              <a:headEnd/>
              <a:tailEnd/>
            </a:ln>
          </p:spPr>
          <p:txBody>
            <a:bodyPr/>
            <a:lstStyle/>
            <a:p>
              <a:endParaRPr lang="en-US"/>
            </a:p>
          </p:txBody>
        </p:sp>
        <p:sp>
          <p:nvSpPr>
            <p:cNvPr id="275375" name="Line 4015"/>
            <p:cNvSpPr>
              <a:spLocks noChangeShapeType="1"/>
            </p:cNvSpPr>
            <p:nvPr/>
          </p:nvSpPr>
          <p:spPr bwMode="auto">
            <a:xfrm>
              <a:off x="3659" y="3194"/>
              <a:ext cx="23" cy="2"/>
            </a:xfrm>
            <a:prstGeom prst="line">
              <a:avLst/>
            </a:prstGeom>
            <a:noFill/>
            <a:ln w="9525">
              <a:solidFill>
                <a:srgbClr val="358FA0"/>
              </a:solidFill>
              <a:miter lim="800000"/>
              <a:headEnd/>
              <a:tailEnd/>
            </a:ln>
          </p:spPr>
          <p:txBody>
            <a:bodyPr/>
            <a:lstStyle/>
            <a:p>
              <a:endParaRPr lang="en-US"/>
            </a:p>
          </p:txBody>
        </p:sp>
        <p:sp>
          <p:nvSpPr>
            <p:cNvPr id="275376" name="Line 4016"/>
            <p:cNvSpPr>
              <a:spLocks noChangeShapeType="1"/>
            </p:cNvSpPr>
            <p:nvPr/>
          </p:nvSpPr>
          <p:spPr bwMode="auto">
            <a:xfrm>
              <a:off x="3682" y="3196"/>
              <a:ext cx="23" cy="1"/>
            </a:xfrm>
            <a:prstGeom prst="line">
              <a:avLst/>
            </a:prstGeom>
            <a:noFill/>
            <a:ln w="9525">
              <a:solidFill>
                <a:srgbClr val="3690A2"/>
              </a:solidFill>
              <a:miter lim="800000"/>
              <a:headEnd/>
              <a:tailEnd/>
            </a:ln>
          </p:spPr>
          <p:txBody>
            <a:bodyPr/>
            <a:lstStyle/>
            <a:p>
              <a:endParaRPr lang="en-US"/>
            </a:p>
          </p:txBody>
        </p:sp>
        <p:sp>
          <p:nvSpPr>
            <p:cNvPr id="275377" name="Line 4017"/>
            <p:cNvSpPr>
              <a:spLocks noChangeShapeType="1"/>
            </p:cNvSpPr>
            <p:nvPr/>
          </p:nvSpPr>
          <p:spPr bwMode="auto">
            <a:xfrm>
              <a:off x="3705" y="3197"/>
              <a:ext cx="23" cy="1"/>
            </a:xfrm>
            <a:prstGeom prst="line">
              <a:avLst/>
            </a:prstGeom>
            <a:noFill/>
            <a:ln w="9525">
              <a:solidFill>
                <a:srgbClr val="3691A4"/>
              </a:solidFill>
              <a:miter lim="800000"/>
              <a:headEnd/>
              <a:tailEnd/>
            </a:ln>
          </p:spPr>
          <p:txBody>
            <a:bodyPr/>
            <a:lstStyle/>
            <a:p>
              <a:endParaRPr lang="en-US"/>
            </a:p>
          </p:txBody>
        </p:sp>
        <p:sp>
          <p:nvSpPr>
            <p:cNvPr id="275378" name="Line 4018"/>
            <p:cNvSpPr>
              <a:spLocks noChangeShapeType="1"/>
            </p:cNvSpPr>
            <p:nvPr/>
          </p:nvSpPr>
          <p:spPr bwMode="auto">
            <a:xfrm>
              <a:off x="3728" y="3197"/>
              <a:ext cx="24" cy="1"/>
            </a:xfrm>
            <a:prstGeom prst="line">
              <a:avLst/>
            </a:prstGeom>
            <a:noFill/>
            <a:ln w="9525">
              <a:solidFill>
                <a:srgbClr val="3793A5"/>
              </a:solidFill>
              <a:miter lim="800000"/>
              <a:headEnd/>
              <a:tailEnd/>
            </a:ln>
          </p:spPr>
          <p:txBody>
            <a:bodyPr/>
            <a:lstStyle/>
            <a:p>
              <a:endParaRPr lang="en-US"/>
            </a:p>
          </p:txBody>
        </p:sp>
        <p:sp>
          <p:nvSpPr>
            <p:cNvPr id="275379" name="Line 4019"/>
            <p:cNvSpPr>
              <a:spLocks noChangeShapeType="1"/>
            </p:cNvSpPr>
            <p:nvPr/>
          </p:nvSpPr>
          <p:spPr bwMode="auto">
            <a:xfrm flipV="1">
              <a:off x="3752" y="3196"/>
              <a:ext cx="23" cy="1"/>
            </a:xfrm>
            <a:prstGeom prst="line">
              <a:avLst/>
            </a:prstGeom>
            <a:noFill/>
            <a:ln w="9525">
              <a:solidFill>
                <a:srgbClr val="3794A7"/>
              </a:solidFill>
              <a:miter lim="800000"/>
              <a:headEnd/>
              <a:tailEnd/>
            </a:ln>
          </p:spPr>
          <p:txBody>
            <a:bodyPr/>
            <a:lstStyle/>
            <a:p>
              <a:endParaRPr lang="en-US"/>
            </a:p>
          </p:txBody>
        </p:sp>
        <p:sp>
          <p:nvSpPr>
            <p:cNvPr id="275380" name="Line 4020"/>
            <p:cNvSpPr>
              <a:spLocks noChangeShapeType="1"/>
            </p:cNvSpPr>
            <p:nvPr/>
          </p:nvSpPr>
          <p:spPr bwMode="auto">
            <a:xfrm flipV="1">
              <a:off x="3775" y="3194"/>
              <a:ext cx="23" cy="2"/>
            </a:xfrm>
            <a:prstGeom prst="line">
              <a:avLst/>
            </a:prstGeom>
            <a:noFill/>
            <a:ln w="9525">
              <a:solidFill>
                <a:srgbClr val="3896A8"/>
              </a:solidFill>
              <a:miter lim="800000"/>
              <a:headEnd/>
              <a:tailEnd/>
            </a:ln>
          </p:spPr>
          <p:txBody>
            <a:bodyPr/>
            <a:lstStyle/>
            <a:p>
              <a:endParaRPr lang="en-US"/>
            </a:p>
          </p:txBody>
        </p:sp>
        <p:sp>
          <p:nvSpPr>
            <p:cNvPr id="275381" name="Line 4021"/>
            <p:cNvSpPr>
              <a:spLocks noChangeShapeType="1"/>
            </p:cNvSpPr>
            <p:nvPr/>
          </p:nvSpPr>
          <p:spPr bwMode="auto">
            <a:xfrm flipV="1">
              <a:off x="3798" y="3191"/>
              <a:ext cx="22" cy="3"/>
            </a:xfrm>
            <a:prstGeom prst="line">
              <a:avLst/>
            </a:prstGeom>
            <a:noFill/>
            <a:ln w="9525">
              <a:solidFill>
                <a:srgbClr val="3897AA"/>
              </a:solidFill>
              <a:miter lim="800000"/>
              <a:headEnd/>
              <a:tailEnd/>
            </a:ln>
          </p:spPr>
          <p:txBody>
            <a:bodyPr/>
            <a:lstStyle/>
            <a:p>
              <a:endParaRPr lang="en-US"/>
            </a:p>
          </p:txBody>
        </p:sp>
        <p:sp>
          <p:nvSpPr>
            <p:cNvPr id="275382" name="Line 4022"/>
            <p:cNvSpPr>
              <a:spLocks noChangeShapeType="1"/>
            </p:cNvSpPr>
            <p:nvPr/>
          </p:nvSpPr>
          <p:spPr bwMode="auto">
            <a:xfrm flipV="1">
              <a:off x="3820" y="3188"/>
              <a:ext cx="22" cy="3"/>
            </a:xfrm>
            <a:prstGeom prst="line">
              <a:avLst/>
            </a:prstGeom>
            <a:noFill/>
            <a:ln w="9525">
              <a:solidFill>
                <a:srgbClr val="3998AB"/>
              </a:solidFill>
              <a:miter lim="800000"/>
              <a:headEnd/>
              <a:tailEnd/>
            </a:ln>
          </p:spPr>
          <p:txBody>
            <a:bodyPr/>
            <a:lstStyle/>
            <a:p>
              <a:endParaRPr lang="en-US"/>
            </a:p>
          </p:txBody>
        </p:sp>
        <p:sp>
          <p:nvSpPr>
            <p:cNvPr id="275383" name="Line 4023"/>
            <p:cNvSpPr>
              <a:spLocks noChangeShapeType="1"/>
            </p:cNvSpPr>
            <p:nvPr/>
          </p:nvSpPr>
          <p:spPr bwMode="auto">
            <a:xfrm flipV="1">
              <a:off x="3842" y="3184"/>
              <a:ext cx="22" cy="4"/>
            </a:xfrm>
            <a:prstGeom prst="line">
              <a:avLst/>
            </a:prstGeom>
            <a:noFill/>
            <a:ln w="9525">
              <a:solidFill>
                <a:srgbClr val="399AAD"/>
              </a:solidFill>
              <a:miter lim="800000"/>
              <a:headEnd/>
              <a:tailEnd/>
            </a:ln>
          </p:spPr>
          <p:txBody>
            <a:bodyPr/>
            <a:lstStyle/>
            <a:p>
              <a:endParaRPr lang="en-US"/>
            </a:p>
          </p:txBody>
        </p:sp>
        <p:sp>
          <p:nvSpPr>
            <p:cNvPr id="275384" name="Line 4024"/>
            <p:cNvSpPr>
              <a:spLocks noChangeShapeType="1"/>
            </p:cNvSpPr>
            <p:nvPr/>
          </p:nvSpPr>
          <p:spPr bwMode="auto">
            <a:xfrm flipV="1">
              <a:off x="3864" y="3179"/>
              <a:ext cx="21" cy="5"/>
            </a:xfrm>
            <a:prstGeom prst="line">
              <a:avLst/>
            </a:prstGeom>
            <a:noFill/>
            <a:ln w="9525">
              <a:solidFill>
                <a:srgbClr val="3A9BAF"/>
              </a:solidFill>
              <a:miter lim="800000"/>
              <a:headEnd/>
              <a:tailEnd/>
            </a:ln>
          </p:spPr>
          <p:txBody>
            <a:bodyPr/>
            <a:lstStyle/>
            <a:p>
              <a:endParaRPr lang="en-US"/>
            </a:p>
          </p:txBody>
        </p:sp>
        <p:sp>
          <p:nvSpPr>
            <p:cNvPr id="275385" name="Line 4025"/>
            <p:cNvSpPr>
              <a:spLocks noChangeShapeType="1"/>
            </p:cNvSpPr>
            <p:nvPr/>
          </p:nvSpPr>
          <p:spPr bwMode="auto">
            <a:xfrm flipV="1">
              <a:off x="3885" y="3174"/>
              <a:ext cx="21" cy="5"/>
            </a:xfrm>
            <a:prstGeom prst="line">
              <a:avLst/>
            </a:prstGeom>
            <a:noFill/>
            <a:ln w="9525">
              <a:solidFill>
                <a:srgbClr val="3A9DB0"/>
              </a:solidFill>
              <a:miter lim="800000"/>
              <a:headEnd/>
              <a:tailEnd/>
            </a:ln>
          </p:spPr>
          <p:txBody>
            <a:bodyPr/>
            <a:lstStyle/>
            <a:p>
              <a:endParaRPr lang="en-US"/>
            </a:p>
          </p:txBody>
        </p:sp>
        <p:sp>
          <p:nvSpPr>
            <p:cNvPr id="275386" name="Line 4026"/>
            <p:cNvSpPr>
              <a:spLocks noChangeShapeType="1"/>
            </p:cNvSpPr>
            <p:nvPr/>
          </p:nvSpPr>
          <p:spPr bwMode="auto">
            <a:xfrm flipV="1">
              <a:off x="3906" y="3167"/>
              <a:ext cx="20" cy="7"/>
            </a:xfrm>
            <a:prstGeom prst="line">
              <a:avLst/>
            </a:prstGeom>
            <a:noFill/>
            <a:ln w="9525">
              <a:solidFill>
                <a:srgbClr val="3B9EB2"/>
              </a:solidFill>
              <a:miter lim="800000"/>
              <a:headEnd/>
              <a:tailEnd/>
            </a:ln>
          </p:spPr>
          <p:txBody>
            <a:bodyPr/>
            <a:lstStyle/>
            <a:p>
              <a:endParaRPr lang="en-US"/>
            </a:p>
          </p:txBody>
        </p:sp>
        <p:sp>
          <p:nvSpPr>
            <p:cNvPr id="275387" name="Line 4027"/>
            <p:cNvSpPr>
              <a:spLocks noChangeShapeType="1"/>
            </p:cNvSpPr>
            <p:nvPr/>
          </p:nvSpPr>
          <p:spPr bwMode="auto">
            <a:xfrm flipV="1">
              <a:off x="3926" y="3161"/>
              <a:ext cx="20" cy="6"/>
            </a:xfrm>
            <a:prstGeom prst="line">
              <a:avLst/>
            </a:prstGeom>
            <a:noFill/>
            <a:ln w="9525">
              <a:solidFill>
                <a:srgbClr val="3B9FB3"/>
              </a:solidFill>
              <a:miter lim="800000"/>
              <a:headEnd/>
              <a:tailEnd/>
            </a:ln>
          </p:spPr>
          <p:txBody>
            <a:bodyPr/>
            <a:lstStyle/>
            <a:p>
              <a:endParaRPr lang="en-US"/>
            </a:p>
          </p:txBody>
        </p:sp>
        <p:sp>
          <p:nvSpPr>
            <p:cNvPr id="275388" name="Line 4028"/>
            <p:cNvSpPr>
              <a:spLocks noChangeShapeType="1"/>
            </p:cNvSpPr>
            <p:nvPr/>
          </p:nvSpPr>
          <p:spPr bwMode="auto">
            <a:xfrm flipV="1">
              <a:off x="3946" y="3153"/>
              <a:ext cx="19" cy="8"/>
            </a:xfrm>
            <a:prstGeom prst="line">
              <a:avLst/>
            </a:prstGeom>
            <a:noFill/>
            <a:ln w="9525">
              <a:solidFill>
                <a:srgbClr val="3CA1B5"/>
              </a:solidFill>
              <a:miter lim="800000"/>
              <a:headEnd/>
              <a:tailEnd/>
            </a:ln>
          </p:spPr>
          <p:txBody>
            <a:bodyPr/>
            <a:lstStyle/>
            <a:p>
              <a:endParaRPr lang="en-US"/>
            </a:p>
          </p:txBody>
        </p:sp>
        <p:sp>
          <p:nvSpPr>
            <p:cNvPr id="275389" name="Line 4029"/>
            <p:cNvSpPr>
              <a:spLocks noChangeShapeType="1"/>
            </p:cNvSpPr>
            <p:nvPr/>
          </p:nvSpPr>
          <p:spPr bwMode="auto">
            <a:xfrm flipV="1">
              <a:off x="3965" y="3145"/>
              <a:ext cx="18" cy="8"/>
            </a:xfrm>
            <a:prstGeom prst="line">
              <a:avLst/>
            </a:prstGeom>
            <a:noFill/>
            <a:ln w="9525">
              <a:solidFill>
                <a:srgbClr val="3DA2B7"/>
              </a:solidFill>
              <a:miter lim="800000"/>
              <a:headEnd/>
              <a:tailEnd/>
            </a:ln>
          </p:spPr>
          <p:txBody>
            <a:bodyPr/>
            <a:lstStyle/>
            <a:p>
              <a:endParaRPr lang="en-US"/>
            </a:p>
          </p:txBody>
        </p:sp>
        <p:sp>
          <p:nvSpPr>
            <p:cNvPr id="275390" name="Line 4030"/>
            <p:cNvSpPr>
              <a:spLocks noChangeShapeType="1"/>
            </p:cNvSpPr>
            <p:nvPr/>
          </p:nvSpPr>
          <p:spPr bwMode="auto">
            <a:xfrm flipV="1">
              <a:off x="3983" y="3137"/>
              <a:ext cx="18" cy="8"/>
            </a:xfrm>
            <a:prstGeom prst="line">
              <a:avLst/>
            </a:prstGeom>
            <a:noFill/>
            <a:ln w="9525">
              <a:solidFill>
                <a:srgbClr val="3DA4B8"/>
              </a:solidFill>
              <a:miter lim="800000"/>
              <a:headEnd/>
              <a:tailEnd/>
            </a:ln>
          </p:spPr>
          <p:txBody>
            <a:bodyPr/>
            <a:lstStyle/>
            <a:p>
              <a:endParaRPr lang="en-US"/>
            </a:p>
          </p:txBody>
        </p:sp>
        <p:sp>
          <p:nvSpPr>
            <p:cNvPr id="275391" name="Line 4031"/>
            <p:cNvSpPr>
              <a:spLocks noChangeShapeType="1"/>
            </p:cNvSpPr>
            <p:nvPr/>
          </p:nvSpPr>
          <p:spPr bwMode="auto">
            <a:xfrm flipV="1">
              <a:off x="4001" y="3128"/>
              <a:ext cx="17" cy="9"/>
            </a:xfrm>
            <a:prstGeom prst="line">
              <a:avLst/>
            </a:prstGeom>
            <a:noFill/>
            <a:ln w="9525">
              <a:solidFill>
                <a:srgbClr val="3EA5BA"/>
              </a:solidFill>
              <a:miter lim="800000"/>
              <a:headEnd/>
              <a:tailEnd/>
            </a:ln>
          </p:spPr>
          <p:txBody>
            <a:bodyPr/>
            <a:lstStyle/>
            <a:p>
              <a:endParaRPr lang="en-US"/>
            </a:p>
          </p:txBody>
        </p:sp>
        <p:sp>
          <p:nvSpPr>
            <p:cNvPr id="275392" name="Line 4032"/>
            <p:cNvSpPr>
              <a:spLocks noChangeShapeType="1"/>
            </p:cNvSpPr>
            <p:nvPr/>
          </p:nvSpPr>
          <p:spPr bwMode="auto">
            <a:xfrm flipV="1">
              <a:off x="4018" y="3118"/>
              <a:ext cx="17" cy="10"/>
            </a:xfrm>
            <a:prstGeom prst="line">
              <a:avLst/>
            </a:prstGeom>
            <a:noFill/>
            <a:ln w="9525">
              <a:solidFill>
                <a:srgbClr val="3EA7BC"/>
              </a:solidFill>
              <a:miter lim="800000"/>
              <a:headEnd/>
              <a:tailEnd/>
            </a:ln>
          </p:spPr>
          <p:txBody>
            <a:bodyPr/>
            <a:lstStyle/>
            <a:p>
              <a:endParaRPr lang="en-US"/>
            </a:p>
          </p:txBody>
        </p:sp>
        <p:sp>
          <p:nvSpPr>
            <p:cNvPr id="275393" name="Line 4033"/>
            <p:cNvSpPr>
              <a:spLocks noChangeShapeType="1"/>
            </p:cNvSpPr>
            <p:nvPr/>
          </p:nvSpPr>
          <p:spPr bwMode="auto">
            <a:xfrm flipV="1">
              <a:off x="4035" y="3108"/>
              <a:ext cx="16" cy="10"/>
            </a:xfrm>
            <a:prstGeom prst="line">
              <a:avLst/>
            </a:prstGeom>
            <a:noFill/>
            <a:ln w="9525">
              <a:solidFill>
                <a:srgbClr val="3FA8BD"/>
              </a:solidFill>
              <a:miter lim="800000"/>
              <a:headEnd/>
              <a:tailEnd/>
            </a:ln>
          </p:spPr>
          <p:txBody>
            <a:bodyPr/>
            <a:lstStyle/>
            <a:p>
              <a:endParaRPr lang="en-US"/>
            </a:p>
          </p:txBody>
        </p:sp>
        <p:sp>
          <p:nvSpPr>
            <p:cNvPr id="275394" name="Line 4034"/>
            <p:cNvSpPr>
              <a:spLocks noChangeShapeType="1"/>
            </p:cNvSpPr>
            <p:nvPr/>
          </p:nvSpPr>
          <p:spPr bwMode="auto">
            <a:xfrm flipV="1">
              <a:off x="4051" y="3098"/>
              <a:ext cx="15" cy="10"/>
            </a:xfrm>
            <a:prstGeom prst="line">
              <a:avLst/>
            </a:prstGeom>
            <a:noFill/>
            <a:ln w="9525">
              <a:solidFill>
                <a:srgbClr val="3FAABF"/>
              </a:solidFill>
              <a:miter lim="800000"/>
              <a:headEnd/>
              <a:tailEnd/>
            </a:ln>
          </p:spPr>
          <p:txBody>
            <a:bodyPr/>
            <a:lstStyle/>
            <a:p>
              <a:endParaRPr lang="en-US"/>
            </a:p>
          </p:txBody>
        </p:sp>
        <p:sp>
          <p:nvSpPr>
            <p:cNvPr id="275395" name="Line 4035"/>
            <p:cNvSpPr>
              <a:spLocks noChangeShapeType="1"/>
            </p:cNvSpPr>
            <p:nvPr/>
          </p:nvSpPr>
          <p:spPr bwMode="auto">
            <a:xfrm flipV="1">
              <a:off x="4066" y="3087"/>
              <a:ext cx="14" cy="11"/>
            </a:xfrm>
            <a:prstGeom prst="line">
              <a:avLst/>
            </a:prstGeom>
            <a:noFill/>
            <a:ln w="9525">
              <a:solidFill>
                <a:srgbClr val="40ABC1"/>
              </a:solidFill>
              <a:miter lim="800000"/>
              <a:headEnd/>
              <a:tailEnd/>
            </a:ln>
          </p:spPr>
          <p:txBody>
            <a:bodyPr/>
            <a:lstStyle/>
            <a:p>
              <a:endParaRPr lang="en-US"/>
            </a:p>
          </p:txBody>
        </p:sp>
        <p:sp>
          <p:nvSpPr>
            <p:cNvPr id="275396" name="Line 4036"/>
            <p:cNvSpPr>
              <a:spLocks noChangeShapeType="1"/>
            </p:cNvSpPr>
            <p:nvPr/>
          </p:nvSpPr>
          <p:spPr bwMode="auto">
            <a:xfrm flipV="1">
              <a:off x="4080" y="3075"/>
              <a:ext cx="14" cy="12"/>
            </a:xfrm>
            <a:prstGeom prst="line">
              <a:avLst/>
            </a:prstGeom>
            <a:noFill/>
            <a:ln w="9525">
              <a:solidFill>
                <a:srgbClr val="40ADC2"/>
              </a:solidFill>
              <a:miter lim="800000"/>
              <a:headEnd/>
              <a:tailEnd/>
            </a:ln>
          </p:spPr>
          <p:txBody>
            <a:bodyPr/>
            <a:lstStyle/>
            <a:p>
              <a:endParaRPr lang="en-US"/>
            </a:p>
          </p:txBody>
        </p:sp>
        <p:sp>
          <p:nvSpPr>
            <p:cNvPr id="275397" name="Line 4037"/>
            <p:cNvSpPr>
              <a:spLocks noChangeShapeType="1"/>
            </p:cNvSpPr>
            <p:nvPr/>
          </p:nvSpPr>
          <p:spPr bwMode="auto">
            <a:xfrm flipV="1">
              <a:off x="4094" y="3063"/>
              <a:ext cx="13" cy="12"/>
            </a:xfrm>
            <a:prstGeom prst="line">
              <a:avLst/>
            </a:prstGeom>
            <a:noFill/>
            <a:ln w="9525">
              <a:solidFill>
                <a:srgbClr val="41AEC4"/>
              </a:solidFill>
              <a:miter lim="800000"/>
              <a:headEnd/>
              <a:tailEnd/>
            </a:ln>
          </p:spPr>
          <p:txBody>
            <a:bodyPr/>
            <a:lstStyle/>
            <a:p>
              <a:endParaRPr lang="en-US"/>
            </a:p>
          </p:txBody>
        </p:sp>
        <p:sp>
          <p:nvSpPr>
            <p:cNvPr id="275398" name="Line 4038"/>
            <p:cNvSpPr>
              <a:spLocks noChangeShapeType="1"/>
            </p:cNvSpPr>
            <p:nvPr/>
          </p:nvSpPr>
          <p:spPr bwMode="auto">
            <a:xfrm flipV="1">
              <a:off x="4107" y="3051"/>
              <a:ext cx="11" cy="12"/>
            </a:xfrm>
            <a:prstGeom prst="line">
              <a:avLst/>
            </a:prstGeom>
            <a:noFill/>
            <a:ln w="9525">
              <a:solidFill>
                <a:srgbClr val="42B0C6"/>
              </a:solidFill>
              <a:miter lim="800000"/>
              <a:headEnd/>
              <a:tailEnd/>
            </a:ln>
          </p:spPr>
          <p:txBody>
            <a:bodyPr/>
            <a:lstStyle/>
            <a:p>
              <a:endParaRPr lang="en-US"/>
            </a:p>
          </p:txBody>
        </p:sp>
        <p:sp>
          <p:nvSpPr>
            <p:cNvPr id="275399" name="Line 4039"/>
            <p:cNvSpPr>
              <a:spLocks noChangeShapeType="1"/>
            </p:cNvSpPr>
            <p:nvPr/>
          </p:nvSpPr>
          <p:spPr bwMode="auto">
            <a:xfrm flipV="1">
              <a:off x="4118" y="3038"/>
              <a:ext cx="11" cy="13"/>
            </a:xfrm>
            <a:prstGeom prst="line">
              <a:avLst/>
            </a:prstGeom>
            <a:noFill/>
            <a:ln w="9525">
              <a:solidFill>
                <a:srgbClr val="42B1C7"/>
              </a:solidFill>
              <a:miter lim="800000"/>
              <a:headEnd/>
              <a:tailEnd/>
            </a:ln>
          </p:spPr>
          <p:txBody>
            <a:bodyPr/>
            <a:lstStyle/>
            <a:p>
              <a:endParaRPr lang="en-US"/>
            </a:p>
          </p:txBody>
        </p:sp>
        <p:sp>
          <p:nvSpPr>
            <p:cNvPr id="275400" name="Line 4040"/>
            <p:cNvSpPr>
              <a:spLocks noChangeShapeType="1"/>
            </p:cNvSpPr>
            <p:nvPr/>
          </p:nvSpPr>
          <p:spPr bwMode="auto">
            <a:xfrm flipV="1">
              <a:off x="4129" y="3025"/>
              <a:ext cx="10" cy="13"/>
            </a:xfrm>
            <a:prstGeom prst="line">
              <a:avLst/>
            </a:prstGeom>
            <a:noFill/>
            <a:ln w="9525">
              <a:solidFill>
                <a:srgbClr val="43B3C9"/>
              </a:solidFill>
              <a:miter lim="800000"/>
              <a:headEnd/>
              <a:tailEnd/>
            </a:ln>
          </p:spPr>
          <p:txBody>
            <a:bodyPr/>
            <a:lstStyle/>
            <a:p>
              <a:endParaRPr lang="en-US"/>
            </a:p>
          </p:txBody>
        </p:sp>
        <p:sp>
          <p:nvSpPr>
            <p:cNvPr id="275401" name="Line 4041"/>
            <p:cNvSpPr>
              <a:spLocks noChangeShapeType="1"/>
            </p:cNvSpPr>
            <p:nvPr/>
          </p:nvSpPr>
          <p:spPr bwMode="auto">
            <a:xfrm flipV="1">
              <a:off x="4139" y="3012"/>
              <a:ext cx="10" cy="13"/>
            </a:xfrm>
            <a:prstGeom prst="line">
              <a:avLst/>
            </a:prstGeom>
            <a:noFill/>
            <a:ln w="9525">
              <a:solidFill>
                <a:srgbClr val="43B4CB"/>
              </a:solidFill>
              <a:miter lim="800000"/>
              <a:headEnd/>
              <a:tailEnd/>
            </a:ln>
          </p:spPr>
          <p:txBody>
            <a:bodyPr/>
            <a:lstStyle/>
            <a:p>
              <a:endParaRPr lang="en-US"/>
            </a:p>
          </p:txBody>
        </p:sp>
        <p:sp>
          <p:nvSpPr>
            <p:cNvPr id="275402" name="Line 4042"/>
            <p:cNvSpPr>
              <a:spLocks noChangeShapeType="1"/>
            </p:cNvSpPr>
            <p:nvPr/>
          </p:nvSpPr>
          <p:spPr bwMode="auto">
            <a:xfrm flipV="1">
              <a:off x="4149" y="2998"/>
              <a:ext cx="8" cy="14"/>
            </a:xfrm>
            <a:prstGeom prst="line">
              <a:avLst/>
            </a:prstGeom>
            <a:noFill/>
            <a:ln w="9525">
              <a:solidFill>
                <a:srgbClr val="44B6CC"/>
              </a:solidFill>
              <a:miter lim="800000"/>
              <a:headEnd/>
              <a:tailEnd/>
            </a:ln>
          </p:spPr>
          <p:txBody>
            <a:bodyPr/>
            <a:lstStyle/>
            <a:p>
              <a:endParaRPr lang="en-US"/>
            </a:p>
          </p:txBody>
        </p:sp>
        <p:sp>
          <p:nvSpPr>
            <p:cNvPr id="275403" name="Line 4043"/>
            <p:cNvSpPr>
              <a:spLocks noChangeShapeType="1"/>
            </p:cNvSpPr>
            <p:nvPr/>
          </p:nvSpPr>
          <p:spPr bwMode="auto">
            <a:xfrm flipV="1">
              <a:off x="4157" y="2984"/>
              <a:ext cx="7" cy="14"/>
            </a:xfrm>
            <a:prstGeom prst="line">
              <a:avLst/>
            </a:prstGeom>
            <a:noFill/>
            <a:ln w="9525">
              <a:solidFill>
                <a:srgbClr val="44B7CE"/>
              </a:solidFill>
              <a:miter lim="800000"/>
              <a:headEnd/>
              <a:tailEnd/>
            </a:ln>
          </p:spPr>
          <p:txBody>
            <a:bodyPr/>
            <a:lstStyle/>
            <a:p>
              <a:endParaRPr lang="en-US"/>
            </a:p>
          </p:txBody>
        </p:sp>
        <p:sp>
          <p:nvSpPr>
            <p:cNvPr id="275404" name="Line 4044"/>
            <p:cNvSpPr>
              <a:spLocks noChangeShapeType="1"/>
            </p:cNvSpPr>
            <p:nvPr/>
          </p:nvSpPr>
          <p:spPr bwMode="auto">
            <a:xfrm flipV="1">
              <a:off x="4164" y="2969"/>
              <a:ext cx="6" cy="15"/>
            </a:xfrm>
            <a:prstGeom prst="line">
              <a:avLst/>
            </a:prstGeom>
            <a:noFill/>
            <a:ln w="9525">
              <a:solidFill>
                <a:srgbClr val="45B8CF"/>
              </a:solidFill>
              <a:miter lim="800000"/>
              <a:headEnd/>
              <a:tailEnd/>
            </a:ln>
          </p:spPr>
          <p:txBody>
            <a:bodyPr/>
            <a:lstStyle/>
            <a:p>
              <a:endParaRPr lang="en-US"/>
            </a:p>
          </p:txBody>
        </p:sp>
        <p:sp>
          <p:nvSpPr>
            <p:cNvPr id="275405" name="Line 4045"/>
            <p:cNvSpPr>
              <a:spLocks noChangeShapeType="1"/>
            </p:cNvSpPr>
            <p:nvPr/>
          </p:nvSpPr>
          <p:spPr bwMode="auto">
            <a:xfrm flipV="1">
              <a:off x="4170" y="2955"/>
              <a:ext cx="5" cy="14"/>
            </a:xfrm>
            <a:prstGeom prst="line">
              <a:avLst/>
            </a:prstGeom>
            <a:noFill/>
            <a:ln w="9525">
              <a:solidFill>
                <a:srgbClr val="45B9D0"/>
              </a:solidFill>
              <a:miter lim="800000"/>
              <a:headEnd/>
              <a:tailEnd/>
            </a:ln>
          </p:spPr>
          <p:txBody>
            <a:bodyPr/>
            <a:lstStyle/>
            <a:p>
              <a:endParaRPr lang="en-US"/>
            </a:p>
          </p:txBody>
        </p:sp>
        <p:sp>
          <p:nvSpPr>
            <p:cNvPr id="275406" name="Line 4046"/>
            <p:cNvSpPr>
              <a:spLocks noChangeShapeType="1"/>
            </p:cNvSpPr>
            <p:nvPr/>
          </p:nvSpPr>
          <p:spPr bwMode="auto">
            <a:xfrm flipV="1">
              <a:off x="4175" y="2940"/>
              <a:ext cx="4" cy="15"/>
            </a:xfrm>
            <a:prstGeom prst="line">
              <a:avLst/>
            </a:prstGeom>
            <a:noFill/>
            <a:ln w="9525">
              <a:solidFill>
                <a:srgbClr val="45BAD1"/>
              </a:solidFill>
              <a:miter lim="800000"/>
              <a:headEnd/>
              <a:tailEnd/>
            </a:ln>
          </p:spPr>
          <p:txBody>
            <a:bodyPr/>
            <a:lstStyle/>
            <a:p>
              <a:endParaRPr lang="en-US"/>
            </a:p>
          </p:txBody>
        </p:sp>
        <p:sp>
          <p:nvSpPr>
            <p:cNvPr id="275407" name="Line 4047"/>
            <p:cNvSpPr>
              <a:spLocks noChangeShapeType="1"/>
            </p:cNvSpPr>
            <p:nvPr/>
          </p:nvSpPr>
          <p:spPr bwMode="auto">
            <a:xfrm flipV="1">
              <a:off x="4179" y="2924"/>
              <a:ext cx="3" cy="16"/>
            </a:xfrm>
            <a:prstGeom prst="line">
              <a:avLst/>
            </a:prstGeom>
            <a:noFill/>
            <a:ln w="9525">
              <a:solidFill>
                <a:srgbClr val="46BBD2"/>
              </a:solidFill>
              <a:miter lim="800000"/>
              <a:headEnd/>
              <a:tailEnd/>
            </a:ln>
          </p:spPr>
          <p:txBody>
            <a:bodyPr/>
            <a:lstStyle/>
            <a:p>
              <a:endParaRPr lang="en-US"/>
            </a:p>
          </p:txBody>
        </p:sp>
        <p:sp>
          <p:nvSpPr>
            <p:cNvPr id="275408" name="Line 4048"/>
            <p:cNvSpPr>
              <a:spLocks noChangeShapeType="1"/>
            </p:cNvSpPr>
            <p:nvPr/>
          </p:nvSpPr>
          <p:spPr bwMode="auto">
            <a:xfrm flipV="1">
              <a:off x="4182" y="2909"/>
              <a:ext cx="2" cy="15"/>
            </a:xfrm>
            <a:prstGeom prst="line">
              <a:avLst/>
            </a:prstGeom>
            <a:noFill/>
            <a:ln w="9525">
              <a:solidFill>
                <a:srgbClr val="46BBD2"/>
              </a:solidFill>
              <a:miter lim="800000"/>
              <a:headEnd/>
              <a:tailEnd/>
            </a:ln>
          </p:spPr>
          <p:txBody>
            <a:bodyPr/>
            <a:lstStyle/>
            <a:p>
              <a:endParaRPr lang="en-US"/>
            </a:p>
          </p:txBody>
        </p:sp>
        <p:sp>
          <p:nvSpPr>
            <p:cNvPr id="275409" name="Line 4049"/>
            <p:cNvSpPr>
              <a:spLocks noChangeShapeType="1"/>
            </p:cNvSpPr>
            <p:nvPr/>
          </p:nvSpPr>
          <p:spPr bwMode="auto">
            <a:xfrm flipV="1">
              <a:off x="4184" y="2893"/>
              <a:ext cx="1" cy="16"/>
            </a:xfrm>
            <a:prstGeom prst="line">
              <a:avLst/>
            </a:prstGeom>
            <a:noFill/>
            <a:ln w="9525">
              <a:solidFill>
                <a:srgbClr val="46BBD3"/>
              </a:solidFill>
              <a:miter lim="800000"/>
              <a:headEnd/>
              <a:tailEnd/>
            </a:ln>
          </p:spPr>
          <p:txBody>
            <a:bodyPr/>
            <a:lstStyle/>
            <a:p>
              <a:endParaRPr lang="en-US"/>
            </a:p>
          </p:txBody>
        </p:sp>
        <p:sp>
          <p:nvSpPr>
            <p:cNvPr id="275410" name="Line 4050"/>
            <p:cNvSpPr>
              <a:spLocks noChangeShapeType="1"/>
            </p:cNvSpPr>
            <p:nvPr/>
          </p:nvSpPr>
          <p:spPr bwMode="auto">
            <a:xfrm flipV="1">
              <a:off x="4184" y="2878"/>
              <a:ext cx="1" cy="15"/>
            </a:xfrm>
            <a:prstGeom prst="line">
              <a:avLst/>
            </a:prstGeom>
            <a:noFill/>
            <a:ln w="9525">
              <a:solidFill>
                <a:srgbClr val="46BBD3"/>
              </a:solidFill>
              <a:miter lim="800000"/>
              <a:headEnd/>
              <a:tailEnd/>
            </a:ln>
          </p:spPr>
          <p:txBody>
            <a:bodyPr/>
            <a:lstStyle/>
            <a:p>
              <a:endParaRPr lang="en-US"/>
            </a:p>
          </p:txBody>
        </p:sp>
        <p:sp>
          <p:nvSpPr>
            <p:cNvPr id="275411" name="Line 4051"/>
            <p:cNvSpPr>
              <a:spLocks noChangeShapeType="1"/>
            </p:cNvSpPr>
            <p:nvPr/>
          </p:nvSpPr>
          <p:spPr bwMode="auto">
            <a:xfrm flipH="1" flipV="1">
              <a:off x="4182" y="2862"/>
              <a:ext cx="2" cy="16"/>
            </a:xfrm>
            <a:prstGeom prst="line">
              <a:avLst/>
            </a:prstGeom>
            <a:noFill/>
            <a:ln w="9525">
              <a:solidFill>
                <a:srgbClr val="46BBD2"/>
              </a:solidFill>
              <a:miter lim="800000"/>
              <a:headEnd/>
              <a:tailEnd/>
            </a:ln>
          </p:spPr>
          <p:txBody>
            <a:bodyPr/>
            <a:lstStyle/>
            <a:p>
              <a:endParaRPr lang="en-US"/>
            </a:p>
          </p:txBody>
        </p:sp>
        <p:sp>
          <p:nvSpPr>
            <p:cNvPr id="275412" name="Line 4052"/>
            <p:cNvSpPr>
              <a:spLocks noChangeShapeType="1"/>
            </p:cNvSpPr>
            <p:nvPr/>
          </p:nvSpPr>
          <p:spPr bwMode="auto">
            <a:xfrm flipH="1" flipV="1">
              <a:off x="4179" y="2847"/>
              <a:ext cx="3" cy="15"/>
            </a:xfrm>
            <a:prstGeom prst="line">
              <a:avLst/>
            </a:prstGeom>
            <a:noFill/>
            <a:ln w="9525">
              <a:solidFill>
                <a:srgbClr val="46BBD2"/>
              </a:solidFill>
              <a:miter lim="800000"/>
              <a:headEnd/>
              <a:tailEnd/>
            </a:ln>
          </p:spPr>
          <p:txBody>
            <a:bodyPr/>
            <a:lstStyle/>
            <a:p>
              <a:endParaRPr lang="en-US"/>
            </a:p>
          </p:txBody>
        </p:sp>
        <p:sp>
          <p:nvSpPr>
            <p:cNvPr id="275413" name="Line 4053"/>
            <p:cNvSpPr>
              <a:spLocks noChangeShapeType="1"/>
            </p:cNvSpPr>
            <p:nvPr/>
          </p:nvSpPr>
          <p:spPr bwMode="auto">
            <a:xfrm flipH="1" flipV="1">
              <a:off x="4175" y="2832"/>
              <a:ext cx="4" cy="15"/>
            </a:xfrm>
            <a:prstGeom prst="line">
              <a:avLst/>
            </a:prstGeom>
            <a:noFill/>
            <a:ln w="9525">
              <a:solidFill>
                <a:srgbClr val="45BAD1"/>
              </a:solidFill>
              <a:miter lim="800000"/>
              <a:headEnd/>
              <a:tailEnd/>
            </a:ln>
          </p:spPr>
          <p:txBody>
            <a:bodyPr/>
            <a:lstStyle/>
            <a:p>
              <a:endParaRPr lang="en-US"/>
            </a:p>
          </p:txBody>
        </p:sp>
        <p:sp>
          <p:nvSpPr>
            <p:cNvPr id="275414" name="Line 4054"/>
            <p:cNvSpPr>
              <a:spLocks noChangeShapeType="1"/>
            </p:cNvSpPr>
            <p:nvPr/>
          </p:nvSpPr>
          <p:spPr bwMode="auto">
            <a:xfrm flipH="1" flipV="1">
              <a:off x="4170" y="2818"/>
              <a:ext cx="5" cy="14"/>
            </a:xfrm>
            <a:prstGeom prst="line">
              <a:avLst/>
            </a:prstGeom>
            <a:noFill/>
            <a:ln w="9525">
              <a:solidFill>
                <a:srgbClr val="45B9D0"/>
              </a:solidFill>
              <a:miter lim="800000"/>
              <a:headEnd/>
              <a:tailEnd/>
            </a:ln>
          </p:spPr>
          <p:txBody>
            <a:bodyPr/>
            <a:lstStyle/>
            <a:p>
              <a:endParaRPr lang="en-US"/>
            </a:p>
          </p:txBody>
        </p:sp>
        <p:sp>
          <p:nvSpPr>
            <p:cNvPr id="275415" name="Line 4055"/>
            <p:cNvSpPr>
              <a:spLocks noChangeShapeType="1"/>
            </p:cNvSpPr>
            <p:nvPr/>
          </p:nvSpPr>
          <p:spPr bwMode="auto">
            <a:xfrm flipH="1" flipV="1">
              <a:off x="4164" y="2803"/>
              <a:ext cx="6" cy="15"/>
            </a:xfrm>
            <a:prstGeom prst="line">
              <a:avLst/>
            </a:prstGeom>
            <a:noFill/>
            <a:ln w="9525">
              <a:solidFill>
                <a:srgbClr val="45B8CF"/>
              </a:solidFill>
              <a:miter lim="800000"/>
              <a:headEnd/>
              <a:tailEnd/>
            </a:ln>
          </p:spPr>
          <p:txBody>
            <a:bodyPr/>
            <a:lstStyle/>
            <a:p>
              <a:endParaRPr lang="en-US"/>
            </a:p>
          </p:txBody>
        </p:sp>
        <p:sp>
          <p:nvSpPr>
            <p:cNvPr id="275416" name="Line 4056"/>
            <p:cNvSpPr>
              <a:spLocks noChangeShapeType="1"/>
            </p:cNvSpPr>
            <p:nvPr/>
          </p:nvSpPr>
          <p:spPr bwMode="auto">
            <a:xfrm flipH="1" flipV="1">
              <a:off x="4157" y="2789"/>
              <a:ext cx="7" cy="14"/>
            </a:xfrm>
            <a:prstGeom prst="line">
              <a:avLst/>
            </a:prstGeom>
            <a:noFill/>
            <a:ln w="9525">
              <a:solidFill>
                <a:srgbClr val="44B7CE"/>
              </a:solidFill>
              <a:miter lim="800000"/>
              <a:headEnd/>
              <a:tailEnd/>
            </a:ln>
          </p:spPr>
          <p:txBody>
            <a:bodyPr/>
            <a:lstStyle/>
            <a:p>
              <a:endParaRPr lang="en-US"/>
            </a:p>
          </p:txBody>
        </p:sp>
        <p:sp>
          <p:nvSpPr>
            <p:cNvPr id="275417" name="Line 4057"/>
            <p:cNvSpPr>
              <a:spLocks noChangeShapeType="1"/>
            </p:cNvSpPr>
            <p:nvPr/>
          </p:nvSpPr>
          <p:spPr bwMode="auto">
            <a:xfrm flipH="1" flipV="1">
              <a:off x="4149" y="2775"/>
              <a:ext cx="8" cy="14"/>
            </a:xfrm>
            <a:prstGeom prst="line">
              <a:avLst/>
            </a:prstGeom>
            <a:noFill/>
            <a:ln w="9525">
              <a:solidFill>
                <a:srgbClr val="44B6CC"/>
              </a:solidFill>
              <a:miter lim="800000"/>
              <a:headEnd/>
              <a:tailEnd/>
            </a:ln>
          </p:spPr>
          <p:txBody>
            <a:bodyPr/>
            <a:lstStyle/>
            <a:p>
              <a:endParaRPr lang="en-US"/>
            </a:p>
          </p:txBody>
        </p:sp>
        <p:sp>
          <p:nvSpPr>
            <p:cNvPr id="275418" name="Line 4058"/>
            <p:cNvSpPr>
              <a:spLocks noChangeShapeType="1"/>
            </p:cNvSpPr>
            <p:nvPr/>
          </p:nvSpPr>
          <p:spPr bwMode="auto">
            <a:xfrm flipH="1" flipV="1">
              <a:off x="4139" y="2762"/>
              <a:ext cx="10" cy="13"/>
            </a:xfrm>
            <a:prstGeom prst="line">
              <a:avLst/>
            </a:prstGeom>
            <a:noFill/>
            <a:ln w="9525">
              <a:solidFill>
                <a:srgbClr val="43B4CB"/>
              </a:solidFill>
              <a:miter lim="800000"/>
              <a:headEnd/>
              <a:tailEnd/>
            </a:ln>
          </p:spPr>
          <p:txBody>
            <a:bodyPr/>
            <a:lstStyle/>
            <a:p>
              <a:endParaRPr lang="en-US"/>
            </a:p>
          </p:txBody>
        </p:sp>
        <p:sp>
          <p:nvSpPr>
            <p:cNvPr id="275419" name="Line 4059"/>
            <p:cNvSpPr>
              <a:spLocks noChangeShapeType="1"/>
            </p:cNvSpPr>
            <p:nvPr/>
          </p:nvSpPr>
          <p:spPr bwMode="auto">
            <a:xfrm flipH="1" flipV="1">
              <a:off x="4129" y="2749"/>
              <a:ext cx="10" cy="13"/>
            </a:xfrm>
            <a:prstGeom prst="line">
              <a:avLst/>
            </a:prstGeom>
            <a:noFill/>
            <a:ln w="9525">
              <a:solidFill>
                <a:srgbClr val="43B3C9"/>
              </a:solidFill>
              <a:miter lim="800000"/>
              <a:headEnd/>
              <a:tailEnd/>
            </a:ln>
          </p:spPr>
          <p:txBody>
            <a:bodyPr/>
            <a:lstStyle/>
            <a:p>
              <a:endParaRPr lang="en-US"/>
            </a:p>
          </p:txBody>
        </p:sp>
        <p:sp>
          <p:nvSpPr>
            <p:cNvPr id="275420" name="Line 4060"/>
            <p:cNvSpPr>
              <a:spLocks noChangeShapeType="1"/>
            </p:cNvSpPr>
            <p:nvPr/>
          </p:nvSpPr>
          <p:spPr bwMode="auto">
            <a:xfrm flipH="1" flipV="1">
              <a:off x="4118" y="2736"/>
              <a:ext cx="11" cy="13"/>
            </a:xfrm>
            <a:prstGeom prst="line">
              <a:avLst/>
            </a:prstGeom>
            <a:noFill/>
            <a:ln w="9525">
              <a:solidFill>
                <a:srgbClr val="42B1C7"/>
              </a:solidFill>
              <a:miter lim="800000"/>
              <a:headEnd/>
              <a:tailEnd/>
            </a:ln>
          </p:spPr>
          <p:txBody>
            <a:bodyPr/>
            <a:lstStyle/>
            <a:p>
              <a:endParaRPr lang="en-US"/>
            </a:p>
          </p:txBody>
        </p:sp>
        <p:sp>
          <p:nvSpPr>
            <p:cNvPr id="275421" name="Line 4061"/>
            <p:cNvSpPr>
              <a:spLocks noChangeShapeType="1"/>
            </p:cNvSpPr>
            <p:nvPr/>
          </p:nvSpPr>
          <p:spPr bwMode="auto">
            <a:xfrm flipH="1" flipV="1">
              <a:off x="4107" y="2724"/>
              <a:ext cx="11" cy="12"/>
            </a:xfrm>
            <a:prstGeom prst="line">
              <a:avLst/>
            </a:prstGeom>
            <a:noFill/>
            <a:ln w="9525">
              <a:solidFill>
                <a:srgbClr val="42B0C6"/>
              </a:solidFill>
              <a:miter lim="800000"/>
              <a:headEnd/>
              <a:tailEnd/>
            </a:ln>
          </p:spPr>
          <p:txBody>
            <a:bodyPr/>
            <a:lstStyle/>
            <a:p>
              <a:endParaRPr lang="en-US"/>
            </a:p>
          </p:txBody>
        </p:sp>
        <p:sp>
          <p:nvSpPr>
            <p:cNvPr id="275422" name="Line 4062"/>
            <p:cNvSpPr>
              <a:spLocks noChangeShapeType="1"/>
            </p:cNvSpPr>
            <p:nvPr/>
          </p:nvSpPr>
          <p:spPr bwMode="auto">
            <a:xfrm flipH="1" flipV="1">
              <a:off x="4094" y="2712"/>
              <a:ext cx="13" cy="12"/>
            </a:xfrm>
            <a:prstGeom prst="line">
              <a:avLst/>
            </a:prstGeom>
            <a:noFill/>
            <a:ln w="9525">
              <a:solidFill>
                <a:srgbClr val="41AEC4"/>
              </a:solidFill>
              <a:miter lim="800000"/>
              <a:headEnd/>
              <a:tailEnd/>
            </a:ln>
          </p:spPr>
          <p:txBody>
            <a:bodyPr/>
            <a:lstStyle/>
            <a:p>
              <a:endParaRPr lang="en-US"/>
            </a:p>
          </p:txBody>
        </p:sp>
        <p:sp>
          <p:nvSpPr>
            <p:cNvPr id="275423" name="Line 4063"/>
            <p:cNvSpPr>
              <a:spLocks noChangeShapeType="1"/>
            </p:cNvSpPr>
            <p:nvPr/>
          </p:nvSpPr>
          <p:spPr bwMode="auto">
            <a:xfrm flipH="1" flipV="1">
              <a:off x="4080" y="2700"/>
              <a:ext cx="14" cy="12"/>
            </a:xfrm>
            <a:prstGeom prst="line">
              <a:avLst/>
            </a:prstGeom>
            <a:noFill/>
            <a:ln w="9525">
              <a:solidFill>
                <a:srgbClr val="40ADC2"/>
              </a:solidFill>
              <a:miter lim="800000"/>
              <a:headEnd/>
              <a:tailEnd/>
            </a:ln>
          </p:spPr>
          <p:txBody>
            <a:bodyPr/>
            <a:lstStyle/>
            <a:p>
              <a:endParaRPr lang="en-US"/>
            </a:p>
          </p:txBody>
        </p:sp>
        <p:sp>
          <p:nvSpPr>
            <p:cNvPr id="275424" name="Line 4064"/>
            <p:cNvSpPr>
              <a:spLocks noChangeShapeType="1"/>
            </p:cNvSpPr>
            <p:nvPr/>
          </p:nvSpPr>
          <p:spPr bwMode="auto">
            <a:xfrm flipH="1" flipV="1">
              <a:off x="4066" y="2689"/>
              <a:ext cx="14" cy="11"/>
            </a:xfrm>
            <a:prstGeom prst="line">
              <a:avLst/>
            </a:prstGeom>
            <a:noFill/>
            <a:ln w="9525">
              <a:solidFill>
                <a:srgbClr val="40ABC1"/>
              </a:solidFill>
              <a:miter lim="800000"/>
              <a:headEnd/>
              <a:tailEnd/>
            </a:ln>
          </p:spPr>
          <p:txBody>
            <a:bodyPr/>
            <a:lstStyle/>
            <a:p>
              <a:endParaRPr lang="en-US"/>
            </a:p>
          </p:txBody>
        </p:sp>
        <p:sp>
          <p:nvSpPr>
            <p:cNvPr id="275425" name="Line 4065"/>
            <p:cNvSpPr>
              <a:spLocks noChangeShapeType="1"/>
            </p:cNvSpPr>
            <p:nvPr/>
          </p:nvSpPr>
          <p:spPr bwMode="auto">
            <a:xfrm flipH="1" flipV="1">
              <a:off x="4051" y="2679"/>
              <a:ext cx="15" cy="10"/>
            </a:xfrm>
            <a:prstGeom prst="line">
              <a:avLst/>
            </a:prstGeom>
            <a:noFill/>
            <a:ln w="9525">
              <a:solidFill>
                <a:srgbClr val="3FAABF"/>
              </a:solidFill>
              <a:miter lim="800000"/>
              <a:headEnd/>
              <a:tailEnd/>
            </a:ln>
          </p:spPr>
          <p:txBody>
            <a:bodyPr/>
            <a:lstStyle/>
            <a:p>
              <a:endParaRPr lang="en-US"/>
            </a:p>
          </p:txBody>
        </p:sp>
        <p:sp>
          <p:nvSpPr>
            <p:cNvPr id="275426" name="Line 4066"/>
            <p:cNvSpPr>
              <a:spLocks noChangeShapeType="1"/>
            </p:cNvSpPr>
            <p:nvPr/>
          </p:nvSpPr>
          <p:spPr bwMode="auto">
            <a:xfrm flipH="1" flipV="1">
              <a:off x="4035" y="2668"/>
              <a:ext cx="16" cy="11"/>
            </a:xfrm>
            <a:prstGeom prst="line">
              <a:avLst/>
            </a:prstGeom>
            <a:noFill/>
            <a:ln w="9525">
              <a:solidFill>
                <a:srgbClr val="3FA8BD"/>
              </a:solidFill>
              <a:miter lim="800000"/>
              <a:headEnd/>
              <a:tailEnd/>
            </a:ln>
          </p:spPr>
          <p:txBody>
            <a:bodyPr/>
            <a:lstStyle/>
            <a:p>
              <a:endParaRPr lang="en-US"/>
            </a:p>
          </p:txBody>
        </p:sp>
        <p:sp>
          <p:nvSpPr>
            <p:cNvPr id="275427" name="Line 4067"/>
            <p:cNvSpPr>
              <a:spLocks noChangeShapeType="1"/>
            </p:cNvSpPr>
            <p:nvPr/>
          </p:nvSpPr>
          <p:spPr bwMode="auto">
            <a:xfrm flipH="1" flipV="1">
              <a:off x="4018" y="2659"/>
              <a:ext cx="17" cy="9"/>
            </a:xfrm>
            <a:prstGeom prst="line">
              <a:avLst/>
            </a:prstGeom>
            <a:noFill/>
            <a:ln w="9525">
              <a:solidFill>
                <a:srgbClr val="3EA7BC"/>
              </a:solidFill>
              <a:miter lim="800000"/>
              <a:headEnd/>
              <a:tailEnd/>
            </a:ln>
          </p:spPr>
          <p:txBody>
            <a:bodyPr/>
            <a:lstStyle/>
            <a:p>
              <a:endParaRPr lang="en-US"/>
            </a:p>
          </p:txBody>
        </p:sp>
        <p:sp>
          <p:nvSpPr>
            <p:cNvPr id="275428" name="Line 4068"/>
            <p:cNvSpPr>
              <a:spLocks noChangeShapeType="1"/>
            </p:cNvSpPr>
            <p:nvPr/>
          </p:nvSpPr>
          <p:spPr bwMode="auto">
            <a:xfrm flipH="1" flipV="1">
              <a:off x="4001" y="2650"/>
              <a:ext cx="17" cy="9"/>
            </a:xfrm>
            <a:prstGeom prst="line">
              <a:avLst/>
            </a:prstGeom>
            <a:noFill/>
            <a:ln w="9525">
              <a:solidFill>
                <a:srgbClr val="3EA5BA"/>
              </a:solidFill>
              <a:miter lim="800000"/>
              <a:headEnd/>
              <a:tailEnd/>
            </a:ln>
          </p:spPr>
          <p:txBody>
            <a:bodyPr/>
            <a:lstStyle/>
            <a:p>
              <a:endParaRPr lang="en-US"/>
            </a:p>
          </p:txBody>
        </p:sp>
        <p:sp>
          <p:nvSpPr>
            <p:cNvPr id="275429" name="Line 4069"/>
            <p:cNvSpPr>
              <a:spLocks noChangeShapeType="1"/>
            </p:cNvSpPr>
            <p:nvPr/>
          </p:nvSpPr>
          <p:spPr bwMode="auto">
            <a:xfrm flipH="1" flipV="1">
              <a:off x="3983" y="2641"/>
              <a:ext cx="18" cy="9"/>
            </a:xfrm>
            <a:prstGeom prst="line">
              <a:avLst/>
            </a:prstGeom>
            <a:noFill/>
            <a:ln w="9525">
              <a:solidFill>
                <a:srgbClr val="3DA4B8"/>
              </a:solidFill>
              <a:miter lim="800000"/>
              <a:headEnd/>
              <a:tailEnd/>
            </a:ln>
          </p:spPr>
          <p:txBody>
            <a:bodyPr/>
            <a:lstStyle/>
            <a:p>
              <a:endParaRPr lang="en-US"/>
            </a:p>
          </p:txBody>
        </p:sp>
        <p:sp>
          <p:nvSpPr>
            <p:cNvPr id="275430" name="Line 4070"/>
            <p:cNvSpPr>
              <a:spLocks noChangeShapeType="1"/>
            </p:cNvSpPr>
            <p:nvPr/>
          </p:nvSpPr>
          <p:spPr bwMode="auto">
            <a:xfrm flipH="1" flipV="1">
              <a:off x="3965" y="2634"/>
              <a:ext cx="18" cy="7"/>
            </a:xfrm>
            <a:prstGeom prst="line">
              <a:avLst/>
            </a:prstGeom>
            <a:noFill/>
            <a:ln w="9525">
              <a:solidFill>
                <a:srgbClr val="3DA2B7"/>
              </a:solidFill>
              <a:miter lim="800000"/>
              <a:headEnd/>
              <a:tailEnd/>
            </a:ln>
          </p:spPr>
          <p:txBody>
            <a:bodyPr/>
            <a:lstStyle/>
            <a:p>
              <a:endParaRPr lang="en-US"/>
            </a:p>
          </p:txBody>
        </p:sp>
        <p:sp>
          <p:nvSpPr>
            <p:cNvPr id="275431" name="Line 4071"/>
            <p:cNvSpPr>
              <a:spLocks noChangeShapeType="1"/>
            </p:cNvSpPr>
            <p:nvPr/>
          </p:nvSpPr>
          <p:spPr bwMode="auto">
            <a:xfrm flipH="1" flipV="1">
              <a:off x="3946" y="2626"/>
              <a:ext cx="19" cy="8"/>
            </a:xfrm>
            <a:prstGeom prst="line">
              <a:avLst/>
            </a:prstGeom>
            <a:noFill/>
            <a:ln w="9525">
              <a:solidFill>
                <a:srgbClr val="3CA1B5"/>
              </a:solidFill>
              <a:miter lim="800000"/>
              <a:headEnd/>
              <a:tailEnd/>
            </a:ln>
          </p:spPr>
          <p:txBody>
            <a:bodyPr/>
            <a:lstStyle/>
            <a:p>
              <a:endParaRPr lang="en-US"/>
            </a:p>
          </p:txBody>
        </p:sp>
        <p:sp>
          <p:nvSpPr>
            <p:cNvPr id="275432" name="Line 4072"/>
            <p:cNvSpPr>
              <a:spLocks noChangeShapeType="1"/>
            </p:cNvSpPr>
            <p:nvPr/>
          </p:nvSpPr>
          <p:spPr bwMode="auto">
            <a:xfrm flipH="1" flipV="1">
              <a:off x="3926" y="2619"/>
              <a:ext cx="20" cy="7"/>
            </a:xfrm>
            <a:prstGeom prst="line">
              <a:avLst/>
            </a:prstGeom>
            <a:noFill/>
            <a:ln w="9525">
              <a:solidFill>
                <a:srgbClr val="3B9FB3"/>
              </a:solidFill>
              <a:miter lim="800000"/>
              <a:headEnd/>
              <a:tailEnd/>
            </a:ln>
          </p:spPr>
          <p:txBody>
            <a:bodyPr/>
            <a:lstStyle/>
            <a:p>
              <a:endParaRPr lang="en-US"/>
            </a:p>
          </p:txBody>
        </p:sp>
        <p:sp>
          <p:nvSpPr>
            <p:cNvPr id="275433" name="Line 4073"/>
            <p:cNvSpPr>
              <a:spLocks noChangeShapeType="1"/>
            </p:cNvSpPr>
            <p:nvPr/>
          </p:nvSpPr>
          <p:spPr bwMode="auto">
            <a:xfrm flipH="1" flipV="1">
              <a:off x="3906" y="2613"/>
              <a:ext cx="20" cy="6"/>
            </a:xfrm>
            <a:prstGeom prst="line">
              <a:avLst/>
            </a:prstGeom>
            <a:noFill/>
            <a:ln w="9525">
              <a:solidFill>
                <a:srgbClr val="3B9EB2"/>
              </a:solidFill>
              <a:miter lim="800000"/>
              <a:headEnd/>
              <a:tailEnd/>
            </a:ln>
          </p:spPr>
          <p:txBody>
            <a:bodyPr/>
            <a:lstStyle/>
            <a:p>
              <a:endParaRPr lang="en-US"/>
            </a:p>
          </p:txBody>
        </p:sp>
        <p:sp>
          <p:nvSpPr>
            <p:cNvPr id="275434" name="Line 4074"/>
            <p:cNvSpPr>
              <a:spLocks noChangeShapeType="1"/>
            </p:cNvSpPr>
            <p:nvPr/>
          </p:nvSpPr>
          <p:spPr bwMode="auto">
            <a:xfrm flipH="1" flipV="1">
              <a:off x="3885" y="2608"/>
              <a:ext cx="21" cy="5"/>
            </a:xfrm>
            <a:prstGeom prst="line">
              <a:avLst/>
            </a:prstGeom>
            <a:noFill/>
            <a:ln w="9525">
              <a:solidFill>
                <a:srgbClr val="3A9DB0"/>
              </a:solidFill>
              <a:miter lim="800000"/>
              <a:headEnd/>
              <a:tailEnd/>
            </a:ln>
          </p:spPr>
          <p:txBody>
            <a:bodyPr/>
            <a:lstStyle/>
            <a:p>
              <a:endParaRPr lang="en-US"/>
            </a:p>
          </p:txBody>
        </p:sp>
        <p:sp>
          <p:nvSpPr>
            <p:cNvPr id="275435" name="Line 4075"/>
            <p:cNvSpPr>
              <a:spLocks noChangeShapeType="1"/>
            </p:cNvSpPr>
            <p:nvPr/>
          </p:nvSpPr>
          <p:spPr bwMode="auto">
            <a:xfrm flipH="1" flipV="1">
              <a:off x="3864" y="2603"/>
              <a:ext cx="21" cy="5"/>
            </a:xfrm>
            <a:prstGeom prst="line">
              <a:avLst/>
            </a:prstGeom>
            <a:noFill/>
            <a:ln w="9525">
              <a:solidFill>
                <a:srgbClr val="3A9BAF"/>
              </a:solidFill>
              <a:miter lim="800000"/>
              <a:headEnd/>
              <a:tailEnd/>
            </a:ln>
          </p:spPr>
          <p:txBody>
            <a:bodyPr/>
            <a:lstStyle/>
            <a:p>
              <a:endParaRPr lang="en-US"/>
            </a:p>
          </p:txBody>
        </p:sp>
        <p:sp>
          <p:nvSpPr>
            <p:cNvPr id="275436" name="Line 4076"/>
            <p:cNvSpPr>
              <a:spLocks noChangeShapeType="1"/>
            </p:cNvSpPr>
            <p:nvPr/>
          </p:nvSpPr>
          <p:spPr bwMode="auto">
            <a:xfrm flipH="1" flipV="1">
              <a:off x="3842" y="2599"/>
              <a:ext cx="22" cy="4"/>
            </a:xfrm>
            <a:prstGeom prst="line">
              <a:avLst/>
            </a:prstGeom>
            <a:noFill/>
            <a:ln w="9525">
              <a:solidFill>
                <a:srgbClr val="399AAD"/>
              </a:solidFill>
              <a:miter lim="800000"/>
              <a:headEnd/>
              <a:tailEnd/>
            </a:ln>
          </p:spPr>
          <p:txBody>
            <a:bodyPr/>
            <a:lstStyle/>
            <a:p>
              <a:endParaRPr lang="en-US"/>
            </a:p>
          </p:txBody>
        </p:sp>
        <p:sp>
          <p:nvSpPr>
            <p:cNvPr id="275437" name="Line 4077"/>
            <p:cNvSpPr>
              <a:spLocks noChangeShapeType="1"/>
            </p:cNvSpPr>
            <p:nvPr/>
          </p:nvSpPr>
          <p:spPr bwMode="auto">
            <a:xfrm flipH="1" flipV="1">
              <a:off x="3820" y="2596"/>
              <a:ext cx="22" cy="3"/>
            </a:xfrm>
            <a:prstGeom prst="line">
              <a:avLst/>
            </a:prstGeom>
            <a:noFill/>
            <a:ln w="9525">
              <a:solidFill>
                <a:srgbClr val="3998AB"/>
              </a:solidFill>
              <a:miter lim="800000"/>
              <a:headEnd/>
              <a:tailEnd/>
            </a:ln>
          </p:spPr>
          <p:txBody>
            <a:bodyPr/>
            <a:lstStyle/>
            <a:p>
              <a:endParaRPr lang="en-US"/>
            </a:p>
          </p:txBody>
        </p:sp>
        <p:sp>
          <p:nvSpPr>
            <p:cNvPr id="275438" name="Line 4078"/>
            <p:cNvSpPr>
              <a:spLocks noChangeShapeType="1"/>
            </p:cNvSpPr>
            <p:nvPr/>
          </p:nvSpPr>
          <p:spPr bwMode="auto">
            <a:xfrm flipH="1" flipV="1">
              <a:off x="3798" y="2593"/>
              <a:ext cx="22" cy="3"/>
            </a:xfrm>
            <a:prstGeom prst="line">
              <a:avLst/>
            </a:prstGeom>
            <a:noFill/>
            <a:ln w="9525">
              <a:solidFill>
                <a:srgbClr val="3897AA"/>
              </a:solidFill>
              <a:miter lim="800000"/>
              <a:headEnd/>
              <a:tailEnd/>
            </a:ln>
          </p:spPr>
          <p:txBody>
            <a:bodyPr/>
            <a:lstStyle/>
            <a:p>
              <a:endParaRPr lang="en-US"/>
            </a:p>
          </p:txBody>
        </p:sp>
        <p:sp>
          <p:nvSpPr>
            <p:cNvPr id="275439" name="Line 4079"/>
            <p:cNvSpPr>
              <a:spLocks noChangeShapeType="1"/>
            </p:cNvSpPr>
            <p:nvPr/>
          </p:nvSpPr>
          <p:spPr bwMode="auto">
            <a:xfrm flipH="1" flipV="1">
              <a:off x="3775" y="2591"/>
              <a:ext cx="23" cy="2"/>
            </a:xfrm>
            <a:prstGeom prst="line">
              <a:avLst/>
            </a:prstGeom>
            <a:noFill/>
            <a:ln w="9525">
              <a:solidFill>
                <a:srgbClr val="3896A8"/>
              </a:solidFill>
              <a:miter lim="800000"/>
              <a:headEnd/>
              <a:tailEnd/>
            </a:ln>
          </p:spPr>
          <p:txBody>
            <a:bodyPr/>
            <a:lstStyle/>
            <a:p>
              <a:endParaRPr lang="en-US"/>
            </a:p>
          </p:txBody>
        </p:sp>
        <p:sp>
          <p:nvSpPr>
            <p:cNvPr id="275440" name="Line 4080"/>
            <p:cNvSpPr>
              <a:spLocks noChangeShapeType="1"/>
            </p:cNvSpPr>
            <p:nvPr/>
          </p:nvSpPr>
          <p:spPr bwMode="auto">
            <a:xfrm flipH="1" flipV="1">
              <a:off x="3752" y="2590"/>
              <a:ext cx="23" cy="1"/>
            </a:xfrm>
            <a:prstGeom prst="line">
              <a:avLst/>
            </a:prstGeom>
            <a:noFill/>
            <a:ln w="9525">
              <a:solidFill>
                <a:srgbClr val="3794A7"/>
              </a:solidFill>
              <a:miter lim="800000"/>
              <a:headEnd/>
              <a:tailEnd/>
            </a:ln>
          </p:spPr>
          <p:txBody>
            <a:bodyPr/>
            <a:lstStyle/>
            <a:p>
              <a:endParaRPr lang="en-US"/>
            </a:p>
          </p:txBody>
        </p:sp>
        <p:sp>
          <p:nvSpPr>
            <p:cNvPr id="275441" name="Line 4081"/>
            <p:cNvSpPr>
              <a:spLocks noChangeShapeType="1"/>
            </p:cNvSpPr>
            <p:nvPr/>
          </p:nvSpPr>
          <p:spPr bwMode="auto">
            <a:xfrm flipH="1" flipV="1">
              <a:off x="3728" y="2589"/>
              <a:ext cx="24" cy="1"/>
            </a:xfrm>
            <a:prstGeom prst="line">
              <a:avLst/>
            </a:prstGeom>
            <a:noFill/>
            <a:ln w="9525">
              <a:solidFill>
                <a:srgbClr val="3793A5"/>
              </a:solidFill>
              <a:miter lim="800000"/>
              <a:headEnd/>
              <a:tailEnd/>
            </a:ln>
          </p:spPr>
          <p:txBody>
            <a:bodyPr/>
            <a:lstStyle/>
            <a:p>
              <a:endParaRPr lang="en-US"/>
            </a:p>
          </p:txBody>
        </p:sp>
      </p:grpSp>
      <p:sp>
        <p:nvSpPr>
          <p:cNvPr id="275443" name="Rectangle 4083"/>
          <p:cNvSpPr>
            <a:spLocks noChangeArrowheads="1"/>
          </p:cNvSpPr>
          <p:nvPr/>
        </p:nvSpPr>
        <p:spPr bwMode="auto">
          <a:xfrm>
            <a:off x="5494338" y="4321175"/>
            <a:ext cx="856004"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Satellite </a:t>
            </a:r>
            <a:endParaRPr lang="en-US" dirty="0">
              <a:effectLst>
                <a:outerShdw blurRad="38100" dist="38100" dir="2700000" algn="tl">
                  <a:srgbClr val="000000"/>
                </a:outerShdw>
              </a:effectLst>
            </a:endParaRPr>
          </a:p>
        </p:txBody>
      </p:sp>
      <p:sp>
        <p:nvSpPr>
          <p:cNvPr id="275444" name="Rectangle 4084"/>
          <p:cNvSpPr>
            <a:spLocks noChangeArrowheads="1"/>
          </p:cNvSpPr>
          <p:nvPr/>
        </p:nvSpPr>
        <p:spPr bwMode="auto">
          <a:xfrm>
            <a:off x="5337175" y="4610100"/>
            <a:ext cx="1175002"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Images, e.g.</a:t>
            </a:r>
            <a:endParaRPr lang="en-US" dirty="0">
              <a:effectLst>
                <a:outerShdw blurRad="38100" dist="38100" dir="2700000" algn="tl">
                  <a:srgbClr val="000000"/>
                </a:outerShdw>
              </a:effectLst>
            </a:endParaRPr>
          </a:p>
        </p:txBody>
      </p:sp>
      <p:grpSp>
        <p:nvGrpSpPr>
          <p:cNvPr id="26" name="Group 4469"/>
          <p:cNvGrpSpPr>
            <a:grpSpLocks/>
          </p:cNvGrpSpPr>
          <p:nvPr/>
        </p:nvGrpSpPr>
        <p:grpSpPr bwMode="auto">
          <a:xfrm>
            <a:off x="5073650" y="4200525"/>
            <a:ext cx="1576388" cy="1093788"/>
            <a:chOff x="3196" y="2646"/>
            <a:chExt cx="993" cy="689"/>
          </a:xfrm>
        </p:grpSpPr>
        <p:grpSp>
          <p:nvGrpSpPr>
            <p:cNvPr id="27" name="Group 4285"/>
            <p:cNvGrpSpPr>
              <a:grpSpLocks/>
            </p:cNvGrpSpPr>
            <p:nvPr/>
          </p:nvGrpSpPr>
          <p:grpSpPr bwMode="auto">
            <a:xfrm>
              <a:off x="3274" y="3041"/>
              <a:ext cx="894" cy="294"/>
              <a:chOff x="3274" y="3041"/>
              <a:chExt cx="894" cy="294"/>
            </a:xfrm>
          </p:grpSpPr>
          <p:sp>
            <p:nvSpPr>
              <p:cNvPr id="275445" name="Freeform 4085"/>
              <p:cNvSpPr>
                <a:spLocks/>
              </p:cNvSpPr>
              <p:nvPr/>
            </p:nvSpPr>
            <p:spPr bwMode="auto">
              <a:xfrm>
                <a:off x="3274" y="3120"/>
                <a:ext cx="93" cy="93"/>
              </a:xfrm>
              <a:custGeom>
                <a:avLst/>
                <a:gdLst/>
                <a:ahLst/>
                <a:cxnLst>
                  <a:cxn ang="0">
                    <a:pos x="0" y="0"/>
                  </a:cxn>
                  <a:cxn ang="0">
                    <a:pos x="13" y="12"/>
                  </a:cxn>
                  <a:cxn ang="0">
                    <a:pos x="93" y="93"/>
                  </a:cxn>
                  <a:cxn ang="0">
                    <a:pos x="81" y="81"/>
                  </a:cxn>
                  <a:cxn ang="0">
                    <a:pos x="0" y="0"/>
                  </a:cxn>
                </a:cxnLst>
                <a:rect l="0" t="0" r="r" b="b"/>
                <a:pathLst>
                  <a:path w="93" h="93">
                    <a:moveTo>
                      <a:pt x="0" y="0"/>
                    </a:moveTo>
                    <a:lnTo>
                      <a:pt x="13" y="12"/>
                    </a:lnTo>
                    <a:lnTo>
                      <a:pt x="93" y="93"/>
                    </a:lnTo>
                    <a:lnTo>
                      <a:pt x="81" y="81"/>
                    </a:lnTo>
                    <a:lnTo>
                      <a:pt x="0" y="0"/>
                    </a:lnTo>
                    <a:close/>
                  </a:path>
                </a:pathLst>
              </a:custGeom>
              <a:solidFill>
                <a:srgbClr val="51A3CB"/>
              </a:solidFill>
              <a:ln w="9525">
                <a:noFill/>
                <a:round/>
                <a:headEnd/>
                <a:tailEnd/>
              </a:ln>
            </p:spPr>
            <p:txBody>
              <a:bodyPr/>
              <a:lstStyle/>
              <a:p>
                <a:endParaRPr lang="en-US"/>
              </a:p>
            </p:txBody>
          </p:sp>
          <p:sp>
            <p:nvSpPr>
              <p:cNvPr id="275446" name="Line 4086"/>
              <p:cNvSpPr>
                <a:spLocks noChangeShapeType="1"/>
              </p:cNvSpPr>
              <p:nvPr/>
            </p:nvSpPr>
            <p:spPr bwMode="auto">
              <a:xfrm>
                <a:off x="3274" y="3120"/>
                <a:ext cx="81" cy="81"/>
              </a:xfrm>
              <a:prstGeom prst="line">
                <a:avLst/>
              </a:prstGeom>
              <a:noFill/>
              <a:ln w="1588">
                <a:solidFill>
                  <a:srgbClr val="51A3CB"/>
                </a:solidFill>
                <a:miter lim="800000"/>
                <a:headEnd/>
                <a:tailEnd/>
              </a:ln>
            </p:spPr>
            <p:txBody>
              <a:bodyPr/>
              <a:lstStyle/>
              <a:p>
                <a:endParaRPr lang="en-US"/>
              </a:p>
            </p:txBody>
          </p:sp>
          <p:sp>
            <p:nvSpPr>
              <p:cNvPr id="275447" name="Freeform 4087"/>
              <p:cNvSpPr>
                <a:spLocks/>
              </p:cNvSpPr>
              <p:nvPr/>
            </p:nvSpPr>
            <p:spPr bwMode="auto">
              <a:xfrm>
                <a:off x="3287" y="3132"/>
                <a:ext cx="94" cy="92"/>
              </a:xfrm>
              <a:custGeom>
                <a:avLst/>
                <a:gdLst/>
                <a:ahLst/>
                <a:cxnLst>
                  <a:cxn ang="0">
                    <a:pos x="0" y="0"/>
                  </a:cxn>
                  <a:cxn ang="0">
                    <a:pos x="13" y="12"/>
                  </a:cxn>
                  <a:cxn ang="0">
                    <a:pos x="94" y="92"/>
                  </a:cxn>
                  <a:cxn ang="0">
                    <a:pos x="80" y="81"/>
                  </a:cxn>
                  <a:cxn ang="0">
                    <a:pos x="0" y="0"/>
                  </a:cxn>
                </a:cxnLst>
                <a:rect l="0" t="0" r="r" b="b"/>
                <a:pathLst>
                  <a:path w="94" h="92">
                    <a:moveTo>
                      <a:pt x="0" y="0"/>
                    </a:moveTo>
                    <a:lnTo>
                      <a:pt x="13" y="12"/>
                    </a:lnTo>
                    <a:lnTo>
                      <a:pt x="94" y="92"/>
                    </a:lnTo>
                    <a:lnTo>
                      <a:pt x="80" y="81"/>
                    </a:lnTo>
                    <a:lnTo>
                      <a:pt x="0" y="0"/>
                    </a:lnTo>
                    <a:close/>
                  </a:path>
                </a:pathLst>
              </a:custGeom>
              <a:solidFill>
                <a:srgbClr val="50A0C8"/>
              </a:solidFill>
              <a:ln w="9525">
                <a:noFill/>
                <a:round/>
                <a:headEnd/>
                <a:tailEnd/>
              </a:ln>
            </p:spPr>
            <p:txBody>
              <a:bodyPr/>
              <a:lstStyle/>
              <a:p>
                <a:endParaRPr lang="en-US"/>
              </a:p>
            </p:txBody>
          </p:sp>
          <p:sp>
            <p:nvSpPr>
              <p:cNvPr id="275448" name="Line 4088"/>
              <p:cNvSpPr>
                <a:spLocks noChangeShapeType="1"/>
              </p:cNvSpPr>
              <p:nvPr/>
            </p:nvSpPr>
            <p:spPr bwMode="auto">
              <a:xfrm>
                <a:off x="3287" y="3132"/>
                <a:ext cx="80" cy="81"/>
              </a:xfrm>
              <a:prstGeom prst="line">
                <a:avLst/>
              </a:prstGeom>
              <a:noFill/>
              <a:ln w="1588">
                <a:solidFill>
                  <a:srgbClr val="50A0C8"/>
                </a:solidFill>
                <a:miter lim="800000"/>
                <a:headEnd/>
                <a:tailEnd/>
              </a:ln>
            </p:spPr>
            <p:txBody>
              <a:bodyPr/>
              <a:lstStyle/>
              <a:p>
                <a:endParaRPr lang="en-US"/>
              </a:p>
            </p:txBody>
          </p:sp>
          <p:sp>
            <p:nvSpPr>
              <p:cNvPr id="275449" name="Freeform 4089"/>
              <p:cNvSpPr>
                <a:spLocks/>
              </p:cNvSpPr>
              <p:nvPr/>
            </p:nvSpPr>
            <p:spPr bwMode="auto">
              <a:xfrm>
                <a:off x="3300" y="3144"/>
                <a:ext cx="95" cy="91"/>
              </a:xfrm>
              <a:custGeom>
                <a:avLst/>
                <a:gdLst/>
                <a:ahLst/>
                <a:cxnLst>
                  <a:cxn ang="0">
                    <a:pos x="0" y="0"/>
                  </a:cxn>
                  <a:cxn ang="0">
                    <a:pos x="15" y="11"/>
                  </a:cxn>
                  <a:cxn ang="0">
                    <a:pos x="95" y="91"/>
                  </a:cxn>
                  <a:cxn ang="0">
                    <a:pos x="81" y="80"/>
                  </a:cxn>
                  <a:cxn ang="0">
                    <a:pos x="0" y="0"/>
                  </a:cxn>
                </a:cxnLst>
                <a:rect l="0" t="0" r="r" b="b"/>
                <a:pathLst>
                  <a:path w="95" h="91">
                    <a:moveTo>
                      <a:pt x="0" y="0"/>
                    </a:moveTo>
                    <a:lnTo>
                      <a:pt x="15" y="11"/>
                    </a:lnTo>
                    <a:lnTo>
                      <a:pt x="95" y="91"/>
                    </a:lnTo>
                    <a:lnTo>
                      <a:pt x="81" y="80"/>
                    </a:lnTo>
                    <a:lnTo>
                      <a:pt x="0" y="0"/>
                    </a:lnTo>
                    <a:close/>
                  </a:path>
                </a:pathLst>
              </a:custGeom>
              <a:solidFill>
                <a:srgbClr val="4F9EC6"/>
              </a:solidFill>
              <a:ln w="9525">
                <a:noFill/>
                <a:round/>
                <a:headEnd/>
                <a:tailEnd/>
              </a:ln>
            </p:spPr>
            <p:txBody>
              <a:bodyPr/>
              <a:lstStyle/>
              <a:p>
                <a:endParaRPr lang="en-US"/>
              </a:p>
            </p:txBody>
          </p:sp>
          <p:sp>
            <p:nvSpPr>
              <p:cNvPr id="275450" name="Line 4090"/>
              <p:cNvSpPr>
                <a:spLocks noChangeShapeType="1"/>
              </p:cNvSpPr>
              <p:nvPr/>
            </p:nvSpPr>
            <p:spPr bwMode="auto">
              <a:xfrm>
                <a:off x="3300" y="3144"/>
                <a:ext cx="81" cy="80"/>
              </a:xfrm>
              <a:prstGeom prst="line">
                <a:avLst/>
              </a:prstGeom>
              <a:noFill/>
              <a:ln w="1588">
                <a:solidFill>
                  <a:srgbClr val="4F9EC6"/>
                </a:solidFill>
                <a:miter lim="800000"/>
                <a:headEnd/>
                <a:tailEnd/>
              </a:ln>
            </p:spPr>
            <p:txBody>
              <a:bodyPr/>
              <a:lstStyle/>
              <a:p>
                <a:endParaRPr lang="en-US"/>
              </a:p>
            </p:txBody>
          </p:sp>
          <p:sp>
            <p:nvSpPr>
              <p:cNvPr id="275451" name="Freeform 4091"/>
              <p:cNvSpPr>
                <a:spLocks/>
              </p:cNvSpPr>
              <p:nvPr/>
            </p:nvSpPr>
            <p:spPr bwMode="auto">
              <a:xfrm>
                <a:off x="3300" y="3144"/>
                <a:ext cx="88" cy="86"/>
              </a:xfrm>
              <a:custGeom>
                <a:avLst/>
                <a:gdLst/>
                <a:ahLst/>
                <a:cxnLst>
                  <a:cxn ang="0">
                    <a:pos x="0" y="0"/>
                  </a:cxn>
                  <a:cxn ang="0">
                    <a:pos x="7" y="5"/>
                  </a:cxn>
                  <a:cxn ang="0">
                    <a:pos x="88" y="86"/>
                  </a:cxn>
                  <a:cxn ang="0">
                    <a:pos x="81" y="80"/>
                  </a:cxn>
                  <a:cxn ang="0">
                    <a:pos x="0" y="0"/>
                  </a:cxn>
                </a:cxnLst>
                <a:rect l="0" t="0" r="r" b="b"/>
                <a:pathLst>
                  <a:path w="88" h="86">
                    <a:moveTo>
                      <a:pt x="0" y="0"/>
                    </a:moveTo>
                    <a:lnTo>
                      <a:pt x="7" y="5"/>
                    </a:lnTo>
                    <a:lnTo>
                      <a:pt x="88" y="86"/>
                    </a:lnTo>
                    <a:lnTo>
                      <a:pt x="81" y="80"/>
                    </a:lnTo>
                    <a:lnTo>
                      <a:pt x="0" y="0"/>
                    </a:lnTo>
                    <a:close/>
                  </a:path>
                </a:pathLst>
              </a:custGeom>
              <a:solidFill>
                <a:srgbClr val="4F9EC6"/>
              </a:solidFill>
              <a:ln w="9525">
                <a:noFill/>
                <a:round/>
                <a:headEnd/>
                <a:tailEnd/>
              </a:ln>
            </p:spPr>
            <p:txBody>
              <a:bodyPr/>
              <a:lstStyle/>
              <a:p>
                <a:endParaRPr lang="en-US"/>
              </a:p>
            </p:txBody>
          </p:sp>
          <p:sp>
            <p:nvSpPr>
              <p:cNvPr id="275452" name="Freeform 4092"/>
              <p:cNvSpPr>
                <a:spLocks/>
              </p:cNvSpPr>
              <p:nvPr/>
            </p:nvSpPr>
            <p:spPr bwMode="auto">
              <a:xfrm>
                <a:off x="3307" y="3149"/>
                <a:ext cx="88" cy="86"/>
              </a:xfrm>
              <a:custGeom>
                <a:avLst/>
                <a:gdLst/>
                <a:ahLst/>
                <a:cxnLst>
                  <a:cxn ang="0">
                    <a:pos x="0" y="0"/>
                  </a:cxn>
                  <a:cxn ang="0">
                    <a:pos x="8" y="6"/>
                  </a:cxn>
                  <a:cxn ang="0">
                    <a:pos x="88" y="86"/>
                  </a:cxn>
                  <a:cxn ang="0">
                    <a:pos x="81" y="81"/>
                  </a:cxn>
                  <a:cxn ang="0">
                    <a:pos x="0" y="0"/>
                  </a:cxn>
                </a:cxnLst>
                <a:rect l="0" t="0" r="r" b="b"/>
                <a:pathLst>
                  <a:path w="88" h="86">
                    <a:moveTo>
                      <a:pt x="0" y="0"/>
                    </a:moveTo>
                    <a:lnTo>
                      <a:pt x="8" y="6"/>
                    </a:lnTo>
                    <a:lnTo>
                      <a:pt x="88" y="86"/>
                    </a:lnTo>
                    <a:lnTo>
                      <a:pt x="81" y="81"/>
                    </a:lnTo>
                    <a:lnTo>
                      <a:pt x="0" y="0"/>
                    </a:lnTo>
                    <a:close/>
                  </a:path>
                </a:pathLst>
              </a:custGeom>
              <a:solidFill>
                <a:srgbClr val="4E9DC4"/>
              </a:solidFill>
              <a:ln w="9525">
                <a:noFill/>
                <a:round/>
                <a:headEnd/>
                <a:tailEnd/>
              </a:ln>
            </p:spPr>
            <p:txBody>
              <a:bodyPr/>
              <a:lstStyle/>
              <a:p>
                <a:endParaRPr lang="en-US"/>
              </a:p>
            </p:txBody>
          </p:sp>
          <p:sp>
            <p:nvSpPr>
              <p:cNvPr id="275453" name="Freeform 4093"/>
              <p:cNvSpPr>
                <a:spLocks/>
              </p:cNvSpPr>
              <p:nvPr/>
            </p:nvSpPr>
            <p:spPr bwMode="auto">
              <a:xfrm>
                <a:off x="3315" y="3155"/>
                <a:ext cx="95" cy="91"/>
              </a:xfrm>
              <a:custGeom>
                <a:avLst/>
                <a:gdLst/>
                <a:ahLst/>
                <a:cxnLst>
                  <a:cxn ang="0">
                    <a:pos x="0" y="0"/>
                  </a:cxn>
                  <a:cxn ang="0">
                    <a:pos x="15" y="10"/>
                  </a:cxn>
                  <a:cxn ang="0">
                    <a:pos x="95" y="91"/>
                  </a:cxn>
                  <a:cxn ang="0">
                    <a:pos x="80" y="80"/>
                  </a:cxn>
                  <a:cxn ang="0">
                    <a:pos x="0" y="0"/>
                  </a:cxn>
                </a:cxnLst>
                <a:rect l="0" t="0" r="r" b="b"/>
                <a:pathLst>
                  <a:path w="95" h="91">
                    <a:moveTo>
                      <a:pt x="0" y="0"/>
                    </a:moveTo>
                    <a:lnTo>
                      <a:pt x="15" y="10"/>
                    </a:lnTo>
                    <a:lnTo>
                      <a:pt x="95" y="91"/>
                    </a:lnTo>
                    <a:lnTo>
                      <a:pt x="80" y="80"/>
                    </a:lnTo>
                    <a:lnTo>
                      <a:pt x="0" y="0"/>
                    </a:lnTo>
                    <a:close/>
                  </a:path>
                </a:pathLst>
              </a:custGeom>
              <a:solidFill>
                <a:srgbClr val="4E9CC3"/>
              </a:solidFill>
              <a:ln w="9525">
                <a:noFill/>
                <a:round/>
                <a:headEnd/>
                <a:tailEnd/>
              </a:ln>
            </p:spPr>
            <p:txBody>
              <a:bodyPr/>
              <a:lstStyle/>
              <a:p>
                <a:endParaRPr lang="en-US"/>
              </a:p>
            </p:txBody>
          </p:sp>
          <p:sp>
            <p:nvSpPr>
              <p:cNvPr id="275454" name="Line 4094"/>
              <p:cNvSpPr>
                <a:spLocks noChangeShapeType="1"/>
              </p:cNvSpPr>
              <p:nvPr/>
            </p:nvSpPr>
            <p:spPr bwMode="auto">
              <a:xfrm>
                <a:off x="3315" y="3155"/>
                <a:ext cx="80" cy="80"/>
              </a:xfrm>
              <a:prstGeom prst="line">
                <a:avLst/>
              </a:prstGeom>
              <a:noFill/>
              <a:ln w="1588">
                <a:solidFill>
                  <a:srgbClr val="4E9CC3"/>
                </a:solidFill>
                <a:miter lim="800000"/>
                <a:headEnd/>
                <a:tailEnd/>
              </a:ln>
            </p:spPr>
            <p:txBody>
              <a:bodyPr/>
              <a:lstStyle/>
              <a:p>
                <a:endParaRPr lang="en-US"/>
              </a:p>
            </p:txBody>
          </p:sp>
          <p:sp>
            <p:nvSpPr>
              <p:cNvPr id="275455" name="Freeform 4095"/>
              <p:cNvSpPr>
                <a:spLocks/>
              </p:cNvSpPr>
              <p:nvPr/>
            </p:nvSpPr>
            <p:spPr bwMode="auto">
              <a:xfrm>
                <a:off x="3315" y="3155"/>
                <a:ext cx="88" cy="86"/>
              </a:xfrm>
              <a:custGeom>
                <a:avLst/>
                <a:gdLst/>
                <a:ahLst/>
                <a:cxnLst>
                  <a:cxn ang="0">
                    <a:pos x="0" y="0"/>
                  </a:cxn>
                  <a:cxn ang="0">
                    <a:pos x="7" y="5"/>
                  </a:cxn>
                  <a:cxn ang="0">
                    <a:pos x="88" y="86"/>
                  </a:cxn>
                  <a:cxn ang="0">
                    <a:pos x="80" y="80"/>
                  </a:cxn>
                  <a:cxn ang="0">
                    <a:pos x="0" y="0"/>
                  </a:cxn>
                </a:cxnLst>
                <a:rect l="0" t="0" r="r" b="b"/>
                <a:pathLst>
                  <a:path w="88" h="86">
                    <a:moveTo>
                      <a:pt x="0" y="0"/>
                    </a:moveTo>
                    <a:lnTo>
                      <a:pt x="7" y="5"/>
                    </a:lnTo>
                    <a:lnTo>
                      <a:pt x="88" y="86"/>
                    </a:lnTo>
                    <a:lnTo>
                      <a:pt x="80" y="80"/>
                    </a:lnTo>
                    <a:lnTo>
                      <a:pt x="0" y="0"/>
                    </a:lnTo>
                    <a:close/>
                  </a:path>
                </a:pathLst>
              </a:custGeom>
              <a:solidFill>
                <a:srgbClr val="4E9CC3"/>
              </a:solidFill>
              <a:ln w="9525">
                <a:noFill/>
                <a:round/>
                <a:headEnd/>
                <a:tailEnd/>
              </a:ln>
            </p:spPr>
            <p:txBody>
              <a:bodyPr/>
              <a:lstStyle/>
              <a:p>
                <a:endParaRPr lang="en-US"/>
              </a:p>
            </p:txBody>
          </p:sp>
          <p:sp>
            <p:nvSpPr>
              <p:cNvPr id="275456" name="Freeform 4096"/>
              <p:cNvSpPr>
                <a:spLocks/>
              </p:cNvSpPr>
              <p:nvPr/>
            </p:nvSpPr>
            <p:spPr bwMode="auto">
              <a:xfrm>
                <a:off x="3322" y="3160"/>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D9BC1"/>
              </a:solidFill>
              <a:ln w="9525">
                <a:noFill/>
                <a:round/>
                <a:headEnd/>
                <a:tailEnd/>
              </a:ln>
            </p:spPr>
            <p:txBody>
              <a:bodyPr/>
              <a:lstStyle/>
              <a:p>
                <a:endParaRPr lang="en-US"/>
              </a:p>
            </p:txBody>
          </p:sp>
          <p:sp>
            <p:nvSpPr>
              <p:cNvPr id="275457" name="Freeform 4097"/>
              <p:cNvSpPr>
                <a:spLocks/>
              </p:cNvSpPr>
              <p:nvPr/>
            </p:nvSpPr>
            <p:spPr bwMode="auto">
              <a:xfrm>
                <a:off x="3330" y="3165"/>
                <a:ext cx="96" cy="91"/>
              </a:xfrm>
              <a:custGeom>
                <a:avLst/>
                <a:gdLst/>
                <a:ahLst/>
                <a:cxnLst>
                  <a:cxn ang="0">
                    <a:pos x="0" y="0"/>
                  </a:cxn>
                  <a:cxn ang="0">
                    <a:pos x="16" y="10"/>
                  </a:cxn>
                  <a:cxn ang="0">
                    <a:pos x="96" y="91"/>
                  </a:cxn>
                  <a:cxn ang="0">
                    <a:pos x="80" y="81"/>
                  </a:cxn>
                  <a:cxn ang="0">
                    <a:pos x="0" y="0"/>
                  </a:cxn>
                </a:cxnLst>
                <a:rect l="0" t="0" r="r" b="b"/>
                <a:pathLst>
                  <a:path w="96" h="91">
                    <a:moveTo>
                      <a:pt x="0" y="0"/>
                    </a:moveTo>
                    <a:lnTo>
                      <a:pt x="16" y="10"/>
                    </a:lnTo>
                    <a:lnTo>
                      <a:pt x="96" y="91"/>
                    </a:lnTo>
                    <a:lnTo>
                      <a:pt x="80" y="81"/>
                    </a:lnTo>
                    <a:lnTo>
                      <a:pt x="0" y="0"/>
                    </a:lnTo>
                    <a:close/>
                  </a:path>
                </a:pathLst>
              </a:custGeom>
              <a:solidFill>
                <a:srgbClr val="4D9AC0"/>
              </a:solidFill>
              <a:ln w="9525">
                <a:noFill/>
                <a:round/>
                <a:headEnd/>
                <a:tailEnd/>
              </a:ln>
            </p:spPr>
            <p:txBody>
              <a:bodyPr/>
              <a:lstStyle/>
              <a:p>
                <a:endParaRPr lang="en-US"/>
              </a:p>
            </p:txBody>
          </p:sp>
          <p:sp>
            <p:nvSpPr>
              <p:cNvPr id="275458" name="Line 4098"/>
              <p:cNvSpPr>
                <a:spLocks noChangeShapeType="1"/>
              </p:cNvSpPr>
              <p:nvPr/>
            </p:nvSpPr>
            <p:spPr bwMode="auto">
              <a:xfrm>
                <a:off x="3330" y="3165"/>
                <a:ext cx="80" cy="81"/>
              </a:xfrm>
              <a:prstGeom prst="line">
                <a:avLst/>
              </a:prstGeom>
              <a:noFill/>
              <a:ln w="1588">
                <a:solidFill>
                  <a:srgbClr val="4D9AC0"/>
                </a:solidFill>
                <a:miter lim="800000"/>
                <a:headEnd/>
                <a:tailEnd/>
              </a:ln>
            </p:spPr>
            <p:txBody>
              <a:bodyPr/>
              <a:lstStyle/>
              <a:p>
                <a:endParaRPr lang="en-US"/>
              </a:p>
            </p:txBody>
          </p:sp>
          <p:sp>
            <p:nvSpPr>
              <p:cNvPr id="275459" name="Freeform 4099"/>
              <p:cNvSpPr>
                <a:spLocks/>
              </p:cNvSpPr>
              <p:nvPr/>
            </p:nvSpPr>
            <p:spPr bwMode="auto">
              <a:xfrm>
                <a:off x="3330" y="3165"/>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D9AC0"/>
              </a:solidFill>
              <a:ln w="9525">
                <a:noFill/>
                <a:round/>
                <a:headEnd/>
                <a:tailEnd/>
              </a:ln>
            </p:spPr>
            <p:txBody>
              <a:bodyPr/>
              <a:lstStyle/>
              <a:p>
                <a:endParaRPr lang="en-US"/>
              </a:p>
            </p:txBody>
          </p:sp>
          <p:sp>
            <p:nvSpPr>
              <p:cNvPr id="275460" name="Freeform 4100"/>
              <p:cNvSpPr>
                <a:spLocks/>
              </p:cNvSpPr>
              <p:nvPr/>
            </p:nvSpPr>
            <p:spPr bwMode="auto">
              <a:xfrm>
                <a:off x="3338" y="3170"/>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C99BF"/>
              </a:solidFill>
              <a:ln w="9525">
                <a:noFill/>
                <a:round/>
                <a:headEnd/>
                <a:tailEnd/>
              </a:ln>
            </p:spPr>
            <p:txBody>
              <a:bodyPr/>
              <a:lstStyle/>
              <a:p>
                <a:endParaRPr lang="en-US"/>
              </a:p>
            </p:txBody>
          </p:sp>
          <p:sp>
            <p:nvSpPr>
              <p:cNvPr id="275461" name="Freeform 4101"/>
              <p:cNvSpPr>
                <a:spLocks/>
              </p:cNvSpPr>
              <p:nvPr/>
            </p:nvSpPr>
            <p:spPr bwMode="auto">
              <a:xfrm>
                <a:off x="3346" y="3175"/>
                <a:ext cx="97" cy="90"/>
              </a:xfrm>
              <a:custGeom>
                <a:avLst/>
                <a:gdLst/>
                <a:ahLst/>
                <a:cxnLst>
                  <a:cxn ang="0">
                    <a:pos x="0" y="0"/>
                  </a:cxn>
                  <a:cxn ang="0">
                    <a:pos x="16" y="10"/>
                  </a:cxn>
                  <a:cxn ang="0">
                    <a:pos x="97" y="90"/>
                  </a:cxn>
                  <a:cxn ang="0">
                    <a:pos x="80" y="81"/>
                  </a:cxn>
                  <a:cxn ang="0">
                    <a:pos x="0" y="0"/>
                  </a:cxn>
                </a:cxnLst>
                <a:rect l="0" t="0" r="r" b="b"/>
                <a:pathLst>
                  <a:path w="97" h="90">
                    <a:moveTo>
                      <a:pt x="0" y="0"/>
                    </a:moveTo>
                    <a:lnTo>
                      <a:pt x="16" y="10"/>
                    </a:lnTo>
                    <a:lnTo>
                      <a:pt x="97" y="90"/>
                    </a:lnTo>
                    <a:lnTo>
                      <a:pt x="80" y="81"/>
                    </a:lnTo>
                    <a:lnTo>
                      <a:pt x="0" y="0"/>
                    </a:lnTo>
                    <a:close/>
                  </a:path>
                </a:pathLst>
              </a:custGeom>
              <a:solidFill>
                <a:srgbClr val="4C98BE"/>
              </a:solidFill>
              <a:ln w="9525">
                <a:noFill/>
                <a:round/>
                <a:headEnd/>
                <a:tailEnd/>
              </a:ln>
            </p:spPr>
            <p:txBody>
              <a:bodyPr/>
              <a:lstStyle/>
              <a:p>
                <a:endParaRPr lang="en-US"/>
              </a:p>
            </p:txBody>
          </p:sp>
          <p:sp>
            <p:nvSpPr>
              <p:cNvPr id="275462" name="Line 4102"/>
              <p:cNvSpPr>
                <a:spLocks noChangeShapeType="1"/>
              </p:cNvSpPr>
              <p:nvPr/>
            </p:nvSpPr>
            <p:spPr bwMode="auto">
              <a:xfrm>
                <a:off x="3346" y="3175"/>
                <a:ext cx="80" cy="81"/>
              </a:xfrm>
              <a:prstGeom prst="line">
                <a:avLst/>
              </a:prstGeom>
              <a:noFill/>
              <a:ln w="1588">
                <a:solidFill>
                  <a:srgbClr val="4C98BE"/>
                </a:solidFill>
                <a:miter lim="800000"/>
                <a:headEnd/>
                <a:tailEnd/>
              </a:ln>
            </p:spPr>
            <p:txBody>
              <a:bodyPr/>
              <a:lstStyle/>
              <a:p>
                <a:endParaRPr lang="en-US"/>
              </a:p>
            </p:txBody>
          </p:sp>
          <p:sp>
            <p:nvSpPr>
              <p:cNvPr id="275463" name="Freeform 4103"/>
              <p:cNvSpPr>
                <a:spLocks/>
              </p:cNvSpPr>
              <p:nvPr/>
            </p:nvSpPr>
            <p:spPr bwMode="auto">
              <a:xfrm>
                <a:off x="3346" y="3175"/>
                <a:ext cx="86" cy="84"/>
              </a:xfrm>
              <a:custGeom>
                <a:avLst/>
                <a:gdLst/>
                <a:ahLst/>
                <a:cxnLst>
                  <a:cxn ang="0">
                    <a:pos x="0" y="0"/>
                  </a:cxn>
                  <a:cxn ang="0">
                    <a:pos x="5" y="4"/>
                  </a:cxn>
                  <a:cxn ang="0">
                    <a:pos x="86" y="84"/>
                  </a:cxn>
                  <a:cxn ang="0">
                    <a:pos x="80" y="81"/>
                  </a:cxn>
                  <a:cxn ang="0">
                    <a:pos x="0" y="0"/>
                  </a:cxn>
                </a:cxnLst>
                <a:rect l="0" t="0" r="r" b="b"/>
                <a:pathLst>
                  <a:path w="86" h="84">
                    <a:moveTo>
                      <a:pt x="0" y="0"/>
                    </a:moveTo>
                    <a:lnTo>
                      <a:pt x="5" y="4"/>
                    </a:lnTo>
                    <a:lnTo>
                      <a:pt x="86" y="84"/>
                    </a:lnTo>
                    <a:lnTo>
                      <a:pt x="80" y="81"/>
                    </a:lnTo>
                    <a:lnTo>
                      <a:pt x="0" y="0"/>
                    </a:lnTo>
                    <a:close/>
                  </a:path>
                </a:pathLst>
              </a:custGeom>
              <a:solidFill>
                <a:srgbClr val="4C98BE"/>
              </a:solidFill>
              <a:ln w="9525">
                <a:noFill/>
                <a:round/>
                <a:headEnd/>
                <a:tailEnd/>
              </a:ln>
            </p:spPr>
            <p:txBody>
              <a:bodyPr/>
              <a:lstStyle/>
              <a:p>
                <a:endParaRPr lang="en-US"/>
              </a:p>
            </p:txBody>
          </p:sp>
          <p:sp>
            <p:nvSpPr>
              <p:cNvPr id="275464" name="Freeform 4104"/>
              <p:cNvSpPr>
                <a:spLocks/>
              </p:cNvSpPr>
              <p:nvPr/>
            </p:nvSpPr>
            <p:spPr bwMode="auto">
              <a:xfrm>
                <a:off x="3351" y="3179"/>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B97BD"/>
              </a:solidFill>
              <a:ln w="9525">
                <a:noFill/>
                <a:round/>
                <a:headEnd/>
                <a:tailEnd/>
              </a:ln>
            </p:spPr>
            <p:txBody>
              <a:bodyPr/>
              <a:lstStyle/>
              <a:p>
                <a:endParaRPr lang="en-US"/>
              </a:p>
            </p:txBody>
          </p:sp>
          <p:sp>
            <p:nvSpPr>
              <p:cNvPr id="275465" name="Freeform 4105"/>
              <p:cNvSpPr>
                <a:spLocks/>
              </p:cNvSpPr>
              <p:nvPr/>
            </p:nvSpPr>
            <p:spPr bwMode="auto">
              <a:xfrm>
                <a:off x="3357" y="3182"/>
                <a:ext cx="86" cy="83"/>
              </a:xfrm>
              <a:custGeom>
                <a:avLst/>
                <a:gdLst/>
                <a:ahLst/>
                <a:cxnLst>
                  <a:cxn ang="0">
                    <a:pos x="0" y="0"/>
                  </a:cxn>
                  <a:cxn ang="0">
                    <a:pos x="5" y="3"/>
                  </a:cxn>
                  <a:cxn ang="0">
                    <a:pos x="86" y="83"/>
                  </a:cxn>
                  <a:cxn ang="0">
                    <a:pos x="80" y="80"/>
                  </a:cxn>
                  <a:cxn ang="0">
                    <a:pos x="0" y="0"/>
                  </a:cxn>
                </a:cxnLst>
                <a:rect l="0" t="0" r="r" b="b"/>
                <a:pathLst>
                  <a:path w="86" h="83">
                    <a:moveTo>
                      <a:pt x="0" y="0"/>
                    </a:moveTo>
                    <a:lnTo>
                      <a:pt x="5" y="3"/>
                    </a:lnTo>
                    <a:lnTo>
                      <a:pt x="86" y="83"/>
                    </a:lnTo>
                    <a:lnTo>
                      <a:pt x="80" y="80"/>
                    </a:lnTo>
                    <a:lnTo>
                      <a:pt x="0" y="0"/>
                    </a:lnTo>
                    <a:close/>
                  </a:path>
                </a:pathLst>
              </a:custGeom>
              <a:solidFill>
                <a:srgbClr val="4A96BC"/>
              </a:solidFill>
              <a:ln w="9525">
                <a:noFill/>
                <a:round/>
                <a:headEnd/>
                <a:tailEnd/>
              </a:ln>
            </p:spPr>
            <p:txBody>
              <a:bodyPr/>
              <a:lstStyle/>
              <a:p>
                <a:endParaRPr lang="en-US"/>
              </a:p>
            </p:txBody>
          </p:sp>
          <p:sp>
            <p:nvSpPr>
              <p:cNvPr id="275466" name="Freeform 4106"/>
              <p:cNvSpPr>
                <a:spLocks/>
              </p:cNvSpPr>
              <p:nvPr/>
            </p:nvSpPr>
            <p:spPr bwMode="auto">
              <a:xfrm>
                <a:off x="3362" y="3185"/>
                <a:ext cx="98" cy="90"/>
              </a:xfrm>
              <a:custGeom>
                <a:avLst/>
                <a:gdLst/>
                <a:ahLst/>
                <a:cxnLst>
                  <a:cxn ang="0">
                    <a:pos x="0" y="0"/>
                  </a:cxn>
                  <a:cxn ang="0">
                    <a:pos x="17" y="9"/>
                  </a:cxn>
                  <a:cxn ang="0">
                    <a:pos x="98" y="90"/>
                  </a:cxn>
                  <a:cxn ang="0">
                    <a:pos x="81" y="80"/>
                  </a:cxn>
                  <a:cxn ang="0">
                    <a:pos x="0" y="0"/>
                  </a:cxn>
                </a:cxnLst>
                <a:rect l="0" t="0" r="r" b="b"/>
                <a:pathLst>
                  <a:path w="98" h="90">
                    <a:moveTo>
                      <a:pt x="0" y="0"/>
                    </a:moveTo>
                    <a:lnTo>
                      <a:pt x="17" y="9"/>
                    </a:lnTo>
                    <a:lnTo>
                      <a:pt x="98" y="90"/>
                    </a:lnTo>
                    <a:lnTo>
                      <a:pt x="81" y="80"/>
                    </a:lnTo>
                    <a:lnTo>
                      <a:pt x="0" y="0"/>
                    </a:lnTo>
                    <a:close/>
                  </a:path>
                </a:pathLst>
              </a:custGeom>
              <a:solidFill>
                <a:srgbClr val="4A95BB"/>
              </a:solidFill>
              <a:ln w="9525">
                <a:noFill/>
                <a:round/>
                <a:headEnd/>
                <a:tailEnd/>
              </a:ln>
            </p:spPr>
            <p:txBody>
              <a:bodyPr/>
              <a:lstStyle/>
              <a:p>
                <a:endParaRPr lang="en-US"/>
              </a:p>
            </p:txBody>
          </p:sp>
          <p:sp>
            <p:nvSpPr>
              <p:cNvPr id="275467" name="Line 4107"/>
              <p:cNvSpPr>
                <a:spLocks noChangeShapeType="1"/>
              </p:cNvSpPr>
              <p:nvPr/>
            </p:nvSpPr>
            <p:spPr bwMode="auto">
              <a:xfrm>
                <a:off x="3362" y="3185"/>
                <a:ext cx="81" cy="80"/>
              </a:xfrm>
              <a:prstGeom prst="line">
                <a:avLst/>
              </a:prstGeom>
              <a:noFill/>
              <a:ln w="1588">
                <a:solidFill>
                  <a:srgbClr val="4A95BB"/>
                </a:solidFill>
                <a:miter lim="800000"/>
                <a:headEnd/>
                <a:tailEnd/>
              </a:ln>
            </p:spPr>
            <p:txBody>
              <a:bodyPr/>
              <a:lstStyle/>
              <a:p>
                <a:endParaRPr lang="en-US"/>
              </a:p>
            </p:txBody>
          </p:sp>
          <p:sp>
            <p:nvSpPr>
              <p:cNvPr id="275468" name="Freeform 4108"/>
              <p:cNvSpPr>
                <a:spLocks/>
              </p:cNvSpPr>
              <p:nvPr/>
            </p:nvSpPr>
            <p:spPr bwMode="auto">
              <a:xfrm>
                <a:off x="3362" y="3185"/>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A95BB"/>
              </a:solidFill>
              <a:ln w="9525">
                <a:noFill/>
                <a:round/>
                <a:headEnd/>
                <a:tailEnd/>
              </a:ln>
            </p:spPr>
            <p:txBody>
              <a:bodyPr/>
              <a:lstStyle/>
              <a:p>
                <a:endParaRPr lang="en-US"/>
              </a:p>
            </p:txBody>
          </p:sp>
          <p:sp>
            <p:nvSpPr>
              <p:cNvPr id="275469" name="Freeform 4109"/>
              <p:cNvSpPr>
                <a:spLocks/>
              </p:cNvSpPr>
              <p:nvPr/>
            </p:nvSpPr>
            <p:spPr bwMode="auto">
              <a:xfrm>
                <a:off x="3368" y="3188"/>
                <a:ext cx="86" cy="84"/>
              </a:xfrm>
              <a:custGeom>
                <a:avLst/>
                <a:gdLst/>
                <a:ahLst/>
                <a:cxnLst>
                  <a:cxn ang="0">
                    <a:pos x="0" y="0"/>
                  </a:cxn>
                  <a:cxn ang="0">
                    <a:pos x="6" y="3"/>
                  </a:cxn>
                  <a:cxn ang="0">
                    <a:pos x="86" y="84"/>
                  </a:cxn>
                  <a:cxn ang="0">
                    <a:pos x="80" y="80"/>
                  </a:cxn>
                  <a:cxn ang="0">
                    <a:pos x="0" y="0"/>
                  </a:cxn>
                </a:cxnLst>
                <a:rect l="0" t="0" r="r" b="b"/>
                <a:pathLst>
                  <a:path w="86" h="84">
                    <a:moveTo>
                      <a:pt x="0" y="0"/>
                    </a:moveTo>
                    <a:lnTo>
                      <a:pt x="6" y="3"/>
                    </a:lnTo>
                    <a:lnTo>
                      <a:pt x="86" y="84"/>
                    </a:lnTo>
                    <a:lnTo>
                      <a:pt x="80" y="80"/>
                    </a:lnTo>
                    <a:lnTo>
                      <a:pt x="0" y="0"/>
                    </a:lnTo>
                    <a:close/>
                  </a:path>
                </a:pathLst>
              </a:custGeom>
              <a:solidFill>
                <a:srgbClr val="4994BA"/>
              </a:solidFill>
              <a:ln w="9525">
                <a:noFill/>
                <a:round/>
                <a:headEnd/>
                <a:tailEnd/>
              </a:ln>
            </p:spPr>
            <p:txBody>
              <a:bodyPr/>
              <a:lstStyle/>
              <a:p>
                <a:endParaRPr lang="en-US"/>
              </a:p>
            </p:txBody>
          </p:sp>
          <p:sp>
            <p:nvSpPr>
              <p:cNvPr id="275470" name="Freeform 4110"/>
              <p:cNvSpPr>
                <a:spLocks/>
              </p:cNvSpPr>
              <p:nvPr/>
            </p:nvSpPr>
            <p:spPr bwMode="auto">
              <a:xfrm>
                <a:off x="3374" y="3191"/>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3B9"/>
              </a:solidFill>
              <a:ln w="9525">
                <a:noFill/>
                <a:round/>
                <a:headEnd/>
                <a:tailEnd/>
              </a:ln>
            </p:spPr>
            <p:txBody>
              <a:bodyPr/>
              <a:lstStyle/>
              <a:p>
                <a:endParaRPr lang="en-US"/>
              </a:p>
            </p:txBody>
          </p:sp>
          <p:sp>
            <p:nvSpPr>
              <p:cNvPr id="275471" name="Freeform 4111"/>
              <p:cNvSpPr>
                <a:spLocks/>
              </p:cNvSpPr>
              <p:nvPr/>
            </p:nvSpPr>
            <p:spPr bwMode="auto">
              <a:xfrm>
                <a:off x="3379" y="3194"/>
                <a:ext cx="99" cy="89"/>
              </a:xfrm>
              <a:custGeom>
                <a:avLst/>
                <a:gdLst/>
                <a:ahLst/>
                <a:cxnLst>
                  <a:cxn ang="0">
                    <a:pos x="0" y="0"/>
                  </a:cxn>
                  <a:cxn ang="0">
                    <a:pos x="18" y="8"/>
                  </a:cxn>
                  <a:cxn ang="0">
                    <a:pos x="99" y="89"/>
                  </a:cxn>
                  <a:cxn ang="0">
                    <a:pos x="81" y="81"/>
                  </a:cxn>
                  <a:cxn ang="0">
                    <a:pos x="0" y="0"/>
                  </a:cxn>
                </a:cxnLst>
                <a:rect l="0" t="0" r="r" b="b"/>
                <a:pathLst>
                  <a:path w="99" h="89">
                    <a:moveTo>
                      <a:pt x="0" y="0"/>
                    </a:moveTo>
                    <a:lnTo>
                      <a:pt x="18" y="8"/>
                    </a:lnTo>
                    <a:lnTo>
                      <a:pt x="99" y="89"/>
                    </a:lnTo>
                    <a:lnTo>
                      <a:pt x="81" y="81"/>
                    </a:lnTo>
                    <a:lnTo>
                      <a:pt x="0" y="0"/>
                    </a:lnTo>
                    <a:close/>
                  </a:path>
                </a:pathLst>
              </a:custGeom>
              <a:solidFill>
                <a:srgbClr val="4993B8"/>
              </a:solidFill>
              <a:ln w="9525">
                <a:noFill/>
                <a:round/>
                <a:headEnd/>
                <a:tailEnd/>
              </a:ln>
            </p:spPr>
            <p:txBody>
              <a:bodyPr/>
              <a:lstStyle/>
              <a:p>
                <a:endParaRPr lang="en-US"/>
              </a:p>
            </p:txBody>
          </p:sp>
          <p:sp>
            <p:nvSpPr>
              <p:cNvPr id="275472" name="Line 4112"/>
              <p:cNvSpPr>
                <a:spLocks noChangeShapeType="1"/>
              </p:cNvSpPr>
              <p:nvPr/>
            </p:nvSpPr>
            <p:spPr bwMode="auto">
              <a:xfrm>
                <a:off x="3379" y="3194"/>
                <a:ext cx="81" cy="81"/>
              </a:xfrm>
              <a:prstGeom prst="line">
                <a:avLst/>
              </a:prstGeom>
              <a:noFill/>
              <a:ln w="1588">
                <a:solidFill>
                  <a:srgbClr val="4993B8"/>
                </a:solidFill>
                <a:miter lim="800000"/>
                <a:headEnd/>
                <a:tailEnd/>
              </a:ln>
            </p:spPr>
            <p:txBody>
              <a:bodyPr/>
              <a:lstStyle/>
              <a:p>
                <a:endParaRPr lang="en-US"/>
              </a:p>
            </p:txBody>
          </p:sp>
          <p:sp>
            <p:nvSpPr>
              <p:cNvPr id="275473" name="Freeform 4113"/>
              <p:cNvSpPr>
                <a:spLocks/>
              </p:cNvSpPr>
              <p:nvPr/>
            </p:nvSpPr>
            <p:spPr bwMode="auto">
              <a:xfrm>
                <a:off x="3379" y="3194"/>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5474" name="Freeform 4114"/>
              <p:cNvSpPr>
                <a:spLocks/>
              </p:cNvSpPr>
              <p:nvPr/>
            </p:nvSpPr>
            <p:spPr bwMode="auto">
              <a:xfrm>
                <a:off x="3388" y="3198"/>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892B7"/>
              </a:solidFill>
              <a:ln w="9525">
                <a:noFill/>
                <a:round/>
                <a:headEnd/>
                <a:tailEnd/>
              </a:ln>
            </p:spPr>
            <p:txBody>
              <a:bodyPr/>
              <a:lstStyle/>
              <a:p>
                <a:endParaRPr lang="en-US"/>
              </a:p>
            </p:txBody>
          </p:sp>
          <p:sp>
            <p:nvSpPr>
              <p:cNvPr id="275475" name="Freeform 4115"/>
              <p:cNvSpPr>
                <a:spLocks/>
              </p:cNvSpPr>
              <p:nvPr/>
            </p:nvSpPr>
            <p:spPr bwMode="auto">
              <a:xfrm>
                <a:off x="3397" y="3202"/>
                <a:ext cx="99" cy="89"/>
              </a:xfrm>
              <a:custGeom>
                <a:avLst/>
                <a:gdLst/>
                <a:ahLst/>
                <a:cxnLst>
                  <a:cxn ang="0">
                    <a:pos x="0" y="0"/>
                  </a:cxn>
                  <a:cxn ang="0">
                    <a:pos x="19" y="8"/>
                  </a:cxn>
                  <a:cxn ang="0">
                    <a:pos x="99" y="89"/>
                  </a:cxn>
                  <a:cxn ang="0">
                    <a:pos x="81" y="81"/>
                  </a:cxn>
                  <a:cxn ang="0">
                    <a:pos x="0" y="0"/>
                  </a:cxn>
                </a:cxnLst>
                <a:rect l="0" t="0" r="r" b="b"/>
                <a:pathLst>
                  <a:path w="99" h="89">
                    <a:moveTo>
                      <a:pt x="0" y="0"/>
                    </a:moveTo>
                    <a:lnTo>
                      <a:pt x="19" y="8"/>
                    </a:lnTo>
                    <a:lnTo>
                      <a:pt x="99" y="89"/>
                    </a:lnTo>
                    <a:lnTo>
                      <a:pt x="81" y="81"/>
                    </a:lnTo>
                    <a:lnTo>
                      <a:pt x="0" y="0"/>
                    </a:lnTo>
                    <a:close/>
                  </a:path>
                </a:pathLst>
              </a:custGeom>
              <a:solidFill>
                <a:srgbClr val="4891B6"/>
              </a:solidFill>
              <a:ln w="9525">
                <a:noFill/>
                <a:round/>
                <a:headEnd/>
                <a:tailEnd/>
              </a:ln>
            </p:spPr>
            <p:txBody>
              <a:bodyPr/>
              <a:lstStyle/>
              <a:p>
                <a:endParaRPr lang="en-US"/>
              </a:p>
            </p:txBody>
          </p:sp>
          <p:sp>
            <p:nvSpPr>
              <p:cNvPr id="275476" name="Line 4116"/>
              <p:cNvSpPr>
                <a:spLocks noChangeShapeType="1"/>
              </p:cNvSpPr>
              <p:nvPr/>
            </p:nvSpPr>
            <p:spPr bwMode="auto">
              <a:xfrm>
                <a:off x="3397" y="3202"/>
                <a:ext cx="81" cy="81"/>
              </a:xfrm>
              <a:prstGeom prst="line">
                <a:avLst/>
              </a:prstGeom>
              <a:noFill/>
              <a:ln w="1588">
                <a:solidFill>
                  <a:srgbClr val="4891B6"/>
                </a:solidFill>
                <a:miter lim="800000"/>
                <a:headEnd/>
                <a:tailEnd/>
              </a:ln>
            </p:spPr>
            <p:txBody>
              <a:bodyPr/>
              <a:lstStyle/>
              <a:p>
                <a:endParaRPr lang="en-US"/>
              </a:p>
            </p:txBody>
          </p:sp>
          <p:sp>
            <p:nvSpPr>
              <p:cNvPr id="275477" name="Freeform 4117"/>
              <p:cNvSpPr>
                <a:spLocks/>
              </p:cNvSpPr>
              <p:nvPr/>
            </p:nvSpPr>
            <p:spPr bwMode="auto">
              <a:xfrm>
                <a:off x="3397" y="3202"/>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891B6"/>
              </a:solidFill>
              <a:ln w="9525">
                <a:noFill/>
                <a:round/>
                <a:headEnd/>
                <a:tailEnd/>
              </a:ln>
            </p:spPr>
            <p:txBody>
              <a:bodyPr/>
              <a:lstStyle/>
              <a:p>
                <a:endParaRPr lang="en-US"/>
              </a:p>
            </p:txBody>
          </p:sp>
          <p:sp>
            <p:nvSpPr>
              <p:cNvPr id="275478" name="Freeform 4118"/>
              <p:cNvSpPr>
                <a:spLocks/>
              </p:cNvSpPr>
              <p:nvPr/>
            </p:nvSpPr>
            <p:spPr bwMode="auto">
              <a:xfrm>
                <a:off x="3403" y="3205"/>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90B5"/>
              </a:solidFill>
              <a:ln w="9525">
                <a:noFill/>
                <a:round/>
                <a:headEnd/>
                <a:tailEnd/>
              </a:ln>
            </p:spPr>
            <p:txBody>
              <a:bodyPr/>
              <a:lstStyle/>
              <a:p>
                <a:endParaRPr lang="en-US"/>
              </a:p>
            </p:txBody>
          </p:sp>
          <p:sp>
            <p:nvSpPr>
              <p:cNvPr id="275479" name="Freeform 4119"/>
              <p:cNvSpPr>
                <a:spLocks/>
              </p:cNvSpPr>
              <p:nvPr/>
            </p:nvSpPr>
            <p:spPr bwMode="auto">
              <a:xfrm>
                <a:off x="3409" y="3208"/>
                <a:ext cx="87" cy="83"/>
              </a:xfrm>
              <a:custGeom>
                <a:avLst/>
                <a:gdLst/>
                <a:ahLst/>
                <a:cxnLst>
                  <a:cxn ang="0">
                    <a:pos x="0" y="0"/>
                  </a:cxn>
                  <a:cxn ang="0">
                    <a:pos x="7" y="2"/>
                  </a:cxn>
                  <a:cxn ang="0">
                    <a:pos x="87" y="83"/>
                  </a:cxn>
                  <a:cxn ang="0">
                    <a:pos x="81" y="80"/>
                  </a:cxn>
                  <a:cxn ang="0">
                    <a:pos x="0" y="0"/>
                  </a:cxn>
                </a:cxnLst>
                <a:rect l="0" t="0" r="r" b="b"/>
                <a:pathLst>
                  <a:path w="87" h="83">
                    <a:moveTo>
                      <a:pt x="0" y="0"/>
                    </a:moveTo>
                    <a:lnTo>
                      <a:pt x="7" y="2"/>
                    </a:lnTo>
                    <a:lnTo>
                      <a:pt x="87" y="83"/>
                    </a:lnTo>
                    <a:lnTo>
                      <a:pt x="81" y="80"/>
                    </a:lnTo>
                    <a:lnTo>
                      <a:pt x="0" y="0"/>
                    </a:lnTo>
                    <a:close/>
                  </a:path>
                </a:pathLst>
              </a:custGeom>
              <a:solidFill>
                <a:srgbClr val="478FB4"/>
              </a:solidFill>
              <a:ln w="9525">
                <a:noFill/>
                <a:round/>
                <a:headEnd/>
                <a:tailEnd/>
              </a:ln>
            </p:spPr>
            <p:txBody>
              <a:bodyPr/>
              <a:lstStyle/>
              <a:p>
                <a:endParaRPr lang="en-US"/>
              </a:p>
            </p:txBody>
          </p:sp>
          <p:sp>
            <p:nvSpPr>
              <p:cNvPr id="275480" name="Freeform 4120"/>
              <p:cNvSpPr>
                <a:spLocks/>
              </p:cNvSpPr>
              <p:nvPr/>
            </p:nvSpPr>
            <p:spPr bwMode="auto">
              <a:xfrm>
                <a:off x="3416" y="3210"/>
                <a:ext cx="100" cy="88"/>
              </a:xfrm>
              <a:custGeom>
                <a:avLst/>
                <a:gdLst/>
                <a:ahLst/>
                <a:cxnLst>
                  <a:cxn ang="0">
                    <a:pos x="0" y="0"/>
                  </a:cxn>
                  <a:cxn ang="0">
                    <a:pos x="19" y="8"/>
                  </a:cxn>
                  <a:cxn ang="0">
                    <a:pos x="100" y="88"/>
                  </a:cxn>
                  <a:cxn ang="0">
                    <a:pos x="80" y="81"/>
                  </a:cxn>
                  <a:cxn ang="0">
                    <a:pos x="0" y="0"/>
                  </a:cxn>
                </a:cxnLst>
                <a:rect l="0" t="0" r="r" b="b"/>
                <a:pathLst>
                  <a:path w="100" h="88">
                    <a:moveTo>
                      <a:pt x="0" y="0"/>
                    </a:moveTo>
                    <a:lnTo>
                      <a:pt x="19" y="8"/>
                    </a:lnTo>
                    <a:lnTo>
                      <a:pt x="100" y="88"/>
                    </a:lnTo>
                    <a:lnTo>
                      <a:pt x="80" y="81"/>
                    </a:lnTo>
                    <a:lnTo>
                      <a:pt x="0" y="0"/>
                    </a:lnTo>
                    <a:close/>
                  </a:path>
                </a:pathLst>
              </a:custGeom>
              <a:solidFill>
                <a:srgbClr val="478FB3"/>
              </a:solidFill>
              <a:ln w="9525">
                <a:noFill/>
                <a:round/>
                <a:headEnd/>
                <a:tailEnd/>
              </a:ln>
            </p:spPr>
            <p:txBody>
              <a:bodyPr/>
              <a:lstStyle/>
              <a:p>
                <a:endParaRPr lang="en-US"/>
              </a:p>
            </p:txBody>
          </p:sp>
          <p:sp>
            <p:nvSpPr>
              <p:cNvPr id="275481" name="Line 4121"/>
              <p:cNvSpPr>
                <a:spLocks noChangeShapeType="1"/>
              </p:cNvSpPr>
              <p:nvPr/>
            </p:nvSpPr>
            <p:spPr bwMode="auto">
              <a:xfrm>
                <a:off x="3416" y="3210"/>
                <a:ext cx="80" cy="81"/>
              </a:xfrm>
              <a:prstGeom prst="line">
                <a:avLst/>
              </a:prstGeom>
              <a:noFill/>
              <a:ln w="1588">
                <a:solidFill>
                  <a:srgbClr val="478FB3"/>
                </a:solidFill>
                <a:miter lim="800000"/>
                <a:headEnd/>
                <a:tailEnd/>
              </a:ln>
            </p:spPr>
            <p:txBody>
              <a:bodyPr/>
              <a:lstStyle/>
              <a:p>
                <a:endParaRPr lang="en-US"/>
              </a:p>
            </p:txBody>
          </p:sp>
          <p:sp>
            <p:nvSpPr>
              <p:cNvPr id="275482" name="Freeform 4122"/>
              <p:cNvSpPr>
                <a:spLocks/>
              </p:cNvSpPr>
              <p:nvPr/>
            </p:nvSpPr>
            <p:spPr bwMode="auto">
              <a:xfrm>
                <a:off x="3416" y="3210"/>
                <a:ext cx="90" cy="85"/>
              </a:xfrm>
              <a:custGeom>
                <a:avLst/>
                <a:gdLst/>
                <a:ahLst/>
                <a:cxnLst>
                  <a:cxn ang="0">
                    <a:pos x="0" y="0"/>
                  </a:cxn>
                  <a:cxn ang="0">
                    <a:pos x="9" y="4"/>
                  </a:cxn>
                  <a:cxn ang="0">
                    <a:pos x="90" y="85"/>
                  </a:cxn>
                  <a:cxn ang="0">
                    <a:pos x="80" y="81"/>
                  </a:cxn>
                  <a:cxn ang="0">
                    <a:pos x="0" y="0"/>
                  </a:cxn>
                </a:cxnLst>
                <a:rect l="0" t="0" r="r" b="b"/>
                <a:pathLst>
                  <a:path w="90" h="85">
                    <a:moveTo>
                      <a:pt x="0" y="0"/>
                    </a:moveTo>
                    <a:lnTo>
                      <a:pt x="9" y="4"/>
                    </a:lnTo>
                    <a:lnTo>
                      <a:pt x="90" y="85"/>
                    </a:lnTo>
                    <a:lnTo>
                      <a:pt x="80" y="81"/>
                    </a:lnTo>
                    <a:lnTo>
                      <a:pt x="0" y="0"/>
                    </a:lnTo>
                    <a:close/>
                  </a:path>
                </a:pathLst>
              </a:custGeom>
              <a:solidFill>
                <a:srgbClr val="478FB3"/>
              </a:solidFill>
              <a:ln w="9525">
                <a:noFill/>
                <a:round/>
                <a:headEnd/>
                <a:tailEnd/>
              </a:ln>
            </p:spPr>
            <p:txBody>
              <a:bodyPr/>
              <a:lstStyle/>
              <a:p>
                <a:endParaRPr lang="en-US"/>
              </a:p>
            </p:txBody>
          </p:sp>
          <p:sp>
            <p:nvSpPr>
              <p:cNvPr id="275483" name="Freeform 4123"/>
              <p:cNvSpPr>
                <a:spLocks/>
              </p:cNvSpPr>
              <p:nvPr/>
            </p:nvSpPr>
            <p:spPr bwMode="auto">
              <a:xfrm>
                <a:off x="3425" y="3214"/>
                <a:ext cx="91" cy="84"/>
              </a:xfrm>
              <a:custGeom>
                <a:avLst/>
                <a:gdLst/>
                <a:ahLst/>
                <a:cxnLst>
                  <a:cxn ang="0">
                    <a:pos x="0" y="0"/>
                  </a:cxn>
                  <a:cxn ang="0">
                    <a:pos x="10" y="4"/>
                  </a:cxn>
                  <a:cxn ang="0">
                    <a:pos x="91" y="84"/>
                  </a:cxn>
                  <a:cxn ang="0">
                    <a:pos x="81" y="81"/>
                  </a:cxn>
                  <a:cxn ang="0">
                    <a:pos x="0" y="0"/>
                  </a:cxn>
                </a:cxnLst>
                <a:rect l="0" t="0" r="r" b="b"/>
                <a:pathLst>
                  <a:path w="91" h="84">
                    <a:moveTo>
                      <a:pt x="0" y="0"/>
                    </a:moveTo>
                    <a:lnTo>
                      <a:pt x="10" y="4"/>
                    </a:lnTo>
                    <a:lnTo>
                      <a:pt x="91" y="84"/>
                    </a:lnTo>
                    <a:lnTo>
                      <a:pt x="81" y="81"/>
                    </a:lnTo>
                    <a:lnTo>
                      <a:pt x="0" y="0"/>
                    </a:lnTo>
                    <a:close/>
                  </a:path>
                </a:pathLst>
              </a:custGeom>
              <a:solidFill>
                <a:srgbClr val="468EB2"/>
              </a:solidFill>
              <a:ln w="9525">
                <a:noFill/>
                <a:round/>
                <a:headEnd/>
                <a:tailEnd/>
              </a:ln>
            </p:spPr>
            <p:txBody>
              <a:bodyPr/>
              <a:lstStyle/>
              <a:p>
                <a:endParaRPr lang="en-US"/>
              </a:p>
            </p:txBody>
          </p:sp>
          <p:sp>
            <p:nvSpPr>
              <p:cNvPr id="275484" name="Freeform 4124"/>
              <p:cNvSpPr>
                <a:spLocks/>
              </p:cNvSpPr>
              <p:nvPr/>
            </p:nvSpPr>
            <p:spPr bwMode="auto">
              <a:xfrm>
                <a:off x="3435" y="3218"/>
                <a:ext cx="100" cy="87"/>
              </a:xfrm>
              <a:custGeom>
                <a:avLst/>
                <a:gdLst/>
                <a:ahLst/>
                <a:cxnLst>
                  <a:cxn ang="0">
                    <a:pos x="0" y="0"/>
                  </a:cxn>
                  <a:cxn ang="0">
                    <a:pos x="20" y="6"/>
                  </a:cxn>
                  <a:cxn ang="0">
                    <a:pos x="100" y="87"/>
                  </a:cxn>
                  <a:cxn ang="0">
                    <a:pos x="81" y="80"/>
                  </a:cxn>
                  <a:cxn ang="0">
                    <a:pos x="0" y="0"/>
                  </a:cxn>
                </a:cxnLst>
                <a:rect l="0" t="0" r="r" b="b"/>
                <a:pathLst>
                  <a:path w="100" h="87">
                    <a:moveTo>
                      <a:pt x="0" y="0"/>
                    </a:moveTo>
                    <a:lnTo>
                      <a:pt x="20" y="6"/>
                    </a:lnTo>
                    <a:lnTo>
                      <a:pt x="100" y="87"/>
                    </a:lnTo>
                    <a:lnTo>
                      <a:pt x="81" y="80"/>
                    </a:lnTo>
                    <a:lnTo>
                      <a:pt x="0" y="0"/>
                    </a:lnTo>
                    <a:close/>
                  </a:path>
                </a:pathLst>
              </a:custGeom>
              <a:solidFill>
                <a:srgbClr val="468DB1"/>
              </a:solidFill>
              <a:ln w="9525">
                <a:noFill/>
                <a:round/>
                <a:headEnd/>
                <a:tailEnd/>
              </a:ln>
            </p:spPr>
            <p:txBody>
              <a:bodyPr/>
              <a:lstStyle/>
              <a:p>
                <a:endParaRPr lang="en-US"/>
              </a:p>
            </p:txBody>
          </p:sp>
          <p:sp>
            <p:nvSpPr>
              <p:cNvPr id="275485" name="Line 4125"/>
              <p:cNvSpPr>
                <a:spLocks noChangeShapeType="1"/>
              </p:cNvSpPr>
              <p:nvPr/>
            </p:nvSpPr>
            <p:spPr bwMode="auto">
              <a:xfrm>
                <a:off x="3435" y="3218"/>
                <a:ext cx="81" cy="80"/>
              </a:xfrm>
              <a:prstGeom prst="line">
                <a:avLst/>
              </a:prstGeom>
              <a:noFill/>
              <a:ln w="1588">
                <a:solidFill>
                  <a:srgbClr val="468DB1"/>
                </a:solidFill>
                <a:miter lim="800000"/>
                <a:headEnd/>
                <a:tailEnd/>
              </a:ln>
            </p:spPr>
            <p:txBody>
              <a:bodyPr/>
              <a:lstStyle/>
              <a:p>
                <a:endParaRPr lang="en-US"/>
              </a:p>
            </p:txBody>
          </p:sp>
          <p:sp>
            <p:nvSpPr>
              <p:cNvPr id="275486" name="Freeform 4126"/>
              <p:cNvSpPr>
                <a:spLocks/>
              </p:cNvSpPr>
              <p:nvPr/>
            </p:nvSpPr>
            <p:spPr bwMode="auto">
              <a:xfrm>
                <a:off x="3435" y="3218"/>
                <a:ext cx="87" cy="82"/>
              </a:xfrm>
              <a:custGeom>
                <a:avLst/>
                <a:gdLst/>
                <a:ahLst/>
                <a:cxnLst>
                  <a:cxn ang="0">
                    <a:pos x="0" y="0"/>
                  </a:cxn>
                  <a:cxn ang="0">
                    <a:pos x="6" y="2"/>
                  </a:cxn>
                  <a:cxn ang="0">
                    <a:pos x="87" y="82"/>
                  </a:cxn>
                  <a:cxn ang="0">
                    <a:pos x="81" y="80"/>
                  </a:cxn>
                  <a:cxn ang="0">
                    <a:pos x="0" y="0"/>
                  </a:cxn>
                </a:cxnLst>
                <a:rect l="0" t="0" r="r" b="b"/>
                <a:pathLst>
                  <a:path w="87" h="82">
                    <a:moveTo>
                      <a:pt x="0" y="0"/>
                    </a:moveTo>
                    <a:lnTo>
                      <a:pt x="6" y="2"/>
                    </a:lnTo>
                    <a:lnTo>
                      <a:pt x="87" y="82"/>
                    </a:lnTo>
                    <a:lnTo>
                      <a:pt x="81" y="80"/>
                    </a:lnTo>
                    <a:lnTo>
                      <a:pt x="0" y="0"/>
                    </a:lnTo>
                    <a:close/>
                  </a:path>
                </a:pathLst>
              </a:custGeom>
              <a:solidFill>
                <a:srgbClr val="468DB1"/>
              </a:solidFill>
              <a:ln w="9525">
                <a:noFill/>
                <a:round/>
                <a:headEnd/>
                <a:tailEnd/>
              </a:ln>
            </p:spPr>
            <p:txBody>
              <a:bodyPr/>
              <a:lstStyle/>
              <a:p>
                <a:endParaRPr lang="en-US"/>
              </a:p>
            </p:txBody>
          </p:sp>
          <p:sp>
            <p:nvSpPr>
              <p:cNvPr id="275487" name="Freeform 4127"/>
              <p:cNvSpPr>
                <a:spLocks/>
              </p:cNvSpPr>
              <p:nvPr/>
            </p:nvSpPr>
            <p:spPr bwMode="auto">
              <a:xfrm>
                <a:off x="3441" y="3220"/>
                <a:ext cx="88" cy="83"/>
              </a:xfrm>
              <a:custGeom>
                <a:avLst/>
                <a:gdLst/>
                <a:ahLst/>
                <a:cxnLst>
                  <a:cxn ang="0">
                    <a:pos x="0" y="0"/>
                  </a:cxn>
                  <a:cxn ang="0">
                    <a:pos x="7" y="2"/>
                  </a:cxn>
                  <a:cxn ang="0">
                    <a:pos x="88" y="83"/>
                  </a:cxn>
                  <a:cxn ang="0">
                    <a:pos x="81" y="80"/>
                  </a:cxn>
                  <a:cxn ang="0">
                    <a:pos x="0" y="0"/>
                  </a:cxn>
                </a:cxnLst>
                <a:rect l="0" t="0" r="r" b="b"/>
                <a:pathLst>
                  <a:path w="88" h="83">
                    <a:moveTo>
                      <a:pt x="0" y="0"/>
                    </a:moveTo>
                    <a:lnTo>
                      <a:pt x="7" y="2"/>
                    </a:lnTo>
                    <a:lnTo>
                      <a:pt x="88" y="83"/>
                    </a:lnTo>
                    <a:lnTo>
                      <a:pt x="81" y="80"/>
                    </a:lnTo>
                    <a:lnTo>
                      <a:pt x="0" y="0"/>
                    </a:lnTo>
                    <a:close/>
                  </a:path>
                </a:pathLst>
              </a:custGeom>
              <a:solidFill>
                <a:srgbClr val="458CB0"/>
              </a:solidFill>
              <a:ln w="9525">
                <a:noFill/>
                <a:round/>
                <a:headEnd/>
                <a:tailEnd/>
              </a:ln>
            </p:spPr>
            <p:txBody>
              <a:bodyPr/>
              <a:lstStyle/>
              <a:p>
                <a:endParaRPr lang="en-US"/>
              </a:p>
            </p:txBody>
          </p:sp>
          <p:sp>
            <p:nvSpPr>
              <p:cNvPr id="275488" name="Freeform 4128"/>
              <p:cNvSpPr>
                <a:spLocks/>
              </p:cNvSpPr>
              <p:nvPr/>
            </p:nvSpPr>
            <p:spPr bwMode="auto">
              <a:xfrm>
                <a:off x="3448" y="3222"/>
                <a:ext cx="87" cy="83"/>
              </a:xfrm>
              <a:custGeom>
                <a:avLst/>
                <a:gdLst/>
                <a:ahLst/>
                <a:cxnLst>
                  <a:cxn ang="0">
                    <a:pos x="0" y="0"/>
                  </a:cxn>
                  <a:cxn ang="0">
                    <a:pos x="7" y="2"/>
                  </a:cxn>
                  <a:cxn ang="0">
                    <a:pos x="87" y="83"/>
                  </a:cxn>
                  <a:cxn ang="0">
                    <a:pos x="81" y="81"/>
                  </a:cxn>
                  <a:cxn ang="0">
                    <a:pos x="0" y="0"/>
                  </a:cxn>
                </a:cxnLst>
                <a:rect l="0" t="0" r="r" b="b"/>
                <a:pathLst>
                  <a:path w="87" h="83">
                    <a:moveTo>
                      <a:pt x="0" y="0"/>
                    </a:moveTo>
                    <a:lnTo>
                      <a:pt x="7" y="2"/>
                    </a:lnTo>
                    <a:lnTo>
                      <a:pt x="87" y="83"/>
                    </a:lnTo>
                    <a:lnTo>
                      <a:pt x="81" y="81"/>
                    </a:lnTo>
                    <a:lnTo>
                      <a:pt x="0" y="0"/>
                    </a:lnTo>
                    <a:close/>
                  </a:path>
                </a:pathLst>
              </a:custGeom>
              <a:solidFill>
                <a:srgbClr val="458BAF"/>
              </a:solidFill>
              <a:ln w="9525">
                <a:noFill/>
                <a:round/>
                <a:headEnd/>
                <a:tailEnd/>
              </a:ln>
            </p:spPr>
            <p:txBody>
              <a:bodyPr/>
              <a:lstStyle/>
              <a:p>
                <a:endParaRPr lang="en-US"/>
              </a:p>
            </p:txBody>
          </p:sp>
          <p:sp>
            <p:nvSpPr>
              <p:cNvPr id="275489" name="Freeform 4129"/>
              <p:cNvSpPr>
                <a:spLocks/>
              </p:cNvSpPr>
              <p:nvPr/>
            </p:nvSpPr>
            <p:spPr bwMode="auto">
              <a:xfrm>
                <a:off x="3455" y="3224"/>
                <a:ext cx="100" cy="87"/>
              </a:xfrm>
              <a:custGeom>
                <a:avLst/>
                <a:gdLst/>
                <a:ahLst/>
                <a:cxnLst>
                  <a:cxn ang="0">
                    <a:pos x="0" y="0"/>
                  </a:cxn>
                  <a:cxn ang="0">
                    <a:pos x="20" y="6"/>
                  </a:cxn>
                  <a:cxn ang="0">
                    <a:pos x="100" y="87"/>
                  </a:cxn>
                  <a:cxn ang="0">
                    <a:pos x="80" y="81"/>
                  </a:cxn>
                  <a:cxn ang="0">
                    <a:pos x="0" y="0"/>
                  </a:cxn>
                </a:cxnLst>
                <a:rect l="0" t="0" r="r" b="b"/>
                <a:pathLst>
                  <a:path w="100" h="87">
                    <a:moveTo>
                      <a:pt x="0" y="0"/>
                    </a:moveTo>
                    <a:lnTo>
                      <a:pt x="20" y="6"/>
                    </a:lnTo>
                    <a:lnTo>
                      <a:pt x="100" y="87"/>
                    </a:lnTo>
                    <a:lnTo>
                      <a:pt x="80" y="81"/>
                    </a:lnTo>
                    <a:lnTo>
                      <a:pt x="0" y="0"/>
                    </a:lnTo>
                    <a:close/>
                  </a:path>
                </a:pathLst>
              </a:custGeom>
              <a:solidFill>
                <a:srgbClr val="458BAE"/>
              </a:solidFill>
              <a:ln w="9525">
                <a:noFill/>
                <a:round/>
                <a:headEnd/>
                <a:tailEnd/>
              </a:ln>
            </p:spPr>
            <p:txBody>
              <a:bodyPr/>
              <a:lstStyle/>
              <a:p>
                <a:endParaRPr lang="en-US"/>
              </a:p>
            </p:txBody>
          </p:sp>
          <p:sp>
            <p:nvSpPr>
              <p:cNvPr id="275490" name="Line 4130"/>
              <p:cNvSpPr>
                <a:spLocks noChangeShapeType="1"/>
              </p:cNvSpPr>
              <p:nvPr/>
            </p:nvSpPr>
            <p:spPr bwMode="auto">
              <a:xfrm>
                <a:off x="3455" y="3224"/>
                <a:ext cx="80" cy="81"/>
              </a:xfrm>
              <a:prstGeom prst="line">
                <a:avLst/>
              </a:prstGeom>
              <a:noFill/>
              <a:ln w="1588">
                <a:solidFill>
                  <a:srgbClr val="458BAE"/>
                </a:solidFill>
                <a:miter lim="800000"/>
                <a:headEnd/>
                <a:tailEnd/>
              </a:ln>
            </p:spPr>
            <p:txBody>
              <a:bodyPr/>
              <a:lstStyle/>
              <a:p>
                <a:endParaRPr lang="en-US"/>
              </a:p>
            </p:txBody>
          </p:sp>
          <p:sp>
            <p:nvSpPr>
              <p:cNvPr id="275491" name="Freeform 4131"/>
              <p:cNvSpPr>
                <a:spLocks/>
              </p:cNvSpPr>
              <p:nvPr/>
            </p:nvSpPr>
            <p:spPr bwMode="auto">
              <a:xfrm>
                <a:off x="3455" y="3224"/>
                <a:ext cx="90" cy="84"/>
              </a:xfrm>
              <a:custGeom>
                <a:avLst/>
                <a:gdLst/>
                <a:ahLst/>
                <a:cxnLst>
                  <a:cxn ang="0">
                    <a:pos x="0" y="0"/>
                  </a:cxn>
                  <a:cxn ang="0">
                    <a:pos x="10" y="3"/>
                  </a:cxn>
                  <a:cxn ang="0">
                    <a:pos x="90" y="84"/>
                  </a:cxn>
                  <a:cxn ang="0">
                    <a:pos x="80" y="81"/>
                  </a:cxn>
                  <a:cxn ang="0">
                    <a:pos x="0" y="0"/>
                  </a:cxn>
                </a:cxnLst>
                <a:rect l="0" t="0" r="r" b="b"/>
                <a:pathLst>
                  <a:path w="90" h="84">
                    <a:moveTo>
                      <a:pt x="0" y="0"/>
                    </a:moveTo>
                    <a:lnTo>
                      <a:pt x="10" y="3"/>
                    </a:lnTo>
                    <a:lnTo>
                      <a:pt x="90" y="84"/>
                    </a:lnTo>
                    <a:lnTo>
                      <a:pt x="80" y="81"/>
                    </a:lnTo>
                    <a:lnTo>
                      <a:pt x="0" y="0"/>
                    </a:lnTo>
                    <a:close/>
                  </a:path>
                </a:pathLst>
              </a:custGeom>
              <a:solidFill>
                <a:srgbClr val="458BAE"/>
              </a:solidFill>
              <a:ln w="9525">
                <a:noFill/>
                <a:round/>
                <a:headEnd/>
                <a:tailEnd/>
              </a:ln>
            </p:spPr>
            <p:txBody>
              <a:bodyPr/>
              <a:lstStyle/>
              <a:p>
                <a:endParaRPr lang="en-US"/>
              </a:p>
            </p:txBody>
          </p:sp>
          <p:sp>
            <p:nvSpPr>
              <p:cNvPr id="275492" name="Freeform 4132"/>
              <p:cNvSpPr>
                <a:spLocks/>
              </p:cNvSpPr>
              <p:nvPr/>
            </p:nvSpPr>
            <p:spPr bwMode="auto">
              <a:xfrm>
                <a:off x="3465" y="3227"/>
                <a:ext cx="90" cy="84"/>
              </a:xfrm>
              <a:custGeom>
                <a:avLst/>
                <a:gdLst/>
                <a:ahLst/>
                <a:cxnLst>
                  <a:cxn ang="0">
                    <a:pos x="0" y="0"/>
                  </a:cxn>
                  <a:cxn ang="0">
                    <a:pos x="10" y="3"/>
                  </a:cxn>
                  <a:cxn ang="0">
                    <a:pos x="90" y="84"/>
                  </a:cxn>
                  <a:cxn ang="0">
                    <a:pos x="80" y="81"/>
                  </a:cxn>
                  <a:cxn ang="0">
                    <a:pos x="0" y="0"/>
                  </a:cxn>
                </a:cxnLst>
                <a:rect l="0" t="0" r="r" b="b"/>
                <a:pathLst>
                  <a:path w="90" h="84">
                    <a:moveTo>
                      <a:pt x="0" y="0"/>
                    </a:moveTo>
                    <a:lnTo>
                      <a:pt x="10" y="3"/>
                    </a:lnTo>
                    <a:lnTo>
                      <a:pt x="90" y="84"/>
                    </a:lnTo>
                    <a:lnTo>
                      <a:pt x="80" y="81"/>
                    </a:lnTo>
                    <a:lnTo>
                      <a:pt x="0" y="0"/>
                    </a:lnTo>
                    <a:close/>
                  </a:path>
                </a:pathLst>
              </a:custGeom>
              <a:solidFill>
                <a:srgbClr val="448AAD"/>
              </a:solidFill>
              <a:ln w="9525">
                <a:noFill/>
                <a:round/>
                <a:headEnd/>
                <a:tailEnd/>
              </a:ln>
            </p:spPr>
            <p:txBody>
              <a:bodyPr/>
              <a:lstStyle/>
              <a:p>
                <a:endParaRPr lang="en-US"/>
              </a:p>
            </p:txBody>
          </p:sp>
          <p:sp>
            <p:nvSpPr>
              <p:cNvPr id="275493" name="Freeform 4133"/>
              <p:cNvSpPr>
                <a:spLocks/>
              </p:cNvSpPr>
              <p:nvPr/>
            </p:nvSpPr>
            <p:spPr bwMode="auto">
              <a:xfrm>
                <a:off x="3475" y="3230"/>
                <a:ext cx="101" cy="87"/>
              </a:xfrm>
              <a:custGeom>
                <a:avLst/>
                <a:gdLst/>
                <a:ahLst/>
                <a:cxnLst>
                  <a:cxn ang="0">
                    <a:pos x="0" y="0"/>
                  </a:cxn>
                  <a:cxn ang="0">
                    <a:pos x="20" y="6"/>
                  </a:cxn>
                  <a:cxn ang="0">
                    <a:pos x="101" y="87"/>
                  </a:cxn>
                  <a:cxn ang="0">
                    <a:pos x="80" y="81"/>
                  </a:cxn>
                  <a:cxn ang="0">
                    <a:pos x="0" y="0"/>
                  </a:cxn>
                </a:cxnLst>
                <a:rect l="0" t="0" r="r" b="b"/>
                <a:pathLst>
                  <a:path w="101" h="87">
                    <a:moveTo>
                      <a:pt x="0" y="0"/>
                    </a:moveTo>
                    <a:lnTo>
                      <a:pt x="20" y="6"/>
                    </a:lnTo>
                    <a:lnTo>
                      <a:pt x="101" y="87"/>
                    </a:lnTo>
                    <a:lnTo>
                      <a:pt x="80" y="81"/>
                    </a:lnTo>
                    <a:lnTo>
                      <a:pt x="0" y="0"/>
                    </a:lnTo>
                    <a:close/>
                  </a:path>
                </a:pathLst>
              </a:custGeom>
              <a:solidFill>
                <a:srgbClr val="4489AC"/>
              </a:solidFill>
              <a:ln w="9525">
                <a:noFill/>
                <a:round/>
                <a:headEnd/>
                <a:tailEnd/>
              </a:ln>
            </p:spPr>
            <p:txBody>
              <a:bodyPr/>
              <a:lstStyle/>
              <a:p>
                <a:endParaRPr lang="en-US"/>
              </a:p>
            </p:txBody>
          </p:sp>
          <p:sp>
            <p:nvSpPr>
              <p:cNvPr id="275494" name="Line 4134"/>
              <p:cNvSpPr>
                <a:spLocks noChangeShapeType="1"/>
              </p:cNvSpPr>
              <p:nvPr/>
            </p:nvSpPr>
            <p:spPr bwMode="auto">
              <a:xfrm>
                <a:off x="3475" y="3230"/>
                <a:ext cx="80" cy="81"/>
              </a:xfrm>
              <a:prstGeom prst="line">
                <a:avLst/>
              </a:prstGeom>
              <a:noFill/>
              <a:ln w="1588">
                <a:solidFill>
                  <a:srgbClr val="4489AC"/>
                </a:solidFill>
                <a:miter lim="800000"/>
                <a:headEnd/>
                <a:tailEnd/>
              </a:ln>
            </p:spPr>
            <p:txBody>
              <a:bodyPr/>
              <a:lstStyle/>
              <a:p>
                <a:endParaRPr lang="en-US"/>
              </a:p>
            </p:txBody>
          </p:sp>
          <p:sp>
            <p:nvSpPr>
              <p:cNvPr id="275495" name="Freeform 4135"/>
              <p:cNvSpPr>
                <a:spLocks/>
              </p:cNvSpPr>
              <p:nvPr/>
            </p:nvSpPr>
            <p:spPr bwMode="auto">
              <a:xfrm>
                <a:off x="3475" y="3230"/>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489AC"/>
              </a:solidFill>
              <a:ln w="9525">
                <a:noFill/>
                <a:round/>
                <a:headEnd/>
                <a:tailEnd/>
              </a:ln>
            </p:spPr>
            <p:txBody>
              <a:bodyPr/>
              <a:lstStyle/>
              <a:p>
                <a:endParaRPr lang="en-US"/>
              </a:p>
            </p:txBody>
          </p:sp>
          <p:sp>
            <p:nvSpPr>
              <p:cNvPr id="275496" name="Freeform 4136"/>
              <p:cNvSpPr>
                <a:spLocks/>
              </p:cNvSpPr>
              <p:nvPr/>
            </p:nvSpPr>
            <p:spPr bwMode="auto">
              <a:xfrm>
                <a:off x="3482" y="3232"/>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388AB"/>
              </a:solidFill>
              <a:ln w="9525">
                <a:noFill/>
                <a:round/>
                <a:headEnd/>
                <a:tailEnd/>
              </a:ln>
            </p:spPr>
            <p:txBody>
              <a:bodyPr/>
              <a:lstStyle/>
              <a:p>
                <a:endParaRPr lang="en-US"/>
              </a:p>
            </p:txBody>
          </p:sp>
          <p:sp>
            <p:nvSpPr>
              <p:cNvPr id="275497" name="Freeform 4137"/>
              <p:cNvSpPr>
                <a:spLocks/>
              </p:cNvSpPr>
              <p:nvPr/>
            </p:nvSpPr>
            <p:spPr bwMode="auto">
              <a:xfrm>
                <a:off x="3489" y="3234"/>
                <a:ext cx="87" cy="83"/>
              </a:xfrm>
              <a:custGeom>
                <a:avLst/>
                <a:gdLst/>
                <a:ahLst/>
                <a:cxnLst>
                  <a:cxn ang="0">
                    <a:pos x="0" y="0"/>
                  </a:cxn>
                  <a:cxn ang="0">
                    <a:pos x="6" y="2"/>
                  </a:cxn>
                  <a:cxn ang="0">
                    <a:pos x="87" y="83"/>
                  </a:cxn>
                  <a:cxn ang="0">
                    <a:pos x="80" y="81"/>
                  </a:cxn>
                  <a:cxn ang="0">
                    <a:pos x="0" y="0"/>
                  </a:cxn>
                </a:cxnLst>
                <a:rect l="0" t="0" r="r" b="b"/>
                <a:pathLst>
                  <a:path w="87" h="83">
                    <a:moveTo>
                      <a:pt x="0" y="0"/>
                    </a:moveTo>
                    <a:lnTo>
                      <a:pt x="6" y="2"/>
                    </a:lnTo>
                    <a:lnTo>
                      <a:pt x="87" y="83"/>
                    </a:lnTo>
                    <a:lnTo>
                      <a:pt x="80" y="81"/>
                    </a:lnTo>
                    <a:lnTo>
                      <a:pt x="0" y="0"/>
                    </a:lnTo>
                    <a:close/>
                  </a:path>
                </a:pathLst>
              </a:custGeom>
              <a:solidFill>
                <a:srgbClr val="4387AA"/>
              </a:solidFill>
              <a:ln w="9525">
                <a:noFill/>
                <a:round/>
                <a:headEnd/>
                <a:tailEnd/>
              </a:ln>
            </p:spPr>
            <p:txBody>
              <a:bodyPr/>
              <a:lstStyle/>
              <a:p>
                <a:endParaRPr lang="en-US"/>
              </a:p>
            </p:txBody>
          </p:sp>
          <p:sp>
            <p:nvSpPr>
              <p:cNvPr id="275498" name="Freeform 4138"/>
              <p:cNvSpPr>
                <a:spLocks/>
              </p:cNvSpPr>
              <p:nvPr/>
            </p:nvSpPr>
            <p:spPr bwMode="auto">
              <a:xfrm>
                <a:off x="3495" y="3236"/>
                <a:ext cx="102" cy="85"/>
              </a:xfrm>
              <a:custGeom>
                <a:avLst/>
                <a:gdLst/>
                <a:ahLst/>
                <a:cxnLst>
                  <a:cxn ang="0">
                    <a:pos x="0" y="0"/>
                  </a:cxn>
                  <a:cxn ang="0">
                    <a:pos x="22" y="5"/>
                  </a:cxn>
                  <a:cxn ang="0">
                    <a:pos x="102" y="85"/>
                  </a:cxn>
                  <a:cxn ang="0">
                    <a:pos x="81" y="81"/>
                  </a:cxn>
                  <a:cxn ang="0">
                    <a:pos x="0" y="0"/>
                  </a:cxn>
                </a:cxnLst>
                <a:rect l="0" t="0" r="r" b="b"/>
                <a:pathLst>
                  <a:path w="102" h="85">
                    <a:moveTo>
                      <a:pt x="0" y="0"/>
                    </a:moveTo>
                    <a:lnTo>
                      <a:pt x="22" y="5"/>
                    </a:lnTo>
                    <a:lnTo>
                      <a:pt x="102" y="85"/>
                    </a:lnTo>
                    <a:lnTo>
                      <a:pt x="81" y="81"/>
                    </a:lnTo>
                    <a:lnTo>
                      <a:pt x="0" y="0"/>
                    </a:lnTo>
                    <a:close/>
                  </a:path>
                </a:pathLst>
              </a:custGeom>
              <a:solidFill>
                <a:srgbClr val="4387A9"/>
              </a:solidFill>
              <a:ln w="9525">
                <a:noFill/>
                <a:round/>
                <a:headEnd/>
                <a:tailEnd/>
              </a:ln>
            </p:spPr>
            <p:txBody>
              <a:bodyPr/>
              <a:lstStyle/>
              <a:p>
                <a:endParaRPr lang="en-US"/>
              </a:p>
            </p:txBody>
          </p:sp>
          <p:sp>
            <p:nvSpPr>
              <p:cNvPr id="275499" name="Line 4139"/>
              <p:cNvSpPr>
                <a:spLocks noChangeShapeType="1"/>
              </p:cNvSpPr>
              <p:nvPr/>
            </p:nvSpPr>
            <p:spPr bwMode="auto">
              <a:xfrm>
                <a:off x="3495" y="3236"/>
                <a:ext cx="81" cy="81"/>
              </a:xfrm>
              <a:prstGeom prst="line">
                <a:avLst/>
              </a:prstGeom>
              <a:noFill/>
              <a:ln w="1588">
                <a:solidFill>
                  <a:srgbClr val="4387A9"/>
                </a:solidFill>
                <a:miter lim="800000"/>
                <a:headEnd/>
                <a:tailEnd/>
              </a:ln>
            </p:spPr>
            <p:txBody>
              <a:bodyPr/>
              <a:lstStyle/>
              <a:p>
                <a:endParaRPr lang="en-US"/>
              </a:p>
            </p:txBody>
          </p:sp>
          <p:sp>
            <p:nvSpPr>
              <p:cNvPr id="275500" name="Freeform 4140"/>
              <p:cNvSpPr>
                <a:spLocks/>
              </p:cNvSpPr>
              <p:nvPr/>
            </p:nvSpPr>
            <p:spPr bwMode="auto">
              <a:xfrm>
                <a:off x="3495" y="3236"/>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387A9"/>
              </a:solidFill>
              <a:ln w="9525">
                <a:noFill/>
                <a:round/>
                <a:headEnd/>
                <a:tailEnd/>
              </a:ln>
            </p:spPr>
            <p:txBody>
              <a:bodyPr/>
              <a:lstStyle/>
              <a:p>
                <a:endParaRPr lang="en-US"/>
              </a:p>
            </p:txBody>
          </p:sp>
          <p:sp>
            <p:nvSpPr>
              <p:cNvPr id="275501" name="Freeform 4141"/>
              <p:cNvSpPr>
                <a:spLocks/>
              </p:cNvSpPr>
              <p:nvPr/>
            </p:nvSpPr>
            <p:spPr bwMode="auto">
              <a:xfrm>
                <a:off x="3506" y="3238"/>
                <a:ext cx="91" cy="83"/>
              </a:xfrm>
              <a:custGeom>
                <a:avLst/>
                <a:gdLst/>
                <a:ahLst/>
                <a:cxnLst>
                  <a:cxn ang="0">
                    <a:pos x="0" y="0"/>
                  </a:cxn>
                  <a:cxn ang="0">
                    <a:pos x="11" y="3"/>
                  </a:cxn>
                  <a:cxn ang="0">
                    <a:pos x="91" y="83"/>
                  </a:cxn>
                  <a:cxn ang="0">
                    <a:pos x="81" y="81"/>
                  </a:cxn>
                  <a:cxn ang="0">
                    <a:pos x="0" y="0"/>
                  </a:cxn>
                </a:cxnLst>
                <a:rect l="0" t="0" r="r" b="b"/>
                <a:pathLst>
                  <a:path w="91" h="83">
                    <a:moveTo>
                      <a:pt x="0" y="0"/>
                    </a:moveTo>
                    <a:lnTo>
                      <a:pt x="11" y="3"/>
                    </a:lnTo>
                    <a:lnTo>
                      <a:pt x="91" y="83"/>
                    </a:lnTo>
                    <a:lnTo>
                      <a:pt x="81" y="81"/>
                    </a:lnTo>
                    <a:lnTo>
                      <a:pt x="0" y="0"/>
                    </a:lnTo>
                    <a:close/>
                  </a:path>
                </a:pathLst>
              </a:custGeom>
              <a:solidFill>
                <a:srgbClr val="4286A8"/>
              </a:solidFill>
              <a:ln w="9525">
                <a:noFill/>
                <a:round/>
                <a:headEnd/>
                <a:tailEnd/>
              </a:ln>
            </p:spPr>
            <p:txBody>
              <a:bodyPr/>
              <a:lstStyle/>
              <a:p>
                <a:endParaRPr lang="en-US"/>
              </a:p>
            </p:txBody>
          </p:sp>
          <p:sp>
            <p:nvSpPr>
              <p:cNvPr id="275502" name="Freeform 4142"/>
              <p:cNvSpPr>
                <a:spLocks/>
              </p:cNvSpPr>
              <p:nvPr/>
            </p:nvSpPr>
            <p:spPr bwMode="auto">
              <a:xfrm>
                <a:off x="3517" y="3241"/>
                <a:ext cx="102" cy="84"/>
              </a:xfrm>
              <a:custGeom>
                <a:avLst/>
                <a:gdLst/>
                <a:ahLst/>
                <a:cxnLst>
                  <a:cxn ang="0">
                    <a:pos x="0" y="0"/>
                  </a:cxn>
                  <a:cxn ang="0">
                    <a:pos x="21" y="4"/>
                  </a:cxn>
                  <a:cxn ang="0">
                    <a:pos x="102" y="84"/>
                  </a:cxn>
                  <a:cxn ang="0">
                    <a:pos x="80" y="80"/>
                  </a:cxn>
                  <a:cxn ang="0">
                    <a:pos x="0" y="0"/>
                  </a:cxn>
                </a:cxnLst>
                <a:rect l="0" t="0" r="r" b="b"/>
                <a:pathLst>
                  <a:path w="102" h="84">
                    <a:moveTo>
                      <a:pt x="0" y="0"/>
                    </a:moveTo>
                    <a:lnTo>
                      <a:pt x="21" y="4"/>
                    </a:lnTo>
                    <a:lnTo>
                      <a:pt x="102" y="84"/>
                    </a:lnTo>
                    <a:lnTo>
                      <a:pt x="80" y="80"/>
                    </a:lnTo>
                    <a:lnTo>
                      <a:pt x="0" y="0"/>
                    </a:lnTo>
                    <a:close/>
                  </a:path>
                </a:pathLst>
              </a:custGeom>
              <a:solidFill>
                <a:srgbClr val="4285A7"/>
              </a:solidFill>
              <a:ln w="9525">
                <a:noFill/>
                <a:round/>
                <a:headEnd/>
                <a:tailEnd/>
              </a:ln>
            </p:spPr>
            <p:txBody>
              <a:bodyPr/>
              <a:lstStyle/>
              <a:p>
                <a:endParaRPr lang="en-US"/>
              </a:p>
            </p:txBody>
          </p:sp>
          <p:sp>
            <p:nvSpPr>
              <p:cNvPr id="275503" name="Line 4143"/>
              <p:cNvSpPr>
                <a:spLocks noChangeShapeType="1"/>
              </p:cNvSpPr>
              <p:nvPr/>
            </p:nvSpPr>
            <p:spPr bwMode="auto">
              <a:xfrm>
                <a:off x="3517" y="3241"/>
                <a:ext cx="80" cy="80"/>
              </a:xfrm>
              <a:prstGeom prst="line">
                <a:avLst/>
              </a:prstGeom>
              <a:noFill/>
              <a:ln w="1588">
                <a:solidFill>
                  <a:srgbClr val="4285A7"/>
                </a:solidFill>
                <a:miter lim="800000"/>
                <a:headEnd/>
                <a:tailEnd/>
              </a:ln>
            </p:spPr>
            <p:txBody>
              <a:bodyPr/>
              <a:lstStyle/>
              <a:p>
                <a:endParaRPr lang="en-US"/>
              </a:p>
            </p:txBody>
          </p:sp>
          <p:sp>
            <p:nvSpPr>
              <p:cNvPr id="275504" name="Freeform 4144"/>
              <p:cNvSpPr>
                <a:spLocks/>
              </p:cNvSpPr>
              <p:nvPr/>
            </p:nvSpPr>
            <p:spPr bwMode="auto">
              <a:xfrm>
                <a:off x="3517" y="3241"/>
                <a:ext cx="87" cy="82"/>
              </a:xfrm>
              <a:custGeom>
                <a:avLst/>
                <a:gdLst/>
                <a:ahLst/>
                <a:cxnLst>
                  <a:cxn ang="0">
                    <a:pos x="0" y="0"/>
                  </a:cxn>
                  <a:cxn ang="0">
                    <a:pos x="7" y="1"/>
                  </a:cxn>
                  <a:cxn ang="0">
                    <a:pos x="87" y="82"/>
                  </a:cxn>
                  <a:cxn ang="0">
                    <a:pos x="80" y="80"/>
                  </a:cxn>
                  <a:cxn ang="0">
                    <a:pos x="0" y="0"/>
                  </a:cxn>
                </a:cxnLst>
                <a:rect l="0" t="0" r="r" b="b"/>
                <a:pathLst>
                  <a:path w="87" h="82">
                    <a:moveTo>
                      <a:pt x="0" y="0"/>
                    </a:moveTo>
                    <a:lnTo>
                      <a:pt x="7" y="1"/>
                    </a:lnTo>
                    <a:lnTo>
                      <a:pt x="87" y="82"/>
                    </a:lnTo>
                    <a:lnTo>
                      <a:pt x="80" y="80"/>
                    </a:lnTo>
                    <a:lnTo>
                      <a:pt x="0" y="0"/>
                    </a:lnTo>
                    <a:close/>
                  </a:path>
                </a:pathLst>
              </a:custGeom>
              <a:solidFill>
                <a:srgbClr val="4285A7"/>
              </a:solidFill>
              <a:ln w="9525">
                <a:noFill/>
                <a:round/>
                <a:headEnd/>
                <a:tailEnd/>
              </a:ln>
            </p:spPr>
            <p:txBody>
              <a:bodyPr/>
              <a:lstStyle/>
              <a:p>
                <a:endParaRPr lang="en-US"/>
              </a:p>
            </p:txBody>
          </p:sp>
          <p:sp>
            <p:nvSpPr>
              <p:cNvPr id="275505" name="Freeform 4145"/>
              <p:cNvSpPr>
                <a:spLocks/>
              </p:cNvSpPr>
              <p:nvPr/>
            </p:nvSpPr>
            <p:spPr bwMode="auto">
              <a:xfrm>
                <a:off x="3524" y="3242"/>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4184A6"/>
              </a:solidFill>
              <a:ln w="9525">
                <a:noFill/>
                <a:round/>
                <a:headEnd/>
                <a:tailEnd/>
              </a:ln>
            </p:spPr>
            <p:txBody>
              <a:bodyPr/>
              <a:lstStyle/>
              <a:p>
                <a:endParaRPr lang="en-US"/>
              </a:p>
            </p:txBody>
          </p:sp>
          <p:sp>
            <p:nvSpPr>
              <p:cNvPr id="275506" name="Freeform 4146"/>
              <p:cNvSpPr>
                <a:spLocks/>
              </p:cNvSpPr>
              <p:nvPr/>
            </p:nvSpPr>
            <p:spPr bwMode="auto">
              <a:xfrm>
                <a:off x="3531" y="3243"/>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183A5"/>
              </a:solidFill>
              <a:ln w="9525">
                <a:noFill/>
                <a:round/>
                <a:headEnd/>
                <a:tailEnd/>
              </a:ln>
            </p:spPr>
            <p:txBody>
              <a:bodyPr/>
              <a:lstStyle/>
              <a:p>
                <a:endParaRPr lang="en-US"/>
              </a:p>
            </p:txBody>
          </p:sp>
          <p:sp>
            <p:nvSpPr>
              <p:cNvPr id="275507" name="Freeform 4147"/>
              <p:cNvSpPr>
                <a:spLocks/>
              </p:cNvSpPr>
              <p:nvPr/>
            </p:nvSpPr>
            <p:spPr bwMode="auto">
              <a:xfrm>
                <a:off x="3538" y="3245"/>
                <a:ext cx="103" cy="84"/>
              </a:xfrm>
              <a:custGeom>
                <a:avLst/>
                <a:gdLst/>
                <a:ahLst/>
                <a:cxnLst>
                  <a:cxn ang="0">
                    <a:pos x="0" y="0"/>
                  </a:cxn>
                  <a:cxn ang="0">
                    <a:pos x="22" y="3"/>
                  </a:cxn>
                  <a:cxn ang="0">
                    <a:pos x="103" y="84"/>
                  </a:cxn>
                  <a:cxn ang="0">
                    <a:pos x="81" y="80"/>
                  </a:cxn>
                  <a:cxn ang="0">
                    <a:pos x="0" y="0"/>
                  </a:cxn>
                </a:cxnLst>
                <a:rect l="0" t="0" r="r" b="b"/>
                <a:pathLst>
                  <a:path w="103" h="84">
                    <a:moveTo>
                      <a:pt x="0" y="0"/>
                    </a:moveTo>
                    <a:lnTo>
                      <a:pt x="22" y="3"/>
                    </a:lnTo>
                    <a:lnTo>
                      <a:pt x="103" y="84"/>
                    </a:lnTo>
                    <a:lnTo>
                      <a:pt x="81" y="80"/>
                    </a:lnTo>
                    <a:lnTo>
                      <a:pt x="0" y="0"/>
                    </a:lnTo>
                    <a:close/>
                  </a:path>
                </a:pathLst>
              </a:custGeom>
              <a:solidFill>
                <a:srgbClr val="4183A4"/>
              </a:solidFill>
              <a:ln w="9525">
                <a:noFill/>
                <a:round/>
                <a:headEnd/>
                <a:tailEnd/>
              </a:ln>
            </p:spPr>
            <p:txBody>
              <a:bodyPr/>
              <a:lstStyle/>
              <a:p>
                <a:endParaRPr lang="en-US"/>
              </a:p>
            </p:txBody>
          </p:sp>
          <p:sp>
            <p:nvSpPr>
              <p:cNvPr id="275508" name="Line 4148"/>
              <p:cNvSpPr>
                <a:spLocks noChangeShapeType="1"/>
              </p:cNvSpPr>
              <p:nvPr/>
            </p:nvSpPr>
            <p:spPr bwMode="auto">
              <a:xfrm>
                <a:off x="3538" y="3245"/>
                <a:ext cx="81" cy="80"/>
              </a:xfrm>
              <a:prstGeom prst="line">
                <a:avLst/>
              </a:prstGeom>
              <a:noFill/>
              <a:ln w="1588">
                <a:solidFill>
                  <a:srgbClr val="4183A4"/>
                </a:solidFill>
                <a:miter lim="800000"/>
                <a:headEnd/>
                <a:tailEnd/>
              </a:ln>
            </p:spPr>
            <p:txBody>
              <a:bodyPr/>
              <a:lstStyle/>
              <a:p>
                <a:endParaRPr lang="en-US"/>
              </a:p>
            </p:txBody>
          </p:sp>
          <p:sp>
            <p:nvSpPr>
              <p:cNvPr id="275509" name="Freeform 4149"/>
              <p:cNvSpPr>
                <a:spLocks/>
              </p:cNvSpPr>
              <p:nvPr/>
            </p:nvSpPr>
            <p:spPr bwMode="auto">
              <a:xfrm>
                <a:off x="3538" y="3245"/>
                <a:ext cx="92" cy="82"/>
              </a:xfrm>
              <a:custGeom>
                <a:avLst/>
                <a:gdLst/>
                <a:ahLst/>
                <a:cxnLst>
                  <a:cxn ang="0">
                    <a:pos x="0" y="0"/>
                  </a:cxn>
                  <a:cxn ang="0">
                    <a:pos x="11" y="1"/>
                  </a:cxn>
                  <a:cxn ang="0">
                    <a:pos x="92" y="82"/>
                  </a:cxn>
                  <a:cxn ang="0">
                    <a:pos x="81" y="80"/>
                  </a:cxn>
                  <a:cxn ang="0">
                    <a:pos x="0" y="0"/>
                  </a:cxn>
                </a:cxnLst>
                <a:rect l="0" t="0" r="r" b="b"/>
                <a:pathLst>
                  <a:path w="92" h="82">
                    <a:moveTo>
                      <a:pt x="0" y="0"/>
                    </a:moveTo>
                    <a:lnTo>
                      <a:pt x="11" y="1"/>
                    </a:lnTo>
                    <a:lnTo>
                      <a:pt x="92" y="82"/>
                    </a:lnTo>
                    <a:lnTo>
                      <a:pt x="81" y="80"/>
                    </a:lnTo>
                    <a:lnTo>
                      <a:pt x="0" y="0"/>
                    </a:lnTo>
                    <a:close/>
                  </a:path>
                </a:pathLst>
              </a:custGeom>
              <a:solidFill>
                <a:srgbClr val="4183A4"/>
              </a:solidFill>
              <a:ln w="9525">
                <a:noFill/>
                <a:round/>
                <a:headEnd/>
                <a:tailEnd/>
              </a:ln>
            </p:spPr>
            <p:txBody>
              <a:bodyPr/>
              <a:lstStyle/>
              <a:p>
                <a:endParaRPr lang="en-US"/>
              </a:p>
            </p:txBody>
          </p:sp>
          <p:sp>
            <p:nvSpPr>
              <p:cNvPr id="275510" name="Freeform 4150"/>
              <p:cNvSpPr>
                <a:spLocks/>
              </p:cNvSpPr>
              <p:nvPr/>
            </p:nvSpPr>
            <p:spPr bwMode="auto">
              <a:xfrm>
                <a:off x="3549" y="3246"/>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082A3"/>
              </a:solidFill>
              <a:ln w="9525">
                <a:noFill/>
                <a:round/>
                <a:headEnd/>
                <a:tailEnd/>
              </a:ln>
            </p:spPr>
            <p:txBody>
              <a:bodyPr/>
              <a:lstStyle/>
              <a:p>
                <a:endParaRPr lang="en-US"/>
              </a:p>
            </p:txBody>
          </p:sp>
          <p:sp>
            <p:nvSpPr>
              <p:cNvPr id="275511" name="Freeform 4151"/>
              <p:cNvSpPr>
                <a:spLocks/>
              </p:cNvSpPr>
              <p:nvPr/>
            </p:nvSpPr>
            <p:spPr bwMode="auto">
              <a:xfrm>
                <a:off x="3560" y="3248"/>
                <a:ext cx="103" cy="83"/>
              </a:xfrm>
              <a:custGeom>
                <a:avLst/>
                <a:gdLst/>
                <a:ahLst/>
                <a:cxnLst>
                  <a:cxn ang="0">
                    <a:pos x="0" y="0"/>
                  </a:cxn>
                  <a:cxn ang="0">
                    <a:pos x="23" y="3"/>
                  </a:cxn>
                  <a:cxn ang="0">
                    <a:pos x="103" y="83"/>
                  </a:cxn>
                  <a:cxn ang="0">
                    <a:pos x="81" y="81"/>
                  </a:cxn>
                  <a:cxn ang="0">
                    <a:pos x="0" y="0"/>
                  </a:cxn>
                </a:cxnLst>
                <a:rect l="0" t="0" r="r" b="b"/>
                <a:pathLst>
                  <a:path w="103" h="83">
                    <a:moveTo>
                      <a:pt x="0" y="0"/>
                    </a:moveTo>
                    <a:lnTo>
                      <a:pt x="23" y="3"/>
                    </a:lnTo>
                    <a:lnTo>
                      <a:pt x="103" y="83"/>
                    </a:lnTo>
                    <a:lnTo>
                      <a:pt x="81" y="81"/>
                    </a:lnTo>
                    <a:lnTo>
                      <a:pt x="0" y="0"/>
                    </a:lnTo>
                    <a:close/>
                  </a:path>
                </a:pathLst>
              </a:custGeom>
              <a:solidFill>
                <a:srgbClr val="4081A2"/>
              </a:solidFill>
              <a:ln w="9525">
                <a:noFill/>
                <a:round/>
                <a:headEnd/>
                <a:tailEnd/>
              </a:ln>
            </p:spPr>
            <p:txBody>
              <a:bodyPr/>
              <a:lstStyle/>
              <a:p>
                <a:endParaRPr lang="en-US"/>
              </a:p>
            </p:txBody>
          </p:sp>
          <p:sp>
            <p:nvSpPr>
              <p:cNvPr id="275512" name="Line 4152"/>
              <p:cNvSpPr>
                <a:spLocks noChangeShapeType="1"/>
              </p:cNvSpPr>
              <p:nvPr/>
            </p:nvSpPr>
            <p:spPr bwMode="auto">
              <a:xfrm>
                <a:off x="3560" y="3248"/>
                <a:ext cx="81" cy="81"/>
              </a:xfrm>
              <a:prstGeom prst="line">
                <a:avLst/>
              </a:prstGeom>
              <a:noFill/>
              <a:ln w="1588">
                <a:solidFill>
                  <a:srgbClr val="4081A2"/>
                </a:solidFill>
                <a:miter lim="800000"/>
                <a:headEnd/>
                <a:tailEnd/>
              </a:ln>
            </p:spPr>
            <p:txBody>
              <a:bodyPr/>
              <a:lstStyle/>
              <a:p>
                <a:endParaRPr lang="en-US"/>
              </a:p>
            </p:txBody>
          </p:sp>
          <p:sp>
            <p:nvSpPr>
              <p:cNvPr id="275513" name="Freeform 4153"/>
              <p:cNvSpPr>
                <a:spLocks/>
              </p:cNvSpPr>
              <p:nvPr/>
            </p:nvSpPr>
            <p:spPr bwMode="auto">
              <a:xfrm>
                <a:off x="3560" y="3248"/>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4081A2"/>
              </a:solidFill>
              <a:ln w="9525">
                <a:noFill/>
                <a:round/>
                <a:headEnd/>
                <a:tailEnd/>
              </a:ln>
            </p:spPr>
            <p:txBody>
              <a:bodyPr/>
              <a:lstStyle/>
              <a:p>
                <a:endParaRPr lang="en-US"/>
              </a:p>
            </p:txBody>
          </p:sp>
          <p:sp>
            <p:nvSpPr>
              <p:cNvPr id="275514" name="Freeform 4154"/>
              <p:cNvSpPr>
                <a:spLocks/>
              </p:cNvSpPr>
              <p:nvPr/>
            </p:nvSpPr>
            <p:spPr bwMode="auto">
              <a:xfrm>
                <a:off x="3568" y="3249"/>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3F80A1"/>
              </a:solidFill>
              <a:ln w="9525">
                <a:noFill/>
                <a:round/>
                <a:headEnd/>
                <a:tailEnd/>
              </a:ln>
            </p:spPr>
            <p:txBody>
              <a:bodyPr/>
              <a:lstStyle/>
              <a:p>
                <a:endParaRPr lang="en-US"/>
              </a:p>
            </p:txBody>
          </p:sp>
          <p:sp>
            <p:nvSpPr>
              <p:cNvPr id="275515" name="Freeform 4155"/>
              <p:cNvSpPr>
                <a:spLocks/>
              </p:cNvSpPr>
              <p:nvPr/>
            </p:nvSpPr>
            <p:spPr bwMode="auto">
              <a:xfrm>
                <a:off x="3575" y="3250"/>
                <a:ext cx="88" cy="81"/>
              </a:xfrm>
              <a:custGeom>
                <a:avLst/>
                <a:gdLst/>
                <a:ahLst/>
                <a:cxnLst>
                  <a:cxn ang="0">
                    <a:pos x="0" y="0"/>
                  </a:cxn>
                  <a:cxn ang="0">
                    <a:pos x="8" y="1"/>
                  </a:cxn>
                  <a:cxn ang="0">
                    <a:pos x="88" y="81"/>
                  </a:cxn>
                  <a:cxn ang="0">
                    <a:pos x="81" y="81"/>
                  </a:cxn>
                  <a:cxn ang="0">
                    <a:pos x="0" y="0"/>
                  </a:cxn>
                </a:cxnLst>
                <a:rect l="0" t="0" r="r" b="b"/>
                <a:pathLst>
                  <a:path w="88" h="81">
                    <a:moveTo>
                      <a:pt x="0" y="0"/>
                    </a:moveTo>
                    <a:lnTo>
                      <a:pt x="8" y="1"/>
                    </a:lnTo>
                    <a:lnTo>
                      <a:pt x="88" y="81"/>
                    </a:lnTo>
                    <a:lnTo>
                      <a:pt x="81" y="81"/>
                    </a:lnTo>
                    <a:lnTo>
                      <a:pt x="0" y="0"/>
                    </a:lnTo>
                    <a:close/>
                  </a:path>
                </a:pathLst>
              </a:custGeom>
              <a:solidFill>
                <a:srgbClr val="3F7FA0"/>
              </a:solidFill>
              <a:ln w="9525">
                <a:noFill/>
                <a:round/>
                <a:headEnd/>
                <a:tailEnd/>
              </a:ln>
            </p:spPr>
            <p:txBody>
              <a:bodyPr/>
              <a:lstStyle/>
              <a:p>
                <a:endParaRPr lang="en-US"/>
              </a:p>
            </p:txBody>
          </p:sp>
          <p:sp>
            <p:nvSpPr>
              <p:cNvPr id="275516" name="Freeform 4156"/>
              <p:cNvSpPr>
                <a:spLocks/>
              </p:cNvSpPr>
              <p:nvPr/>
            </p:nvSpPr>
            <p:spPr bwMode="auto">
              <a:xfrm>
                <a:off x="3583" y="3251"/>
                <a:ext cx="103" cy="82"/>
              </a:xfrm>
              <a:custGeom>
                <a:avLst/>
                <a:gdLst/>
                <a:ahLst/>
                <a:cxnLst>
                  <a:cxn ang="0">
                    <a:pos x="0" y="0"/>
                  </a:cxn>
                  <a:cxn ang="0">
                    <a:pos x="23" y="2"/>
                  </a:cxn>
                  <a:cxn ang="0">
                    <a:pos x="103" y="82"/>
                  </a:cxn>
                  <a:cxn ang="0">
                    <a:pos x="80" y="80"/>
                  </a:cxn>
                  <a:cxn ang="0">
                    <a:pos x="0" y="0"/>
                  </a:cxn>
                </a:cxnLst>
                <a:rect l="0" t="0" r="r" b="b"/>
                <a:pathLst>
                  <a:path w="103" h="82">
                    <a:moveTo>
                      <a:pt x="0" y="0"/>
                    </a:moveTo>
                    <a:lnTo>
                      <a:pt x="23" y="2"/>
                    </a:lnTo>
                    <a:lnTo>
                      <a:pt x="103" y="82"/>
                    </a:lnTo>
                    <a:lnTo>
                      <a:pt x="80" y="80"/>
                    </a:lnTo>
                    <a:lnTo>
                      <a:pt x="0" y="0"/>
                    </a:lnTo>
                    <a:close/>
                  </a:path>
                </a:pathLst>
              </a:custGeom>
              <a:solidFill>
                <a:srgbClr val="3F7F9F"/>
              </a:solidFill>
              <a:ln w="9525">
                <a:noFill/>
                <a:round/>
                <a:headEnd/>
                <a:tailEnd/>
              </a:ln>
            </p:spPr>
            <p:txBody>
              <a:bodyPr/>
              <a:lstStyle/>
              <a:p>
                <a:endParaRPr lang="en-US"/>
              </a:p>
            </p:txBody>
          </p:sp>
          <p:sp>
            <p:nvSpPr>
              <p:cNvPr id="275517" name="Line 4157"/>
              <p:cNvSpPr>
                <a:spLocks noChangeShapeType="1"/>
              </p:cNvSpPr>
              <p:nvPr/>
            </p:nvSpPr>
            <p:spPr bwMode="auto">
              <a:xfrm>
                <a:off x="3583" y="3251"/>
                <a:ext cx="80" cy="80"/>
              </a:xfrm>
              <a:prstGeom prst="line">
                <a:avLst/>
              </a:prstGeom>
              <a:noFill/>
              <a:ln w="1588">
                <a:solidFill>
                  <a:srgbClr val="3F7F9F"/>
                </a:solidFill>
                <a:miter lim="800000"/>
                <a:headEnd/>
                <a:tailEnd/>
              </a:ln>
            </p:spPr>
            <p:txBody>
              <a:bodyPr/>
              <a:lstStyle/>
              <a:p>
                <a:endParaRPr lang="en-US"/>
              </a:p>
            </p:txBody>
          </p:sp>
          <p:sp>
            <p:nvSpPr>
              <p:cNvPr id="275518" name="Freeform 4158"/>
              <p:cNvSpPr>
                <a:spLocks/>
              </p:cNvSpPr>
              <p:nvPr/>
            </p:nvSpPr>
            <p:spPr bwMode="auto">
              <a:xfrm>
                <a:off x="3583" y="3251"/>
                <a:ext cx="92" cy="81"/>
              </a:xfrm>
              <a:custGeom>
                <a:avLst/>
                <a:gdLst/>
                <a:ahLst/>
                <a:cxnLst>
                  <a:cxn ang="0">
                    <a:pos x="0" y="0"/>
                  </a:cxn>
                  <a:cxn ang="0">
                    <a:pos x="11" y="1"/>
                  </a:cxn>
                  <a:cxn ang="0">
                    <a:pos x="92" y="81"/>
                  </a:cxn>
                  <a:cxn ang="0">
                    <a:pos x="80" y="80"/>
                  </a:cxn>
                  <a:cxn ang="0">
                    <a:pos x="0" y="0"/>
                  </a:cxn>
                </a:cxnLst>
                <a:rect l="0" t="0" r="r" b="b"/>
                <a:pathLst>
                  <a:path w="92" h="81">
                    <a:moveTo>
                      <a:pt x="0" y="0"/>
                    </a:moveTo>
                    <a:lnTo>
                      <a:pt x="11" y="1"/>
                    </a:lnTo>
                    <a:lnTo>
                      <a:pt x="92" y="81"/>
                    </a:lnTo>
                    <a:lnTo>
                      <a:pt x="80" y="80"/>
                    </a:lnTo>
                    <a:lnTo>
                      <a:pt x="0" y="0"/>
                    </a:lnTo>
                    <a:close/>
                  </a:path>
                </a:pathLst>
              </a:custGeom>
              <a:solidFill>
                <a:srgbClr val="3F7F9F"/>
              </a:solidFill>
              <a:ln w="9525">
                <a:noFill/>
                <a:round/>
                <a:headEnd/>
                <a:tailEnd/>
              </a:ln>
            </p:spPr>
            <p:txBody>
              <a:bodyPr/>
              <a:lstStyle/>
              <a:p>
                <a:endParaRPr lang="en-US"/>
              </a:p>
            </p:txBody>
          </p:sp>
          <p:sp>
            <p:nvSpPr>
              <p:cNvPr id="275519" name="Freeform 4159"/>
              <p:cNvSpPr>
                <a:spLocks/>
              </p:cNvSpPr>
              <p:nvPr/>
            </p:nvSpPr>
            <p:spPr bwMode="auto">
              <a:xfrm>
                <a:off x="3594" y="3252"/>
                <a:ext cx="92" cy="81"/>
              </a:xfrm>
              <a:custGeom>
                <a:avLst/>
                <a:gdLst/>
                <a:ahLst/>
                <a:cxnLst>
                  <a:cxn ang="0">
                    <a:pos x="0" y="0"/>
                  </a:cxn>
                  <a:cxn ang="0">
                    <a:pos x="12" y="1"/>
                  </a:cxn>
                  <a:cxn ang="0">
                    <a:pos x="92" y="81"/>
                  </a:cxn>
                  <a:cxn ang="0">
                    <a:pos x="81" y="80"/>
                  </a:cxn>
                  <a:cxn ang="0">
                    <a:pos x="0" y="0"/>
                  </a:cxn>
                </a:cxnLst>
                <a:rect l="0" t="0" r="r" b="b"/>
                <a:pathLst>
                  <a:path w="92" h="81">
                    <a:moveTo>
                      <a:pt x="0" y="0"/>
                    </a:moveTo>
                    <a:lnTo>
                      <a:pt x="12" y="1"/>
                    </a:lnTo>
                    <a:lnTo>
                      <a:pt x="92" y="81"/>
                    </a:lnTo>
                    <a:lnTo>
                      <a:pt x="81" y="80"/>
                    </a:lnTo>
                    <a:lnTo>
                      <a:pt x="0" y="0"/>
                    </a:lnTo>
                    <a:close/>
                  </a:path>
                </a:pathLst>
              </a:custGeom>
              <a:solidFill>
                <a:srgbClr val="3E7E9E"/>
              </a:solidFill>
              <a:ln w="9525">
                <a:noFill/>
                <a:round/>
                <a:headEnd/>
                <a:tailEnd/>
              </a:ln>
            </p:spPr>
            <p:txBody>
              <a:bodyPr/>
              <a:lstStyle/>
              <a:p>
                <a:endParaRPr lang="en-US"/>
              </a:p>
            </p:txBody>
          </p:sp>
          <p:sp>
            <p:nvSpPr>
              <p:cNvPr id="275520" name="Freeform 4160"/>
              <p:cNvSpPr>
                <a:spLocks/>
              </p:cNvSpPr>
              <p:nvPr/>
            </p:nvSpPr>
            <p:spPr bwMode="auto">
              <a:xfrm>
                <a:off x="3606" y="3253"/>
                <a:ext cx="103" cy="82"/>
              </a:xfrm>
              <a:custGeom>
                <a:avLst/>
                <a:gdLst/>
                <a:ahLst/>
                <a:cxnLst>
                  <a:cxn ang="0">
                    <a:pos x="0" y="0"/>
                  </a:cxn>
                  <a:cxn ang="0">
                    <a:pos x="23" y="1"/>
                  </a:cxn>
                  <a:cxn ang="0">
                    <a:pos x="103" y="82"/>
                  </a:cxn>
                  <a:cxn ang="0">
                    <a:pos x="80" y="80"/>
                  </a:cxn>
                  <a:cxn ang="0">
                    <a:pos x="0" y="0"/>
                  </a:cxn>
                </a:cxnLst>
                <a:rect l="0" t="0" r="r" b="b"/>
                <a:pathLst>
                  <a:path w="103" h="82">
                    <a:moveTo>
                      <a:pt x="0" y="0"/>
                    </a:moveTo>
                    <a:lnTo>
                      <a:pt x="23" y="1"/>
                    </a:lnTo>
                    <a:lnTo>
                      <a:pt x="103" y="82"/>
                    </a:lnTo>
                    <a:lnTo>
                      <a:pt x="80" y="80"/>
                    </a:lnTo>
                    <a:lnTo>
                      <a:pt x="0" y="0"/>
                    </a:lnTo>
                    <a:close/>
                  </a:path>
                </a:pathLst>
              </a:custGeom>
              <a:solidFill>
                <a:srgbClr val="3E7D9D"/>
              </a:solidFill>
              <a:ln w="9525">
                <a:noFill/>
                <a:round/>
                <a:headEnd/>
                <a:tailEnd/>
              </a:ln>
            </p:spPr>
            <p:txBody>
              <a:bodyPr/>
              <a:lstStyle/>
              <a:p>
                <a:endParaRPr lang="en-US"/>
              </a:p>
            </p:txBody>
          </p:sp>
          <p:sp>
            <p:nvSpPr>
              <p:cNvPr id="275521" name="Line 4161"/>
              <p:cNvSpPr>
                <a:spLocks noChangeShapeType="1"/>
              </p:cNvSpPr>
              <p:nvPr/>
            </p:nvSpPr>
            <p:spPr bwMode="auto">
              <a:xfrm>
                <a:off x="3606" y="3253"/>
                <a:ext cx="80" cy="80"/>
              </a:xfrm>
              <a:prstGeom prst="line">
                <a:avLst/>
              </a:prstGeom>
              <a:noFill/>
              <a:ln w="1588">
                <a:solidFill>
                  <a:srgbClr val="3E7D9D"/>
                </a:solidFill>
                <a:miter lim="800000"/>
                <a:headEnd/>
                <a:tailEnd/>
              </a:ln>
            </p:spPr>
            <p:txBody>
              <a:bodyPr/>
              <a:lstStyle/>
              <a:p>
                <a:endParaRPr lang="en-US"/>
              </a:p>
            </p:txBody>
          </p:sp>
          <p:sp>
            <p:nvSpPr>
              <p:cNvPr id="275522" name="Freeform 4162"/>
              <p:cNvSpPr>
                <a:spLocks/>
              </p:cNvSpPr>
              <p:nvPr/>
            </p:nvSpPr>
            <p:spPr bwMode="auto">
              <a:xfrm>
                <a:off x="3606" y="3253"/>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E7D9D"/>
              </a:solidFill>
              <a:ln w="9525">
                <a:noFill/>
                <a:round/>
                <a:headEnd/>
                <a:tailEnd/>
              </a:ln>
            </p:spPr>
            <p:txBody>
              <a:bodyPr/>
              <a:lstStyle/>
              <a:p>
                <a:endParaRPr lang="en-US"/>
              </a:p>
            </p:txBody>
          </p:sp>
          <p:sp>
            <p:nvSpPr>
              <p:cNvPr id="275523" name="Freeform 4163"/>
              <p:cNvSpPr>
                <a:spLocks/>
              </p:cNvSpPr>
              <p:nvPr/>
            </p:nvSpPr>
            <p:spPr bwMode="auto">
              <a:xfrm>
                <a:off x="3613" y="3253"/>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C9C"/>
              </a:solidFill>
              <a:ln w="9525">
                <a:noFill/>
                <a:round/>
                <a:headEnd/>
                <a:tailEnd/>
              </a:ln>
            </p:spPr>
            <p:txBody>
              <a:bodyPr/>
              <a:lstStyle/>
              <a:p>
                <a:endParaRPr lang="en-US"/>
              </a:p>
            </p:txBody>
          </p:sp>
          <p:sp>
            <p:nvSpPr>
              <p:cNvPr id="275524" name="Freeform 4164"/>
              <p:cNvSpPr>
                <a:spLocks/>
              </p:cNvSpPr>
              <p:nvPr/>
            </p:nvSpPr>
            <p:spPr bwMode="auto">
              <a:xfrm>
                <a:off x="3621" y="3253"/>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3D7B9B"/>
              </a:solidFill>
              <a:ln w="9525">
                <a:noFill/>
                <a:round/>
                <a:headEnd/>
                <a:tailEnd/>
              </a:ln>
            </p:spPr>
            <p:txBody>
              <a:bodyPr/>
              <a:lstStyle/>
              <a:p>
                <a:endParaRPr lang="en-US"/>
              </a:p>
            </p:txBody>
          </p:sp>
          <p:sp>
            <p:nvSpPr>
              <p:cNvPr id="275525" name="Freeform 4165"/>
              <p:cNvSpPr>
                <a:spLocks/>
              </p:cNvSpPr>
              <p:nvPr/>
            </p:nvSpPr>
            <p:spPr bwMode="auto">
              <a:xfrm>
                <a:off x="3629" y="3254"/>
                <a:ext cx="104" cy="81"/>
              </a:xfrm>
              <a:custGeom>
                <a:avLst/>
                <a:gdLst/>
                <a:ahLst/>
                <a:cxnLst>
                  <a:cxn ang="0">
                    <a:pos x="0" y="0"/>
                  </a:cxn>
                  <a:cxn ang="0">
                    <a:pos x="23" y="0"/>
                  </a:cxn>
                  <a:cxn ang="0">
                    <a:pos x="104" y="81"/>
                  </a:cxn>
                  <a:cxn ang="0">
                    <a:pos x="80" y="81"/>
                  </a:cxn>
                  <a:cxn ang="0">
                    <a:pos x="0" y="0"/>
                  </a:cxn>
                </a:cxnLst>
                <a:rect l="0" t="0" r="r" b="b"/>
                <a:pathLst>
                  <a:path w="104" h="81">
                    <a:moveTo>
                      <a:pt x="0" y="0"/>
                    </a:moveTo>
                    <a:lnTo>
                      <a:pt x="23" y="0"/>
                    </a:lnTo>
                    <a:lnTo>
                      <a:pt x="104" y="81"/>
                    </a:lnTo>
                    <a:lnTo>
                      <a:pt x="80" y="81"/>
                    </a:lnTo>
                    <a:lnTo>
                      <a:pt x="0" y="0"/>
                    </a:lnTo>
                    <a:close/>
                  </a:path>
                </a:pathLst>
              </a:custGeom>
              <a:solidFill>
                <a:srgbClr val="3D7B9A"/>
              </a:solidFill>
              <a:ln w="9525">
                <a:noFill/>
                <a:round/>
                <a:headEnd/>
                <a:tailEnd/>
              </a:ln>
            </p:spPr>
            <p:txBody>
              <a:bodyPr/>
              <a:lstStyle/>
              <a:p>
                <a:endParaRPr lang="en-US"/>
              </a:p>
            </p:txBody>
          </p:sp>
          <p:sp>
            <p:nvSpPr>
              <p:cNvPr id="275526" name="Line 4166"/>
              <p:cNvSpPr>
                <a:spLocks noChangeShapeType="1"/>
              </p:cNvSpPr>
              <p:nvPr/>
            </p:nvSpPr>
            <p:spPr bwMode="auto">
              <a:xfrm>
                <a:off x="3629" y="3254"/>
                <a:ext cx="80" cy="81"/>
              </a:xfrm>
              <a:prstGeom prst="line">
                <a:avLst/>
              </a:prstGeom>
              <a:noFill/>
              <a:ln w="1588">
                <a:solidFill>
                  <a:srgbClr val="3D7B9A"/>
                </a:solidFill>
                <a:miter lim="800000"/>
                <a:headEnd/>
                <a:tailEnd/>
              </a:ln>
            </p:spPr>
            <p:txBody>
              <a:bodyPr/>
              <a:lstStyle/>
              <a:p>
                <a:endParaRPr lang="en-US"/>
              </a:p>
            </p:txBody>
          </p:sp>
          <p:sp>
            <p:nvSpPr>
              <p:cNvPr id="275527" name="Freeform 4167"/>
              <p:cNvSpPr>
                <a:spLocks/>
              </p:cNvSpPr>
              <p:nvPr/>
            </p:nvSpPr>
            <p:spPr bwMode="auto">
              <a:xfrm>
                <a:off x="3629" y="3254"/>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D7B9A"/>
              </a:solidFill>
              <a:ln w="9525">
                <a:noFill/>
                <a:round/>
                <a:headEnd/>
                <a:tailEnd/>
              </a:ln>
            </p:spPr>
            <p:txBody>
              <a:bodyPr/>
              <a:lstStyle/>
              <a:p>
                <a:endParaRPr lang="en-US"/>
              </a:p>
            </p:txBody>
          </p:sp>
          <p:sp>
            <p:nvSpPr>
              <p:cNvPr id="275528" name="Freeform 4168"/>
              <p:cNvSpPr>
                <a:spLocks/>
              </p:cNvSpPr>
              <p:nvPr/>
            </p:nvSpPr>
            <p:spPr bwMode="auto">
              <a:xfrm>
                <a:off x="3641" y="3254"/>
                <a:ext cx="92" cy="81"/>
              </a:xfrm>
              <a:custGeom>
                <a:avLst/>
                <a:gdLst/>
                <a:ahLst/>
                <a:cxnLst>
                  <a:cxn ang="0">
                    <a:pos x="0" y="0"/>
                  </a:cxn>
                  <a:cxn ang="0">
                    <a:pos x="11" y="0"/>
                  </a:cxn>
                  <a:cxn ang="0">
                    <a:pos x="92" y="81"/>
                  </a:cxn>
                  <a:cxn ang="0">
                    <a:pos x="80" y="81"/>
                  </a:cxn>
                  <a:cxn ang="0">
                    <a:pos x="0" y="0"/>
                  </a:cxn>
                </a:cxnLst>
                <a:rect l="0" t="0" r="r" b="b"/>
                <a:pathLst>
                  <a:path w="92" h="81">
                    <a:moveTo>
                      <a:pt x="0" y="0"/>
                    </a:moveTo>
                    <a:lnTo>
                      <a:pt x="11"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5529" name="Freeform 4169"/>
              <p:cNvSpPr>
                <a:spLocks/>
              </p:cNvSpPr>
              <p:nvPr/>
            </p:nvSpPr>
            <p:spPr bwMode="auto">
              <a:xfrm>
                <a:off x="3652" y="3254"/>
                <a:ext cx="104" cy="81"/>
              </a:xfrm>
              <a:custGeom>
                <a:avLst/>
                <a:gdLst/>
                <a:ahLst/>
                <a:cxnLst>
                  <a:cxn ang="0">
                    <a:pos x="0" y="0"/>
                  </a:cxn>
                  <a:cxn ang="0">
                    <a:pos x="24" y="0"/>
                  </a:cxn>
                  <a:cxn ang="0">
                    <a:pos x="104" y="81"/>
                  </a:cxn>
                  <a:cxn ang="0">
                    <a:pos x="81" y="81"/>
                  </a:cxn>
                  <a:cxn ang="0">
                    <a:pos x="0" y="0"/>
                  </a:cxn>
                </a:cxnLst>
                <a:rect l="0" t="0" r="r" b="b"/>
                <a:pathLst>
                  <a:path w="104" h="81">
                    <a:moveTo>
                      <a:pt x="0" y="0"/>
                    </a:moveTo>
                    <a:lnTo>
                      <a:pt x="24" y="0"/>
                    </a:lnTo>
                    <a:lnTo>
                      <a:pt x="104" y="81"/>
                    </a:lnTo>
                    <a:lnTo>
                      <a:pt x="81" y="81"/>
                    </a:lnTo>
                    <a:lnTo>
                      <a:pt x="0" y="0"/>
                    </a:lnTo>
                    <a:close/>
                  </a:path>
                </a:pathLst>
              </a:custGeom>
              <a:solidFill>
                <a:srgbClr val="3C7998"/>
              </a:solidFill>
              <a:ln w="9525">
                <a:noFill/>
                <a:round/>
                <a:headEnd/>
                <a:tailEnd/>
              </a:ln>
            </p:spPr>
            <p:txBody>
              <a:bodyPr/>
              <a:lstStyle/>
              <a:p>
                <a:endParaRPr lang="en-US"/>
              </a:p>
            </p:txBody>
          </p:sp>
          <p:sp>
            <p:nvSpPr>
              <p:cNvPr id="275530" name="Line 4170"/>
              <p:cNvSpPr>
                <a:spLocks noChangeShapeType="1"/>
              </p:cNvSpPr>
              <p:nvPr/>
            </p:nvSpPr>
            <p:spPr bwMode="auto">
              <a:xfrm>
                <a:off x="3652" y="3254"/>
                <a:ext cx="81" cy="81"/>
              </a:xfrm>
              <a:prstGeom prst="line">
                <a:avLst/>
              </a:prstGeom>
              <a:noFill/>
              <a:ln w="1588">
                <a:solidFill>
                  <a:srgbClr val="3C7998"/>
                </a:solidFill>
                <a:miter lim="800000"/>
                <a:headEnd/>
                <a:tailEnd/>
              </a:ln>
            </p:spPr>
            <p:txBody>
              <a:bodyPr/>
              <a:lstStyle/>
              <a:p>
                <a:endParaRPr lang="en-US"/>
              </a:p>
            </p:txBody>
          </p:sp>
          <p:sp>
            <p:nvSpPr>
              <p:cNvPr id="275531" name="Freeform 4171"/>
              <p:cNvSpPr>
                <a:spLocks/>
              </p:cNvSpPr>
              <p:nvPr/>
            </p:nvSpPr>
            <p:spPr bwMode="auto">
              <a:xfrm>
                <a:off x="3652" y="3254"/>
                <a:ext cx="92" cy="81"/>
              </a:xfrm>
              <a:custGeom>
                <a:avLst/>
                <a:gdLst/>
                <a:ahLst/>
                <a:cxnLst>
                  <a:cxn ang="0">
                    <a:pos x="0" y="0"/>
                  </a:cxn>
                  <a:cxn ang="0">
                    <a:pos x="12" y="0"/>
                  </a:cxn>
                  <a:cxn ang="0">
                    <a:pos x="92" y="81"/>
                  </a:cxn>
                  <a:cxn ang="0">
                    <a:pos x="81" y="81"/>
                  </a:cxn>
                  <a:cxn ang="0">
                    <a:pos x="0" y="0"/>
                  </a:cxn>
                </a:cxnLst>
                <a:rect l="0" t="0" r="r" b="b"/>
                <a:pathLst>
                  <a:path w="92" h="81">
                    <a:moveTo>
                      <a:pt x="0" y="0"/>
                    </a:moveTo>
                    <a:lnTo>
                      <a:pt x="12" y="0"/>
                    </a:lnTo>
                    <a:lnTo>
                      <a:pt x="92" y="81"/>
                    </a:lnTo>
                    <a:lnTo>
                      <a:pt x="81" y="81"/>
                    </a:lnTo>
                    <a:lnTo>
                      <a:pt x="0" y="0"/>
                    </a:lnTo>
                    <a:close/>
                  </a:path>
                </a:pathLst>
              </a:custGeom>
              <a:solidFill>
                <a:srgbClr val="3C7998"/>
              </a:solidFill>
              <a:ln w="9525">
                <a:noFill/>
                <a:round/>
                <a:headEnd/>
                <a:tailEnd/>
              </a:ln>
            </p:spPr>
            <p:txBody>
              <a:bodyPr/>
              <a:lstStyle/>
              <a:p>
                <a:endParaRPr lang="en-US"/>
              </a:p>
            </p:txBody>
          </p:sp>
          <p:sp>
            <p:nvSpPr>
              <p:cNvPr id="275532" name="Freeform 4172"/>
              <p:cNvSpPr>
                <a:spLocks/>
              </p:cNvSpPr>
              <p:nvPr/>
            </p:nvSpPr>
            <p:spPr bwMode="auto">
              <a:xfrm>
                <a:off x="3664" y="3254"/>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5533" name="Freeform 4173"/>
              <p:cNvSpPr>
                <a:spLocks/>
              </p:cNvSpPr>
              <p:nvPr/>
            </p:nvSpPr>
            <p:spPr bwMode="auto">
              <a:xfrm>
                <a:off x="3676" y="3253"/>
                <a:ext cx="103" cy="82"/>
              </a:xfrm>
              <a:custGeom>
                <a:avLst/>
                <a:gdLst/>
                <a:ahLst/>
                <a:cxnLst>
                  <a:cxn ang="0">
                    <a:pos x="0" y="1"/>
                  </a:cxn>
                  <a:cxn ang="0">
                    <a:pos x="23" y="0"/>
                  </a:cxn>
                  <a:cxn ang="0">
                    <a:pos x="103" y="80"/>
                  </a:cxn>
                  <a:cxn ang="0">
                    <a:pos x="80" y="82"/>
                  </a:cxn>
                  <a:cxn ang="0">
                    <a:pos x="0" y="1"/>
                  </a:cxn>
                </a:cxnLst>
                <a:rect l="0" t="0" r="r" b="b"/>
                <a:pathLst>
                  <a:path w="103" h="82">
                    <a:moveTo>
                      <a:pt x="0" y="1"/>
                    </a:moveTo>
                    <a:lnTo>
                      <a:pt x="23" y="0"/>
                    </a:lnTo>
                    <a:lnTo>
                      <a:pt x="103" y="80"/>
                    </a:lnTo>
                    <a:lnTo>
                      <a:pt x="80" y="82"/>
                    </a:lnTo>
                    <a:lnTo>
                      <a:pt x="0" y="1"/>
                    </a:lnTo>
                    <a:close/>
                  </a:path>
                </a:pathLst>
              </a:custGeom>
              <a:solidFill>
                <a:srgbClr val="3D7B9A"/>
              </a:solidFill>
              <a:ln w="9525">
                <a:noFill/>
                <a:round/>
                <a:headEnd/>
                <a:tailEnd/>
              </a:ln>
            </p:spPr>
            <p:txBody>
              <a:bodyPr/>
              <a:lstStyle/>
              <a:p>
                <a:endParaRPr lang="en-US"/>
              </a:p>
            </p:txBody>
          </p:sp>
          <p:sp>
            <p:nvSpPr>
              <p:cNvPr id="275534" name="Line 4174"/>
              <p:cNvSpPr>
                <a:spLocks noChangeShapeType="1"/>
              </p:cNvSpPr>
              <p:nvPr/>
            </p:nvSpPr>
            <p:spPr bwMode="auto">
              <a:xfrm>
                <a:off x="3676" y="3254"/>
                <a:ext cx="80" cy="81"/>
              </a:xfrm>
              <a:prstGeom prst="line">
                <a:avLst/>
              </a:prstGeom>
              <a:noFill/>
              <a:ln w="1588">
                <a:solidFill>
                  <a:srgbClr val="3D7B9A"/>
                </a:solidFill>
                <a:miter lim="800000"/>
                <a:headEnd/>
                <a:tailEnd/>
              </a:ln>
            </p:spPr>
            <p:txBody>
              <a:bodyPr/>
              <a:lstStyle/>
              <a:p>
                <a:endParaRPr lang="en-US"/>
              </a:p>
            </p:txBody>
          </p:sp>
          <p:sp>
            <p:nvSpPr>
              <p:cNvPr id="275535" name="Freeform 4175"/>
              <p:cNvSpPr>
                <a:spLocks/>
              </p:cNvSpPr>
              <p:nvPr/>
            </p:nvSpPr>
            <p:spPr bwMode="auto">
              <a:xfrm>
                <a:off x="3676" y="3253"/>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D7B9A"/>
              </a:solidFill>
              <a:ln w="9525">
                <a:noFill/>
                <a:round/>
                <a:headEnd/>
                <a:tailEnd/>
              </a:ln>
            </p:spPr>
            <p:txBody>
              <a:bodyPr/>
              <a:lstStyle/>
              <a:p>
                <a:endParaRPr lang="en-US"/>
              </a:p>
            </p:txBody>
          </p:sp>
          <p:sp>
            <p:nvSpPr>
              <p:cNvPr id="275536" name="Freeform 4176"/>
              <p:cNvSpPr>
                <a:spLocks/>
              </p:cNvSpPr>
              <p:nvPr/>
            </p:nvSpPr>
            <p:spPr bwMode="auto">
              <a:xfrm>
                <a:off x="3683" y="3253"/>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B9B"/>
              </a:solidFill>
              <a:ln w="9525">
                <a:noFill/>
                <a:round/>
                <a:headEnd/>
                <a:tailEnd/>
              </a:ln>
            </p:spPr>
            <p:txBody>
              <a:bodyPr/>
              <a:lstStyle/>
              <a:p>
                <a:endParaRPr lang="en-US"/>
              </a:p>
            </p:txBody>
          </p:sp>
          <p:sp>
            <p:nvSpPr>
              <p:cNvPr id="275537" name="Freeform 4177"/>
              <p:cNvSpPr>
                <a:spLocks/>
              </p:cNvSpPr>
              <p:nvPr/>
            </p:nvSpPr>
            <p:spPr bwMode="auto">
              <a:xfrm>
                <a:off x="3691" y="3253"/>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D7C9C"/>
              </a:solidFill>
              <a:ln w="9525">
                <a:noFill/>
                <a:round/>
                <a:headEnd/>
                <a:tailEnd/>
              </a:ln>
            </p:spPr>
            <p:txBody>
              <a:bodyPr/>
              <a:lstStyle/>
              <a:p>
                <a:endParaRPr lang="en-US"/>
              </a:p>
            </p:txBody>
          </p:sp>
          <p:sp>
            <p:nvSpPr>
              <p:cNvPr id="275538" name="Freeform 4178"/>
              <p:cNvSpPr>
                <a:spLocks/>
              </p:cNvSpPr>
              <p:nvPr/>
            </p:nvSpPr>
            <p:spPr bwMode="auto">
              <a:xfrm>
                <a:off x="3699" y="3251"/>
                <a:ext cx="103" cy="82"/>
              </a:xfrm>
              <a:custGeom>
                <a:avLst/>
                <a:gdLst/>
                <a:ahLst/>
                <a:cxnLst>
                  <a:cxn ang="0">
                    <a:pos x="0" y="2"/>
                  </a:cxn>
                  <a:cxn ang="0">
                    <a:pos x="23" y="0"/>
                  </a:cxn>
                  <a:cxn ang="0">
                    <a:pos x="103" y="80"/>
                  </a:cxn>
                  <a:cxn ang="0">
                    <a:pos x="80" y="82"/>
                  </a:cxn>
                  <a:cxn ang="0">
                    <a:pos x="0" y="2"/>
                  </a:cxn>
                </a:cxnLst>
                <a:rect l="0" t="0" r="r" b="b"/>
                <a:pathLst>
                  <a:path w="103" h="82">
                    <a:moveTo>
                      <a:pt x="0" y="2"/>
                    </a:moveTo>
                    <a:lnTo>
                      <a:pt x="23" y="0"/>
                    </a:lnTo>
                    <a:lnTo>
                      <a:pt x="103" y="80"/>
                    </a:lnTo>
                    <a:lnTo>
                      <a:pt x="80" y="82"/>
                    </a:lnTo>
                    <a:lnTo>
                      <a:pt x="0" y="2"/>
                    </a:lnTo>
                    <a:close/>
                  </a:path>
                </a:pathLst>
              </a:custGeom>
              <a:solidFill>
                <a:srgbClr val="3E7D9D"/>
              </a:solidFill>
              <a:ln w="9525">
                <a:noFill/>
                <a:round/>
                <a:headEnd/>
                <a:tailEnd/>
              </a:ln>
            </p:spPr>
            <p:txBody>
              <a:bodyPr/>
              <a:lstStyle/>
              <a:p>
                <a:endParaRPr lang="en-US"/>
              </a:p>
            </p:txBody>
          </p:sp>
          <p:sp>
            <p:nvSpPr>
              <p:cNvPr id="275539" name="Line 4179"/>
              <p:cNvSpPr>
                <a:spLocks noChangeShapeType="1"/>
              </p:cNvSpPr>
              <p:nvPr/>
            </p:nvSpPr>
            <p:spPr bwMode="auto">
              <a:xfrm>
                <a:off x="3699" y="3253"/>
                <a:ext cx="80" cy="80"/>
              </a:xfrm>
              <a:prstGeom prst="line">
                <a:avLst/>
              </a:prstGeom>
              <a:noFill/>
              <a:ln w="1588">
                <a:solidFill>
                  <a:srgbClr val="3E7D9D"/>
                </a:solidFill>
                <a:miter lim="800000"/>
                <a:headEnd/>
                <a:tailEnd/>
              </a:ln>
            </p:spPr>
            <p:txBody>
              <a:bodyPr/>
              <a:lstStyle/>
              <a:p>
                <a:endParaRPr lang="en-US"/>
              </a:p>
            </p:txBody>
          </p:sp>
          <p:sp>
            <p:nvSpPr>
              <p:cNvPr id="275540" name="Freeform 4180"/>
              <p:cNvSpPr>
                <a:spLocks/>
              </p:cNvSpPr>
              <p:nvPr/>
            </p:nvSpPr>
            <p:spPr bwMode="auto">
              <a:xfrm>
                <a:off x="3699" y="3252"/>
                <a:ext cx="92" cy="81"/>
              </a:xfrm>
              <a:custGeom>
                <a:avLst/>
                <a:gdLst/>
                <a:ahLst/>
                <a:cxnLst>
                  <a:cxn ang="0">
                    <a:pos x="0" y="1"/>
                  </a:cxn>
                  <a:cxn ang="0">
                    <a:pos x="11" y="0"/>
                  </a:cxn>
                  <a:cxn ang="0">
                    <a:pos x="92" y="80"/>
                  </a:cxn>
                  <a:cxn ang="0">
                    <a:pos x="80" y="81"/>
                  </a:cxn>
                  <a:cxn ang="0">
                    <a:pos x="0" y="1"/>
                  </a:cxn>
                </a:cxnLst>
                <a:rect l="0" t="0" r="r" b="b"/>
                <a:pathLst>
                  <a:path w="92" h="81">
                    <a:moveTo>
                      <a:pt x="0" y="1"/>
                    </a:moveTo>
                    <a:lnTo>
                      <a:pt x="11" y="0"/>
                    </a:lnTo>
                    <a:lnTo>
                      <a:pt x="92" y="80"/>
                    </a:lnTo>
                    <a:lnTo>
                      <a:pt x="80" y="81"/>
                    </a:lnTo>
                    <a:lnTo>
                      <a:pt x="0" y="1"/>
                    </a:lnTo>
                    <a:close/>
                  </a:path>
                </a:pathLst>
              </a:custGeom>
              <a:solidFill>
                <a:srgbClr val="3E7D9D"/>
              </a:solidFill>
              <a:ln w="9525">
                <a:noFill/>
                <a:round/>
                <a:headEnd/>
                <a:tailEnd/>
              </a:ln>
            </p:spPr>
            <p:txBody>
              <a:bodyPr/>
              <a:lstStyle/>
              <a:p>
                <a:endParaRPr lang="en-US"/>
              </a:p>
            </p:txBody>
          </p:sp>
          <p:sp>
            <p:nvSpPr>
              <p:cNvPr id="275541" name="Freeform 4181"/>
              <p:cNvSpPr>
                <a:spLocks/>
              </p:cNvSpPr>
              <p:nvPr/>
            </p:nvSpPr>
            <p:spPr bwMode="auto">
              <a:xfrm>
                <a:off x="3710" y="3251"/>
                <a:ext cx="92" cy="81"/>
              </a:xfrm>
              <a:custGeom>
                <a:avLst/>
                <a:gdLst/>
                <a:ahLst/>
                <a:cxnLst>
                  <a:cxn ang="0">
                    <a:pos x="0" y="1"/>
                  </a:cxn>
                  <a:cxn ang="0">
                    <a:pos x="12" y="0"/>
                  </a:cxn>
                  <a:cxn ang="0">
                    <a:pos x="92" y="80"/>
                  </a:cxn>
                  <a:cxn ang="0">
                    <a:pos x="81" y="81"/>
                  </a:cxn>
                  <a:cxn ang="0">
                    <a:pos x="0" y="1"/>
                  </a:cxn>
                </a:cxnLst>
                <a:rect l="0" t="0" r="r" b="b"/>
                <a:pathLst>
                  <a:path w="92" h="81">
                    <a:moveTo>
                      <a:pt x="0" y="1"/>
                    </a:moveTo>
                    <a:lnTo>
                      <a:pt x="12" y="0"/>
                    </a:lnTo>
                    <a:lnTo>
                      <a:pt x="92" y="80"/>
                    </a:lnTo>
                    <a:lnTo>
                      <a:pt x="81" y="81"/>
                    </a:lnTo>
                    <a:lnTo>
                      <a:pt x="0" y="1"/>
                    </a:lnTo>
                    <a:close/>
                  </a:path>
                </a:pathLst>
              </a:custGeom>
              <a:solidFill>
                <a:srgbClr val="3E7E9E"/>
              </a:solidFill>
              <a:ln w="9525">
                <a:noFill/>
                <a:round/>
                <a:headEnd/>
                <a:tailEnd/>
              </a:ln>
            </p:spPr>
            <p:txBody>
              <a:bodyPr/>
              <a:lstStyle/>
              <a:p>
                <a:endParaRPr lang="en-US"/>
              </a:p>
            </p:txBody>
          </p:sp>
          <p:sp>
            <p:nvSpPr>
              <p:cNvPr id="275542" name="Freeform 4182"/>
              <p:cNvSpPr>
                <a:spLocks/>
              </p:cNvSpPr>
              <p:nvPr/>
            </p:nvSpPr>
            <p:spPr bwMode="auto">
              <a:xfrm>
                <a:off x="3722" y="3248"/>
                <a:ext cx="103" cy="83"/>
              </a:xfrm>
              <a:custGeom>
                <a:avLst/>
                <a:gdLst/>
                <a:ahLst/>
                <a:cxnLst>
                  <a:cxn ang="0">
                    <a:pos x="0" y="3"/>
                  </a:cxn>
                  <a:cxn ang="0">
                    <a:pos x="22" y="0"/>
                  </a:cxn>
                  <a:cxn ang="0">
                    <a:pos x="103" y="81"/>
                  </a:cxn>
                  <a:cxn ang="0">
                    <a:pos x="80" y="83"/>
                  </a:cxn>
                  <a:cxn ang="0">
                    <a:pos x="0" y="3"/>
                  </a:cxn>
                </a:cxnLst>
                <a:rect l="0" t="0" r="r" b="b"/>
                <a:pathLst>
                  <a:path w="103" h="83">
                    <a:moveTo>
                      <a:pt x="0" y="3"/>
                    </a:moveTo>
                    <a:lnTo>
                      <a:pt x="22" y="0"/>
                    </a:lnTo>
                    <a:lnTo>
                      <a:pt x="103" y="81"/>
                    </a:lnTo>
                    <a:lnTo>
                      <a:pt x="80" y="83"/>
                    </a:lnTo>
                    <a:lnTo>
                      <a:pt x="0" y="3"/>
                    </a:lnTo>
                    <a:close/>
                  </a:path>
                </a:pathLst>
              </a:custGeom>
              <a:solidFill>
                <a:srgbClr val="3F7F9F"/>
              </a:solidFill>
              <a:ln w="9525">
                <a:noFill/>
                <a:round/>
                <a:headEnd/>
                <a:tailEnd/>
              </a:ln>
            </p:spPr>
            <p:txBody>
              <a:bodyPr/>
              <a:lstStyle/>
              <a:p>
                <a:endParaRPr lang="en-US"/>
              </a:p>
            </p:txBody>
          </p:sp>
          <p:sp>
            <p:nvSpPr>
              <p:cNvPr id="275543" name="Line 4183"/>
              <p:cNvSpPr>
                <a:spLocks noChangeShapeType="1"/>
              </p:cNvSpPr>
              <p:nvPr/>
            </p:nvSpPr>
            <p:spPr bwMode="auto">
              <a:xfrm>
                <a:off x="3722" y="3251"/>
                <a:ext cx="80" cy="80"/>
              </a:xfrm>
              <a:prstGeom prst="line">
                <a:avLst/>
              </a:prstGeom>
              <a:noFill/>
              <a:ln w="1588">
                <a:solidFill>
                  <a:srgbClr val="3F7F9F"/>
                </a:solidFill>
                <a:miter lim="800000"/>
                <a:headEnd/>
                <a:tailEnd/>
              </a:ln>
            </p:spPr>
            <p:txBody>
              <a:bodyPr/>
              <a:lstStyle/>
              <a:p>
                <a:endParaRPr lang="en-US"/>
              </a:p>
            </p:txBody>
          </p:sp>
          <p:sp>
            <p:nvSpPr>
              <p:cNvPr id="275544" name="Freeform 4184"/>
              <p:cNvSpPr>
                <a:spLocks/>
              </p:cNvSpPr>
              <p:nvPr/>
            </p:nvSpPr>
            <p:spPr bwMode="auto">
              <a:xfrm>
                <a:off x="3722" y="3250"/>
                <a:ext cx="88" cy="81"/>
              </a:xfrm>
              <a:custGeom>
                <a:avLst/>
                <a:gdLst/>
                <a:ahLst/>
                <a:cxnLst>
                  <a:cxn ang="0">
                    <a:pos x="0" y="1"/>
                  </a:cxn>
                  <a:cxn ang="0">
                    <a:pos x="7" y="0"/>
                  </a:cxn>
                  <a:cxn ang="0">
                    <a:pos x="88" y="81"/>
                  </a:cxn>
                  <a:cxn ang="0">
                    <a:pos x="80" y="81"/>
                  </a:cxn>
                  <a:cxn ang="0">
                    <a:pos x="0" y="1"/>
                  </a:cxn>
                </a:cxnLst>
                <a:rect l="0" t="0" r="r" b="b"/>
                <a:pathLst>
                  <a:path w="88" h="81">
                    <a:moveTo>
                      <a:pt x="0" y="1"/>
                    </a:moveTo>
                    <a:lnTo>
                      <a:pt x="7" y="0"/>
                    </a:lnTo>
                    <a:lnTo>
                      <a:pt x="88" y="81"/>
                    </a:lnTo>
                    <a:lnTo>
                      <a:pt x="80" y="81"/>
                    </a:lnTo>
                    <a:lnTo>
                      <a:pt x="0" y="1"/>
                    </a:lnTo>
                    <a:close/>
                  </a:path>
                </a:pathLst>
              </a:custGeom>
              <a:solidFill>
                <a:srgbClr val="3F7F9F"/>
              </a:solidFill>
              <a:ln w="9525">
                <a:noFill/>
                <a:round/>
                <a:headEnd/>
                <a:tailEnd/>
              </a:ln>
            </p:spPr>
            <p:txBody>
              <a:bodyPr/>
              <a:lstStyle/>
              <a:p>
                <a:endParaRPr lang="en-US"/>
              </a:p>
            </p:txBody>
          </p:sp>
          <p:sp>
            <p:nvSpPr>
              <p:cNvPr id="275545" name="Freeform 4185"/>
              <p:cNvSpPr>
                <a:spLocks/>
              </p:cNvSpPr>
              <p:nvPr/>
            </p:nvSpPr>
            <p:spPr bwMode="auto">
              <a:xfrm>
                <a:off x="3729" y="3249"/>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3F7FA0"/>
              </a:solidFill>
              <a:ln w="9525">
                <a:noFill/>
                <a:round/>
                <a:headEnd/>
                <a:tailEnd/>
              </a:ln>
            </p:spPr>
            <p:txBody>
              <a:bodyPr/>
              <a:lstStyle/>
              <a:p>
                <a:endParaRPr lang="en-US"/>
              </a:p>
            </p:txBody>
          </p:sp>
          <p:sp>
            <p:nvSpPr>
              <p:cNvPr id="275546" name="Freeform 4186"/>
              <p:cNvSpPr>
                <a:spLocks/>
              </p:cNvSpPr>
              <p:nvPr/>
            </p:nvSpPr>
            <p:spPr bwMode="auto">
              <a:xfrm>
                <a:off x="3737" y="3248"/>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F80A1"/>
              </a:solidFill>
              <a:ln w="9525">
                <a:noFill/>
                <a:round/>
                <a:headEnd/>
                <a:tailEnd/>
              </a:ln>
            </p:spPr>
            <p:txBody>
              <a:bodyPr/>
              <a:lstStyle/>
              <a:p>
                <a:endParaRPr lang="en-US"/>
              </a:p>
            </p:txBody>
          </p:sp>
          <p:sp>
            <p:nvSpPr>
              <p:cNvPr id="275547" name="Freeform 4187"/>
              <p:cNvSpPr>
                <a:spLocks/>
              </p:cNvSpPr>
              <p:nvPr/>
            </p:nvSpPr>
            <p:spPr bwMode="auto">
              <a:xfrm>
                <a:off x="3744" y="3245"/>
                <a:ext cx="103" cy="84"/>
              </a:xfrm>
              <a:custGeom>
                <a:avLst/>
                <a:gdLst/>
                <a:ahLst/>
                <a:cxnLst>
                  <a:cxn ang="0">
                    <a:pos x="0" y="3"/>
                  </a:cxn>
                  <a:cxn ang="0">
                    <a:pos x="22" y="0"/>
                  </a:cxn>
                  <a:cxn ang="0">
                    <a:pos x="103" y="80"/>
                  </a:cxn>
                  <a:cxn ang="0">
                    <a:pos x="81" y="84"/>
                  </a:cxn>
                  <a:cxn ang="0">
                    <a:pos x="0" y="3"/>
                  </a:cxn>
                </a:cxnLst>
                <a:rect l="0" t="0" r="r" b="b"/>
                <a:pathLst>
                  <a:path w="103" h="84">
                    <a:moveTo>
                      <a:pt x="0" y="3"/>
                    </a:moveTo>
                    <a:lnTo>
                      <a:pt x="22" y="0"/>
                    </a:lnTo>
                    <a:lnTo>
                      <a:pt x="103" y="80"/>
                    </a:lnTo>
                    <a:lnTo>
                      <a:pt x="81" y="84"/>
                    </a:lnTo>
                    <a:lnTo>
                      <a:pt x="0" y="3"/>
                    </a:lnTo>
                    <a:close/>
                  </a:path>
                </a:pathLst>
              </a:custGeom>
              <a:solidFill>
                <a:srgbClr val="4081A2"/>
              </a:solidFill>
              <a:ln w="9525">
                <a:noFill/>
                <a:round/>
                <a:headEnd/>
                <a:tailEnd/>
              </a:ln>
            </p:spPr>
            <p:txBody>
              <a:bodyPr/>
              <a:lstStyle/>
              <a:p>
                <a:endParaRPr lang="en-US"/>
              </a:p>
            </p:txBody>
          </p:sp>
          <p:sp>
            <p:nvSpPr>
              <p:cNvPr id="275548" name="Line 4188"/>
              <p:cNvSpPr>
                <a:spLocks noChangeShapeType="1"/>
              </p:cNvSpPr>
              <p:nvPr/>
            </p:nvSpPr>
            <p:spPr bwMode="auto">
              <a:xfrm>
                <a:off x="3744" y="3248"/>
                <a:ext cx="81" cy="81"/>
              </a:xfrm>
              <a:prstGeom prst="line">
                <a:avLst/>
              </a:prstGeom>
              <a:noFill/>
              <a:ln w="1588">
                <a:solidFill>
                  <a:srgbClr val="4081A2"/>
                </a:solidFill>
                <a:miter lim="800000"/>
                <a:headEnd/>
                <a:tailEnd/>
              </a:ln>
            </p:spPr>
            <p:txBody>
              <a:bodyPr/>
              <a:lstStyle/>
              <a:p>
                <a:endParaRPr lang="en-US"/>
              </a:p>
            </p:txBody>
          </p:sp>
          <p:sp>
            <p:nvSpPr>
              <p:cNvPr id="275549" name="Freeform 4189"/>
              <p:cNvSpPr>
                <a:spLocks/>
              </p:cNvSpPr>
              <p:nvPr/>
            </p:nvSpPr>
            <p:spPr bwMode="auto">
              <a:xfrm>
                <a:off x="3744" y="3246"/>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081A2"/>
              </a:solidFill>
              <a:ln w="9525">
                <a:noFill/>
                <a:round/>
                <a:headEnd/>
                <a:tailEnd/>
              </a:ln>
            </p:spPr>
            <p:txBody>
              <a:bodyPr/>
              <a:lstStyle/>
              <a:p>
                <a:endParaRPr lang="en-US"/>
              </a:p>
            </p:txBody>
          </p:sp>
          <p:sp>
            <p:nvSpPr>
              <p:cNvPr id="275550" name="Freeform 4190"/>
              <p:cNvSpPr>
                <a:spLocks/>
              </p:cNvSpPr>
              <p:nvPr/>
            </p:nvSpPr>
            <p:spPr bwMode="auto">
              <a:xfrm>
                <a:off x="3755" y="3245"/>
                <a:ext cx="92" cy="82"/>
              </a:xfrm>
              <a:custGeom>
                <a:avLst/>
                <a:gdLst/>
                <a:ahLst/>
                <a:cxnLst>
                  <a:cxn ang="0">
                    <a:pos x="0" y="1"/>
                  </a:cxn>
                  <a:cxn ang="0">
                    <a:pos x="11" y="0"/>
                  </a:cxn>
                  <a:cxn ang="0">
                    <a:pos x="92" y="80"/>
                  </a:cxn>
                  <a:cxn ang="0">
                    <a:pos x="81" y="82"/>
                  </a:cxn>
                  <a:cxn ang="0">
                    <a:pos x="0" y="1"/>
                  </a:cxn>
                </a:cxnLst>
                <a:rect l="0" t="0" r="r" b="b"/>
                <a:pathLst>
                  <a:path w="92" h="82">
                    <a:moveTo>
                      <a:pt x="0" y="1"/>
                    </a:moveTo>
                    <a:lnTo>
                      <a:pt x="11" y="0"/>
                    </a:lnTo>
                    <a:lnTo>
                      <a:pt x="92" y="80"/>
                    </a:lnTo>
                    <a:lnTo>
                      <a:pt x="81" y="82"/>
                    </a:lnTo>
                    <a:lnTo>
                      <a:pt x="0" y="1"/>
                    </a:lnTo>
                    <a:close/>
                  </a:path>
                </a:pathLst>
              </a:custGeom>
              <a:solidFill>
                <a:srgbClr val="4082A3"/>
              </a:solidFill>
              <a:ln w="9525">
                <a:noFill/>
                <a:round/>
                <a:headEnd/>
                <a:tailEnd/>
              </a:ln>
            </p:spPr>
            <p:txBody>
              <a:bodyPr/>
              <a:lstStyle/>
              <a:p>
                <a:endParaRPr lang="en-US"/>
              </a:p>
            </p:txBody>
          </p:sp>
          <p:sp>
            <p:nvSpPr>
              <p:cNvPr id="275551" name="Freeform 4191"/>
              <p:cNvSpPr>
                <a:spLocks/>
              </p:cNvSpPr>
              <p:nvPr/>
            </p:nvSpPr>
            <p:spPr bwMode="auto">
              <a:xfrm>
                <a:off x="3766" y="3241"/>
                <a:ext cx="102" cy="84"/>
              </a:xfrm>
              <a:custGeom>
                <a:avLst/>
                <a:gdLst/>
                <a:ahLst/>
                <a:cxnLst>
                  <a:cxn ang="0">
                    <a:pos x="0" y="4"/>
                  </a:cxn>
                  <a:cxn ang="0">
                    <a:pos x="22" y="0"/>
                  </a:cxn>
                  <a:cxn ang="0">
                    <a:pos x="102" y="80"/>
                  </a:cxn>
                  <a:cxn ang="0">
                    <a:pos x="81" y="84"/>
                  </a:cxn>
                  <a:cxn ang="0">
                    <a:pos x="0" y="4"/>
                  </a:cxn>
                </a:cxnLst>
                <a:rect l="0" t="0" r="r" b="b"/>
                <a:pathLst>
                  <a:path w="102" h="84">
                    <a:moveTo>
                      <a:pt x="0" y="4"/>
                    </a:moveTo>
                    <a:lnTo>
                      <a:pt x="22" y="0"/>
                    </a:lnTo>
                    <a:lnTo>
                      <a:pt x="102" y="80"/>
                    </a:lnTo>
                    <a:lnTo>
                      <a:pt x="81" y="84"/>
                    </a:lnTo>
                    <a:lnTo>
                      <a:pt x="0" y="4"/>
                    </a:lnTo>
                    <a:close/>
                  </a:path>
                </a:pathLst>
              </a:custGeom>
              <a:solidFill>
                <a:srgbClr val="4183A4"/>
              </a:solidFill>
              <a:ln w="9525">
                <a:noFill/>
                <a:round/>
                <a:headEnd/>
                <a:tailEnd/>
              </a:ln>
            </p:spPr>
            <p:txBody>
              <a:bodyPr/>
              <a:lstStyle/>
              <a:p>
                <a:endParaRPr lang="en-US"/>
              </a:p>
            </p:txBody>
          </p:sp>
          <p:sp>
            <p:nvSpPr>
              <p:cNvPr id="275552" name="Line 4192"/>
              <p:cNvSpPr>
                <a:spLocks noChangeShapeType="1"/>
              </p:cNvSpPr>
              <p:nvPr/>
            </p:nvSpPr>
            <p:spPr bwMode="auto">
              <a:xfrm>
                <a:off x="3766" y="3245"/>
                <a:ext cx="81" cy="80"/>
              </a:xfrm>
              <a:prstGeom prst="line">
                <a:avLst/>
              </a:prstGeom>
              <a:noFill/>
              <a:ln w="1588">
                <a:solidFill>
                  <a:srgbClr val="4183A4"/>
                </a:solidFill>
                <a:miter lim="800000"/>
                <a:headEnd/>
                <a:tailEnd/>
              </a:ln>
            </p:spPr>
            <p:txBody>
              <a:bodyPr/>
              <a:lstStyle/>
              <a:p>
                <a:endParaRPr lang="en-US"/>
              </a:p>
            </p:txBody>
          </p:sp>
          <p:sp>
            <p:nvSpPr>
              <p:cNvPr id="275553" name="Freeform 4193"/>
              <p:cNvSpPr>
                <a:spLocks/>
              </p:cNvSpPr>
              <p:nvPr/>
            </p:nvSpPr>
            <p:spPr bwMode="auto">
              <a:xfrm>
                <a:off x="3766" y="3243"/>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183A4"/>
              </a:solidFill>
              <a:ln w="9525">
                <a:noFill/>
                <a:round/>
                <a:headEnd/>
                <a:tailEnd/>
              </a:ln>
            </p:spPr>
            <p:txBody>
              <a:bodyPr/>
              <a:lstStyle/>
              <a:p>
                <a:endParaRPr lang="en-US"/>
              </a:p>
            </p:txBody>
          </p:sp>
          <p:sp>
            <p:nvSpPr>
              <p:cNvPr id="275554" name="Freeform 4194"/>
              <p:cNvSpPr>
                <a:spLocks/>
              </p:cNvSpPr>
              <p:nvPr/>
            </p:nvSpPr>
            <p:spPr bwMode="auto">
              <a:xfrm>
                <a:off x="3773" y="3242"/>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4183A5"/>
              </a:solidFill>
              <a:ln w="9525">
                <a:noFill/>
                <a:round/>
                <a:headEnd/>
                <a:tailEnd/>
              </a:ln>
            </p:spPr>
            <p:txBody>
              <a:bodyPr/>
              <a:lstStyle/>
              <a:p>
                <a:endParaRPr lang="en-US"/>
              </a:p>
            </p:txBody>
          </p:sp>
          <p:sp>
            <p:nvSpPr>
              <p:cNvPr id="275555" name="Freeform 4195"/>
              <p:cNvSpPr>
                <a:spLocks/>
              </p:cNvSpPr>
              <p:nvPr/>
            </p:nvSpPr>
            <p:spPr bwMode="auto">
              <a:xfrm>
                <a:off x="3781" y="3241"/>
                <a:ext cx="87" cy="82"/>
              </a:xfrm>
              <a:custGeom>
                <a:avLst/>
                <a:gdLst/>
                <a:ahLst/>
                <a:cxnLst>
                  <a:cxn ang="0">
                    <a:pos x="0" y="1"/>
                  </a:cxn>
                  <a:cxn ang="0">
                    <a:pos x="7" y="0"/>
                  </a:cxn>
                  <a:cxn ang="0">
                    <a:pos x="87" y="80"/>
                  </a:cxn>
                  <a:cxn ang="0">
                    <a:pos x="80" y="82"/>
                  </a:cxn>
                  <a:cxn ang="0">
                    <a:pos x="0" y="1"/>
                  </a:cxn>
                </a:cxnLst>
                <a:rect l="0" t="0" r="r" b="b"/>
                <a:pathLst>
                  <a:path w="87" h="82">
                    <a:moveTo>
                      <a:pt x="0" y="1"/>
                    </a:moveTo>
                    <a:lnTo>
                      <a:pt x="7" y="0"/>
                    </a:lnTo>
                    <a:lnTo>
                      <a:pt x="87" y="80"/>
                    </a:lnTo>
                    <a:lnTo>
                      <a:pt x="80" y="82"/>
                    </a:lnTo>
                    <a:lnTo>
                      <a:pt x="0" y="1"/>
                    </a:lnTo>
                    <a:close/>
                  </a:path>
                </a:pathLst>
              </a:custGeom>
              <a:solidFill>
                <a:srgbClr val="4184A6"/>
              </a:solidFill>
              <a:ln w="9525">
                <a:noFill/>
                <a:round/>
                <a:headEnd/>
                <a:tailEnd/>
              </a:ln>
            </p:spPr>
            <p:txBody>
              <a:bodyPr/>
              <a:lstStyle/>
              <a:p>
                <a:endParaRPr lang="en-US"/>
              </a:p>
            </p:txBody>
          </p:sp>
          <p:sp>
            <p:nvSpPr>
              <p:cNvPr id="275556" name="Freeform 4196"/>
              <p:cNvSpPr>
                <a:spLocks/>
              </p:cNvSpPr>
              <p:nvPr/>
            </p:nvSpPr>
            <p:spPr bwMode="auto">
              <a:xfrm>
                <a:off x="3788" y="3236"/>
                <a:ext cx="102" cy="85"/>
              </a:xfrm>
              <a:custGeom>
                <a:avLst/>
                <a:gdLst/>
                <a:ahLst/>
                <a:cxnLst>
                  <a:cxn ang="0">
                    <a:pos x="0" y="5"/>
                  </a:cxn>
                  <a:cxn ang="0">
                    <a:pos x="21" y="0"/>
                  </a:cxn>
                  <a:cxn ang="0">
                    <a:pos x="102" y="81"/>
                  </a:cxn>
                  <a:cxn ang="0">
                    <a:pos x="80" y="85"/>
                  </a:cxn>
                  <a:cxn ang="0">
                    <a:pos x="0" y="5"/>
                  </a:cxn>
                </a:cxnLst>
                <a:rect l="0" t="0" r="r" b="b"/>
                <a:pathLst>
                  <a:path w="102" h="85">
                    <a:moveTo>
                      <a:pt x="0" y="5"/>
                    </a:moveTo>
                    <a:lnTo>
                      <a:pt x="21" y="0"/>
                    </a:lnTo>
                    <a:lnTo>
                      <a:pt x="102" y="81"/>
                    </a:lnTo>
                    <a:lnTo>
                      <a:pt x="80" y="85"/>
                    </a:lnTo>
                    <a:lnTo>
                      <a:pt x="0" y="5"/>
                    </a:lnTo>
                    <a:close/>
                  </a:path>
                </a:pathLst>
              </a:custGeom>
              <a:solidFill>
                <a:srgbClr val="4285A7"/>
              </a:solidFill>
              <a:ln w="9525">
                <a:noFill/>
                <a:round/>
                <a:headEnd/>
                <a:tailEnd/>
              </a:ln>
            </p:spPr>
            <p:txBody>
              <a:bodyPr/>
              <a:lstStyle/>
              <a:p>
                <a:endParaRPr lang="en-US"/>
              </a:p>
            </p:txBody>
          </p:sp>
          <p:sp>
            <p:nvSpPr>
              <p:cNvPr id="275557" name="Line 4197"/>
              <p:cNvSpPr>
                <a:spLocks noChangeShapeType="1"/>
              </p:cNvSpPr>
              <p:nvPr/>
            </p:nvSpPr>
            <p:spPr bwMode="auto">
              <a:xfrm>
                <a:off x="3788" y="3241"/>
                <a:ext cx="80" cy="80"/>
              </a:xfrm>
              <a:prstGeom prst="line">
                <a:avLst/>
              </a:prstGeom>
              <a:noFill/>
              <a:ln w="1588">
                <a:solidFill>
                  <a:srgbClr val="4285A7"/>
                </a:solidFill>
                <a:miter lim="800000"/>
                <a:headEnd/>
                <a:tailEnd/>
              </a:ln>
            </p:spPr>
            <p:txBody>
              <a:bodyPr/>
              <a:lstStyle/>
              <a:p>
                <a:endParaRPr lang="en-US"/>
              </a:p>
            </p:txBody>
          </p:sp>
          <p:sp>
            <p:nvSpPr>
              <p:cNvPr id="275558" name="Freeform 4198"/>
              <p:cNvSpPr>
                <a:spLocks/>
              </p:cNvSpPr>
              <p:nvPr/>
            </p:nvSpPr>
            <p:spPr bwMode="auto">
              <a:xfrm>
                <a:off x="3788" y="3238"/>
                <a:ext cx="91" cy="83"/>
              </a:xfrm>
              <a:custGeom>
                <a:avLst/>
                <a:gdLst/>
                <a:ahLst/>
                <a:cxnLst>
                  <a:cxn ang="0">
                    <a:pos x="0" y="3"/>
                  </a:cxn>
                  <a:cxn ang="0">
                    <a:pos x="10" y="0"/>
                  </a:cxn>
                  <a:cxn ang="0">
                    <a:pos x="91" y="81"/>
                  </a:cxn>
                  <a:cxn ang="0">
                    <a:pos x="80" y="83"/>
                  </a:cxn>
                  <a:cxn ang="0">
                    <a:pos x="0" y="3"/>
                  </a:cxn>
                </a:cxnLst>
                <a:rect l="0" t="0" r="r" b="b"/>
                <a:pathLst>
                  <a:path w="91" h="83">
                    <a:moveTo>
                      <a:pt x="0" y="3"/>
                    </a:moveTo>
                    <a:lnTo>
                      <a:pt x="10" y="0"/>
                    </a:lnTo>
                    <a:lnTo>
                      <a:pt x="91" y="81"/>
                    </a:lnTo>
                    <a:lnTo>
                      <a:pt x="80" y="83"/>
                    </a:lnTo>
                    <a:lnTo>
                      <a:pt x="0" y="3"/>
                    </a:lnTo>
                    <a:close/>
                  </a:path>
                </a:pathLst>
              </a:custGeom>
              <a:solidFill>
                <a:srgbClr val="4285A7"/>
              </a:solidFill>
              <a:ln w="9525">
                <a:noFill/>
                <a:round/>
                <a:headEnd/>
                <a:tailEnd/>
              </a:ln>
            </p:spPr>
            <p:txBody>
              <a:bodyPr/>
              <a:lstStyle/>
              <a:p>
                <a:endParaRPr lang="en-US"/>
              </a:p>
            </p:txBody>
          </p:sp>
          <p:sp>
            <p:nvSpPr>
              <p:cNvPr id="275559" name="Freeform 4199"/>
              <p:cNvSpPr>
                <a:spLocks/>
              </p:cNvSpPr>
              <p:nvPr/>
            </p:nvSpPr>
            <p:spPr bwMode="auto">
              <a:xfrm>
                <a:off x="3798" y="3236"/>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286A8"/>
              </a:solidFill>
              <a:ln w="9525">
                <a:noFill/>
                <a:round/>
                <a:headEnd/>
                <a:tailEnd/>
              </a:ln>
            </p:spPr>
            <p:txBody>
              <a:bodyPr/>
              <a:lstStyle/>
              <a:p>
                <a:endParaRPr lang="en-US"/>
              </a:p>
            </p:txBody>
          </p:sp>
          <p:sp>
            <p:nvSpPr>
              <p:cNvPr id="275560" name="Freeform 4200"/>
              <p:cNvSpPr>
                <a:spLocks/>
              </p:cNvSpPr>
              <p:nvPr/>
            </p:nvSpPr>
            <p:spPr bwMode="auto">
              <a:xfrm>
                <a:off x="3809" y="3230"/>
                <a:ext cx="101" cy="87"/>
              </a:xfrm>
              <a:custGeom>
                <a:avLst/>
                <a:gdLst/>
                <a:ahLst/>
                <a:cxnLst>
                  <a:cxn ang="0">
                    <a:pos x="0" y="6"/>
                  </a:cxn>
                  <a:cxn ang="0">
                    <a:pos x="21" y="0"/>
                  </a:cxn>
                  <a:cxn ang="0">
                    <a:pos x="101" y="81"/>
                  </a:cxn>
                  <a:cxn ang="0">
                    <a:pos x="81" y="87"/>
                  </a:cxn>
                  <a:cxn ang="0">
                    <a:pos x="0" y="6"/>
                  </a:cxn>
                </a:cxnLst>
                <a:rect l="0" t="0" r="r" b="b"/>
                <a:pathLst>
                  <a:path w="101" h="87">
                    <a:moveTo>
                      <a:pt x="0" y="6"/>
                    </a:moveTo>
                    <a:lnTo>
                      <a:pt x="21" y="0"/>
                    </a:lnTo>
                    <a:lnTo>
                      <a:pt x="101" y="81"/>
                    </a:lnTo>
                    <a:lnTo>
                      <a:pt x="81" y="87"/>
                    </a:lnTo>
                    <a:lnTo>
                      <a:pt x="0" y="6"/>
                    </a:lnTo>
                    <a:close/>
                  </a:path>
                </a:pathLst>
              </a:custGeom>
              <a:solidFill>
                <a:srgbClr val="4387A9"/>
              </a:solidFill>
              <a:ln w="9525">
                <a:noFill/>
                <a:round/>
                <a:headEnd/>
                <a:tailEnd/>
              </a:ln>
            </p:spPr>
            <p:txBody>
              <a:bodyPr/>
              <a:lstStyle/>
              <a:p>
                <a:endParaRPr lang="en-US"/>
              </a:p>
            </p:txBody>
          </p:sp>
          <p:sp>
            <p:nvSpPr>
              <p:cNvPr id="275561" name="Line 4201"/>
              <p:cNvSpPr>
                <a:spLocks noChangeShapeType="1"/>
              </p:cNvSpPr>
              <p:nvPr/>
            </p:nvSpPr>
            <p:spPr bwMode="auto">
              <a:xfrm>
                <a:off x="3809" y="3236"/>
                <a:ext cx="81" cy="81"/>
              </a:xfrm>
              <a:prstGeom prst="line">
                <a:avLst/>
              </a:prstGeom>
              <a:noFill/>
              <a:ln w="1588">
                <a:solidFill>
                  <a:srgbClr val="4387A9"/>
                </a:solidFill>
                <a:miter lim="800000"/>
                <a:headEnd/>
                <a:tailEnd/>
              </a:ln>
            </p:spPr>
            <p:txBody>
              <a:bodyPr/>
              <a:lstStyle/>
              <a:p>
                <a:endParaRPr lang="en-US"/>
              </a:p>
            </p:txBody>
          </p:sp>
          <p:sp>
            <p:nvSpPr>
              <p:cNvPr id="275562" name="Freeform 4202"/>
              <p:cNvSpPr>
                <a:spLocks/>
              </p:cNvSpPr>
              <p:nvPr/>
            </p:nvSpPr>
            <p:spPr bwMode="auto">
              <a:xfrm>
                <a:off x="3809" y="3234"/>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9"/>
              </a:solidFill>
              <a:ln w="9525">
                <a:noFill/>
                <a:round/>
                <a:headEnd/>
                <a:tailEnd/>
              </a:ln>
            </p:spPr>
            <p:txBody>
              <a:bodyPr/>
              <a:lstStyle/>
              <a:p>
                <a:endParaRPr lang="en-US"/>
              </a:p>
            </p:txBody>
          </p:sp>
          <p:sp>
            <p:nvSpPr>
              <p:cNvPr id="275563" name="Freeform 4203"/>
              <p:cNvSpPr>
                <a:spLocks/>
              </p:cNvSpPr>
              <p:nvPr/>
            </p:nvSpPr>
            <p:spPr bwMode="auto">
              <a:xfrm>
                <a:off x="3816" y="3232"/>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A"/>
              </a:solidFill>
              <a:ln w="9525">
                <a:noFill/>
                <a:round/>
                <a:headEnd/>
                <a:tailEnd/>
              </a:ln>
            </p:spPr>
            <p:txBody>
              <a:bodyPr/>
              <a:lstStyle/>
              <a:p>
                <a:endParaRPr lang="en-US"/>
              </a:p>
            </p:txBody>
          </p:sp>
          <p:sp>
            <p:nvSpPr>
              <p:cNvPr id="275564" name="Freeform 4204"/>
              <p:cNvSpPr>
                <a:spLocks/>
              </p:cNvSpPr>
              <p:nvPr/>
            </p:nvSpPr>
            <p:spPr bwMode="auto">
              <a:xfrm>
                <a:off x="3823" y="3230"/>
                <a:ext cx="87" cy="83"/>
              </a:xfrm>
              <a:custGeom>
                <a:avLst/>
                <a:gdLst/>
                <a:ahLst/>
                <a:cxnLst>
                  <a:cxn ang="0">
                    <a:pos x="0" y="2"/>
                  </a:cxn>
                  <a:cxn ang="0">
                    <a:pos x="7" y="0"/>
                  </a:cxn>
                  <a:cxn ang="0">
                    <a:pos x="87" y="81"/>
                  </a:cxn>
                  <a:cxn ang="0">
                    <a:pos x="81" y="83"/>
                  </a:cxn>
                  <a:cxn ang="0">
                    <a:pos x="0" y="2"/>
                  </a:cxn>
                </a:cxnLst>
                <a:rect l="0" t="0" r="r" b="b"/>
                <a:pathLst>
                  <a:path w="87" h="83">
                    <a:moveTo>
                      <a:pt x="0" y="2"/>
                    </a:moveTo>
                    <a:lnTo>
                      <a:pt x="7" y="0"/>
                    </a:lnTo>
                    <a:lnTo>
                      <a:pt x="87" y="81"/>
                    </a:lnTo>
                    <a:lnTo>
                      <a:pt x="81" y="83"/>
                    </a:lnTo>
                    <a:lnTo>
                      <a:pt x="0" y="2"/>
                    </a:lnTo>
                    <a:close/>
                  </a:path>
                </a:pathLst>
              </a:custGeom>
              <a:solidFill>
                <a:srgbClr val="4388AB"/>
              </a:solidFill>
              <a:ln w="9525">
                <a:noFill/>
                <a:round/>
                <a:headEnd/>
                <a:tailEnd/>
              </a:ln>
            </p:spPr>
            <p:txBody>
              <a:bodyPr/>
              <a:lstStyle/>
              <a:p>
                <a:endParaRPr lang="en-US"/>
              </a:p>
            </p:txBody>
          </p:sp>
          <p:sp>
            <p:nvSpPr>
              <p:cNvPr id="275565" name="Freeform 4205"/>
              <p:cNvSpPr>
                <a:spLocks/>
              </p:cNvSpPr>
              <p:nvPr/>
            </p:nvSpPr>
            <p:spPr bwMode="auto">
              <a:xfrm>
                <a:off x="3830" y="3224"/>
                <a:ext cx="101" cy="87"/>
              </a:xfrm>
              <a:custGeom>
                <a:avLst/>
                <a:gdLst/>
                <a:ahLst/>
                <a:cxnLst>
                  <a:cxn ang="0">
                    <a:pos x="0" y="6"/>
                  </a:cxn>
                  <a:cxn ang="0">
                    <a:pos x="20" y="0"/>
                  </a:cxn>
                  <a:cxn ang="0">
                    <a:pos x="101" y="81"/>
                  </a:cxn>
                  <a:cxn ang="0">
                    <a:pos x="80" y="87"/>
                  </a:cxn>
                  <a:cxn ang="0">
                    <a:pos x="0" y="6"/>
                  </a:cxn>
                </a:cxnLst>
                <a:rect l="0" t="0" r="r" b="b"/>
                <a:pathLst>
                  <a:path w="101" h="87">
                    <a:moveTo>
                      <a:pt x="0" y="6"/>
                    </a:moveTo>
                    <a:lnTo>
                      <a:pt x="20" y="0"/>
                    </a:lnTo>
                    <a:lnTo>
                      <a:pt x="101" y="81"/>
                    </a:lnTo>
                    <a:lnTo>
                      <a:pt x="80" y="87"/>
                    </a:lnTo>
                    <a:lnTo>
                      <a:pt x="0" y="6"/>
                    </a:lnTo>
                    <a:close/>
                  </a:path>
                </a:pathLst>
              </a:custGeom>
              <a:solidFill>
                <a:srgbClr val="4489AC"/>
              </a:solidFill>
              <a:ln w="9525">
                <a:noFill/>
                <a:round/>
                <a:headEnd/>
                <a:tailEnd/>
              </a:ln>
            </p:spPr>
            <p:txBody>
              <a:bodyPr/>
              <a:lstStyle/>
              <a:p>
                <a:endParaRPr lang="en-US"/>
              </a:p>
            </p:txBody>
          </p:sp>
          <p:sp>
            <p:nvSpPr>
              <p:cNvPr id="275566" name="Line 4206"/>
              <p:cNvSpPr>
                <a:spLocks noChangeShapeType="1"/>
              </p:cNvSpPr>
              <p:nvPr/>
            </p:nvSpPr>
            <p:spPr bwMode="auto">
              <a:xfrm>
                <a:off x="3830" y="3230"/>
                <a:ext cx="80" cy="81"/>
              </a:xfrm>
              <a:prstGeom prst="line">
                <a:avLst/>
              </a:prstGeom>
              <a:noFill/>
              <a:ln w="1588">
                <a:solidFill>
                  <a:srgbClr val="4489AC"/>
                </a:solidFill>
                <a:miter lim="800000"/>
                <a:headEnd/>
                <a:tailEnd/>
              </a:ln>
            </p:spPr>
            <p:txBody>
              <a:bodyPr/>
              <a:lstStyle/>
              <a:p>
                <a:endParaRPr lang="en-US"/>
              </a:p>
            </p:txBody>
          </p:sp>
          <p:sp>
            <p:nvSpPr>
              <p:cNvPr id="275567" name="Freeform 4207"/>
              <p:cNvSpPr>
                <a:spLocks/>
              </p:cNvSpPr>
              <p:nvPr/>
            </p:nvSpPr>
            <p:spPr bwMode="auto">
              <a:xfrm>
                <a:off x="3830" y="3227"/>
                <a:ext cx="90" cy="84"/>
              </a:xfrm>
              <a:custGeom>
                <a:avLst/>
                <a:gdLst/>
                <a:ahLst/>
                <a:cxnLst>
                  <a:cxn ang="0">
                    <a:pos x="0" y="3"/>
                  </a:cxn>
                  <a:cxn ang="0">
                    <a:pos x="10" y="0"/>
                  </a:cxn>
                  <a:cxn ang="0">
                    <a:pos x="90" y="81"/>
                  </a:cxn>
                  <a:cxn ang="0">
                    <a:pos x="80" y="84"/>
                  </a:cxn>
                  <a:cxn ang="0">
                    <a:pos x="0" y="3"/>
                  </a:cxn>
                </a:cxnLst>
                <a:rect l="0" t="0" r="r" b="b"/>
                <a:pathLst>
                  <a:path w="90" h="84">
                    <a:moveTo>
                      <a:pt x="0" y="3"/>
                    </a:moveTo>
                    <a:lnTo>
                      <a:pt x="10" y="0"/>
                    </a:lnTo>
                    <a:lnTo>
                      <a:pt x="90" y="81"/>
                    </a:lnTo>
                    <a:lnTo>
                      <a:pt x="80" y="84"/>
                    </a:lnTo>
                    <a:lnTo>
                      <a:pt x="0" y="3"/>
                    </a:lnTo>
                    <a:close/>
                  </a:path>
                </a:pathLst>
              </a:custGeom>
              <a:solidFill>
                <a:srgbClr val="4489AC"/>
              </a:solidFill>
              <a:ln w="9525">
                <a:noFill/>
                <a:round/>
                <a:headEnd/>
                <a:tailEnd/>
              </a:ln>
            </p:spPr>
            <p:txBody>
              <a:bodyPr/>
              <a:lstStyle/>
              <a:p>
                <a:endParaRPr lang="en-US"/>
              </a:p>
            </p:txBody>
          </p:sp>
          <p:sp>
            <p:nvSpPr>
              <p:cNvPr id="275568" name="Freeform 4208"/>
              <p:cNvSpPr>
                <a:spLocks/>
              </p:cNvSpPr>
              <p:nvPr/>
            </p:nvSpPr>
            <p:spPr bwMode="auto">
              <a:xfrm>
                <a:off x="3840" y="3224"/>
                <a:ext cx="91" cy="84"/>
              </a:xfrm>
              <a:custGeom>
                <a:avLst/>
                <a:gdLst/>
                <a:ahLst/>
                <a:cxnLst>
                  <a:cxn ang="0">
                    <a:pos x="0" y="3"/>
                  </a:cxn>
                  <a:cxn ang="0">
                    <a:pos x="10" y="0"/>
                  </a:cxn>
                  <a:cxn ang="0">
                    <a:pos x="91" y="81"/>
                  </a:cxn>
                  <a:cxn ang="0">
                    <a:pos x="80" y="84"/>
                  </a:cxn>
                  <a:cxn ang="0">
                    <a:pos x="0" y="3"/>
                  </a:cxn>
                </a:cxnLst>
                <a:rect l="0" t="0" r="r" b="b"/>
                <a:pathLst>
                  <a:path w="91" h="84">
                    <a:moveTo>
                      <a:pt x="0" y="3"/>
                    </a:moveTo>
                    <a:lnTo>
                      <a:pt x="10" y="0"/>
                    </a:lnTo>
                    <a:lnTo>
                      <a:pt x="91" y="81"/>
                    </a:lnTo>
                    <a:lnTo>
                      <a:pt x="80" y="84"/>
                    </a:lnTo>
                    <a:lnTo>
                      <a:pt x="0" y="3"/>
                    </a:lnTo>
                    <a:close/>
                  </a:path>
                </a:pathLst>
              </a:custGeom>
              <a:solidFill>
                <a:srgbClr val="448AAD"/>
              </a:solidFill>
              <a:ln w="9525">
                <a:noFill/>
                <a:round/>
                <a:headEnd/>
                <a:tailEnd/>
              </a:ln>
            </p:spPr>
            <p:txBody>
              <a:bodyPr/>
              <a:lstStyle/>
              <a:p>
                <a:endParaRPr lang="en-US"/>
              </a:p>
            </p:txBody>
          </p:sp>
          <p:sp>
            <p:nvSpPr>
              <p:cNvPr id="275569" name="Freeform 4209"/>
              <p:cNvSpPr>
                <a:spLocks/>
              </p:cNvSpPr>
              <p:nvPr/>
            </p:nvSpPr>
            <p:spPr bwMode="auto">
              <a:xfrm>
                <a:off x="3850" y="3218"/>
                <a:ext cx="100" cy="87"/>
              </a:xfrm>
              <a:custGeom>
                <a:avLst/>
                <a:gdLst/>
                <a:ahLst/>
                <a:cxnLst>
                  <a:cxn ang="0">
                    <a:pos x="0" y="6"/>
                  </a:cxn>
                  <a:cxn ang="0">
                    <a:pos x="20" y="0"/>
                  </a:cxn>
                  <a:cxn ang="0">
                    <a:pos x="100" y="80"/>
                  </a:cxn>
                  <a:cxn ang="0">
                    <a:pos x="81" y="87"/>
                  </a:cxn>
                  <a:cxn ang="0">
                    <a:pos x="0" y="6"/>
                  </a:cxn>
                </a:cxnLst>
                <a:rect l="0" t="0" r="r" b="b"/>
                <a:pathLst>
                  <a:path w="100" h="87">
                    <a:moveTo>
                      <a:pt x="0" y="6"/>
                    </a:moveTo>
                    <a:lnTo>
                      <a:pt x="20" y="0"/>
                    </a:lnTo>
                    <a:lnTo>
                      <a:pt x="100" y="80"/>
                    </a:lnTo>
                    <a:lnTo>
                      <a:pt x="81" y="87"/>
                    </a:lnTo>
                    <a:lnTo>
                      <a:pt x="0" y="6"/>
                    </a:lnTo>
                    <a:close/>
                  </a:path>
                </a:pathLst>
              </a:custGeom>
              <a:solidFill>
                <a:srgbClr val="458BAE"/>
              </a:solidFill>
              <a:ln w="9525">
                <a:noFill/>
                <a:round/>
                <a:headEnd/>
                <a:tailEnd/>
              </a:ln>
            </p:spPr>
            <p:txBody>
              <a:bodyPr/>
              <a:lstStyle/>
              <a:p>
                <a:endParaRPr lang="en-US"/>
              </a:p>
            </p:txBody>
          </p:sp>
          <p:sp>
            <p:nvSpPr>
              <p:cNvPr id="275570" name="Line 4210"/>
              <p:cNvSpPr>
                <a:spLocks noChangeShapeType="1"/>
              </p:cNvSpPr>
              <p:nvPr/>
            </p:nvSpPr>
            <p:spPr bwMode="auto">
              <a:xfrm>
                <a:off x="3850" y="3224"/>
                <a:ext cx="81" cy="81"/>
              </a:xfrm>
              <a:prstGeom prst="line">
                <a:avLst/>
              </a:prstGeom>
              <a:noFill/>
              <a:ln w="1588">
                <a:solidFill>
                  <a:srgbClr val="458BAE"/>
                </a:solidFill>
                <a:miter lim="800000"/>
                <a:headEnd/>
                <a:tailEnd/>
              </a:ln>
            </p:spPr>
            <p:txBody>
              <a:bodyPr/>
              <a:lstStyle/>
              <a:p>
                <a:endParaRPr lang="en-US"/>
              </a:p>
            </p:txBody>
          </p:sp>
          <p:sp>
            <p:nvSpPr>
              <p:cNvPr id="275571" name="Freeform 4211"/>
              <p:cNvSpPr>
                <a:spLocks/>
              </p:cNvSpPr>
              <p:nvPr/>
            </p:nvSpPr>
            <p:spPr bwMode="auto">
              <a:xfrm>
                <a:off x="3850" y="3222"/>
                <a:ext cx="87" cy="83"/>
              </a:xfrm>
              <a:custGeom>
                <a:avLst/>
                <a:gdLst/>
                <a:ahLst/>
                <a:cxnLst>
                  <a:cxn ang="0">
                    <a:pos x="0" y="2"/>
                  </a:cxn>
                  <a:cxn ang="0">
                    <a:pos x="6" y="0"/>
                  </a:cxn>
                  <a:cxn ang="0">
                    <a:pos x="87" y="81"/>
                  </a:cxn>
                  <a:cxn ang="0">
                    <a:pos x="81" y="83"/>
                  </a:cxn>
                  <a:cxn ang="0">
                    <a:pos x="0" y="2"/>
                  </a:cxn>
                </a:cxnLst>
                <a:rect l="0" t="0" r="r" b="b"/>
                <a:pathLst>
                  <a:path w="87" h="83">
                    <a:moveTo>
                      <a:pt x="0" y="2"/>
                    </a:moveTo>
                    <a:lnTo>
                      <a:pt x="6" y="0"/>
                    </a:lnTo>
                    <a:lnTo>
                      <a:pt x="87" y="81"/>
                    </a:lnTo>
                    <a:lnTo>
                      <a:pt x="81" y="83"/>
                    </a:lnTo>
                    <a:lnTo>
                      <a:pt x="0" y="2"/>
                    </a:lnTo>
                    <a:close/>
                  </a:path>
                </a:pathLst>
              </a:custGeom>
              <a:solidFill>
                <a:srgbClr val="458BAE"/>
              </a:solidFill>
              <a:ln w="9525">
                <a:noFill/>
                <a:round/>
                <a:headEnd/>
                <a:tailEnd/>
              </a:ln>
            </p:spPr>
            <p:txBody>
              <a:bodyPr/>
              <a:lstStyle/>
              <a:p>
                <a:endParaRPr lang="en-US"/>
              </a:p>
            </p:txBody>
          </p:sp>
          <p:sp>
            <p:nvSpPr>
              <p:cNvPr id="275572" name="Freeform 4212"/>
              <p:cNvSpPr>
                <a:spLocks/>
              </p:cNvSpPr>
              <p:nvPr/>
            </p:nvSpPr>
            <p:spPr bwMode="auto">
              <a:xfrm>
                <a:off x="3856" y="3220"/>
                <a:ext cx="88" cy="83"/>
              </a:xfrm>
              <a:custGeom>
                <a:avLst/>
                <a:gdLst/>
                <a:ahLst/>
                <a:cxnLst>
                  <a:cxn ang="0">
                    <a:pos x="0" y="2"/>
                  </a:cxn>
                  <a:cxn ang="0">
                    <a:pos x="7" y="0"/>
                  </a:cxn>
                  <a:cxn ang="0">
                    <a:pos x="88" y="80"/>
                  </a:cxn>
                  <a:cxn ang="0">
                    <a:pos x="81" y="83"/>
                  </a:cxn>
                  <a:cxn ang="0">
                    <a:pos x="0" y="2"/>
                  </a:cxn>
                </a:cxnLst>
                <a:rect l="0" t="0" r="r" b="b"/>
                <a:pathLst>
                  <a:path w="88" h="83">
                    <a:moveTo>
                      <a:pt x="0" y="2"/>
                    </a:moveTo>
                    <a:lnTo>
                      <a:pt x="7" y="0"/>
                    </a:lnTo>
                    <a:lnTo>
                      <a:pt x="88" y="80"/>
                    </a:lnTo>
                    <a:lnTo>
                      <a:pt x="81" y="83"/>
                    </a:lnTo>
                    <a:lnTo>
                      <a:pt x="0" y="2"/>
                    </a:lnTo>
                    <a:close/>
                  </a:path>
                </a:pathLst>
              </a:custGeom>
              <a:solidFill>
                <a:srgbClr val="458BAF"/>
              </a:solidFill>
              <a:ln w="9525">
                <a:noFill/>
                <a:round/>
                <a:headEnd/>
                <a:tailEnd/>
              </a:ln>
            </p:spPr>
            <p:txBody>
              <a:bodyPr/>
              <a:lstStyle/>
              <a:p>
                <a:endParaRPr lang="en-US"/>
              </a:p>
            </p:txBody>
          </p:sp>
          <p:sp>
            <p:nvSpPr>
              <p:cNvPr id="275573" name="Freeform 4213"/>
              <p:cNvSpPr>
                <a:spLocks/>
              </p:cNvSpPr>
              <p:nvPr/>
            </p:nvSpPr>
            <p:spPr bwMode="auto">
              <a:xfrm>
                <a:off x="3863" y="3218"/>
                <a:ext cx="87" cy="82"/>
              </a:xfrm>
              <a:custGeom>
                <a:avLst/>
                <a:gdLst/>
                <a:ahLst/>
                <a:cxnLst>
                  <a:cxn ang="0">
                    <a:pos x="0" y="2"/>
                  </a:cxn>
                  <a:cxn ang="0">
                    <a:pos x="7" y="0"/>
                  </a:cxn>
                  <a:cxn ang="0">
                    <a:pos x="87" y="80"/>
                  </a:cxn>
                  <a:cxn ang="0">
                    <a:pos x="81" y="82"/>
                  </a:cxn>
                  <a:cxn ang="0">
                    <a:pos x="0" y="2"/>
                  </a:cxn>
                </a:cxnLst>
                <a:rect l="0" t="0" r="r" b="b"/>
                <a:pathLst>
                  <a:path w="87" h="82">
                    <a:moveTo>
                      <a:pt x="0" y="2"/>
                    </a:moveTo>
                    <a:lnTo>
                      <a:pt x="7" y="0"/>
                    </a:lnTo>
                    <a:lnTo>
                      <a:pt x="87" y="80"/>
                    </a:lnTo>
                    <a:lnTo>
                      <a:pt x="81" y="82"/>
                    </a:lnTo>
                    <a:lnTo>
                      <a:pt x="0" y="2"/>
                    </a:lnTo>
                    <a:close/>
                  </a:path>
                </a:pathLst>
              </a:custGeom>
              <a:solidFill>
                <a:srgbClr val="458CB0"/>
              </a:solidFill>
              <a:ln w="9525">
                <a:noFill/>
                <a:round/>
                <a:headEnd/>
                <a:tailEnd/>
              </a:ln>
            </p:spPr>
            <p:txBody>
              <a:bodyPr/>
              <a:lstStyle/>
              <a:p>
                <a:endParaRPr lang="en-US"/>
              </a:p>
            </p:txBody>
          </p:sp>
          <p:sp>
            <p:nvSpPr>
              <p:cNvPr id="275574" name="Freeform 4214"/>
              <p:cNvSpPr>
                <a:spLocks/>
              </p:cNvSpPr>
              <p:nvPr/>
            </p:nvSpPr>
            <p:spPr bwMode="auto">
              <a:xfrm>
                <a:off x="3870" y="3210"/>
                <a:ext cx="99" cy="88"/>
              </a:xfrm>
              <a:custGeom>
                <a:avLst/>
                <a:gdLst/>
                <a:ahLst/>
                <a:cxnLst>
                  <a:cxn ang="0">
                    <a:pos x="0" y="8"/>
                  </a:cxn>
                  <a:cxn ang="0">
                    <a:pos x="19" y="0"/>
                  </a:cxn>
                  <a:cxn ang="0">
                    <a:pos x="99" y="81"/>
                  </a:cxn>
                  <a:cxn ang="0">
                    <a:pos x="80" y="88"/>
                  </a:cxn>
                  <a:cxn ang="0">
                    <a:pos x="0" y="8"/>
                  </a:cxn>
                </a:cxnLst>
                <a:rect l="0" t="0" r="r" b="b"/>
                <a:pathLst>
                  <a:path w="99" h="88">
                    <a:moveTo>
                      <a:pt x="0" y="8"/>
                    </a:moveTo>
                    <a:lnTo>
                      <a:pt x="19" y="0"/>
                    </a:lnTo>
                    <a:lnTo>
                      <a:pt x="99" y="81"/>
                    </a:lnTo>
                    <a:lnTo>
                      <a:pt x="80" y="88"/>
                    </a:lnTo>
                    <a:lnTo>
                      <a:pt x="0" y="8"/>
                    </a:lnTo>
                    <a:close/>
                  </a:path>
                </a:pathLst>
              </a:custGeom>
              <a:solidFill>
                <a:srgbClr val="468DB1"/>
              </a:solidFill>
              <a:ln w="9525">
                <a:noFill/>
                <a:round/>
                <a:headEnd/>
                <a:tailEnd/>
              </a:ln>
            </p:spPr>
            <p:txBody>
              <a:bodyPr/>
              <a:lstStyle/>
              <a:p>
                <a:endParaRPr lang="en-US"/>
              </a:p>
            </p:txBody>
          </p:sp>
          <p:sp>
            <p:nvSpPr>
              <p:cNvPr id="275575" name="Line 4215"/>
              <p:cNvSpPr>
                <a:spLocks noChangeShapeType="1"/>
              </p:cNvSpPr>
              <p:nvPr/>
            </p:nvSpPr>
            <p:spPr bwMode="auto">
              <a:xfrm>
                <a:off x="3870" y="3218"/>
                <a:ext cx="80" cy="80"/>
              </a:xfrm>
              <a:prstGeom prst="line">
                <a:avLst/>
              </a:prstGeom>
              <a:noFill/>
              <a:ln w="1588">
                <a:solidFill>
                  <a:srgbClr val="468DB1"/>
                </a:solidFill>
                <a:miter lim="800000"/>
                <a:headEnd/>
                <a:tailEnd/>
              </a:ln>
            </p:spPr>
            <p:txBody>
              <a:bodyPr/>
              <a:lstStyle/>
              <a:p>
                <a:endParaRPr lang="en-US"/>
              </a:p>
            </p:txBody>
          </p:sp>
          <p:sp>
            <p:nvSpPr>
              <p:cNvPr id="275576" name="Freeform 4216"/>
              <p:cNvSpPr>
                <a:spLocks/>
              </p:cNvSpPr>
              <p:nvPr/>
            </p:nvSpPr>
            <p:spPr bwMode="auto">
              <a:xfrm>
                <a:off x="3870" y="3214"/>
                <a:ext cx="90" cy="84"/>
              </a:xfrm>
              <a:custGeom>
                <a:avLst/>
                <a:gdLst/>
                <a:ahLst/>
                <a:cxnLst>
                  <a:cxn ang="0">
                    <a:pos x="0" y="4"/>
                  </a:cxn>
                  <a:cxn ang="0">
                    <a:pos x="9" y="0"/>
                  </a:cxn>
                  <a:cxn ang="0">
                    <a:pos x="90" y="81"/>
                  </a:cxn>
                  <a:cxn ang="0">
                    <a:pos x="80" y="84"/>
                  </a:cxn>
                  <a:cxn ang="0">
                    <a:pos x="0" y="4"/>
                  </a:cxn>
                </a:cxnLst>
                <a:rect l="0" t="0" r="r" b="b"/>
                <a:pathLst>
                  <a:path w="90" h="84">
                    <a:moveTo>
                      <a:pt x="0" y="4"/>
                    </a:moveTo>
                    <a:lnTo>
                      <a:pt x="9" y="0"/>
                    </a:lnTo>
                    <a:lnTo>
                      <a:pt x="90" y="81"/>
                    </a:lnTo>
                    <a:lnTo>
                      <a:pt x="80" y="84"/>
                    </a:lnTo>
                    <a:lnTo>
                      <a:pt x="0" y="4"/>
                    </a:lnTo>
                    <a:close/>
                  </a:path>
                </a:pathLst>
              </a:custGeom>
              <a:solidFill>
                <a:srgbClr val="468DB1"/>
              </a:solidFill>
              <a:ln w="9525">
                <a:noFill/>
                <a:round/>
                <a:headEnd/>
                <a:tailEnd/>
              </a:ln>
            </p:spPr>
            <p:txBody>
              <a:bodyPr/>
              <a:lstStyle/>
              <a:p>
                <a:endParaRPr lang="en-US"/>
              </a:p>
            </p:txBody>
          </p:sp>
          <p:sp>
            <p:nvSpPr>
              <p:cNvPr id="275577" name="Freeform 4217"/>
              <p:cNvSpPr>
                <a:spLocks/>
              </p:cNvSpPr>
              <p:nvPr/>
            </p:nvSpPr>
            <p:spPr bwMode="auto">
              <a:xfrm>
                <a:off x="3879" y="3210"/>
                <a:ext cx="90" cy="85"/>
              </a:xfrm>
              <a:custGeom>
                <a:avLst/>
                <a:gdLst/>
                <a:ahLst/>
                <a:cxnLst>
                  <a:cxn ang="0">
                    <a:pos x="0" y="4"/>
                  </a:cxn>
                  <a:cxn ang="0">
                    <a:pos x="10" y="0"/>
                  </a:cxn>
                  <a:cxn ang="0">
                    <a:pos x="90" y="81"/>
                  </a:cxn>
                  <a:cxn ang="0">
                    <a:pos x="81" y="85"/>
                  </a:cxn>
                  <a:cxn ang="0">
                    <a:pos x="0" y="4"/>
                  </a:cxn>
                </a:cxnLst>
                <a:rect l="0" t="0" r="r" b="b"/>
                <a:pathLst>
                  <a:path w="90" h="85">
                    <a:moveTo>
                      <a:pt x="0" y="4"/>
                    </a:moveTo>
                    <a:lnTo>
                      <a:pt x="10" y="0"/>
                    </a:lnTo>
                    <a:lnTo>
                      <a:pt x="90" y="81"/>
                    </a:lnTo>
                    <a:lnTo>
                      <a:pt x="81" y="85"/>
                    </a:lnTo>
                    <a:lnTo>
                      <a:pt x="0" y="4"/>
                    </a:lnTo>
                    <a:close/>
                  </a:path>
                </a:pathLst>
              </a:custGeom>
              <a:solidFill>
                <a:srgbClr val="468EB2"/>
              </a:solidFill>
              <a:ln w="9525">
                <a:noFill/>
                <a:round/>
                <a:headEnd/>
                <a:tailEnd/>
              </a:ln>
            </p:spPr>
            <p:txBody>
              <a:bodyPr/>
              <a:lstStyle/>
              <a:p>
                <a:endParaRPr lang="en-US"/>
              </a:p>
            </p:txBody>
          </p:sp>
          <p:sp>
            <p:nvSpPr>
              <p:cNvPr id="275578" name="Freeform 4218"/>
              <p:cNvSpPr>
                <a:spLocks/>
              </p:cNvSpPr>
              <p:nvPr/>
            </p:nvSpPr>
            <p:spPr bwMode="auto">
              <a:xfrm>
                <a:off x="3889" y="3202"/>
                <a:ext cx="99" cy="89"/>
              </a:xfrm>
              <a:custGeom>
                <a:avLst/>
                <a:gdLst/>
                <a:ahLst/>
                <a:cxnLst>
                  <a:cxn ang="0">
                    <a:pos x="0" y="8"/>
                  </a:cxn>
                  <a:cxn ang="0">
                    <a:pos x="18" y="0"/>
                  </a:cxn>
                  <a:cxn ang="0">
                    <a:pos x="99" y="81"/>
                  </a:cxn>
                  <a:cxn ang="0">
                    <a:pos x="80" y="89"/>
                  </a:cxn>
                  <a:cxn ang="0">
                    <a:pos x="0" y="8"/>
                  </a:cxn>
                </a:cxnLst>
                <a:rect l="0" t="0" r="r" b="b"/>
                <a:pathLst>
                  <a:path w="99" h="89">
                    <a:moveTo>
                      <a:pt x="0" y="8"/>
                    </a:moveTo>
                    <a:lnTo>
                      <a:pt x="18" y="0"/>
                    </a:lnTo>
                    <a:lnTo>
                      <a:pt x="99" y="81"/>
                    </a:lnTo>
                    <a:lnTo>
                      <a:pt x="80" y="89"/>
                    </a:lnTo>
                    <a:lnTo>
                      <a:pt x="0" y="8"/>
                    </a:lnTo>
                    <a:close/>
                  </a:path>
                </a:pathLst>
              </a:custGeom>
              <a:solidFill>
                <a:srgbClr val="478FB3"/>
              </a:solidFill>
              <a:ln w="9525">
                <a:noFill/>
                <a:round/>
                <a:headEnd/>
                <a:tailEnd/>
              </a:ln>
            </p:spPr>
            <p:txBody>
              <a:bodyPr/>
              <a:lstStyle/>
              <a:p>
                <a:endParaRPr lang="en-US"/>
              </a:p>
            </p:txBody>
          </p:sp>
          <p:sp>
            <p:nvSpPr>
              <p:cNvPr id="275579" name="Line 4219"/>
              <p:cNvSpPr>
                <a:spLocks noChangeShapeType="1"/>
              </p:cNvSpPr>
              <p:nvPr/>
            </p:nvSpPr>
            <p:spPr bwMode="auto">
              <a:xfrm>
                <a:off x="3889" y="3210"/>
                <a:ext cx="80" cy="81"/>
              </a:xfrm>
              <a:prstGeom prst="line">
                <a:avLst/>
              </a:prstGeom>
              <a:noFill/>
              <a:ln w="1588">
                <a:solidFill>
                  <a:srgbClr val="478FB3"/>
                </a:solidFill>
                <a:miter lim="800000"/>
                <a:headEnd/>
                <a:tailEnd/>
              </a:ln>
            </p:spPr>
            <p:txBody>
              <a:bodyPr/>
              <a:lstStyle/>
              <a:p>
                <a:endParaRPr lang="en-US"/>
              </a:p>
            </p:txBody>
          </p:sp>
          <p:sp>
            <p:nvSpPr>
              <p:cNvPr id="275580" name="Freeform 4220"/>
              <p:cNvSpPr>
                <a:spLocks/>
              </p:cNvSpPr>
              <p:nvPr/>
            </p:nvSpPr>
            <p:spPr bwMode="auto">
              <a:xfrm>
                <a:off x="3889" y="3208"/>
                <a:ext cx="87" cy="83"/>
              </a:xfrm>
              <a:custGeom>
                <a:avLst/>
                <a:gdLst/>
                <a:ahLst/>
                <a:cxnLst>
                  <a:cxn ang="0">
                    <a:pos x="0" y="2"/>
                  </a:cxn>
                  <a:cxn ang="0">
                    <a:pos x="6" y="0"/>
                  </a:cxn>
                  <a:cxn ang="0">
                    <a:pos x="87" y="80"/>
                  </a:cxn>
                  <a:cxn ang="0">
                    <a:pos x="80" y="83"/>
                  </a:cxn>
                  <a:cxn ang="0">
                    <a:pos x="0" y="2"/>
                  </a:cxn>
                </a:cxnLst>
                <a:rect l="0" t="0" r="r" b="b"/>
                <a:pathLst>
                  <a:path w="87" h="83">
                    <a:moveTo>
                      <a:pt x="0" y="2"/>
                    </a:moveTo>
                    <a:lnTo>
                      <a:pt x="6" y="0"/>
                    </a:lnTo>
                    <a:lnTo>
                      <a:pt x="87" y="80"/>
                    </a:lnTo>
                    <a:lnTo>
                      <a:pt x="80" y="83"/>
                    </a:lnTo>
                    <a:lnTo>
                      <a:pt x="0" y="2"/>
                    </a:lnTo>
                    <a:close/>
                  </a:path>
                </a:pathLst>
              </a:custGeom>
              <a:solidFill>
                <a:srgbClr val="478FB3"/>
              </a:solidFill>
              <a:ln w="9525">
                <a:noFill/>
                <a:round/>
                <a:headEnd/>
                <a:tailEnd/>
              </a:ln>
            </p:spPr>
            <p:txBody>
              <a:bodyPr/>
              <a:lstStyle/>
              <a:p>
                <a:endParaRPr lang="en-US"/>
              </a:p>
            </p:txBody>
          </p:sp>
          <p:sp>
            <p:nvSpPr>
              <p:cNvPr id="275581" name="Freeform 4221"/>
              <p:cNvSpPr>
                <a:spLocks/>
              </p:cNvSpPr>
              <p:nvPr/>
            </p:nvSpPr>
            <p:spPr bwMode="auto">
              <a:xfrm>
                <a:off x="3895" y="3205"/>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78FB4"/>
              </a:solidFill>
              <a:ln w="9525">
                <a:noFill/>
                <a:round/>
                <a:headEnd/>
                <a:tailEnd/>
              </a:ln>
            </p:spPr>
            <p:txBody>
              <a:bodyPr/>
              <a:lstStyle/>
              <a:p>
                <a:endParaRPr lang="en-US"/>
              </a:p>
            </p:txBody>
          </p:sp>
          <p:sp>
            <p:nvSpPr>
              <p:cNvPr id="275582" name="Freeform 4222"/>
              <p:cNvSpPr>
                <a:spLocks/>
              </p:cNvSpPr>
              <p:nvPr/>
            </p:nvSpPr>
            <p:spPr bwMode="auto">
              <a:xfrm>
                <a:off x="3901" y="3202"/>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790B5"/>
              </a:solidFill>
              <a:ln w="9525">
                <a:noFill/>
                <a:round/>
                <a:headEnd/>
                <a:tailEnd/>
              </a:ln>
            </p:spPr>
            <p:txBody>
              <a:bodyPr/>
              <a:lstStyle/>
              <a:p>
                <a:endParaRPr lang="en-US"/>
              </a:p>
            </p:txBody>
          </p:sp>
          <p:sp>
            <p:nvSpPr>
              <p:cNvPr id="275583" name="Freeform 4223"/>
              <p:cNvSpPr>
                <a:spLocks/>
              </p:cNvSpPr>
              <p:nvPr/>
            </p:nvSpPr>
            <p:spPr bwMode="auto">
              <a:xfrm>
                <a:off x="3907" y="3194"/>
                <a:ext cx="99" cy="89"/>
              </a:xfrm>
              <a:custGeom>
                <a:avLst/>
                <a:gdLst/>
                <a:ahLst/>
                <a:cxnLst>
                  <a:cxn ang="0">
                    <a:pos x="0" y="8"/>
                  </a:cxn>
                  <a:cxn ang="0">
                    <a:pos x="18" y="0"/>
                  </a:cxn>
                  <a:cxn ang="0">
                    <a:pos x="99" y="81"/>
                  </a:cxn>
                  <a:cxn ang="0">
                    <a:pos x="81" y="89"/>
                  </a:cxn>
                  <a:cxn ang="0">
                    <a:pos x="0" y="8"/>
                  </a:cxn>
                </a:cxnLst>
                <a:rect l="0" t="0" r="r" b="b"/>
                <a:pathLst>
                  <a:path w="99" h="89">
                    <a:moveTo>
                      <a:pt x="0" y="8"/>
                    </a:moveTo>
                    <a:lnTo>
                      <a:pt x="18" y="0"/>
                    </a:lnTo>
                    <a:lnTo>
                      <a:pt x="99" y="81"/>
                    </a:lnTo>
                    <a:lnTo>
                      <a:pt x="81" y="89"/>
                    </a:lnTo>
                    <a:lnTo>
                      <a:pt x="0" y="8"/>
                    </a:lnTo>
                    <a:close/>
                  </a:path>
                </a:pathLst>
              </a:custGeom>
              <a:solidFill>
                <a:srgbClr val="4891B6"/>
              </a:solidFill>
              <a:ln w="9525">
                <a:noFill/>
                <a:round/>
                <a:headEnd/>
                <a:tailEnd/>
              </a:ln>
            </p:spPr>
            <p:txBody>
              <a:bodyPr/>
              <a:lstStyle/>
              <a:p>
                <a:endParaRPr lang="en-US"/>
              </a:p>
            </p:txBody>
          </p:sp>
          <p:sp>
            <p:nvSpPr>
              <p:cNvPr id="275584" name="Line 4224"/>
              <p:cNvSpPr>
                <a:spLocks noChangeShapeType="1"/>
              </p:cNvSpPr>
              <p:nvPr/>
            </p:nvSpPr>
            <p:spPr bwMode="auto">
              <a:xfrm>
                <a:off x="3907" y="3202"/>
                <a:ext cx="81" cy="81"/>
              </a:xfrm>
              <a:prstGeom prst="line">
                <a:avLst/>
              </a:prstGeom>
              <a:noFill/>
              <a:ln w="1588">
                <a:solidFill>
                  <a:srgbClr val="4891B6"/>
                </a:solidFill>
                <a:miter lim="800000"/>
                <a:headEnd/>
                <a:tailEnd/>
              </a:ln>
            </p:spPr>
            <p:txBody>
              <a:bodyPr/>
              <a:lstStyle/>
              <a:p>
                <a:endParaRPr lang="en-US"/>
              </a:p>
            </p:txBody>
          </p:sp>
          <p:sp>
            <p:nvSpPr>
              <p:cNvPr id="275585" name="Freeform 4225"/>
              <p:cNvSpPr>
                <a:spLocks/>
              </p:cNvSpPr>
              <p:nvPr/>
            </p:nvSpPr>
            <p:spPr bwMode="auto">
              <a:xfrm>
                <a:off x="3907" y="3198"/>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1B6"/>
              </a:solidFill>
              <a:ln w="9525">
                <a:noFill/>
                <a:round/>
                <a:headEnd/>
                <a:tailEnd/>
              </a:ln>
            </p:spPr>
            <p:txBody>
              <a:bodyPr/>
              <a:lstStyle/>
              <a:p>
                <a:endParaRPr lang="en-US"/>
              </a:p>
            </p:txBody>
          </p:sp>
          <p:sp>
            <p:nvSpPr>
              <p:cNvPr id="275586" name="Freeform 4226"/>
              <p:cNvSpPr>
                <a:spLocks/>
              </p:cNvSpPr>
              <p:nvPr/>
            </p:nvSpPr>
            <p:spPr bwMode="auto">
              <a:xfrm>
                <a:off x="3916" y="3194"/>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2B7"/>
              </a:solidFill>
              <a:ln w="9525">
                <a:noFill/>
                <a:round/>
                <a:headEnd/>
                <a:tailEnd/>
              </a:ln>
            </p:spPr>
            <p:txBody>
              <a:bodyPr/>
              <a:lstStyle/>
              <a:p>
                <a:endParaRPr lang="en-US"/>
              </a:p>
            </p:txBody>
          </p:sp>
          <p:sp>
            <p:nvSpPr>
              <p:cNvPr id="275587" name="Freeform 4227"/>
              <p:cNvSpPr>
                <a:spLocks/>
              </p:cNvSpPr>
              <p:nvPr/>
            </p:nvSpPr>
            <p:spPr bwMode="auto">
              <a:xfrm>
                <a:off x="3925" y="3185"/>
                <a:ext cx="98" cy="90"/>
              </a:xfrm>
              <a:custGeom>
                <a:avLst/>
                <a:gdLst/>
                <a:ahLst/>
                <a:cxnLst>
                  <a:cxn ang="0">
                    <a:pos x="0" y="9"/>
                  </a:cxn>
                  <a:cxn ang="0">
                    <a:pos x="17" y="0"/>
                  </a:cxn>
                  <a:cxn ang="0">
                    <a:pos x="98" y="80"/>
                  </a:cxn>
                  <a:cxn ang="0">
                    <a:pos x="81" y="90"/>
                  </a:cxn>
                  <a:cxn ang="0">
                    <a:pos x="0" y="9"/>
                  </a:cxn>
                </a:cxnLst>
                <a:rect l="0" t="0" r="r" b="b"/>
                <a:pathLst>
                  <a:path w="98" h="90">
                    <a:moveTo>
                      <a:pt x="0" y="9"/>
                    </a:moveTo>
                    <a:lnTo>
                      <a:pt x="17" y="0"/>
                    </a:lnTo>
                    <a:lnTo>
                      <a:pt x="98" y="80"/>
                    </a:lnTo>
                    <a:lnTo>
                      <a:pt x="81" y="90"/>
                    </a:lnTo>
                    <a:lnTo>
                      <a:pt x="0" y="9"/>
                    </a:lnTo>
                    <a:close/>
                  </a:path>
                </a:pathLst>
              </a:custGeom>
              <a:solidFill>
                <a:srgbClr val="4993B8"/>
              </a:solidFill>
              <a:ln w="9525">
                <a:noFill/>
                <a:round/>
                <a:headEnd/>
                <a:tailEnd/>
              </a:ln>
            </p:spPr>
            <p:txBody>
              <a:bodyPr/>
              <a:lstStyle/>
              <a:p>
                <a:endParaRPr lang="en-US"/>
              </a:p>
            </p:txBody>
          </p:sp>
          <p:sp>
            <p:nvSpPr>
              <p:cNvPr id="275588" name="Line 4228"/>
              <p:cNvSpPr>
                <a:spLocks noChangeShapeType="1"/>
              </p:cNvSpPr>
              <p:nvPr/>
            </p:nvSpPr>
            <p:spPr bwMode="auto">
              <a:xfrm>
                <a:off x="3925" y="3194"/>
                <a:ext cx="81" cy="81"/>
              </a:xfrm>
              <a:prstGeom prst="line">
                <a:avLst/>
              </a:prstGeom>
              <a:noFill/>
              <a:ln w="1588">
                <a:solidFill>
                  <a:srgbClr val="4993B8"/>
                </a:solidFill>
                <a:miter lim="800000"/>
                <a:headEnd/>
                <a:tailEnd/>
              </a:ln>
            </p:spPr>
            <p:txBody>
              <a:bodyPr/>
              <a:lstStyle/>
              <a:p>
                <a:endParaRPr lang="en-US"/>
              </a:p>
            </p:txBody>
          </p:sp>
          <p:sp>
            <p:nvSpPr>
              <p:cNvPr id="275589" name="Freeform 4229"/>
              <p:cNvSpPr>
                <a:spLocks/>
              </p:cNvSpPr>
              <p:nvPr/>
            </p:nvSpPr>
            <p:spPr bwMode="auto">
              <a:xfrm>
                <a:off x="3925" y="3191"/>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3B8"/>
              </a:solidFill>
              <a:ln w="9525">
                <a:noFill/>
                <a:round/>
                <a:headEnd/>
                <a:tailEnd/>
              </a:ln>
            </p:spPr>
            <p:txBody>
              <a:bodyPr/>
              <a:lstStyle/>
              <a:p>
                <a:endParaRPr lang="en-US"/>
              </a:p>
            </p:txBody>
          </p:sp>
          <p:sp>
            <p:nvSpPr>
              <p:cNvPr id="275590" name="Freeform 4230"/>
              <p:cNvSpPr>
                <a:spLocks/>
              </p:cNvSpPr>
              <p:nvPr/>
            </p:nvSpPr>
            <p:spPr bwMode="auto">
              <a:xfrm>
                <a:off x="3931" y="3188"/>
                <a:ext cx="86" cy="84"/>
              </a:xfrm>
              <a:custGeom>
                <a:avLst/>
                <a:gdLst/>
                <a:ahLst/>
                <a:cxnLst>
                  <a:cxn ang="0">
                    <a:pos x="0" y="3"/>
                  </a:cxn>
                  <a:cxn ang="0">
                    <a:pos x="6" y="0"/>
                  </a:cxn>
                  <a:cxn ang="0">
                    <a:pos x="86" y="80"/>
                  </a:cxn>
                  <a:cxn ang="0">
                    <a:pos x="80" y="84"/>
                  </a:cxn>
                  <a:cxn ang="0">
                    <a:pos x="0" y="3"/>
                  </a:cxn>
                </a:cxnLst>
                <a:rect l="0" t="0" r="r" b="b"/>
                <a:pathLst>
                  <a:path w="86" h="84">
                    <a:moveTo>
                      <a:pt x="0" y="3"/>
                    </a:moveTo>
                    <a:lnTo>
                      <a:pt x="6" y="0"/>
                    </a:lnTo>
                    <a:lnTo>
                      <a:pt x="86" y="80"/>
                    </a:lnTo>
                    <a:lnTo>
                      <a:pt x="80" y="84"/>
                    </a:lnTo>
                    <a:lnTo>
                      <a:pt x="0" y="3"/>
                    </a:lnTo>
                    <a:close/>
                  </a:path>
                </a:pathLst>
              </a:custGeom>
              <a:solidFill>
                <a:srgbClr val="4993B9"/>
              </a:solidFill>
              <a:ln w="9525">
                <a:noFill/>
                <a:round/>
                <a:headEnd/>
                <a:tailEnd/>
              </a:ln>
            </p:spPr>
            <p:txBody>
              <a:bodyPr/>
              <a:lstStyle/>
              <a:p>
                <a:endParaRPr lang="en-US"/>
              </a:p>
            </p:txBody>
          </p:sp>
          <p:sp>
            <p:nvSpPr>
              <p:cNvPr id="275591" name="Freeform 4231"/>
              <p:cNvSpPr>
                <a:spLocks/>
              </p:cNvSpPr>
              <p:nvPr/>
            </p:nvSpPr>
            <p:spPr bwMode="auto">
              <a:xfrm>
                <a:off x="3937" y="3185"/>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994BA"/>
              </a:solidFill>
              <a:ln w="9525">
                <a:noFill/>
                <a:round/>
                <a:headEnd/>
                <a:tailEnd/>
              </a:ln>
            </p:spPr>
            <p:txBody>
              <a:bodyPr/>
              <a:lstStyle/>
              <a:p>
                <a:endParaRPr lang="en-US"/>
              </a:p>
            </p:txBody>
          </p:sp>
          <p:sp>
            <p:nvSpPr>
              <p:cNvPr id="275592" name="Freeform 4232"/>
              <p:cNvSpPr>
                <a:spLocks/>
              </p:cNvSpPr>
              <p:nvPr/>
            </p:nvSpPr>
            <p:spPr bwMode="auto">
              <a:xfrm>
                <a:off x="3942" y="3175"/>
                <a:ext cx="97" cy="90"/>
              </a:xfrm>
              <a:custGeom>
                <a:avLst/>
                <a:gdLst/>
                <a:ahLst/>
                <a:cxnLst>
                  <a:cxn ang="0">
                    <a:pos x="0" y="10"/>
                  </a:cxn>
                  <a:cxn ang="0">
                    <a:pos x="17" y="0"/>
                  </a:cxn>
                  <a:cxn ang="0">
                    <a:pos x="97" y="81"/>
                  </a:cxn>
                  <a:cxn ang="0">
                    <a:pos x="81" y="90"/>
                  </a:cxn>
                  <a:cxn ang="0">
                    <a:pos x="0" y="10"/>
                  </a:cxn>
                </a:cxnLst>
                <a:rect l="0" t="0" r="r" b="b"/>
                <a:pathLst>
                  <a:path w="97" h="90">
                    <a:moveTo>
                      <a:pt x="0" y="10"/>
                    </a:moveTo>
                    <a:lnTo>
                      <a:pt x="17" y="0"/>
                    </a:lnTo>
                    <a:lnTo>
                      <a:pt x="97" y="81"/>
                    </a:lnTo>
                    <a:lnTo>
                      <a:pt x="81" y="90"/>
                    </a:lnTo>
                    <a:lnTo>
                      <a:pt x="0" y="10"/>
                    </a:lnTo>
                    <a:close/>
                  </a:path>
                </a:pathLst>
              </a:custGeom>
              <a:solidFill>
                <a:srgbClr val="4A95BB"/>
              </a:solidFill>
              <a:ln w="9525">
                <a:noFill/>
                <a:round/>
                <a:headEnd/>
                <a:tailEnd/>
              </a:ln>
            </p:spPr>
            <p:txBody>
              <a:bodyPr/>
              <a:lstStyle/>
              <a:p>
                <a:endParaRPr lang="en-US"/>
              </a:p>
            </p:txBody>
          </p:sp>
          <p:sp>
            <p:nvSpPr>
              <p:cNvPr id="275593" name="Line 4233"/>
              <p:cNvSpPr>
                <a:spLocks noChangeShapeType="1"/>
              </p:cNvSpPr>
              <p:nvPr/>
            </p:nvSpPr>
            <p:spPr bwMode="auto">
              <a:xfrm>
                <a:off x="3942" y="3185"/>
                <a:ext cx="81" cy="80"/>
              </a:xfrm>
              <a:prstGeom prst="line">
                <a:avLst/>
              </a:prstGeom>
              <a:noFill/>
              <a:ln w="1588">
                <a:solidFill>
                  <a:srgbClr val="4A95BB"/>
                </a:solidFill>
                <a:miter lim="800000"/>
                <a:headEnd/>
                <a:tailEnd/>
              </a:ln>
            </p:spPr>
            <p:txBody>
              <a:bodyPr/>
              <a:lstStyle/>
              <a:p>
                <a:endParaRPr lang="en-US"/>
              </a:p>
            </p:txBody>
          </p:sp>
          <p:sp>
            <p:nvSpPr>
              <p:cNvPr id="275594" name="Freeform 4234"/>
              <p:cNvSpPr>
                <a:spLocks/>
              </p:cNvSpPr>
              <p:nvPr/>
            </p:nvSpPr>
            <p:spPr bwMode="auto">
              <a:xfrm>
                <a:off x="3942" y="3182"/>
                <a:ext cx="86" cy="83"/>
              </a:xfrm>
              <a:custGeom>
                <a:avLst/>
                <a:gdLst/>
                <a:ahLst/>
                <a:cxnLst>
                  <a:cxn ang="0">
                    <a:pos x="0" y="3"/>
                  </a:cxn>
                  <a:cxn ang="0">
                    <a:pos x="6" y="0"/>
                  </a:cxn>
                  <a:cxn ang="0">
                    <a:pos x="86" y="80"/>
                  </a:cxn>
                  <a:cxn ang="0">
                    <a:pos x="81" y="83"/>
                  </a:cxn>
                  <a:cxn ang="0">
                    <a:pos x="0" y="3"/>
                  </a:cxn>
                </a:cxnLst>
                <a:rect l="0" t="0" r="r" b="b"/>
                <a:pathLst>
                  <a:path w="86" h="83">
                    <a:moveTo>
                      <a:pt x="0" y="3"/>
                    </a:moveTo>
                    <a:lnTo>
                      <a:pt x="6" y="0"/>
                    </a:lnTo>
                    <a:lnTo>
                      <a:pt x="86" y="80"/>
                    </a:lnTo>
                    <a:lnTo>
                      <a:pt x="81" y="83"/>
                    </a:lnTo>
                    <a:lnTo>
                      <a:pt x="0" y="3"/>
                    </a:lnTo>
                    <a:close/>
                  </a:path>
                </a:pathLst>
              </a:custGeom>
              <a:solidFill>
                <a:srgbClr val="4A95BB"/>
              </a:solidFill>
              <a:ln w="9525">
                <a:noFill/>
                <a:round/>
                <a:headEnd/>
                <a:tailEnd/>
              </a:ln>
            </p:spPr>
            <p:txBody>
              <a:bodyPr/>
              <a:lstStyle/>
              <a:p>
                <a:endParaRPr lang="en-US"/>
              </a:p>
            </p:txBody>
          </p:sp>
          <p:sp>
            <p:nvSpPr>
              <p:cNvPr id="275595" name="Freeform 4235"/>
              <p:cNvSpPr>
                <a:spLocks/>
              </p:cNvSpPr>
              <p:nvPr/>
            </p:nvSpPr>
            <p:spPr bwMode="auto">
              <a:xfrm>
                <a:off x="3948" y="3179"/>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A96BC"/>
              </a:solidFill>
              <a:ln w="9525">
                <a:noFill/>
                <a:round/>
                <a:headEnd/>
                <a:tailEnd/>
              </a:ln>
            </p:spPr>
            <p:txBody>
              <a:bodyPr/>
              <a:lstStyle/>
              <a:p>
                <a:endParaRPr lang="en-US"/>
              </a:p>
            </p:txBody>
          </p:sp>
          <p:sp>
            <p:nvSpPr>
              <p:cNvPr id="275596" name="Freeform 4236"/>
              <p:cNvSpPr>
                <a:spLocks/>
              </p:cNvSpPr>
              <p:nvPr/>
            </p:nvSpPr>
            <p:spPr bwMode="auto">
              <a:xfrm>
                <a:off x="3953" y="3175"/>
                <a:ext cx="86" cy="84"/>
              </a:xfrm>
              <a:custGeom>
                <a:avLst/>
                <a:gdLst/>
                <a:ahLst/>
                <a:cxnLst>
                  <a:cxn ang="0">
                    <a:pos x="0" y="4"/>
                  </a:cxn>
                  <a:cxn ang="0">
                    <a:pos x="6" y="0"/>
                  </a:cxn>
                  <a:cxn ang="0">
                    <a:pos x="86" y="81"/>
                  </a:cxn>
                  <a:cxn ang="0">
                    <a:pos x="81" y="84"/>
                  </a:cxn>
                  <a:cxn ang="0">
                    <a:pos x="0" y="4"/>
                  </a:cxn>
                </a:cxnLst>
                <a:rect l="0" t="0" r="r" b="b"/>
                <a:pathLst>
                  <a:path w="86" h="84">
                    <a:moveTo>
                      <a:pt x="0" y="4"/>
                    </a:moveTo>
                    <a:lnTo>
                      <a:pt x="6" y="0"/>
                    </a:lnTo>
                    <a:lnTo>
                      <a:pt x="86" y="81"/>
                    </a:lnTo>
                    <a:lnTo>
                      <a:pt x="81" y="84"/>
                    </a:lnTo>
                    <a:lnTo>
                      <a:pt x="0" y="4"/>
                    </a:lnTo>
                    <a:close/>
                  </a:path>
                </a:pathLst>
              </a:custGeom>
              <a:solidFill>
                <a:srgbClr val="4B97BD"/>
              </a:solidFill>
              <a:ln w="9525">
                <a:noFill/>
                <a:round/>
                <a:headEnd/>
                <a:tailEnd/>
              </a:ln>
            </p:spPr>
            <p:txBody>
              <a:bodyPr/>
              <a:lstStyle/>
              <a:p>
                <a:endParaRPr lang="en-US"/>
              </a:p>
            </p:txBody>
          </p:sp>
          <p:sp>
            <p:nvSpPr>
              <p:cNvPr id="275597" name="Freeform 4237"/>
              <p:cNvSpPr>
                <a:spLocks/>
              </p:cNvSpPr>
              <p:nvPr/>
            </p:nvSpPr>
            <p:spPr bwMode="auto">
              <a:xfrm>
                <a:off x="3959" y="3165"/>
                <a:ext cx="96" cy="91"/>
              </a:xfrm>
              <a:custGeom>
                <a:avLst/>
                <a:gdLst/>
                <a:ahLst/>
                <a:cxnLst>
                  <a:cxn ang="0">
                    <a:pos x="0" y="10"/>
                  </a:cxn>
                  <a:cxn ang="0">
                    <a:pos x="16" y="0"/>
                  </a:cxn>
                  <a:cxn ang="0">
                    <a:pos x="96" y="81"/>
                  </a:cxn>
                  <a:cxn ang="0">
                    <a:pos x="80" y="91"/>
                  </a:cxn>
                  <a:cxn ang="0">
                    <a:pos x="0" y="10"/>
                  </a:cxn>
                </a:cxnLst>
                <a:rect l="0" t="0" r="r" b="b"/>
                <a:pathLst>
                  <a:path w="96" h="91">
                    <a:moveTo>
                      <a:pt x="0" y="10"/>
                    </a:moveTo>
                    <a:lnTo>
                      <a:pt x="16" y="0"/>
                    </a:lnTo>
                    <a:lnTo>
                      <a:pt x="96" y="81"/>
                    </a:lnTo>
                    <a:lnTo>
                      <a:pt x="80" y="91"/>
                    </a:lnTo>
                    <a:lnTo>
                      <a:pt x="0" y="10"/>
                    </a:lnTo>
                    <a:close/>
                  </a:path>
                </a:pathLst>
              </a:custGeom>
              <a:solidFill>
                <a:srgbClr val="4C98BE"/>
              </a:solidFill>
              <a:ln w="9525">
                <a:noFill/>
                <a:round/>
                <a:headEnd/>
                <a:tailEnd/>
              </a:ln>
            </p:spPr>
            <p:txBody>
              <a:bodyPr/>
              <a:lstStyle/>
              <a:p>
                <a:endParaRPr lang="en-US"/>
              </a:p>
            </p:txBody>
          </p:sp>
          <p:sp>
            <p:nvSpPr>
              <p:cNvPr id="275598" name="Line 4238"/>
              <p:cNvSpPr>
                <a:spLocks noChangeShapeType="1"/>
              </p:cNvSpPr>
              <p:nvPr/>
            </p:nvSpPr>
            <p:spPr bwMode="auto">
              <a:xfrm>
                <a:off x="3959" y="3175"/>
                <a:ext cx="80" cy="81"/>
              </a:xfrm>
              <a:prstGeom prst="line">
                <a:avLst/>
              </a:prstGeom>
              <a:noFill/>
              <a:ln w="1588">
                <a:solidFill>
                  <a:srgbClr val="4C98BE"/>
                </a:solidFill>
                <a:miter lim="800000"/>
                <a:headEnd/>
                <a:tailEnd/>
              </a:ln>
            </p:spPr>
            <p:txBody>
              <a:bodyPr/>
              <a:lstStyle/>
              <a:p>
                <a:endParaRPr lang="en-US"/>
              </a:p>
            </p:txBody>
          </p:sp>
          <p:sp>
            <p:nvSpPr>
              <p:cNvPr id="275599" name="Freeform 4239"/>
              <p:cNvSpPr>
                <a:spLocks/>
              </p:cNvSpPr>
              <p:nvPr/>
            </p:nvSpPr>
            <p:spPr bwMode="auto">
              <a:xfrm>
                <a:off x="3959" y="3170"/>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8BE"/>
              </a:solidFill>
              <a:ln w="9525">
                <a:noFill/>
                <a:round/>
                <a:headEnd/>
                <a:tailEnd/>
              </a:ln>
            </p:spPr>
            <p:txBody>
              <a:bodyPr/>
              <a:lstStyle/>
              <a:p>
                <a:endParaRPr lang="en-US"/>
              </a:p>
            </p:txBody>
          </p:sp>
          <p:sp>
            <p:nvSpPr>
              <p:cNvPr id="275600" name="Freeform 4240"/>
              <p:cNvSpPr>
                <a:spLocks/>
              </p:cNvSpPr>
              <p:nvPr/>
            </p:nvSpPr>
            <p:spPr bwMode="auto">
              <a:xfrm>
                <a:off x="3967" y="3165"/>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9BF"/>
              </a:solidFill>
              <a:ln w="9525">
                <a:noFill/>
                <a:round/>
                <a:headEnd/>
                <a:tailEnd/>
              </a:ln>
            </p:spPr>
            <p:txBody>
              <a:bodyPr/>
              <a:lstStyle/>
              <a:p>
                <a:endParaRPr lang="en-US"/>
              </a:p>
            </p:txBody>
          </p:sp>
          <p:sp>
            <p:nvSpPr>
              <p:cNvPr id="275601" name="Freeform 4241"/>
              <p:cNvSpPr>
                <a:spLocks/>
              </p:cNvSpPr>
              <p:nvPr/>
            </p:nvSpPr>
            <p:spPr bwMode="auto">
              <a:xfrm>
                <a:off x="3975" y="3155"/>
                <a:ext cx="95" cy="91"/>
              </a:xfrm>
              <a:custGeom>
                <a:avLst/>
                <a:gdLst/>
                <a:ahLst/>
                <a:cxnLst>
                  <a:cxn ang="0">
                    <a:pos x="0" y="10"/>
                  </a:cxn>
                  <a:cxn ang="0">
                    <a:pos x="15" y="0"/>
                  </a:cxn>
                  <a:cxn ang="0">
                    <a:pos x="95" y="80"/>
                  </a:cxn>
                  <a:cxn ang="0">
                    <a:pos x="80" y="91"/>
                  </a:cxn>
                  <a:cxn ang="0">
                    <a:pos x="0" y="10"/>
                  </a:cxn>
                </a:cxnLst>
                <a:rect l="0" t="0" r="r" b="b"/>
                <a:pathLst>
                  <a:path w="95" h="91">
                    <a:moveTo>
                      <a:pt x="0" y="10"/>
                    </a:moveTo>
                    <a:lnTo>
                      <a:pt x="15" y="0"/>
                    </a:lnTo>
                    <a:lnTo>
                      <a:pt x="95" y="80"/>
                    </a:lnTo>
                    <a:lnTo>
                      <a:pt x="80" y="91"/>
                    </a:lnTo>
                    <a:lnTo>
                      <a:pt x="0" y="10"/>
                    </a:lnTo>
                    <a:close/>
                  </a:path>
                </a:pathLst>
              </a:custGeom>
              <a:solidFill>
                <a:srgbClr val="4D9AC0"/>
              </a:solidFill>
              <a:ln w="9525">
                <a:noFill/>
                <a:round/>
                <a:headEnd/>
                <a:tailEnd/>
              </a:ln>
            </p:spPr>
            <p:txBody>
              <a:bodyPr/>
              <a:lstStyle/>
              <a:p>
                <a:endParaRPr lang="en-US"/>
              </a:p>
            </p:txBody>
          </p:sp>
          <p:sp>
            <p:nvSpPr>
              <p:cNvPr id="275602" name="Line 4242"/>
              <p:cNvSpPr>
                <a:spLocks noChangeShapeType="1"/>
              </p:cNvSpPr>
              <p:nvPr/>
            </p:nvSpPr>
            <p:spPr bwMode="auto">
              <a:xfrm>
                <a:off x="3975" y="3165"/>
                <a:ext cx="80" cy="81"/>
              </a:xfrm>
              <a:prstGeom prst="line">
                <a:avLst/>
              </a:prstGeom>
              <a:noFill/>
              <a:ln w="1588">
                <a:solidFill>
                  <a:srgbClr val="4D9AC0"/>
                </a:solidFill>
                <a:miter lim="800000"/>
                <a:headEnd/>
                <a:tailEnd/>
              </a:ln>
            </p:spPr>
            <p:txBody>
              <a:bodyPr/>
              <a:lstStyle/>
              <a:p>
                <a:endParaRPr lang="en-US"/>
              </a:p>
            </p:txBody>
          </p:sp>
          <p:sp>
            <p:nvSpPr>
              <p:cNvPr id="275603" name="Freeform 4243"/>
              <p:cNvSpPr>
                <a:spLocks/>
              </p:cNvSpPr>
              <p:nvPr/>
            </p:nvSpPr>
            <p:spPr bwMode="auto">
              <a:xfrm>
                <a:off x="3975" y="3162"/>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AC0"/>
              </a:solidFill>
              <a:ln w="9525">
                <a:noFill/>
                <a:round/>
                <a:headEnd/>
                <a:tailEnd/>
              </a:ln>
            </p:spPr>
            <p:txBody>
              <a:bodyPr/>
              <a:lstStyle/>
              <a:p>
                <a:endParaRPr lang="en-US"/>
              </a:p>
            </p:txBody>
          </p:sp>
          <p:sp>
            <p:nvSpPr>
              <p:cNvPr id="275604" name="Freeform 4244"/>
              <p:cNvSpPr>
                <a:spLocks/>
              </p:cNvSpPr>
              <p:nvPr/>
            </p:nvSpPr>
            <p:spPr bwMode="auto">
              <a:xfrm>
                <a:off x="3980" y="3158"/>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AC1"/>
              </a:solidFill>
              <a:ln w="9525">
                <a:noFill/>
                <a:round/>
                <a:headEnd/>
                <a:tailEnd/>
              </a:ln>
            </p:spPr>
            <p:txBody>
              <a:bodyPr/>
              <a:lstStyle/>
              <a:p>
                <a:endParaRPr lang="en-US"/>
              </a:p>
            </p:txBody>
          </p:sp>
          <p:sp>
            <p:nvSpPr>
              <p:cNvPr id="275605" name="Freeform 4245"/>
              <p:cNvSpPr>
                <a:spLocks/>
              </p:cNvSpPr>
              <p:nvPr/>
            </p:nvSpPr>
            <p:spPr bwMode="auto">
              <a:xfrm>
                <a:off x="3985" y="3155"/>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BC2"/>
              </a:solidFill>
              <a:ln w="9525">
                <a:noFill/>
                <a:round/>
                <a:headEnd/>
                <a:tailEnd/>
              </a:ln>
            </p:spPr>
            <p:txBody>
              <a:bodyPr/>
              <a:lstStyle/>
              <a:p>
                <a:endParaRPr lang="en-US"/>
              </a:p>
            </p:txBody>
          </p:sp>
          <p:sp>
            <p:nvSpPr>
              <p:cNvPr id="275606" name="Freeform 4246"/>
              <p:cNvSpPr>
                <a:spLocks/>
              </p:cNvSpPr>
              <p:nvPr/>
            </p:nvSpPr>
            <p:spPr bwMode="auto">
              <a:xfrm>
                <a:off x="3990" y="3144"/>
                <a:ext cx="95" cy="91"/>
              </a:xfrm>
              <a:custGeom>
                <a:avLst/>
                <a:gdLst/>
                <a:ahLst/>
                <a:cxnLst>
                  <a:cxn ang="0">
                    <a:pos x="0" y="11"/>
                  </a:cxn>
                  <a:cxn ang="0">
                    <a:pos x="14" y="0"/>
                  </a:cxn>
                  <a:cxn ang="0">
                    <a:pos x="95" y="80"/>
                  </a:cxn>
                  <a:cxn ang="0">
                    <a:pos x="80" y="91"/>
                  </a:cxn>
                  <a:cxn ang="0">
                    <a:pos x="0" y="11"/>
                  </a:cxn>
                </a:cxnLst>
                <a:rect l="0" t="0" r="r" b="b"/>
                <a:pathLst>
                  <a:path w="95" h="91">
                    <a:moveTo>
                      <a:pt x="0" y="11"/>
                    </a:moveTo>
                    <a:lnTo>
                      <a:pt x="14" y="0"/>
                    </a:lnTo>
                    <a:lnTo>
                      <a:pt x="95" y="80"/>
                    </a:lnTo>
                    <a:lnTo>
                      <a:pt x="80" y="91"/>
                    </a:lnTo>
                    <a:lnTo>
                      <a:pt x="0" y="11"/>
                    </a:lnTo>
                    <a:close/>
                  </a:path>
                </a:pathLst>
              </a:custGeom>
              <a:solidFill>
                <a:srgbClr val="4E9CC3"/>
              </a:solidFill>
              <a:ln w="9525">
                <a:noFill/>
                <a:round/>
                <a:headEnd/>
                <a:tailEnd/>
              </a:ln>
            </p:spPr>
            <p:txBody>
              <a:bodyPr/>
              <a:lstStyle/>
              <a:p>
                <a:endParaRPr lang="en-US"/>
              </a:p>
            </p:txBody>
          </p:sp>
          <p:sp>
            <p:nvSpPr>
              <p:cNvPr id="275607" name="Line 4247"/>
              <p:cNvSpPr>
                <a:spLocks noChangeShapeType="1"/>
              </p:cNvSpPr>
              <p:nvPr/>
            </p:nvSpPr>
            <p:spPr bwMode="auto">
              <a:xfrm>
                <a:off x="3990" y="3155"/>
                <a:ext cx="80" cy="80"/>
              </a:xfrm>
              <a:prstGeom prst="line">
                <a:avLst/>
              </a:prstGeom>
              <a:noFill/>
              <a:ln w="1588">
                <a:solidFill>
                  <a:srgbClr val="4E9CC3"/>
                </a:solidFill>
                <a:miter lim="800000"/>
                <a:headEnd/>
                <a:tailEnd/>
              </a:ln>
            </p:spPr>
            <p:txBody>
              <a:bodyPr/>
              <a:lstStyle/>
              <a:p>
                <a:endParaRPr lang="en-US"/>
              </a:p>
            </p:txBody>
          </p:sp>
          <p:sp>
            <p:nvSpPr>
              <p:cNvPr id="275608" name="Freeform 4248"/>
              <p:cNvSpPr>
                <a:spLocks/>
              </p:cNvSpPr>
              <p:nvPr/>
            </p:nvSpPr>
            <p:spPr bwMode="auto">
              <a:xfrm>
                <a:off x="3990" y="3151"/>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E9CC3"/>
              </a:solidFill>
              <a:ln w="9525">
                <a:noFill/>
                <a:round/>
                <a:headEnd/>
                <a:tailEnd/>
              </a:ln>
            </p:spPr>
            <p:txBody>
              <a:bodyPr/>
              <a:lstStyle/>
              <a:p>
                <a:endParaRPr lang="en-US"/>
              </a:p>
            </p:txBody>
          </p:sp>
          <p:sp>
            <p:nvSpPr>
              <p:cNvPr id="275609" name="Freeform 4249"/>
              <p:cNvSpPr>
                <a:spLocks/>
              </p:cNvSpPr>
              <p:nvPr/>
            </p:nvSpPr>
            <p:spPr bwMode="auto">
              <a:xfrm>
                <a:off x="3995" y="3147"/>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4E9CC4"/>
              </a:solidFill>
              <a:ln w="9525">
                <a:noFill/>
                <a:round/>
                <a:headEnd/>
                <a:tailEnd/>
              </a:ln>
            </p:spPr>
            <p:txBody>
              <a:bodyPr/>
              <a:lstStyle/>
              <a:p>
                <a:endParaRPr lang="en-US"/>
              </a:p>
            </p:txBody>
          </p:sp>
          <p:sp>
            <p:nvSpPr>
              <p:cNvPr id="275610" name="Freeform 4250"/>
              <p:cNvSpPr>
                <a:spLocks/>
              </p:cNvSpPr>
              <p:nvPr/>
            </p:nvSpPr>
            <p:spPr bwMode="auto">
              <a:xfrm>
                <a:off x="3999" y="3144"/>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E9DC5"/>
              </a:solidFill>
              <a:ln w="9525">
                <a:noFill/>
                <a:round/>
                <a:headEnd/>
                <a:tailEnd/>
              </a:ln>
            </p:spPr>
            <p:txBody>
              <a:bodyPr/>
              <a:lstStyle/>
              <a:p>
                <a:endParaRPr lang="en-US"/>
              </a:p>
            </p:txBody>
          </p:sp>
          <p:sp>
            <p:nvSpPr>
              <p:cNvPr id="275611" name="Freeform 4251"/>
              <p:cNvSpPr>
                <a:spLocks/>
              </p:cNvSpPr>
              <p:nvPr/>
            </p:nvSpPr>
            <p:spPr bwMode="auto">
              <a:xfrm>
                <a:off x="4004" y="3132"/>
                <a:ext cx="94" cy="92"/>
              </a:xfrm>
              <a:custGeom>
                <a:avLst/>
                <a:gdLst/>
                <a:ahLst/>
                <a:cxnLst>
                  <a:cxn ang="0">
                    <a:pos x="0" y="12"/>
                  </a:cxn>
                  <a:cxn ang="0">
                    <a:pos x="14" y="0"/>
                  </a:cxn>
                  <a:cxn ang="0">
                    <a:pos x="94" y="81"/>
                  </a:cxn>
                  <a:cxn ang="0">
                    <a:pos x="81" y="92"/>
                  </a:cxn>
                  <a:cxn ang="0">
                    <a:pos x="0" y="12"/>
                  </a:cxn>
                </a:cxnLst>
                <a:rect l="0" t="0" r="r" b="b"/>
                <a:pathLst>
                  <a:path w="94" h="92">
                    <a:moveTo>
                      <a:pt x="0" y="12"/>
                    </a:moveTo>
                    <a:lnTo>
                      <a:pt x="14" y="0"/>
                    </a:lnTo>
                    <a:lnTo>
                      <a:pt x="94" y="81"/>
                    </a:lnTo>
                    <a:lnTo>
                      <a:pt x="81" y="92"/>
                    </a:lnTo>
                    <a:lnTo>
                      <a:pt x="0" y="12"/>
                    </a:lnTo>
                    <a:close/>
                  </a:path>
                </a:pathLst>
              </a:custGeom>
              <a:solidFill>
                <a:srgbClr val="4F9EC6"/>
              </a:solidFill>
              <a:ln w="9525">
                <a:noFill/>
                <a:round/>
                <a:headEnd/>
                <a:tailEnd/>
              </a:ln>
            </p:spPr>
            <p:txBody>
              <a:bodyPr/>
              <a:lstStyle/>
              <a:p>
                <a:endParaRPr lang="en-US"/>
              </a:p>
            </p:txBody>
          </p:sp>
          <p:sp>
            <p:nvSpPr>
              <p:cNvPr id="275612" name="Line 4252"/>
              <p:cNvSpPr>
                <a:spLocks noChangeShapeType="1"/>
              </p:cNvSpPr>
              <p:nvPr/>
            </p:nvSpPr>
            <p:spPr bwMode="auto">
              <a:xfrm>
                <a:off x="4004" y="3144"/>
                <a:ext cx="81" cy="80"/>
              </a:xfrm>
              <a:prstGeom prst="line">
                <a:avLst/>
              </a:prstGeom>
              <a:noFill/>
              <a:ln w="1588">
                <a:solidFill>
                  <a:srgbClr val="4F9EC6"/>
                </a:solidFill>
                <a:miter lim="800000"/>
                <a:headEnd/>
                <a:tailEnd/>
              </a:ln>
            </p:spPr>
            <p:txBody>
              <a:bodyPr/>
              <a:lstStyle/>
              <a:p>
                <a:endParaRPr lang="en-US"/>
              </a:p>
            </p:txBody>
          </p:sp>
          <p:sp>
            <p:nvSpPr>
              <p:cNvPr id="275613" name="Freeform 4253"/>
              <p:cNvSpPr>
                <a:spLocks/>
              </p:cNvSpPr>
              <p:nvPr/>
            </p:nvSpPr>
            <p:spPr bwMode="auto">
              <a:xfrm>
                <a:off x="4004" y="3138"/>
                <a:ext cx="87" cy="86"/>
              </a:xfrm>
              <a:custGeom>
                <a:avLst/>
                <a:gdLst/>
                <a:ahLst/>
                <a:cxnLst>
                  <a:cxn ang="0">
                    <a:pos x="0" y="6"/>
                  </a:cxn>
                  <a:cxn ang="0">
                    <a:pos x="7" y="0"/>
                  </a:cxn>
                  <a:cxn ang="0">
                    <a:pos x="87" y="81"/>
                  </a:cxn>
                  <a:cxn ang="0">
                    <a:pos x="81" y="86"/>
                  </a:cxn>
                  <a:cxn ang="0">
                    <a:pos x="0" y="6"/>
                  </a:cxn>
                </a:cxnLst>
                <a:rect l="0" t="0" r="r" b="b"/>
                <a:pathLst>
                  <a:path w="87" h="86">
                    <a:moveTo>
                      <a:pt x="0" y="6"/>
                    </a:moveTo>
                    <a:lnTo>
                      <a:pt x="7" y="0"/>
                    </a:lnTo>
                    <a:lnTo>
                      <a:pt x="87" y="81"/>
                    </a:lnTo>
                    <a:lnTo>
                      <a:pt x="81" y="86"/>
                    </a:lnTo>
                    <a:lnTo>
                      <a:pt x="0" y="6"/>
                    </a:lnTo>
                    <a:close/>
                  </a:path>
                </a:pathLst>
              </a:custGeom>
              <a:solidFill>
                <a:srgbClr val="4F9EC6"/>
              </a:solidFill>
              <a:ln w="9525">
                <a:noFill/>
                <a:round/>
                <a:headEnd/>
                <a:tailEnd/>
              </a:ln>
            </p:spPr>
            <p:txBody>
              <a:bodyPr/>
              <a:lstStyle/>
              <a:p>
                <a:endParaRPr lang="en-US"/>
              </a:p>
            </p:txBody>
          </p:sp>
          <p:sp>
            <p:nvSpPr>
              <p:cNvPr id="275614" name="Freeform 4254"/>
              <p:cNvSpPr>
                <a:spLocks/>
              </p:cNvSpPr>
              <p:nvPr/>
            </p:nvSpPr>
            <p:spPr bwMode="auto">
              <a:xfrm>
                <a:off x="4011" y="3132"/>
                <a:ext cx="87" cy="87"/>
              </a:xfrm>
              <a:custGeom>
                <a:avLst/>
                <a:gdLst/>
                <a:ahLst/>
                <a:cxnLst>
                  <a:cxn ang="0">
                    <a:pos x="0" y="6"/>
                  </a:cxn>
                  <a:cxn ang="0">
                    <a:pos x="7" y="0"/>
                  </a:cxn>
                  <a:cxn ang="0">
                    <a:pos x="87" y="81"/>
                  </a:cxn>
                  <a:cxn ang="0">
                    <a:pos x="80" y="87"/>
                  </a:cxn>
                  <a:cxn ang="0">
                    <a:pos x="0" y="6"/>
                  </a:cxn>
                </a:cxnLst>
                <a:rect l="0" t="0" r="r" b="b"/>
                <a:pathLst>
                  <a:path w="87" h="87">
                    <a:moveTo>
                      <a:pt x="0" y="6"/>
                    </a:moveTo>
                    <a:lnTo>
                      <a:pt x="7" y="0"/>
                    </a:lnTo>
                    <a:lnTo>
                      <a:pt x="87" y="81"/>
                    </a:lnTo>
                    <a:lnTo>
                      <a:pt x="80" y="87"/>
                    </a:lnTo>
                    <a:lnTo>
                      <a:pt x="0" y="6"/>
                    </a:lnTo>
                    <a:close/>
                  </a:path>
                </a:pathLst>
              </a:custGeom>
              <a:solidFill>
                <a:srgbClr val="4F9FC7"/>
              </a:solidFill>
              <a:ln w="9525">
                <a:noFill/>
                <a:round/>
                <a:headEnd/>
                <a:tailEnd/>
              </a:ln>
            </p:spPr>
            <p:txBody>
              <a:bodyPr/>
              <a:lstStyle/>
              <a:p>
                <a:endParaRPr lang="en-US"/>
              </a:p>
            </p:txBody>
          </p:sp>
          <p:sp>
            <p:nvSpPr>
              <p:cNvPr id="275615" name="Freeform 4255"/>
              <p:cNvSpPr>
                <a:spLocks/>
              </p:cNvSpPr>
              <p:nvPr/>
            </p:nvSpPr>
            <p:spPr bwMode="auto">
              <a:xfrm>
                <a:off x="4018" y="3120"/>
                <a:ext cx="93" cy="93"/>
              </a:xfrm>
              <a:custGeom>
                <a:avLst/>
                <a:gdLst/>
                <a:ahLst/>
                <a:cxnLst>
                  <a:cxn ang="0">
                    <a:pos x="0" y="12"/>
                  </a:cxn>
                  <a:cxn ang="0">
                    <a:pos x="12" y="0"/>
                  </a:cxn>
                  <a:cxn ang="0">
                    <a:pos x="93" y="81"/>
                  </a:cxn>
                  <a:cxn ang="0">
                    <a:pos x="80" y="93"/>
                  </a:cxn>
                  <a:cxn ang="0">
                    <a:pos x="0" y="12"/>
                  </a:cxn>
                </a:cxnLst>
                <a:rect l="0" t="0" r="r" b="b"/>
                <a:pathLst>
                  <a:path w="93" h="93">
                    <a:moveTo>
                      <a:pt x="0" y="12"/>
                    </a:moveTo>
                    <a:lnTo>
                      <a:pt x="12" y="0"/>
                    </a:lnTo>
                    <a:lnTo>
                      <a:pt x="93" y="81"/>
                    </a:lnTo>
                    <a:lnTo>
                      <a:pt x="80" y="93"/>
                    </a:lnTo>
                    <a:lnTo>
                      <a:pt x="0" y="12"/>
                    </a:lnTo>
                    <a:close/>
                  </a:path>
                </a:pathLst>
              </a:custGeom>
              <a:solidFill>
                <a:srgbClr val="50A0C8"/>
              </a:solidFill>
              <a:ln w="9525">
                <a:noFill/>
                <a:round/>
                <a:headEnd/>
                <a:tailEnd/>
              </a:ln>
            </p:spPr>
            <p:txBody>
              <a:bodyPr/>
              <a:lstStyle/>
              <a:p>
                <a:endParaRPr lang="en-US"/>
              </a:p>
            </p:txBody>
          </p:sp>
          <p:sp>
            <p:nvSpPr>
              <p:cNvPr id="275616" name="Line 4256"/>
              <p:cNvSpPr>
                <a:spLocks noChangeShapeType="1"/>
              </p:cNvSpPr>
              <p:nvPr/>
            </p:nvSpPr>
            <p:spPr bwMode="auto">
              <a:xfrm>
                <a:off x="4018" y="3132"/>
                <a:ext cx="80" cy="81"/>
              </a:xfrm>
              <a:prstGeom prst="line">
                <a:avLst/>
              </a:prstGeom>
              <a:noFill/>
              <a:ln w="1588">
                <a:solidFill>
                  <a:srgbClr val="50A0C8"/>
                </a:solidFill>
                <a:miter lim="800000"/>
                <a:headEnd/>
                <a:tailEnd/>
              </a:ln>
            </p:spPr>
            <p:txBody>
              <a:bodyPr/>
              <a:lstStyle/>
              <a:p>
                <a:endParaRPr lang="en-US"/>
              </a:p>
            </p:txBody>
          </p:sp>
          <p:sp>
            <p:nvSpPr>
              <p:cNvPr id="275617" name="Freeform 4257"/>
              <p:cNvSpPr>
                <a:spLocks/>
              </p:cNvSpPr>
              <p:nvPr/>
            </p:nvSpPr>
            <p:spPr bwMode="auto">
              <a:xfrm>
                <a:off x="4018" y="3128"/>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50A0C8"/>
              </a:solidFill>
              <a:ln w="9525">
                <a:noFill/>
                <a:round/>
                <a:headEnd/>
                <a:tailEnd/>
              </a:ln>
            </p:spPr>
            <p:txBody>
              <a:bodyPr/>
              <a:lstStyle/>
              <a:p>
                <a:endParaRPr lang="en-US"/>
              </a:p>
            </p:txBody>
          </p:sp>
          <p:sp>
            <p:nvSpPr>
              <p:cNvPr id="275618" name="Freeform 4258"/>
              <p:cNvSpPr>
                <a:spLocks/>
              </p:cNvSpPr>
              <p:nvPr/>
            </p:nvSpPr>
            <p:spPr bwMode="auto">
              <a:xfrm>
                <a:off x="4022" y="3124"/>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0C9"/>
              </a:solidFill>
              <a:ln w="9525">
                <a:noFill/>
                <a:round/>
                <a:headEnd/>
                <a:tailEnd/>
              </a:ln>
            </p:spPr>
            <p:txBody>
              <a:bodyPr/>
              <a:lstStyle/>
              <a:p>
                <a:endParaRPr lang="en-US"/>
              </a:p>
            </p:txBody>
          </p:sp>
          <p:sp>
            <p:nvSpPr>
              <p:cNvPr id="275619" name="Freeform 4259"/>
              <p:cNvSpPr>
                <a:spLocks/>
              </p:cNvSpPr>
              <p:nvPr/>
            </p:nvSpPr>
            <p:spPr bwMode="auto">
              <a:xfrm>
                <a:off x="4026" y="3120"/>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1CA"/>
              </a:solidFill>
              <a:ln w="9525">
                <a:noFill/>
                <a:round/>
                <a:headEnd/>
                <a:tailEnd/>
              </a:ln>
            </p:spPr>
            <p:txBody>
              <a:bodyPr/>
              <a:lstStyle/>
              <a:p>
                <a:endParaRPr lang="en-US"/>
              </a:p>
            </p:txBody>
          </p:sp>
          <p:sp>
            <p:nvSpPr>
              <p:cNvPr id="275620" name="Freeform 4260"/>
              <p:cNvSpPr>
                <a:spLocks/>
              </p:cNvSpPr>
              <p:nvPr/>
            </p:nvSpPr>
            <p:spPr bwMode="auto">
              <a:xfrm>
                <a:off x="4030" y="3108"/>
                <a:ext cx="93" cy="93"/>
              </a:xfrm>
              <a:custGeom>
                <a:avLst/>
                <a:gdLst/>
                <a:ahLst/>
                <a:cxnLst>
                  <a:cxn ang="0">
                    <a:pos x="0" y="12"/>
                  </a:cxn>
                  <a:cxn ang="0">
                    <a:pos x="12" y="0"/>
                  </a:cxn>
                  <a:cxn ang="0">
                    <a:pos x="93" y="81"/>
                  </a:cxn>
                  <a:cxn ang="0">
                    <a:pos x="81" y="93"/>
                  </a:cxn>
                  <a:cxn ang="0">
                    <a:pos x="0" y="12"/>
                  </a:cxn>
                </a:cxnLst>
                <a:rect l="0" t="0" r="r" b="b"/>
                <a:pathLst>
                  <a:path w="93" h="93">
                    <a:moveTo>
                      <a:pt x="0" y="12"/>
                    </a:moveTo>
                    <a:lnTo>
                      <a:pt x="12" y="0"/>
                    </a:lnTo>
                    <a:lnTo>
                      <a:pt x="93" y="81"/>
                    </a:lnTo>
                    <a:lnTo>
                      <a:pt x="81" y="93"/>
                    </a:lnTo>
                    <a:lnTo>
                      <a:pt x="0" y="12"/>
                    </a:lnTo>
                    <a:close/>
                  </a:path>
                </a:pathLst>
              </a:custGeom>
              <a:solidFill>
                <a:srgbClr val="51A2CB"/>
              </a:solidFill>
              <a:ln w="9525">
                <a:noFill/>
                <a:round/>
                <a:headEnd/>
                <a:tailEnd/>
              </a:ln>
            </p:spPr>
            <p:txBody>
              <a:bodyPr/>
              <a:lstStyle/>
              <a:p>
                <a:endParaRPr lang="en-US"/>
              </a:p>
            </p:txBody>
          </p:sp>
          <p:sp>
            <p:nvSpPr>
              <p:cNvPr id="275621" name="Line 4261"/>
              <p:cNvSpPr>
                <a:spLocks noChangeShapeType="1"/>
              </p:cNvSpPr>
              <p:nvPr/>
            </p:nvSpPr>
            <p:spPr bwMode="auto">
              <a:xfrm>
                <a:off x="4030" y="3120"/>
                <a:ext cx="81" cy="81"/>
              </a:xfrm>
              <a:prstGeom prst="line">
                <a:avLst/>
              </a:prstGeom>
              <a:noFill/>
              <a:ln w="1588">
                <a:solidFill>
                  <a:srgbClr val="51A2CB"/>
                </a:solidFill>
                <a:miter lim="800000"/>
                <a:headEnd/>
                <a:tailEnd/>
              </a:ln>
            </p:spPr>
            <p:txBody>
              <a:bodyPr/>
              <a:lstStyle/>
              <a:p>
                <a:endParaRPr lang="en-US"/>
              </a:p>
            </p:txBody>
          </p:sp>
          <p:sp>
            <p:nvSpPr>
              <p:cNvPr id="275622" name="Freeform 4262"/>
              <p:cNvSpPr>
                <a:spLocks/>
              </p:cNvSpPr>
              <p:nvPr/>
            </p:nvSpPr>
            <p:spPr bwMode="auto">
              <a:xfrm>
                <a:off x="4030" y="3116"/>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B"/>
              </a:solidFill>
              <a:ln w="9525">
                <a:noFill/>
                <a:round/>
                <a:headEnd/>
                <a:tailEnd/>
              </a:ln>
            </p:spPr>
            <p:txBody>
              <a:bodyPr/>
              <a:lstStyle/>
              <a:p>
                <a:endParaRPr lang="en-US"/>
              </a:p>
            </p:txBody>
          </p:sp>
          <p:sp>
            <p:nvSpPr>
              <p:cNvPr id="275623" name="Freeform 4263"/>
              <p:cNvSpPr>
                <a:spLocks/>
              </p:cNvSpPr>
              <p:nvPr/>
            </p:nvSpPr>
            <p:spPr bwMode="auto">
              <a:xfrm>
                <a:off x="4034" y="3112"/>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C"/>
              </a:solidFill>
              <a:ln w="9525">
                <a:noFill/>
                <a:round/>
                <a:headEnd/>
                <a:tailEnd/>
              </a:ln>
            </p:spPr>
            <p:txBody>
              <a:bodyPr/>
              <a:lstStyle/>
              <a:p>
                <a:endParaRPr lang="en-US"/>
              </a:p>
            </p:txBody>
          </p:sp>
          <p:sp>
            <p:nvSpPr>
              <p:cNvPr id="275624" name="Freeform 4264"/>
              <p:cNvSpPr>
                <a:spLocks/>
              </p:cNvSpPr>
              <p:nvPr/>
            </p:nvSpPr>
            <p:spPr bwMode="auto">
              <a:xfrm>
                <a:off x="4038" y="3108"/>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3CD"/>
              </a:solidFill>
              <a:ln w="9525">
                <a:noFill/>
                <a:round/>
                <a:headEnd/>
                <a:tailEnd/>
              </a:ln>
            </p:spPr>
            <p:txBody>
              <a:bodyPr/>
              <a:lstStyle/>
              <a:p>
                <a:endParaRPr lang="en-US"/>
              </a:p>
            </p:txBody>
          </p:sp>
          <p:sp>
            <p:nvSpPr>
              <p:cNvPr id="275625" name="Freeform 4265"/>
              <p:cNvSpPr>
                <a:spLocks/>
              </p:cNvSpPr>
              <p:nvPr/>
            </p:nvSpPr>
            <p:spPr bwMode="auto">
              <a:xfrm>
                <a:off x="4042" y="3095"/>
                <a:ext cx="92" cy="94"/>
              </a:xfrm>
              <a:custGeom>
                <a:avLst/>
                <a:gdLst/>
                <a:ahLst/>
                <a:cxnLst>
                  <a:cxn ang="0">
                    <a:pos x="0" y="13"/>
                  </a:cxn>
                  <a:cxn ang="0">
                    <a:pos x="11" y="0"/>
                  </a:cxn>
                  <a:cxn ang="0">
                    <a:pos x="92" y="81"/>
                  </a:cxn>
                  <a:cxn ang="0">
                    <a:pos x="81" y="94"/>
                  </a:cxn>
                  <a:cxn ang="0">
                    <a:pos x="0" y="13"/>
                  </a:cxn>
                </a:cxnLst>
                <a:rect l="0" t="0" r="r" b="b"/>
                <a:pathLst>
                  <a:path w="92" h="94">
                    <a:moveTo>
                      <a:pt x="0" y="13"/>
                    </a:moveTo>
                    <a:lnTo>
                      <a:pt x="11" y="0"/>
                    </a:lnTo>
                    <a:lnTo>
                      <a:pt x="92" y="81"/>
                    </a:lnTo>
                    <a:lnTo>
                      <a:pt x="81" y="94"/>
                    </a:lnTo>
                    <a:lnTo>
                      <a:pt x="0" y="13"/>
                    </a:lnTo>
                    <a:close/>
                  </a:path>
                </a:pathLst>
              </a:custGeom>
              <a:solidFill>
                <a:srgbClr val="52A4CE"/>
              </a:solidFill>
              <a:ln w="9525">
                <a:noFill/>
                <a:round/>
                <a:headEnd/>
                <a:tailEnd/>
              </a:ln>
            </p:spPr>
            <p:txBody>
              <a:bodyPr/>
              <a:lstStyle/>
              <a:p>
                <a:endParaRPr lang="en-US"/>
              </a:p>
            </p:txBody>
          </p:sp>
          <p:sp>
            <p:nvSpPr>
              <p:cNvPr id="275626" name="Line 4266"/>
              <p:cNvSpPr>
                <a:spLocks noChangeShapeType="1"/>
              </p:cNvSpPr>
              <p:nvPr/>
            </p:nvSpPr>
            <p:spPr bwMode="auto">
              <a:xfrm>
                <a:off x="4042" y="3108"/>
                <a:ext cx="81" cy="81"/>
              </a:xfrm>
              <a:prstGeom prst="line">
                <a:avLst/>
              </a:prstGeom>
              <a:noFill/>
              <a:ln w="1588">
                <a:solidFill>
                  <a:srgbClr val="52A4CE"/>
                </a:solidFill>
                <a:miter lim="800000"/>
                <a:headEnd/>
                <a:tailEnd/>
              </a:ln>
            </p:spPr>
            <p:txBody>
              <a:bodyPr/>
              <a:lstStyle/>
              <a:p>
                <a:endParaRPr lang="en-US"/>
              </a:p>
            </p:txBody>
          </p:sp>
          <p:sp>
            <p:nvSpPr>
              <p:cNvPr id="275627" name="Freeform 4267"/>
              <p:cNvSpPr>
                <a:spLocks/>
              </p:cNvSpPr>
              <p:nvPr/>
            </p:nvSpPr>
            <p:spPr bwMode="auto">
              <a:xfrm>
                <a:off x="4042" y="3104"/>
                <a:ext cx="85" cy="85"/>
              </a:xfrm>
              <a:custGeom>
                <a:avLst/>
                <a:gdLst/>
                <a:ahLst/>
                <a:cxnLst>
                  <a:cxn ang="0">
                    <a:pos x="0" y="4"/>
                  </a:cxn>
                  <a:cxn ang="0">
                    <a:pos x="4" y="0"/>
                  </a:cxn>
                  <a:cxn ang="0">
                    <a:pos x="85" y="80"/>
                  </a:cxn>
                  <a:cxn ang="0">
                    <a:pos x="81" y="85"/>
                  </a:cxn>
                  <a:cxn ang="0">
                    <a:pos x="0" y="4"/>
                  </a:cxn>
                </a:cxnLst>
                <a:rect l="0" t="0" r="r" b="b"/>
                <a:pathLst>
                  <a:path w="85" h="85">
                    <a:moveTo>
                      <a:pt x="0" y="4"/>
                    </a:moveTo>
                    <a:lnTo>
                      <a:pt x="4" y="0"/>
                    </a:lnTo>
                    <a:lnTo>
                      <a:pt x="85" y="80"/>
                    </a:lnTo>
                    <a:lnTo>
                      <a:pt x="81" y="85"/>
                    </a:lnTo>
                    <a:lnTo>
                      <a:pt x="0" y="4"/>
                    </a:lnTo>
                    <a:close/>
                  </a:path>
                </a:pathLst>
              </a:custGeom>
              <a:solidFill>
                <a:srgbClr val="52A4CE"/>
              </a:solidFill>
              <a:ln w="9525">
                <a:noFill/>
                <a:round/>
                <a:headEnd/>
                <a:tailEnd/>
              </a:ln>
            </p:spPr>
            <p:txBody>
              <a:bodyPr/>
              <a:lstStyle/>
              <a:p>
                <a:endParaRPr lang="en-US"/>
              </a:p>
            </p:txBody>
          </p:sp>
          <p:sp>
            <p:nvSpPr>
              <p:cNvPr id="275628" name="Freeform 4268"/>
              <p:cNvSpPr>
                <a:spLocks/>
              </p:cNvSpPr>
              <p:nvPr/>
            </p:nvSpPr>
            <p:spPr bwMode="auto">
              <a:xfrm>
                <a:off x="4046" y="3099"/>
                <a:ext cx="84" cy="85"/>
              </a:xfrm>
              <a:custGeom>
                <a:avLst/>
                <a:gdLst/>
                <a:ahLst/>
                <a:cxnLst>
                  <a:cxn ang="0">
                    <a:pos x="0" y="5"/>
                  </a:cxn>
                  <a:cxn ang="0">
                    <a:pos x="4" y="0"/>
                  </a:cxn>
                  <a:cxn ang="0">
                    <a:pos x="84" y="81"/>
                  </a:cxn>
                  <a:cxn ang="0">
                    <a:pos x="81" y="85"/>
                  </a:cxn>
                  <a:cxn ang="0">
                    <a:pos x="0" y="5"/>
                  </a:cxn>
                </a:cxnLst>
                <a:rect l="0" t="0" r="r" b="b"/>
                <a:pathLst>
                  <a:path w="84" h="85">
                    <a:moveTo>
                      <a:pt x="0" y="5"/>
                    </a:moveTo>
                    <a:lnTo>
                      <a:pt x="4" y="0"/>
                    </a:lnTo>
                    <a:lnTo>
                      <a:pt x="84" y="81"/>
                    </a:lnTo>
                    <a:lnTo>
                      <a:pt x="81" y="85"/>
                    </a:lnTo>
                    <a:lnTo>
                      <a:pt x="0" y="5"/>
                    </a:lnTo>
                    <a:close/>
                  </a:path>
                </a:pathLst>
              </a:custGeom>
              <a:solidFill>
                <a:srgbClr val="52A5CE"/>
              </a:solidFill>
              <a:ln w="9525">
                <a:noFill/>
                <a:round/>
                <a:headEnd/>
                <a:tailEnd/>
              </a:ln>
            </p:spPr>
            <p:txBody>
              <a:bodyPr/>
              <a:lstStyle/>
              <a:p>
                <a:endParaRPr lang="en-US"/>
              </a:p>
            </p:txBody>
          </p:sp>
          <p:sp>
            <p:nvSpPr>
              <p:cNvPr id="275629" name="Freeform 4269"/>
              <p:cNvSpPr>
                <a:spLocks/>
              </p:cNvSpPr>
              <p:nvPr/>
            </p:nvSpPr>
            <p:spPr bwMode="auto">
              <a:xfrm>
                <a:off x="4050" y="3095"/>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6CF"/>
              </a:solidFill>
              <a:ln w="9525">
                <a:noFill/>
                <a:round/>
                <a:headEnd/>
                <a:tailEnd/>
              </a:ln>
            </p:spPr>
            <p:txBody>
              <a:bodyPr/>
              <a:lstStyle/>
              <a:p>
                <a:endParaRPr lang="en-US"/>
              </a:p>
            </p:txBody>
          </p:sp>
          <p:sp>
            <p:nvSpPr>
              <p:cNvPr id="275630" name="Freeform 4270"/>
              <p:cNvSpPr>
                <a:spLocks/>
              </p:cNvSpPr>
              <p:nvPr/>
            </p:nvSpPr>
            <p:spPr bwMode="auto">
              <a:xfrm>
                <a:off x="4053" y="3082"/>
                <a:ext cx="91" cy="94"/>
              </a:xfrm>
              <a:custGeom>
                <a:avLst/>
                <a:gdLst/>
                <a:ahLst/>
                <a:cxnLst>
                  <a:cxn ang="0">
                    <a:pos x="0" y="13"/>
                  </a:cxn>
                  <a:cxn ang="0">
                    <a:pos x="10" y="0"/>
                  </a:cxn>
                  <a:cxn ang="0">
                    <a:pos x="91" y="81"/>
                  </a:cxn>
                  <a:cxn ang="0">
                    <a:pos x="81" y="94"/>
                  </a:cxn>
                  <a:cxn ang="0">
                    <a:pos x="0" y="13"/>
                  </a:cxn>
                </a:cxnLst>
                <a:rect l="0" t="0" r="r" b="b"/>
                <a:pathLst>
                  <a:path w="91" h="94">
                    <a:moveTo>
                      <a:pt x="0" y="13"/>
                    </a:moveTo>
                    <a:lnTo>
                      <a:pt x="10" y="0"/>
                    </a:lnTo>
                    <a:lnTo>
                      <a:pt x="91" y="81"/>
                    </a:lnTo>
                    <a:lnTo>
                      <a:pt x="81" y="94"/>
                    </a:lnTo>
                    <a:lnTo>
                      <a:pt x="0" y="13"/>
                    </a:lnTo>
                    <a:close/>
                  </a:path>
                </a:pathLst>
              </a:custGeom>
              <a:solidFill>
                <a:srgbClr val="53A7D0"/>
              </a:solidFill>
              <a:ln w="9525">
                <a:noFill/>
                <a:round/>
                <a:headEnd/>
                <a:tailEnd/>
              </a:ln>
            </p:spPr>
            <p:txBody>
              <a:bodyPr/>
              <a:lstStyle/>
              <a:p>
                <a:endParaRPr lang="en-US"/>
              </a:p>
            </p:txBody>
          </p:sp>
          <p:sp>
            <p:nvSpPr>
              <p:cNvPr id="275631" name="Line 4271"/>
              <p:cNvSpPr>
                <a:spLocks noChangeShapeType="1"/>
              </p:cNvSpPr>
              <p:nvPr/>
            </p:nvSpPr>
            <p:spPr bwMode="auto">
              <a:xfrm>
                <a:off x="4053" y="3095"/>
                <a:ext cx="81" cy="81"/>
              </a:xfrm>
              <a:prstGeom prst="line">
                <a:avLst/>
              </a:prstGeom>
              <a:noFill/>
              <a:ln w="1588">
                <a:solidFill>
                  <a:srgbClr val="53A7D0"/>
                </a:solidFill>
                <a:miter lim="800000"/>
                <a:headEnd/>
                <a:tailEnd/>
              </a:ln>
            </p:spPr>
            <p:txBody>
              <a:bodyPr/>
              <a:lstStyle/>
              <a:p>
                <a:endParaRPr lang="en-US"/>
              </a:p>
            </p:txBody>
          </p:sp>
          <p:sp>
            <p:nvSpPr>
              <p:cNvPr id="275632" name="Freeform 4272"/>
              <p:cNvSpPr>
                <a:spLocks/>
              </p:cNvSpPr>
              <p:nvPr/>
            </p:nvSpPr>
            <p:spPr bwMode="auto">
              <a:xfrm>
                <a:off x="4053" y="3091"/>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3A7D0"/>
              </a:solidFill>
              <a:ln w="9525">
                <a:noFill/>
                <a:round/>
                <a:headEnd/>
                <a:tailEnd/>
              </a:ln>
            </p:spPr>
            <p:txBody>
              <a:bodyPr/>
              <a:lstStyle/>
              <a:p>
                <a:endParaRPr lang="en-US"/>
              </a:p>
            </p:txBody>
          </p:sp>
          <p:sp>
            <p:nvSpPr>
              <p:cNvPr id="275633" name="Freeform 4273"/>
              <p:cNvSpPr>
                <a:spLocks/>
              </p:cNvSpPr>
              <p:nvPr/>
            </p:nvSpPr>
            <p:spPr bwMode="auto">
              <a:xfrm>
                <a:off x="4057" y="3087"/>
                <a:ext cx="84" cy="84"/>
              </a:xfrm>
              <a:custGeom>
                <a:avLst/>
                <a:gdLst/>
                <a:ahLst/>
                <a:cxnLst>
                  <a:cxn ang="0">
                    <a:pos x="0" y="4"/>
                  </a:cxn>
                  <a:cxn ang="0">
                    <a:pos x="3" y="0"/>
                  </a:cxn>
                  <a:cxn ang="0">
                    <a:pos x="84" y="80"/>
                  </a:cxn>
                  <a:cxn ang="0">
                    <a:pos x="80" y="84"/>
                  </a:cxn>
                  <a:cxn ang="0">
                    <a:pos x="0" y="4"/>
                  </a:cxn>
                </a:cxnLst>
                <a:rect l="0" t="0" r="r" b="b"/>
                <a:pathLst>
                  <a:path w="84" h="84">
                    <a:moveTo>
                      <a:pt x="0" y="4"/>
                    </a:moveTo>
                    <a:lnTo>
                      <a:pt x="3" y="0"/>
                    </a:lnTo>
                    <a:lnTo>
                      <a:pt x="84" y="80"/>
                    </a:lnTo>
                    <a:lnTo>
                      <a:pt x="80" y="84"/>
                    </a:lnTo>
                    <a:lnTo>
                      <a:pt x="0" y="4"/>
                    </a:lnTo>
                    <a:close/>
                  </a:path>
                </a:pathLst>
              </a:custGeom>
              <a:solidFill>
                <a:srgbClr val="53A7D1"/>
              </a:solidFill>
              <a:ln w="9525">
                <a:noFill/>
                <a:round/>
                <a:headEnd/>
                <a:tailEnd/>
              </a:ln>
            </p:spPr>
            <p:txBody>
              <a:bodyPr/>
              <a:lstStyle/>
              <a:p>
                <a:endParaRPr lang="en-US"/>
              </a:p>
            </p:txBody>
          </p:sp>
          <p:sp>
            <p:nvSpPr>
              <p:cNvPr id="275634" name="Freeform 4274"/>
              <p:cNvSpPr>
                <a:spLocks/>
              </p:cNvSpPr>
              <p:nvPr/>
            </p:nvSpPr>
            <p:spPr bwMode="auto">
              <a:xfrm>
                <a:off x="4060" y="3082"/>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3A8D2"/>
              </a:solidFill>
              <a:ln w="9525">
                <a:noFill/>
                <a:round/>
                <a:headEnd/>
                <a:tailEnd/>
              </a:ln>
            </p:spPr>
            <p:txBody>
              <a:bodyPr/>
              <a:lstStyle/>
              <a:p>
                <a:endParaRPr lang="en-US"/>
              </a:p>
            </p:txBody>
          </p:sp>
          <p:sp>
            <p:nvSpPr>
              <p:cNvPr id="275635" name="Freeform 4275"/>
              <p:cNvSpPr>
                <a:spLocks/>
              </p:cNvSpPr>
              <p:nvPr/>
            </p:nvSpPr>
            <p:spPr bwMode="auto">
              <a:xfrm>
                <a:off x="4063" y="3069"/>
                <a:ext cx="90" cy="94"/>
              </a:xfrm>
              <a:custGeom>
                <a:avLst/>
                <a:gdLst/>
                <a:ahLst/>
                <a:cxnLst>
                  <a:cxn ang="0">
                    <a:pos x="0" y="13"/>
                  </a:cxn>
                  <a:cxn ang="0">
                    <a:pos x="9" y="0"/>
                  </a:cxn>
                  <a:cxn ang="0">
                    <a:pos x="90" y="80"/>
                  </a:cxn>
                  <a:cxn ang="0">
                    <a:pos x="81" y="94"/>
                  </a:cxn>
                  <a:cxn ang="0">
                    <a:pos x="0" y="13"/>
                  </a:cxn>
                </a:cxnLst>
                <a:rect l="0" t="0" r="r" b="b"/>
                <a:pathLst>
                  <a:path w="90" h="94">
                    <a:moveTo>
                      <a:pt x="0" y="13"/>
                    </a:moveTo>
                    <a:lnTo>
                      <a:pt x="9" y="0"/>
                    </a:lnTo>
                    <a:lnTo>
                      <a:pt x="90" y="80"/>
                    </a:lnTo>
                    <a:lnTo>
                      <a:pt x="81" y="94"/>
                    </a:lnTo>
                    <a:lnTo>
                      <a:pt x="0" y="13"/>
                    </a:lnTo>
                    <a:close/>
                  </a:path>
                </a:pathLst>
              </a:custGeom>
              <a:solidFill>
                <a:srgbClr val="54A9D3"/>
              </a:solidFill>
              <a:ln w="9525">
                <a:noFill/>
                <a:round/>
                <a:headEnd/>
                <a:tailEnd/>
              </a:ln>
            </p:spPr>
            <p:txBody>
              <a:bodyPr/>
              <a:lstStyle/>
              <a:p>
                <a:endParaRPr lang="en-US"/>
              </a:p>
            </p:txBody>
          </p:sp>
          <p:sp>
            <p:nvSpPr>
              <p:cNvPr id="275636" name="Line 4276"/>
              <p:cNvSpPr>
                <a:spLocks noChangeShapeType="1"/>
              </p:cNvSpPr>
              <p:nvPr/>
            </p:nvSpPr>
            <p:spPr bwMode="auto">
              <a:xfrm>
                <a:off x="4063" y="3082"/>
                <a:ext cx="81" cy="81"/>
              </a:xfrm>
              <a:prstGeom prst="line">
                <a:avLst/>
              </a:prstGeom>
              <a:noFill/>
              <a:ln w="1588">
                <a:solidFill>
                  <a:srgbClr val="54A9D3"/>
                </a:solidFill>
                <a:miter lim="800000"/>
                <a:headEnd/>
                <a:tailEnd/>
              </a:ln>
            </p:spPr>
            <p:txBody>
              <a:bodyPr/>
              <a:lstStyle/>
              <a:p>
                <a:endParaRPr lang="en-US"/>
              </a:p>
            </p:txBody>
          </p:sp>
          <p:sp>
            <p:nvSpPr>
              <p:cNvPr id="275637" name="Freeform 4277"/>
              <p:cNvSpPr>
                <a:spLocks/>
              </p:cNvSpPr>
              <p:nvPr/>
            </p:nvSpPr>
            <p:spPr bwMode="auto">
              <a:xfrm>
                <a:off x="4063" y="3076"/>
                <a:ext cx="86" cy="87"/>
              </a:xfrm>
              <a:custGeom>
                <a:avLst/>
                <a:gdLst/>
                <a:ahLst/>
                <a:cxnLst>
                  <a:cxn ang="0">
                    <a:pos x="0" y="6"/>
                  </a:cxn>
                  <a:cxn ang="0">
                    <a:pos x="5" y="0"/>
                  </a:cxn>
                  <a:cxn ang="0">
                    <a:pos x="86" y="80"/>
                  </a:cxn>
                  <a:cxn ang="0">
                    <a:pos x="81" y="87"/>
                  </a:cxn>
                  <a:cxn ang="0">
                    <a:pos x="0" y="6"/>
                  </a:cxn>
                </a:cxnLst>
                <a:rect l="0" t="0" r="r" b="b"/>
                <a:pathLst>
                  <a:path w="86" h="87">
                    <a:moveTo>
                      <a:pt x="0" y="6"/>
                    </a:moveTo>
                    <a:lnTo>
                      <a:pt x="5" y="0"/>
                    </a:lnTo>
                    <a:lnTo>
                      <a:pt x="86" y="80"/>
                    </a:lnTo>
                    <a:lnTo>
                      <a:pt x="81" y="87"/>
                    </a:lnTo>
                    <a:lnTo>
                      <a:pt x="0" y="6"/>
                    </a:lnTo>
                    <a:close/>
                  </a:path>
                </a:pathLst>
              </a:custGeom>
              <a:solidFill>
                <a:srgbClr val="54A9D3"/>
              </a:solidFill>
              <a:ln w="9525">
                <a:noFill/>
                <a:round/>
                <a:headEnd/>
                <a:tailEnd/>
              </a:ln>
            </p:spPr>
            <p:txBody>
              <a:bodyPr/>
              <a:lstStyle/>
              <a:p>
                <a:endParaRPr lang="en-US"/>
              </a:p>
            </p:txBody>
          </p:sp>
          <p:sp>
            <p:nvSpPr>
              <p:cNvPr id="275638" name="Freeform 4278"/>
              <p:cNvSpPr>
                <a:spLocks/>
              </p:cNvSpPr>
              <p:nvPr/>
            </p:nvSpPr>
            <p:spPr bwMode="auto">
              <a:xfrm>
                <a:off x="4068" y="3069"/>
                <a:ext cx="85" cy="87"/>
              </a:xfrm>
              <a:custGeom>
                <a:avLst/>
                <a:gdLst/>
                <a:ahLst/>
                <a:cxnLst>
                  <a:cxn ang="0">
                    <a:pos x="0" y="7"/>
                  </a:cxn>
                  <a:cxn ang="0">
                    <a:pos x="4" y="0"/>
                  </a:cxn>
                  <a:cxn ang="0">
                    <a:pos x="85" y="80"/>
                  </a:cxn>
                  <a:cxn ang="0">
                    <a:pos x="81" y="87"/>
                  </a:cxn>
                  <a:cxn ang="0">
                    <a:pos x="0" y="7"/>
                  </a:cxn>
                </a:cxnLst>
                <a:rect l="0" t="0" r="r" b="b"/>
                <a:pathLst>
                  <a:path w="85" h="87">
                    <a:moveTo>
                      <a:pt x="0" y="7"/>
                    </a:moveTo>
                    <a:lnTo>
                      <a:pt x="4" y="0"/>
                    </a:lnTo>
                    <a:lnTo>
                      <a:pt x="85" y="80"/>
                    </a:lnTo>
                    <a:lnTo>
                      <a:pt x="81" y="87"/>
                    </a:lnTo>
                    <a:lnTo>
                      <a:pt x="0" y="7"/>
                    </a:lnTo>
                    <a:close/>
                  </a:path>
                </a:pathLst>
              </a:custGeom>
              <a:solidFill>
                <a:srgbClr val="54AAD4"/>
              </a:solidFill>
              <a:ln w="9525">
                <a:noFill/>
                <a:round/>
                <a:headEnd/>
                <a:tailEnd/>
              </a:ln>
            </p:spPr>
            <p:txBody>
              <a:bodyPr/>
              <a:lstStyle/>
              <a:p>
                <a:endParaRPr lang="en-US"/>
              </a:p>
            </p:txBody>
          </p:sp>
          <p:sp>
            <p:nvSpPr>
              <p:cNvPr id="275639" name="Freeform 4279"/>
              <p:cNvSpPr>
                <a:spLocks/>
              </p:cNvSpPr>
              <p:nvPr/>
            </p:nvSpPr>
            <p:spPr bwMode="auto">
              <a:xfrm>
                <a:off x="4072" y="3055"/>
                <a:ext cx="89" cy="94"/>
              </a:xfrm>
              <a:custGeom>
                <a:avLst/>
                <a:gdLst/>
                <a:ahLst/>
                <a:cxnLst>
                  <a:cxn ang="0">
                    <a:pos x="0" y="14"/>
                  </a:cxn>
                  <a:cxn ang="0">
                    <a:pos x="9" y="0"/>
                  </a:cxn>
                  <a:cxn ang="0">
                    <a:pos x="89" y="81"/>
                  </a:cxn>
                  <a:cxn ang="0">
                    <a:pos x="81" y="94"/>
                  </a:cxn>
                  <a:cxn ang="0">
                    <a:pos x="0" y="14"/>
                  </a:cxn>
                </a:cxnLst>
                <a:rect l="0" t="0" r="r" b="b"/>
                <a:pathLst>
                  <a:path w="89" h="94">
                    <a:moveTo>
                      <a:pt x="0" y="14"/>
                    </a:moveTo>
                    <a:lnTo>
                      <a:pt x="9" y="0"/>
                    </a:lnTo>
                    <a:lnTo>
                      <a:pt x="89" y="81"/>
                    </a:lnTo>
                    <a:lnTo>
                      <a:pt x="81" y="94"/>
                    </a:lnTo>
                    <a:lnTo>
                      <a:pt x="0" y="14"/>
                    </a:lnTo>
                    <a:close/>
                  </a:path>
                </a:pathLst>
              </a:custGeom>
              <a:solidFill>
                <a:srgbClr val="55ABD5"/>
              </a:solidFill>
              <a:ln w="9525">
                <a:noFill/>
                <a:round/>
                <a:headEnd/>
                <a:tailEnd/>
              </a:ln>
            </p:spPr>
            <p:txBody>
              <a:bodyPr/>
              <a:lstStyle/>
              <a:p>
                <a:endParaRPr lang="en-US"/>
              </a:p>
            </p:txBody>
          </p:sp>
          <p:sp>
            <p:nvSpPr>
              <p:cNvPr id="275640" name="Line 4280"/>
              <p:cNvSpPr>
                <a:spLocks noChangeShapeType="1"/>
              </p:cNvSpPr>
              <p:nvPr/>
            </p:nvSpPr>
            <p:spPr bwMode="auto">
              <a:xfrm>
                <a:off x="4072" y="3069"/>
                <a:ext cx="81" cy="80"/>
              </a:xfrm>
              <a:prstGeom prst="line">
                <a:avLst/>
              </a:prstGeom>
              <a:noFill/>
              <a:ln w="1588">
                <a:solidFill>
                  <a:srgbClr val="55ABD5"/>
                </a:solidFill>
                <a:miter lim="800000"/>
                <a:headEnd/>
                <a:tailEnd/>
              </a:ln>
            </p:spPr>
            <p:txBody>
              <a:bodyPr/>
              <a:lstStyle/>
              <a:p>
                <a:endParaRPr lang="en-US"/>
              </a:p>
            </p:txBody>
          </p:sp>
          <p:sp>
            <p:nvSpPr>
              <p:cNvPr id="275641" name="Freeform 4281"/>
              <p:cNvSpPr>
                <a:spLocks/>
              </p:cNvSpPr>
              <p:nvPr/>
            </p:nvSpPr>
            <p:spPr bwMode="auto">
              <a:xfrm>
                <a:off x="4072" y="3064"/>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5ABD5"/>
              </a:solidFill>
              <a:ln w="9525">
                <a:noFill/>
                <a:round/>
                <a:headEnd/>
                <a:tailEnd/>
              </a:ln>
            </p:spPr>
            <p:txBody>
              <a:bodyPr/>
              <a:lstStyle/>
              <a:p>
                <a:endParaRPr lang="en-US"/>
              </a:p>
            </p:txBody>
          </p:sp>
          <p:sp>
            <p:nvSpPr>
              <p:cNvPr id="275642" name="Freeform 4282"/>
              <p:cNvSpPr>
                <a:spLocks/>
              </p:cNvSpPr>
              <p:nvPr/>
            </p:nvSpPr>
            <p:spPr bwMode="auto">
              <a:xfrm>
                <a:off x="4075" y="3060"/>
                <a:ext cx="84" cy="85"/>
              </a:xfrm>
              <a:custGeom>
                <a:avLst/>
                <a:gdLst/>
                <a:ahLst/>
                <a:cxnLst>
                  <a:cxn ang="0">
                    <a:pos x="0" y="4"/>
                  </a:cxn>
                  <a:cxn ang="0">
                    <a:pos x="3" y="0"/>
                  </a:cxn>
                  <a:cxn ang="0">
                    <a:pos x="84" y="80"/>
                  </a:cxn>
                  <a:cxn ang="0">
                    <a:pos x="81" y="85"/>
                  </a:cxn>
                  <a:cxn ang="0">
                    <a:pos x="0" y="4"/>
                  </a:cxn>
                </a:cxnLst>
                <a:rect l="0" t="0" r="r" b="b"/>
                <a:pathLst>
                  <a:path w="84" h="85">
                    <a:moveTo>
                      <a:pt x="0" y="4"/>
                    </a:moveTo>
                    <a:lnTo>
                      <a:pt x="3" y="0"/>
                    </a:lnTo>
                    <a:lnTo>
                      <a:pt x="84" y="80"/>
                    </a:lnTo>
                    <a:lnTo>
                      <a:pt x="81" y="85"/>
                    </a:lnTo>
                    <a:lnTo>
                      <a:pt x="0" y="4"/>
                    </a:lnTo>
                    <a:close/>
                  </a:path>
                </a:pathLst>
              </a:custGeom>
              <a:solidFill>
                <a:srgbClr val="55ABD6"/>
              </a:solidFill>
              <a:ln w="9525">
                <a:noFill/>
                <a:round/>
                <a:headEnd/>
                <a:tailEnd/>
              </a:ln>
            </p:spPr>
            <p:txBody>
              <a:bodyPr/>
              <a:lstStyle/>
              <a:p>
                <a:endParaRPr lang="en-US"/>
              </a:p>
            </p:txBody>
          </p:sp>
          <p:sp>
            <p:nvSpPr>
              <p:cNvPr id="275643" name="Freeform 4283"/>
              <p:cNvSpPr>
                <a:spLocks/>
              </p:cNvSpPr>
              <p:nvPr/>
            </p:nvSpPr>
            <p:spPr bwMode="auto">
              <a:xfrm>
                <a:off x="4078" y="3055"/>
                <a:ext cx="83" cy="85"/>
              </a:xfrm>
              <a:custGeom>
                <a:avLst/>
                <a:gdLst/>
                <a:ahLst/>
                <a:cxnLst>
                  <a:cxn ang="0">
                    <a:pos x="0" y="5"/>
                  </a:cxn>
                  <a:cxn ang="0">
                    <a:pos x="3" y="0"/>
                  </a:cxn>
                  <a:cxn ang="0">
                    <a:pos x="83" y="81"/>
                  </a:cxn>
                  <a:cxn ang="0">
                    <a:pos x="81" y="85"/>
                  </a:cxn>
                  <a:cxn ang="0">
                    <a:pos x="0" y="5"/>
                  </a:cxn>
                </a:cxnLst>
                <a:rect l="0" t="0" r="r" b="b"/>
                <a:pathLst>
                  <a:path w="83" h="85">
                    <a:moveTo>
                      <a:pt x="0" y="5"/>
                    </a:moveTo>
                    <a:lnTo>
                      <a:pt x="3" y="0"/>
                    </a:lnTo>
                    <a:lnTo>
                      <a:pt x="83" y="81"/>
                    </a:lnTo>
                    <a:lnTo>
                      <a:pt x="81" y="85"/>
                    </a:lnTo>
                    <a:lnTo>
                      <a:pt x="0" y="5"/>
                    </a:lnTo>
                    <a:close/>
                  </a:path>
                </a:pathLst>
              </a:custGeom>
              <a:solidFill>
                <a:srgbClr val="55ABD7"/>
              </a:solidFill>
              <a:ln w="9525">
                <a:noFill/>
                <a:round/>
                <a:headEnd/>
                <a:tailEnd/>
              </a:ln>
            </p:spPr>
            <p:txBody>
              <a:bodyPr/>
              <a:lstStyle/>
              <a:p>
                <a:endParaRPr lang="en-US"/>
              </a:p>
            </p:txBody>
          </p:sp>
          <p:sp>
            <p:nvSpPr>
              <p:cNvPr id="275644" name="Freeform 4284"/>
              <p:cNvSpPr>
                <a:spLocks/>
              </p:cNvSpPr>
              <p:nvPr/>
            </p:nvSpPr>
            <p:spPr bwMode="auto">
              <a:xfrm>
                <a:off x="4081" y="3041"/>
                <a:ext cx="87" cy="95"/>
              </a:xfrm>
              <a:custGeom>
                <a:avLst/>
                <a:gdLst/>
                <a:ahLst/>
                <a:cxnLst>
                  <a:cxn ang="0">
                    <a:pos x="0" y="14"/>
                  </a:cxn>
                  <a:cxn ang="0">
                    <a:pos x="7" y="0"/>
                  </a:cxn>
                  <a:cxn ang="0">
                    <a:pos x="87" y="80"/>
                  </a:cxn>
                  <a:cxn ang="0">
                    <a:pos x="80" y="95"/>
                  </a:cxn>
                  <a:cxn ang="0">
                    <a:pos x="0" y="14"/>
                  </a:cxn>
                </a:cxnLst>
                <a:rect l="0" t="0" r="r" b="b"/>
                <a:pathLst>
                  <a:path w="87" h="95">
                    <a:moveTo>
                      <a:pt x="0" y="14"/>
                    </a:moveTo>
                    <a:lnTo>
                      <a:pt x="7" y="0"/>
                    </a:lnTo>
                    <a:lnTo>
                      <a:pt x="87" y="80"/>
                    </a:lnTo>
                    <a:lnTo>
                      <a:pt x="80" y="95"/>
                    </a:lnTo>
                    <a:lnTo>
                      <a:pt x="0" y="14"/>
                    </a:lnTo>
                    <a:close/>
                  </a:path>
                </a:pathLst>
              </a:custGeom>
              <a:solidFill>
                <a:srgbClr val="56ACD8"/>
              </a:solidFill>
              <a:ln w="9525">
                <a:noFill/>
                <a:round/>
                <a:headEnd/>
                <a:tailEnd/>
              </a:ln>
            </p:spPr>
            <p:txBody>
              <a:bodyPr/>
              <a:lstStyle/>
              <a:p>
                <a:endParaRPr lang="en-US"/>
              </a:p>
            </p:txBody>
          </p:sp>
        </p:grpSp>
        <p:sp>
          <p:nvSpPr>
            <p:cNvPr id="275646" name="Line 4286"/>
            <p:cNvSpPr>
              <a:spLocks noChangeShapeType="1"/>
            </p:cNvSpPr>
            <p:nvPr/>
          </p:nvSpPr>
          <p:spPr bwMode="auto">
            <a:xfrm>
              <a:off x="4081" y="3055"/>
              <a:ext cx="80" cy="81"/>
            </a:xfrm>
            <a:prstGeom prst="line">
              <a:avLst/>
            </a:prstGeom>
            <a:noFill/>
            <a:ln w="1588">
              <a:solidFill>
                <a:srgbClr val="56ACD8"/>
              </a:solidFill>
              <a:miter lim="800000"/>
              <a:headEnd/>
              <a:tailEnd/>
            </a:ln>
          </p:spPr>
          <p:txBody>
            <a:bodyPr/>
            <a:lstStyle/>
            <a:p>
              <a:endParaRPr lang="en-US"/>
            </a:p>
          </p:txBody>
        </p:sp>
        <p:sp>
          <p:nvSpPr>
            <p:cNvPr id="275647" name="Freeform 4287"/>
            <p:cNvSpPr>
              <a:spLocks/>
            </p:cNvSpPr>
            <p:nvPr/>
          </p:nvSpPr>
          <p:spPr bwMode="auto">
            <a:xfrm>
              <a:off x="4081" y="3048"/>
              <a:ext cx="84" cy="88"/>
            </a:xfrm>
            <a:custGeom>
              <a:avLst/>
              <a:gdLst/>
              <a:ahLst/>
              <a:cxnLst>
                <a:cxn ang="0">
                  <a:pos x="0" y="7"/>
                </a:cxn>
                <a:cxn ang="0">
                  <a:pos x="3" y="0"/>
                </a:cxn>
                <a:cxn ang="0">
                  <a:pos x="84" y="80"/>
                </a:cxn>
                <a:cxn ang="0">
                  <a:pos x="80" y="88"/>
                </a:cxn>
                <a:cxn ang="0">
                  <a:pos x="0" y="7"/>
                </a:cxn>
              </a:cxnLst>
              <a:rect l="0" t="0" r="r" b="b"/>
              <a:pathLst>
                <a:path w="84" h="88">
                  <a:moveTo>
                    <a:pt x="0" y="7"/>
                  </a:moveTo>
                  <a:lnTo>
                    <a:pt x="3" y="0"/>
                  </a:lnTo>
                  <a:lnTo>
                    <a:pt x="84" y="80"/>
                  </a:lnTo>
                  <a:lnTo>
                    <a:pt x="80" y="88"/>
                  </a:lnTo>
                  <a:lnTo>
                    <a:pt x="0" y="7"/>
                  </a:lnTo>
                  <a:close/>
                </a:path>
              </a:pathLst>
            </a:custGeom>
            <a:solidFill>
              <a:srgbClr val="56ACD8"/>
            </a:solidFill>
            <a:ln w="9525">
              <a:noFill/>
              <a:round/>
              <a:headEnd/>
              <a:tailEnd/>
            </a:ln>
          </p:spPr>
          <p:txBody>
            <a:bodyPr/>
            <a:lstStyle/>
            <a:p>
              <a:endParaRPr lang="en-US"/>
            </a:p>
          </p:txBody>
        </p:sp>
        <p:sp>
          <p:nvSpPr>
            <p:cNvPr id="275648" name="Freeform 4288"/>
            <p:cNvSpPr>
              <a:spLocks/>
            </p:cNvSpPr>
            <p:nvPr/>
          </p:nvSpPr>
          <p:spPr bwMode="auto">
            <a:xfrm>
              <a:off x="4084" y="3041"/>
              <a:ext cx="84" cy="87"/>
            </a:xfrm>
            <a:custGeom>
              <a:avLst/>
              <a:gdLst/>
              <a:ahLst/>
              <a:cxnLst>
                <a:cxn ang="0">
                  <a:pos x="0" y="7"/>
                </a:cxn>
                <a:cxn ang="0">
                  <a:pos x="4" y="0"/>
                </a:cxn>
                <a:cxn ang="0">
                  <a:pos x="84" y="80"/>
                </a:cxn>
                <a:cxn ang="0">
                  <a:pos x="81" y="87"/>
                </a:cxn>
                <a:cxn ang="0">
                  <a:pos x="0" y="7"/>
                </a:cxn>
              </a:cxnLst>
              <a:rect l="0" t="0" r="r" b="b"/>
              <a:pathLst>
                <a:path w="84" h="87">
                  <a:moveTo>
                    <a:pt x="0" y="7"/>
                  </a:moveTo>
                  <a:lnTo>
                    <a:pt x="4" y="0"/>
                  </a:lnTo>
                  <a:lnTo>
                    <a:pt x="84" y="80"/>
                  </a:lnTo>
                  <a:lnTo>
                    <a:pt x="81" y="87"/>
                  </a:lnTo>
                  <a:lnTo>
                    <a:pt x="0" y="7"/>
                  </a:lnTo>
                  <a:close/>
                </a:path>
              </a:pathLst>
            </a:custGeom>
            <a:solidFill>
              <a:srgbClr val="56ADD9"/>
            </a:solidFill>
            <a:ln w="9525">
              <a:noFill/>
              <a:round/>
              <a:headEnd/>
              <a:tailEnd/>
            </a:ln>
          </p:spPr>
          <p:txBody>
            <a:bodyPr/>
            <a:lstStyle/>
            <a:p>
              <a:endParaRPr lang="en-US"/>
            </a:p>
          </p:txBody>
        </p:sp>
        <p:sp>
          <p:nvSpPr>
            <p:cNvPr id="275649" name="Freeform 4289"/>
            <p:cNvSpPr>
              <a:spLocks/>
            </p:cNvSpPr>
            <p:nvPr/>
          </p:nvSpPr>
          <p:spPr bwMode="auto">
            <a:xfrm>
              <a:off x="4088" y="3026"/>
              <a:ext cx="87" cy="95"/>
            </a:xfrm>
            <a:custGeom>
              <a:avLst/>
              <a:gdLst/>
              <a:ahLst/>
              <a:cxnLst>
                <a:cxn ang="0">
                  <a:pos x="0" y="15"/>
                </a:cxn>
                <a:cxn ang="0">
                  <a:pos x="6" y="0"/>
                </a:cxn>
                <a:cxn ang="0">
                  <a:pos x="87" y="81"/>
                </a:cxn>
                <a:cxn ang="0">
                  <a:pos x="80" y="95"/>
                </a:cxn>
                <a:cxn ang="0">
                  <a:pos x="0" y="15"/>
                </a:cxn>
              </a:cxnLst>
              <a:rect l="0" t="0" r="r" b="b"/>
              <a:pathLst>
                <a:path w="87" h="95">
                  <a:moveTo>
                    <a:pt x="0" y="15"/>
                  </a:moveTo>
                  <a:lnTo>
                    <a:pt x="6" y="0"/>
                  </a:lnTo>
                  <a:lnTo>
                    <a:pt x="87" y="81"/>
                  </a:lnTo>
                  <a:lnTo>
                    <a:pt x="80" y="95"/>
                  </a:lnTo>
                  <a:lnTo>
                    <a:pt x="0" y="15"/>
                  </a:lnTo>
                  <a:close/>
                </a:path>
              </a:pathLst>
            </a:custGeom>
            <a:solidFill>
              <a:srgbClr val="57AEDA"/>
            </a:solidFill>
            <a:ln w="9525">
              <a:noFill/>
              <a:round/>
              <a:headEnd/>
              <a:tailEnd/>
            </a:ln>
          </p:spPr>
          <p:txBody>
            <a:bodyPr/>
            <a:lstStyle/>
            <a:p>
              <a:endParaRPr lang="en-US"/>
            </a:p>
          </p:txBody>
        </p:sp>
        <p:sp>
          <p:nvSpPr>
            <p:cNvPr id="275650" name="Line 4290"/>
            <p:cNvSpPr>
              <a:spLocks noChangeShapeType="1"/>
            </p:cNvSpPr>
            <p:nvPr/>
          </p:nvSpPr>
          <p:spPr bwMode="auto">
            <a:xfrm>
              <a:off x="4088" y="3041"/>
              <a:ext cx="80" cy="80"/>
            </a:xfrm>
            <a:prstGeom prst="line">
              <a:avLst/>
            </a:prstGeom>
            <a:noFill/>
            <a:ln w="1588">
              <a:solidFill>
                <a:srgbClr val="57AEDA"/>
              </a:solidFill>
              <a:miter lim="800000"/>
              <a:headEnd/>
              <a:tailEnd/>
            </a:ln>
          </p:spPr>
          <p:txBody>
            <a:bodyPr/>
            <a:lstStyle/>
            <a:p>
              <a:endParaRPr lang="en-US"/>
            </a:p>
          </p:txBody>
        </p:sp>
        <p:sp>
          <p:nvSpPr>
            <p:cNvPr id="275651" name="Freeform 4291"/>
            <p:cNvSpPr>
              <a:spLocks/>
            </p:cNvSpPr>
            <p:nvPr/>
          </p:nvSpPr>
          <p:spPr bwMode="auto">
            <a:xfrm>
              <a:off x="4088" y="3034"/>
              <a:ext cx="84" cy="87"/>
            </a:xfrm>
            <a:custGeom>
              <a:avLst/>
              <a:gdLst/>
              <a:ahLst/>
              <a:cxnLst>
                <a:cxn ang="0">
                  <a:pos x="0" y="7"/>
                </a:cxn>
                <a:cxn ang="0">
                  <a:pos x="3" y="0"/>
                </a:cxn>
                <a:cxn ang="0">
                  <a:pos x="84" y="80"/>
                </a:cxn>
                <a:cxn ang="0">
                  <a:pos x="80" y="87"/>
                </a:cxn>
                <a:cxn ang="0">
                  <a:pos x="0" y="7"/>
                </a:cxn>
              </a:cxnLst>
              <a:rect l="0" t="0" r="r" b="b"/>
              <a:pathLst>
                <a:path w="84" h="87">
                  <a:moveTo>
                    <a:pt x="0" y="7"/>
                  </a:moveTo>
                  <a:lnTo>
                    <a:pt x="3" y="0"/>
                  </a:lnTo>
                  <a:lnTo>
                    <a:pt x="84" y="80"/>
                  </a:lnTo>
                  <a:lnTo>
                    <a:pt x="80" y="87"/>
                  </a:lnTo>
                  <a:lnTo>
                    <a:pt x="0" y="7"/>
                  </a:lnTo>
                  <a:close/>
                </a:path>
              </a:pathLst>
            </a:custGeom>
            <a:solidFill>
              <a:srgbClr val="57AEDA"/>
            </a:solidFill>
            <a:ln w="9525">
              <a:noFill/>
              <a:round/>
              <a:headEnd/>
              <a:tailEnd/>
            </a:ln>
          </p:spPr>
          <p:txBody>
            <a:bodyPr/>
            <a:lstStyle/>
            <a:p>
              <a:endParaRPr lang="en-US"/>
            </a:p>
          </p:txBody>
        </p:sp>
        <p:sp>
          <p:nvSpPr>
            <p:cNvPr id="275652" name="Freeform 4292"/>
            <p:cNvSpPr>
              <a:spLocks/>
            </p:cNvSpPr>
            <p:nvPr/>
          </p:nvSpPr>
          <p:spPr bwMode="auto">
            <a:xfrm>
              <a:off x="4091" y="3026"/>
              <a:ext cx="84" cy="88"/>
            </a:xfrm>
            <a:custGeom>
              <a:avLst/>
              <a:gdLst/>
              <a:ahLst/>
              <a:cxnLst>
                <a:cxn ang="0">
                  <a:pos x="0" y="8"/>
                </a:cxn>
                <a:cxn ang="0">
                  <a:pos x="3" y="0"/>
                </a:cxn>
                <a:cxn ang="0">
                  <a:pos x="84" y="81"/>
                </a:cxn>
                <a:cxn ang="0">
                  <a:pos x="81" y="88"/>
                </a:cxn>
                <a:cxn ang="0">
                  <a:pos x="0" y="8"/>
                </a:cxn>
              </a:cxnLst>
              <a:rect l="0" t="0" r="r" b="b"/>
              <a:pathLst>
                <a:path w="84" h="88">
                  <a:moveTo>
                    <a:pt x="0" y="8"/>
                  </a:moveTo>
                  <a:lnTo>
                    <a:pt x="3" y="0"/>
                  </a:lnTo>
                  <a:lnTo>
                    <a:pt x="84" y="81"/>
                  </a:lnTo>
                  <a:lnTo>
                    <a:pt x="81" y="88"/>
                  </a:lnTo>
                  <a:lnTo>
                    <a:pt x="0" y="8"/>
                  </a:lnTo>
                  <a:close/>
                </a:path>
              </a:pathLst>
            </a:custGeom>
            <a:solidFill>
              <a:srgbClr val="57AFDB"/>
            </a:solidFill>
            <a:ln w="9525">
              <a:noFill/>
              <a:round/>
              <a:headEnd/>
              <a:tailEnd/>
            </a:ln>
          </p:spPr>
          <p:txBody>
            <a:bodyPr/>
            <a:lstStyle/>
            <a:p>
              <a:endParaRPr lang="en-US"/>
            </a:p>
          </p:txBody>
        </p:sp>
        <p:sp>
          <p:nvSpPr>
            <p:cNvPr id="275653" name="Freeform 4293"/>
            <p:cNvSpPr>
              <a:spLocks/>
            </p:cNvSpPr>
            <p:nvPr/>
          </p:nvSpPr>
          <p:spPr bwMode="auto">
            <a:xfrm>
              <a:off x="4094" y="3012"/>
              <a:ext cx="86" cy="95"/>
            </a:xfrm>
            <a:custGeom>
              <a:avLst/>
              <a:gdLst/>
              <a:ahLst/>
              <a:cxnLst>
                <a:cxn ang="0">
                  <a:pos x="0" y="14"/>
                </a:cxn>
                <a:cxn ang="0">
                  <a:pos x="5" y="0"/>
                </a:cxn>
                <a:cxn ang="0">
                  <a:pos x="86" y="80"/>
                </a:cxn>
                <a:cxn ang="0">
                  <a:pos x="81" y="95"/>
                </a:cxn>
                <a:cxn ang="0">
                  <a:pos x="0" y="14"/>
                </a:cxn>
              </a:cxnLst>
              <a:rect l="0" t="0" r="r" b="b"/>
              <a:pathLst>
                <a:path w="86" h="95">
                  <a:moveTo>
                    <a:pt x="0" y="14"/>
                  </a:moveTo>
                  <a:lnTo>
                    <a:pt x="5" y="0"/>
                  </a:lnTo>
                  <a:lnTo>
                    <a:pt x="86" y="80"/>
                  </a:lnTo>
                  <a:lnTo>
                    <a:pt x="81" y="95"/>
                  </a:lnTo>
                  <a:lnTo>
                    <a:pt x="0" y="14"/>
                  </a:lnTo>
                  <a:close/>
                </a:path>
              </a:pathLst>
            </a:custGeom>
            <a:solidFill>
              <a:srgbClr val="58B0DC"/>
            </a:solidFill>
            <a:ln w="9525">
              <a:noFill/>
              <a:round/>
              <a:headEnd/>
              <a:tailEnd/>
            </a:ln>
          </p:spPr>
          <p:txBody>
            <a:bodyPr/>
            <a:lstStyle/>
            <a:p>
              <a:endParaRPr lang="en-US"/>
            </a:p>
          </p:txBody>
        </p:sp>
        <p:sp>
          <p:nvSpPr>
            <p:cNvPr id="275654" name="Line 4294"/>
            <p:cNvSpPr>
              <a:spLocks noChangeShapeType="1"/>
            </p:cNvSpPr>
            <p:nvPr/>
          </p:nvSpPr>
          <p:spPr bwMode="auto">
            <a:xfrm>
              <a:off x="4094" y="3026"/>
              <a:ext cx="81" cy="81"/>
            </a:xfrm>
            <a:prstGeom prst="line">
              <a:avLst/>
            </a:prstGeom>
            <a:noFill/>
            <a:ln w="1588">
              <a:solidFill>
                <a:srgbClr val="58B0DC"/>
              </a:solidFill>
              <a:miter lim="800000"/>
              <a:headEnd/>
              <a:tailEnd/>
            </a:ln>
          </p:spPr>
          <p:txBody>
            <a:bodyPr/>
            <a:lstStyle/>
            <a:p>
              <a:endParaRPr lang="en-US"/>
            </a:p>
          </p:txBody>
        </p:sp>
        <p:sp>
          <p:nvSpPr>
            <p:cNvPr id="275655" name="Freeform 4295"/>
            <p:cNvSpPr>
              <a:spLocks/>
            </p:cNvSpPr>
            <p:nvPr/>
          </p:nvSpPr>
          <p:spPr bwMode="auto">
            <a:xfrm>
              <a:off x="4099" y="2997"/>
              <a:ext cx="85" cy="95"/>
            </a:xfrm>
            <a:custGeom>
              <a:avLst/>
              <a:gdLst/>
              <a:ahLst/>
              <a:cxnLst>
                <a:cxn ang="0">
                  <a:pos x="0" y="15"/>
                </a:cxn>
                <a:cxn ang="0">
                  <a:pos x="4" y="0"/>
                </a:cxn>
                <a:cxn ang="0">
                  <a:pos x="85" y="80"/>
                </a:cxn>
                <a:cxn ang="0">
                  <a:pos x="81" y="95"/>
                </a:cxn>
                <a:cxn ang="0">
                  <a:pos x="0" y="15"/>
                </a:cxn>
              </a:cxnLst>
              <a:rect l="0" t="0" r="r" b="b"/>
              <a:pathLst>
                <a:path w="85" h="95">
                  <a:moveTo>
                    <a:pt x="0" y="15"/>
                  </a:moveTo>
                  <a:lnTo>
                    <a:pt x="4" y="0"/>
                  </a:lnTo>
                  <a:lnTo>
                    <a:pt x="85" y="80"/>
                  </a:lnTo>
                  <a:lnTo>
                    <a:pt x="81" y="95"/>
                  </a:lnTo>
                  <a:lnTo>
                    <a:pt x="0" y="15"/>
                  </a:lnTo>
                  <a:close/>
                </a:path>
              </a:pathLst>
            </a:custGeom>
            <a:solidFill>
              <a:srgbClr val="58B1DD"/>
            </a:solidFill>
            <a:ln w="9525">
              <a:noFill/>
              <a:round/>
              <a:headEnd/>
              <a:tailEnd/>
            </a:ln>
          </p:spPr>
          <p:txBody>
            <a:bodyPr/>
            <a:lstStyle/>
            <a:p>
              <a:endParaRPr lang="en-US"/>
            </a:p>
          </p:txBody>
        </p:sp>
        <p:sp>
          <p:nvSpPr>
            <p:cNvPr id="275656" name="Line 4296"/>
            <p:cNvSpPr>
              <a:spLocks noChangeShapeType="1"/>
            </p:cNvSpPr>
            <p:nvPr/>
          </p:nvSpPr>
          <p:spPr bwMode="auto">
            <a:xfrm>
              <a:off x="4099" y="3012"/>
              <a:ext cx="81" cy="80"/>
            </a:xfrm>
            <a:prstGeom prst="line">
              <a:avLst/>
            </a:prstGeom>
            <a:noFill/>
            <a:ln w="1588">
              <a:solidFill>
                <a:srgbClr val="58B1DD"/>
              </a:solidFill>
              <a:miter lim="800000"/>
              <a:headEnd/>
              <a:tailEnd/>
            </a:ln>
          </p:spPr>
          <p:txBody>
            <a:bodyPr/>
            <a:lstStyle/>
            <a:p>
              <a:endParaRPr lang="en-US"/>
            </a:p>
          </p:txBody>
        </p:sp>
        <p:sp>
          <p:nvSpPr>
            <p:cNvPr id="275657" name="Freeform 4297"/>
            <p:cNvSpPr>
              <a:spLocks/>
            </p:cNvSpPr>
            <p:nvPr/>
          </p:nvSpPr>
          <p:spPr bwMode="auto">
            <a:xfrm>
              <a:off x="4099" y="3004"/>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D"/>
            </a:solidFill>
            <a:ln w="9525">
              <a:noFill/>
              <a:round/>
              <a:headEnd/>
              <a:tailEnd/>
            </a:ln>
          </p:spPr>
          <p:txBody>
            <a:bodyPr/>
            <a:lstStyle/>
            <a:p>
              <a:endParaRPr lang="en-US"/>
            </a:p>
          </p:txBody>
        </p:sp>
        <p:sp>
          <p:nvSpPr>
            <p:cNvPr id="275658" name="Freeform 4298"/>
            <p:cNvSpPr>
              <a:spLocks/>
            </p:cNvSpPr>
            <p:nvPr/>
          </p:nvSpPr>
          <p:spPr bwMode="auto">
            <a:xfrm>
              <a:off x="4101" y="2997"/>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E"/>
            </a:solidFill>
            <a:ln w="9525">
              <a:noFill/>
              <a:round/>
              <a:headEnd/>
              <a:tailEnd/>
            </a:ln>
          </p:spPr>
          <p:txBody>
            <a:bodyPr/>
            <a:lstStyle/>
            <a:p>
              <a:endParaRPr lang="en-US"/>
            </a:p>
          </p:txBody>
        </p:sp>
        <p:sp>
          <p:nvSpPr>
            <p:cNvPr id="275659" name="Freeform 4299"/>
            <p:cNvSpPr>
              <a:spLocks/>
            </p:cNvSpPr>
            <p:nvPr/>
          </p:nvSpPr>
          <p:spPr bwMode="auto">
            <a:xfrm>
              <a:off x="4103" y="2981"/>
              <a:ext cx="84" cy="96"/>
            </a:xfrm>
            <a:custGeom>
              <a:avLst/>
              <a:gdLst/>
              <a:ahLst/>
              <a:cxnLst>
                <a:cxn ang="0">
                  <a:pos x="0" y="16"/>
                </a:cxn>
                <a:cxn ang="0">
                  <a:pos x="3" y="0"/>
                </a:cxn>
                <a:cxn ang="0">
                  <a:pos x="84" y="81"/>
                </a:cxn>
                <a:cxn ang="0">
                  <a:pos x="81" y="96"/>
                </a:cxn>
                <a:cxn ang="0">
                  <a:pos x="0" y="16"/>
                </a:cxn>
              </a:cxnLst>
              <a:rect l="0" t="0" r="r" b="b"/>
              <a:pathLst>
                <a:path w="84" h="96">
                  <a:moveTo>
                    <a:pt x="0" y="16"/>
                  </a:moveTo>
                  <a:lnTo>
                    <a:pt x="3" y="0"/>
                  </a:lnTo>
                  <a:lnTo>
                    <a:pt x="84" y="81"/>
                  </a:lnTo>
                  <a:lnTo>
                    <a:pt x="81" y="96"/>
                  </a:lnTo>
                  <a:lnTo>
                    <a:pt x="0" y="16"/>
                  </a:lnTo>
                  <a:close/>
                </a:path>
              </a:pathLst>
            </a:custGeom>
            <a:solidFill>
              <a:srgbClr val="59B2DF"/>
            </a:solidFill>
            <a:ln w="9525">
              <a:noFill/>
              <a:round/>
              <a:headEnd/>
              <a:tailEnd/>
            </a:ln>
          </p:spPr>
          <p:txBody>
            <a:bodyPr/>
            <a:lstStyle/>
            <a:p>
              <a:endParaRPr lang="en-US"/>
            </a:p>
          </p:txBody>
        </p:sp>
        <p:sp>
          <p:nvSpPr>
            <p:cNvPr id="275660" name="Line 4300"/>
            <p:cNvSpPr>
              <a:spLocks noChangeShapeType="1"/>
            </p:cNvSpPr>
            <p:nvPr/>
          </p:nvSpPr>
          <p:spPr bwMode="auto">
            <a:xfrm>
              <a:off x="4103" y="2997"/>
              <a:ext cx="81" cy="80"/>
            </a:xfrm>
            <a:prstGeom prst="line">
              <a:avLst/>
            </a:prstGeom>
            <a:noFill/>
            <a:ln w="1588">
              <a:solidFill>
                <a:srgbClr val="59B2DF"/>
              </a:solidFill>
              <a:miter lim="800000"/>
              <a:headEnd/>
              <a:tailEnd/>
            </a:ln>
          </p:spPr>
          <p:txBody>
            <a:bodyPr/>
            <a:lstStyle/>
            <a:p>
              <a:endParaRPr lang="en-US"/>
            </a:p>
          </p:txBody>
        </p:sp>
        <p:sp>
          <p:nvSpPr>
            <p:cNvPr id="275661" name="Freeform 4301"/>
            <p:cNvSpPr>
              <a:spLocks/>
            </p:cNvSpPr>
            <p:nvPr/>
          </p:nvSpPr>
          <p:spPr bwMode="auto">
            <a:xfrm>
              <a:off x="4106" y="2966"/>
              <a:ext cx="82" cy="96"/>
            </a:xfrm>
            <a:custGeom>
              <a:avLst/>
              <a:gdLst/>
              <a:ahLst/>
              <a:cxnLst>
                <a:cxn ang="0">
                  <a:pos x="0" y="15"/>
                </a:cxn>
                <a:cxn ang="0">
                  <a:pos x="2" y="0"/>
                </a:cxn>
                <a:cxn ang="0">
                  <a:pos x="82" y="81"/>
                </a:cxn>
                <a:cxn ang="0">
                  <a:pos x="81" y="96"/>
                </a:cxn>
                <a:cxn ang="0">
                  <a:pos x="0" y="15"/>
                </a:cxn>
              </a:cxnLst>
              <a:rect l="0" t="0" r="r" b="b"/>
              <a:pathLst>
                <a:path w="82" h="96">
                  <a:moveTo>
                    <a:pt x="0" y="15"/>
                  </a:moveTo>
                  <a:lnTo>
                    <a:pt x="2" y="0"/>
                  </a:lnTo>
                  <a:lnTo>
                    <a:pt x="82" y="81"/>
                  </a:lnTo>
                  <a:lnTo>
                    <a:pt x="81" y="96"/>
                  </a:lnTo>
                  <a:lnTo>
                    <a:pt x="0" y="15"/>
                  </a:lnTo>
                  <a:close/>
                </a:path>
              </a:pathLst>
            </a:custGeom>
            <a:solidFill>
              <a:srgbClr val="59B3E0"/>
            </a:solidFill>
            <a:ln w="9525">
              <a:noFill/>
              <a:round/>
              <a:headEnd/>
              <a:tailEnd/>
            </a:ln>
          </p:spPr>
          <p:txBody>
            <a:bodyPr/>
            <a:lstStyle/>
            <a:p>
              <a:endParaRPr lang="en-US"/>
            </a:p>
          </p:txBody>
        </p:sp>
        <p:sp>
          <p:nvSpPr>
            <p:cNvPr id="275662" name="Line 4302"/>
            <p:cNvSpPr>
              <a:spLocks noChangeShapeType="1"/>
            </p:cNvSpPr>
            <p:nvPr/>
          </p:nvSpPr>
          <p:spPr bwMode="auto">
            <a:xfrm>
              <a:off x="4106" y="2981"/>
              <a:ext cx="81" cy="81"/>
            </a:xfrm>
            <a:prstGeom prst="line">
              <a:avLst/>
            </a:prstGeom>
            <a:noFill/>
            <a:ln w="1588">
              <a:solidFill>
                <a:srgbClr val="59B3E0"/>
              </a:solidFill>
              <a:miter lim="800000"/>
              <a:headEnd/>
              <a:tailEnd/>
            </a:ln>
          </p:spPr>
          <p:txBody>
            <a:bodyPr/>
            <a:lstStyle/>
            <a:p>
              <a:endParaRPr lang="en-US"/>
            </a:p>
          </p:txBody>
        </p:sp>
        <p:sp>
          <p:nvSpPr>
            <p:cNvPr id="275663" name="Freeform 4303"/>
            <p:cNvSpPr>
              <a:spLocks/>
            </p:cNvSpPr>
            <p:nvPr/>
          </p:nvSpPr>
          <p:spPr bwMode="auto">
            <a:xfrm>
              <a:off x="4108" y="2950"/>
              <a:ext cx="81" cy="97"/>
            </a:xfrm>
            <a:custGeom>
              <a:avLst/>
              <a:gdLst/>
              <a:ahLst/>
              <a:cxnLst>
                <a:cxn ang="0">
                  <a:pos x="0" y="16"/>
                </a:cxn>
                <a:cxn ang="0">
                  <a:pos x="0" y="0"/>
                </a:cxn>
                <a:cxn ang="0">
                  <a:pos x="81" y="81"/>
                </a:cxn>
                <a:cxn ang="0">
                  <a:pos x="80" y="97"/>
                </a:cxn>
                <a:cxn ang="0">
                  <a:pos x="0" y="16"/>
                </a:cxn>
              </a:cxnLst>
              <a:rect l="0" t="0" r="r" b="b"/>
              <a:pathLst>
                <a:path w="81" h="97">
                  <a:moveTo>
                    <a:pt x="0" y="16"/>
                  </a:moveTo>
                  <a:lnTo>
                    <a:pt x="0" y="0"/>
                  </a:lnTo>
                  <a:lnTo>
                    <a:pt x="81" y="81"/>
                  </a:lnTo>
                  <a:lnTo>
                    <a:pt x="80" y="97"/>
                  </a:lnTo>
                  <a:lnTo>
                    <a:pt x="0" y="16"/>
                  </a:lnTo>
                  <a:close/>
                </a:path>
              </a:pathLst>
            </a:custGeom>
            <a:solidFill>
              <a:srgbClr val="59B3E0"/>
            </a:solidFill>
            <a:ln w="9525">
              <a:noFill/>
              <a:round/>
              <a:headEnd/>
              <a:tailEnd/>
            </a:ln>
          </p:spPr>
          <p:txBody>
            <a:bodyPr/>
            <a:lstStyle/>
            <a:p>
              <a:endParaRPr lang="en-US"/>
            </a:p>
          </p:txBody>
        </p:sp>
        <p:sp>
          <p:nvSpPr>
            <p:cNvPr id="275664" name="Line 4304"/>
            <p:cNvSpPr>
              <a:spLocks noChangeShapeType="1"/>
            </p:cNvSpPr>
            <p:nvPr/>
          </p:nvSpPr>
          <p:spPr bwMode="auto">
            <a:xfrm>
              <a:off x="4108" y="2966"/>
              <a:ext cx="80" cy="81"/>
            </a:xfrm>
            <a:prstGeom prst="line">
              <a:avLst/>
            </a:prstGeom>
            <a:noFill/>
            <a:ln w="1588">
              <a:solidFill>
                <a:srgbClr val="59B3E0"/>
              </a:solidFill>
              <a:miter lim="800000"/>
              <a:headEnd/>
              <a:tailEnd/>
            </a:ln>
          </p:spPr>
          <p:txBody>
            <a:bodyPr/>
            <a:lstStyle/>
            <a:p>
              <a:endParaRPr lang="en-US"/>
            </a:p>
          </p:txBody>
        </p:sp>
        <p:sp>
          <p:nvSpPr>
            <p:cNvPr id="275665" name="Freeform 4305"/>
            <p:cNvSpPr>
              <a:spLocks/>
            </p:cNvSpPr>
            <p:nvPr/>
          </p:nvSpPr>
          <p:spPr bwMode="auto">
            <a:xfrm>
              <a:off x="4108" y="2935"/>
              <a:ext cx="81" cy="96"/>
            </a:xfrm>
            <a:custGeom>
              <a:avLst/>
              <a:gdLst/>
              <a:ahLst/>
              <a:cxnLst>
                <a:cxn ang="0">
                  <a:pos x="0" y="15"/>
                </a:cxn>
                <a:cxn ang="0">
                  <a:pos x="0" y="0"/>
                </a:cxn>
                <a:cxn ang="0">
                  <a:pos x="80" y="80"/>
                </a:cxn>
                <a:cxn ang="0">
                  <a:pos x="81" y="96"/>
                </a:cxn>
                <a:cxn ang="0">
                  <a:pos x="0" y="15"/>
                </a:cxn>
              </a:cxnLst>
              <a:rect l="0" t="0" r="r" b="b"/>
              <a:pathLst>
                <a:path w="81" h="96">
                  <a:moveTo>
                    <a:pt x="0" y="15"/>
                  </a:moveTo>
                  <a:lnTo>
                    <a:pt x="0" y="0"/>
                  </a:lnTo>
                  <a:lnTo>
                    <a:pt x="80" y="80"/>
                  </a:lnTo>
                  <a:lnTo>
                    <a:pt x="81" y="96"/>
                  </a:lnTo>
                  <a:lnTo>
                    <a:pt x="0" y="15"/>
                  </a:lnTo>
                  <a:close/>
                </a:path>
              </a:pathLst>
            </a:custGeom>
            <a:solidFill>
              <a:srgbClr val="5AB4E1"/>
            </a:solidFill>
            <a:ln w="9525">
              <a:noFill/>
              <a:round/>
              <a:headEnd/>
              <a:tailEnd/>
            </a:ln>
          </p:spPr>
          <p:txBody>
            <a:bodyPr/>
            <a:lstStyle/>
            <a:p>
              <a:endParaRPr lang="en-US"/>
            </a:p>
          </p:txBody>
        </p:sp>
        <p:sp>
          <p:nvSpPr>
            <p:cNvPr id="275666" name="Line 4306"/>
            <p:cNvSpPr>
              <a:spLocks noChangeShapeType="1"/>
            </p:cNvSpPr>
            <p:nvPr/>
          </p:nvSpPr>
          <p:spPr bwMode="auto">
            <a:xfrm>
              <a:off x="4108" y="2950"/>
              <a:ext cx="81" cy="81"/>
            </a:xfrm>
            <a:prstGeom prst="line">
              <a:avLst/>
            </a:prstGeom>
            <a:noFill/>
            <a:ln w="1588">
              <a:solidFill>
                <a:srgbClr val="5AB4E1"/>
              </a:solidFill>
              <a:miter lim="800000"/>
              <a:headEnd/>
              <a:tailEnd/>
            </a:ln>
          </p:spPr>
          <p:txBody>
            <a:bodyPr/>
            <a:lstStyle/>
            <a:p>
              <a:endParaRPr lang="en-US"/>
            </a:p>
          </p:txBody>
        </p:sp>
        <p:sp>
          <p:nvSpPr>
            <p:cNvPr id="275667" name="Freeform 4307"/>
            <p:cNvSpPr>
              <a:spLocks/>
            </p:cNvSpPr>
            <p:nvPr/>
          </p:nvSpPr>
          <p:spPr bwMode="auto">
            <a:xfrm>
              <a:off x="4106" y="2919"/>
              <a:ext cx="82" cy="96"/>
            </a:xfrm>
            <a:custGeom>
              <a:avLst/>
              <a:gdLst/>
              <a:ahLst/>
              <a:cxnLst>
                <a:cxn ang="0">
                  <a:pos x="2" y="16"/>
                </a:cxn>
                <a:cxn ang="0">
                  <a:pos x="0" y="0"/>
                </a:cxn>
                <a:cxn ang="0">
                  <a:pos x="81" y="81"/>
                </a:cxn>
                <a:cxn ang="0">
                  <a:pos x="82" y="96"/>
                </a:cxn>
                <a:cxn ang="0">
                  <a:pos x="2" y="16"/>
                </a:cxn>
              </a:cxnLst>
              <a:rect l="0" t="0" r="r" b="b"/>
              <a:pathLst>
                <a:path w="82" h="96">
                  <a:moveTo>
                    <a:pt x="2" y="16"/>
                  </a:moveTo>
                  <a:lnTo>
                    <a:pt x="0" y="0"/>
                  </a:lnTo>
                  <a:lnTo>
                    <a:pt x="81" y="81"/>
                  </a:lnTo>
                  <a:lnTo>
                    <a:pt x="82" y="96"/>
                  </a:lnTo>
                  <a:lnTo>
                    <a:pt x="2" y="16"/>
                  </a:lnTo>
                  <a:close/>
                </a:path>
              </a:pathLst>
            </a:custGeom>
            <a:solidFill>
              <a:srgbClr val="59B3E0"/>
            </a:solidFill>
            <a:ln w="9525">
              <a:noFill/>
              <a:round/>
              <a:headEnd/>
              <a:tailEnd/>
            </a:ln>
          </p:spPr>
          <p:txBody>
            <a:bodyPr/>
            <a:lstStyle/>
            <a:p>
              <a:endParaRPr lang="en-US"/>
            </a:p>
          </p:txBody>
        </p:sp>
        <p:sp>
          <p:nvSpPr>
            <p:cNvPr id="275668" name="Line 4308"/>
            <p:cNvSpPr>
              <a:spLocks noChangeShapeType="1"/>
            </p:cNvSpPr>
            <p:nvPr/>
          </p:nvSpPr>
          <p:spPr bwMode="auto">
            <a:xfrm>
              <a:off x="4108" y="2935"/>
              <a:ext cx="80" cy="80"/>
            </a:xfrm>
            <a:prstGeom prst="line">
              <a:avLst/>
            </a:prstGeom>
            <a:noFill/>
            <a:ln w="1588">
              <a:solidFill>
                <a:srgbClr val="59B3E0"/>
              </a:solidFill>
              <a:miter lim="800000"/>
              <a:headEnd/>
              <a:tailEnd/>
            </a:ln>
          </p:spPr>
          <p:txBody>
            <a:bodyPr/>
            <a:lstStyle/>
            <a:p>
              <a:endParaRPr lang="en-US"/>
            </a:p>
          </p:txBody>
        </p:sp>
        <p:sp>
          <p:nvSpPr>
            <p:cNvPr id="275669" name="Freeform 4309"/>
            <p:cNvSpPr>
              <a:spLocks/>
            </p:cNvSpPr>
            <p:nvPr/>
          </p:nvSpPr>
          <p:spPr bwMode="auto">
            <a:xfrm>
              <a:off x="4103" y="2904"/>
              <a:ext cx="84" cy="96"/>
            </a:xfrm>
            <a:custGeom>
              <a:avLst/>
              <a:gdLst/>
              <a:ahLst/>
              <a:cxnLst>
                <a:cxn ang="0">
                  <a:pos x="3" y="15"/>
                </a:cxn>
                <a:cxn ang="0">
                  <a:pos x="0" y="0"/>
                </a:cxn>
                <a:cxn ang="0">
                  <a:pos x="81" y="81"/>
                </a:cxn>
                <a:cxn ang="0">
                  <a:pos x="84" y="96"/>
                </a:cxn>
                <a:cxn ang="0">
                  <a:pos x="3" y="15"/>
                </a:cxn>
              </a:cxnLst>
              <a:rect l="0" t="0" r="r" b="b"/>
              <a:pathLst>
                <a:path w="84" h="96">
                  <a:moveTo>
                    <a:pt x="3" y="15"/>
                  </a:moveTo>
                  <a:lnTo>
                    <a:pt x="0" y="0"/>
                  </a:lnTo>
                  <a:lnTo>
                    <a:pt x="81" y="81"/>
                  </a:lnTo>
                  <a:lnTo>
                    <a:pt x="84" y="96"/>
                  </a:lnTo>
                  <a:lnTo>
                    <a:pt x="3" y="15"/>
                  </a:lnTo>
                  <a:close/>
                </a:path>
              </a:pathLst>
            </a:custGeom>
            <a:solidFill>
              <a:srgbClr val="59B3E0"/>
            </a:solidFill>
            <a:ln w="9525">
              <a:noFill/>
              <a:round/>
              <a:headEnd/>
              <a:tailEnd/>
            </a:ln>
          </p:spPr>
          <p:txBody>
            <a:bodyPr/>
            <a:lstStyle/>
            <a:p>
              <a:endParaRPr lang="en-US"/>
            </a:p>
          </p:txBody>
        </p:sp>
        <p:sp>
          <p:nvSpPr>
            <p:cNvPr id="275670" name="Line 4310"/>
            <p:cNvSpPr>
              <a:spLocks noChangeShapeType="1"/>
            </p:cNvSpPr>
            <p:nvPr/>
          </p:nvSpPr>
          <p:spPr bwMode="auto">
            <a:xfrm>
              <a:off x="4106" y="2919"/>
              <a:ext cx="81" cy="81"/>
            </a:xfrm>
            <a:prstGeom prst="line">
              <a:avLst/>
            </a:prstGeom>
            <a:noFill/>
            <a:ln w="1588">
              <a:solidFill>
                <a:srgbClr val="59B3E0"/>
              </a:solidFill>
              <a:miter lim="800000"/>
              <a:headEnd/>
              <a:tailEnd/>
            </a:ln>
          </p:spPr>
          <p:txBody>
            <a:bodyPr/>
            <a:lstStyle/>
            <a:p>
              <a:endParaRPr lang="en-US"/>
            </a:p>
          </p:txBody>
        </p:sp>
        <p:sp>
          <p:nvSpPr>
            <p:cNvPr id="275671" name="Freeform 4311"/>
            <p:cNvSpPr>
              <a:spLocks/>
            </p:cNvSpPr>
            <p:nvPr/>
          </p:nvSpPr>
          <p:spPr bwMode="auto">
            <a:xfrm>
              <a:off x="4099" y="2889"/>
              <a:ext cx="85" cy="96"/>
            </a:xfrm>
            <a:custGeom>
              <a:avLst/>
              <a:gdLst/>
              <a:ahLst/>
              <a:cxnLst>
                <a:cxn ang="0">
                  <a:pos x="4" y="15"/>
                </a:cxn>
                <a:cxn ang="0">
                  <a:pos x="0" y="0"/>
                </a:cxn>
                <a:cxn ang="0">
                  <a:pos x="81" y="81"/>
                </a:cxn>
                <a:cxn ang="0">
                  <a:pos x="85" y="96"/>
                </a:cxn>
                <a:cxn ang="0">
                  <a:pos x="4" y="15"/>
                </a:cxn>
              </a:cxnLst>
              <a:rect l="0" t="0" r="r" b="b"/>
              <a:pathLst>
                <a:path w="85" h="96">
                  <a:moveTo>
                    <a:pt x="4" y="15"/>
                  </a:moveTo>
                  <a:lnTo>
                    <a:pt x="0" y="0"/>
                  </a:lnTo>
                  <a:lnTo>
                    <a:pt x="81" y="81"/>
                  </a:lnTo>
                  <a:lnTo>
                    <a:pt x="85" y="96"/>
                  </a:lnTo>
                  <a:lnTo>
                    <a:pt x="4" y="15"/>
                  </a:lnTo>
                  <a:close/>
                </a:path>
              </a:pathLst>
            </a:custGeom>
            <a:solidFill>
              <a:srgbClr val="59B2DF"/>
            </a:solidFill>
            <a:ln w="9525">
              <a:noFill/>
              <a:round/>
              <a:headEnd/>
              <a:tailEnd/>
            </a:ln>
          </p:spPr>
          <p:txBody>
            <a:bodyPr/>
            <a:lstStyle/>
            <a:p>
              <a:endParaRPr lang="en-US"/>
            </a:p>
          </p:txBody>
        </p:sp>
        <p:sp>
          <p:nvSpPr>
            <p:cNvPr id="275672" name="Line 4312"/>
            <p:cNvSpPr>
              <a:spLocks noChangeShapeType="1"/>
            </p:cNvSpPr>
            <p:nvPr/>
          </p:nvSpPr>
          <p:spPr bwMode="auto">
            <a:xfrm>
              <a:off x="4103" y="2904"/>
              <a:ext cx="81" cy="81"/>
            </a:xfrm>
            <a:prstGeom prst="line">
              <a:avLst/>
            </a:prstGeom>
            <a:noFill/>
            <a:ln w="1588">
              <a:solidFill>
                <a:srgbClr val="59B2DF"/>
              </a:solidFill>
              <a:miter lim="800000"/>
              <a:headEnd/>
              <a:tailEnd/>
            </a:ln>
          </p:spPr>
          <p:txBody>
            <a:bodyPr/>
            <a:lstStyle/>
            <a:p>
              <a:endParaRPr lang="en-US"/>
            </a:p>
          </p:txBody>
        </p:sp>
        <p:sp>
          <p:nvSpPr>
            <p:cNvPr id="275673" name="Freeform 4313"/>
            <p:cNvSpPr>
              <a:spLocks/>
            </p:cNvSpPr>
            <p:nvPr/>
          </p:nvSpPr>
          <p:spPr bwMode="auto">
            <a:xfrm>
              <a:off x="4101" y="2897"/>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9B2DF"/>
            </a:solidFill>
            <a:ln w="9525">
              <a:noFill/>
              <a:round/>
              <a:headEnd/>
              <a:tailEnd/>
            </a:ln>
          </p:spPr>
          <p:txBody>
            <a:bodyPr/>
            <a:lstStyle/>
            <a:p>
              <a:endParaRPr lang="en-US"/>
            </a:p>
          </p:txBody>
        </p:sp>
        <p:sp>
          <p:nvSpPr>
            <p:cNvPr id="275674" name="Freeform 4314"/>
            <p:cNvSpPr>
              <a:spLocks/>
            </p:cNvSpPr>
            <p:nvPr/>
          </p:nvSpPr>
          <p:spPr bwMode="auto">
            <a:xfrm>
              <a:off x="4099" y="2889"/>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8B1DE"/>
            </a:solidFill>
            <a:ln w="9525">
              <a:noFill/>
              <a:round/>
              <a:headEnd/>
              <a:tailEnd/>
            </a:ln>
          </p:spPr>
          <p:txBody>
            <a:bodyPr/>
            <a:lstStyle/>
            <a:p>
              <a:endParaRPr lang="en-US"/>
            </a:p>
          </p:txBody>
        </p:sp>
        <p:sp>
          <p:nvSpPr>
            <p:cNvPr id="275675" name="Freeform 4315"/>
            <p:cNvSpPr>
              <a:spLocks/>
            </p:cNvSpPr>
            <p:nvPr/>
          </p:nvSpPr>
          <p:spPr bwMode="auto">
            <a:xfrm>
              <a:off x="4094" y="2875"/>
              <a:ext cx="86" cy="95"/>
            </a:xfrm>
            <a:custGeom>
              <a:avLst/>
              <a:gdLst/>
              <a:ahLst/>
              <a:cxnLst>
                <a:cxn ang="0">
                  <a:pos x="5" y="14"/>
                </a:cxn>
                <a:cxn ang="0">
                  <a:pos x="0" y="0"/>
                </a:cxn>
                <a:cxn ang="0">
                  <a:pos x="81" y="80"/>
                </a:cxn>
                <a:cxn ang="0">
                  <a:pos x="86" y="95"/>
                </a:cxn>
                <a:cxn ang="0">
                  <a:pos x="5" y="14"/>
                </a:cxn>
              </a:cxnLst>
              <a:rect l="0" t="0" r="r" b="b"/>
              <a:pathLst>
                <a:path w="86" h="95">
                  <a:moveTo>
                    <a:pt x="5" y="14"/>
                  </a:moveTo>
                  <a:lnTo>
                    <a:pt x="0" y="0"/>
                  </a:lnTo>
                  <a:lnTo>
                    <a:pt x="81" y="80"/>
                  </a:lnTo>
                  <a:lnTo>
                    <a:pt x="86" y="95"/>
                  </a:lnTo>
                  <a:lnTo>
                    <a:pt x="5" y="14"/>
                  </a:lnTo>
                  <a:close/>
                </a:path>
              </a:pathLst>
            </a:custGeom>
            <a:solidFill>
              <a:srgbClr val="58B1DD"/>
            </a:solidFill>
            <a:ln w="9525">
              <a:noFill/>
              <a:round/>
              <a:headEnd/>
              <a:tailEnd/>
            </a:ln>
          </p:spPr>
          <p:txBody>
            <a:bodyPr/>
            <a:lstStyle/>
            <a:p>
              <a:endParaRPr lang="en-US"/>
            </a:p>
          </p:txBody>
        </p:sp>
        <p:sp>
          <p:nvSpPr>
            <p:cNvPr id="275676" name="Line 4316"/>
            <p:cNvSpPr>
              <a:spLocks noChangeShapeType="1"/>
            </p:cNvSpPr>
            <p:nvPr/>
          </p:nvSpPr>
          <p:spPr bwMode="auto">
            <a:xfrm>
              <a:off x="4099" y="2889"/>
              <a:ext cx="81" cy="81"/>
            </a:xfrm>
            <a:prstGeom prst="line">
              <a:avLst/>
            </a:prstGeom>
            <a:noFill/>
            <a:ln w="1588">
              <a:solidFill>
                <a:srgbClr val="58B1DD"/>
              </a:solidFill>
              <a:miter lim="800000"/>
              <a:headEnd/>
              <a:tailEnd/>
            </a:ln>
          </p:spPr>
          <p:txBody>
            <a:bodyPr/>
            <a:lstStyle/>
            <a:p>
              <a:endParaRPr lang="en-US"/>
            </a:p>
          </p:txBody>
        </p:sp>
        <p:sp>
          <p:nvSpPr>
            <p:cNvPr id="275677" name="Freeform 4317"/>
            <p:cNvSpPr>
              <a:spLocks/>
            </p:cNvSpPr>
            <p:nvPr/>
          </p:nvSpPr>
          <p:spPr bwMode="auto">
            <a:xfrm>
              <a:off x="4088" y="2860"/>
              <a:ext cx="87" cy="95"/>
            </a:xfrm>
            <a:custGeom>
              <a:avLst/>
              <a:gdLst/>
              <a:ahLst/>
              <a:cxnLst>
                <a:cxn ang="0">
                  <a:pos x="6" y="15"/>
                </a:cxn>
                <a:cxn ang="0">
                  <a:pos x="0" y="0"/>
                </a:cxn>
                <a:cxn ang="0">
                  <a:pos x="80" y="81"/>
                </a:cxn>
                <a:cxn ang="0">
                  <a:pos x="87" y="95"/>
                </a:cxn>
                <a:cxn ang="0">
                  <a:pos x="6" y="15"/>
                </a:cxn>
              </a:cxnLst>
              <a:rect l="0" t="0" r="r" b="b"/>
              <a:pathLst>
                <a:path w="87" h="95">
                  <a:moveTo>
                    <a:pt x="6" y="15"/>
                  </a:moveTo>
                  <a:lnTo>
                    <a:pt x="0" y="0"/>
                  </a:lnTo>
                  <a:lnTo>
                    <a:pt x="80" y="81"/>
                  </a:lnTo>
                  <a:lnTo>
                    <a:pt x="87" y="95"/>
                  </a:lnTo>
                  <a:lnTo>
                    <a:pt x="6" y="15"/>
                  </a:lnTo>
                  <a:close/>
                </a:path>
              </a:pathLst>
            </a:custGeom>
            <a:solidFill>
              <a:srgbClr val="58B0DC"/>
            </a:solidFill>
            <a:ln w="9525">
              <a:noFill/>
              <a:round/>
              <a:headEnd/>
              <a:tailEnd/>
            </a:ln>
          </p:spPr>
          <p:txBody>
            <a:bodyPr/>
            <a:lstStyle/>
            <a:p>
              <a:endParaRPr lang="en-US"/>
            </a:p>
          </p:txBody>
        </p:sp>
        <p:sp>
          <p:nvSpPr>
            <p:cNvPr id="275678" name="Line 4318"/>
            <p:cNvSpPr>
              <a:spLocks noChangeShapeType="1"/>
            </p:cNvSpPr>
            <p:nvPr/>
          </p:nvSpPr>
          <p:spPr bwMode="auto">
            <a:xfrm>
              <a:off x="4094" y="2875"/>
              <a:ext cx="81" cy="80"/>
            </a:xfrm>
            <a:prstGeom prst="line">
              <a:avLst/>
            </a:prstGeom>
            <a:noFill/>
            <a:ln w="1588">
              <a:solidFill>
                <a:srgbClr val="58B0DC"/>
              </a:solidFill>
              <a:miter lim="800000"/>
              <a:headEnd/>
              <a:tailEnd/>
            </a:ln>
          </p:spPr>
          <p:txBody>
            <a:bodyPr/>
            <a:lstStyle/>
            <a:p>
              <a:endParaRPr lang="en-US"/>
            </a:p>
          </p:txBody>
        </p:sp>
        <p:sp>
          <p:nvSpPr>
            <p:cNvPr id="275679" name="Freeform 4319"/>
            <p:cNvSpPr>
              <a:spLocks/>
            </p:cNvSpPr>
            <p:nvPr/>
          </p:nvSpPr>
          <p:spPr bwMode="auto">
            <a:xfrm>
              <a:off x="4091" y="2867"/>
              <a:ext cx="84" cy="88"/>
            </a:xfrm>
            <a:custGeom>
              <a:avLst/>
              <a:gdLst/>
              <a:ahLst/>
              <a:cxnLst>
                <a:cxn ang="0">
                  <a:pos x="3" y="8"/>
                </a:cxn>
                <a:cxn ang="0">
                  <a:pos x="0" y="0"/>
                </a:cxn>
                <a:cxn ang="0">
                  <a:pos x="81" y="81"/>
                </a:cxn>
                <a:cxn ang="0">
                  <a:pos x="84" y="88"/>
                </a:cxn>
                <a:cxn ang="0">
                  <a:pos x="3" y="8"/>
                </a:cxn>
              </a:cxnLst>
              <a:rect l="0" t="0" r="r" b="b"/>
              <a:pathLst>
                <a:path w="84" h="88">
                  <a:moveTo>
                    <a:pt x="3" y="8"/>
                  </a:moveTo>
                  <a:lnTo>
                    <a:pt x="0" y="0"/>
                  </a:lnTo>
                  <a:lnTo>
                    <a:pt x="81" y="81"/>
                  </a:lnTo>
                  <a:lnTo>
                    <a:pt x="84" y="88"/>
                  </a:lnTo>
                  <a:lnTo>
                    <a:pt x="3" y="8"/>
                  </a:lnTo>
                  <a:close/>
                </a:path>
              </a:pathLst>
            </a:custGeom>
            <a:solidFill>
              <a:srgbClr val="58B0DC"/>
            </a:solidFill>
            <a:ln w="9525">
              <a:noFill/>
              <a:round/>
              <a:headEnd/>
              <a:tailEnd/>
            </a:ln>
          </p:spPr>
          <p:txBody>
            <a:bodyPr/>
            <a:lstStyle/>
            <a:p>
              <a:endParaRPr lang="en-US"/>
            </a:p>
          </p:txBody>
        </p:sp>
        <p:sp>
          <p:nvSpPr>
            <p:cNvPr id="275680" name="Freeform 4320"/>
            <p:cNvSpPr>
              <a:spLocks/>
            </p:cNvSpPr>
            <p:nvPr/>
          </p:nvSpPr>
          <p:spPr bwMode="auto">
            <a:xfrm>
              <a:off x="4088" y="2860"/>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7AFDB"/>
            </a:solidFill>
            <a:ln w="9525">
              <a:noFill/>
              <a:round/>
              <a:headEnd/>
              <a:tailEnd/>
            </a:ln>
          </p:spPr>
          <p:txBody>
            <a:bodyPr/>
            <a:lstStyle/>
            <a:p>
              <a:endParaRPr lang="en-US"/>
            </a:p>
          </p:txBody>
        </p:sp>
        <p:sp>
          <p:nvSpPr>
            <p:cNvPr id="275681" name="Freeform 4321"/>
            <p:cNvSpPr>
              <a:spLocks/>
            </p:cNvSpPr>
            <p:nvPr/>
          </p:nvSpPr>
          <p:spPr bwMode="auto">
            <a:xfrm>
              <a:off x="4081" y="2846"/>
              <a:ext cx="87" cy="95"/>
            </a:xfrm>
            <a:custGeom>
              <a:avLst/>
              <a:gdLst/>
              <a:ahLst/>
              <a:cxnLst>
                <a:cxn ang="0">
                  <a:pos x="7" y="14"/>
                </a:cxn>
                <a:cxn ang="0">
                  <a:pos x="0" y="0"/>
                </a:cxn>
                <a:cxn ang="0">
                  <a:pos x="80" y="81"/>
                </a:cxn>
                <a:cxn ang="0">
                  <a:pos x="87" y="95"/>
                </a:cxn>
                <a:cxn ang="0">
                  <a:pos x="7" y="14"/>
                </a:cxn>
              </a:cxnLst>
              <a:rect l="0" t="0" r="r" b="b"/>
              <a:pathLst>
                <a:path w="87" h="95">
                  <a:moveTo>
                    <a:pt x="7" y="14"/>
                  </a:moveTo>
                  <a:lnTo>
                    <a:pt x="0" y="0"/>
                  </a:lnTo>
                  <a:lnTo>
                    <a:pt x="80" y="81"/>
                  </a:lnTo>
                  <a:lnTo>
                    <a:pt x="87" y="95"/>
                  </a:lnTo>
                  <a:lnTo>
                    <a:pt x="7" y="14"/>
                  </a:lnTo>
                  <a:close/>
                </a:path>
              </a:pathLst>
            </a:custGeom>
            <a:solidFill>
              <a:srgbClr val="57AEDA"/>
            </a:solidFill>
            <a:ln w="9525">
              <a:noFill/>
              <a:round/>
              <a:headEnd/>
              <a:tailEnd/>
            </a:ln>
          </p:spPr>
          <p:txBody>
            <a:bodyPr/>
            <a:lstStyle/>
            <a:p>
              <a:endParaRPr lang="en-US"/>
            </a:p>
          </p:txBody>
        </p:sp>
        <p:sp>
          <p:nvSpPr>
            <p:cNvPr id="275682" name="Line 4322"/>
            <p:cNvSpPr>
              <a:spLocks noChangeShapeType="1"/>
            </p:cNvSpPr>
            <p:nvPr/>
          </p:nvSpPr>
          <p:spPr bwMode="auto">
            <a:xfrm>
              <a:off x="4088" y="2860"/>
              <a:ext cx="80" cy="81"/>
            </a:xfrm>
            <a:prstGeom prst="line">
              <a:avLst/>
            </a:prstGeom>
            <a:noFill/>
            <a:ln w="1588">
              <a:solidFill>
                <a:srgbClr val="57AEDA"/>
              </a:solidFill>
              <a:miter lim="800000"/>
              <a:headEnd/>
              <a:tailEnd/>
            </a:ln>
          </p:spPr>
          <p:txBody>
            <a:bodyPr/>
            <a:lstStyle/>
            <a:p>
              <a:endParaRPr lang="en-US"/>
            </a:p>
          </p:txBody>
        </p:sp>
        <p:sp>
          <p:nvSpPr>
            <p:cNvPr id="275683" name="Freeform 4323"/>
            <p:cNvSpPr>
              <a:spLocks/>
            </p:cNvSpPr>
            <p:nvPr/>
          </p:nvSpPr>
          <p:spPr bwMode="auto">
            <a:xfrm>
              <a:off x="4084" y="2853"/>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7AEDA"/>
            </a:solidFill>
            <a:ln w="9525">
              <a:noFill/>
              <a:round/>
              <a:headEnd/>
              <a:tailEnd/>
            </a:ln>
          </p:spPr>
          <p:txBody>
            <a:bodyPr/>
            <a:lstStyle/>
            <a:p>
              <a:endParaRPr lang="en-US"/>
            </a:p>
          </p:txBody>
        </p:sp>
        <p:sp>
          <p:nvSpPr>
            <p:cNvPr id="275684" name="Freeform 4324"/>
            <p:cNvSpPr>
              <a:spLocks/>
            </p:cNvSpPr>
            <p:nvPr/>
          </p:nvSpPr>
          <p:spPr bwMode="auto">
            <a:xfrm>
              <a:off x="4081" y="2846"/>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6ADD9"/>
            </a:solidFill>
            <a:ln w="9525">
              <a:noFill/>
              <a:round/>
              <a:headEnd/>
              <a:tailEnd/>
            </a:ln>
          </p:spPr>
          <p:txBody>
            <a:bodyPr/>
            <a:lstStyle/>
            <a:p>
              <a:endParaRPr lang="en-US"/>
            </a:p>
          </p:txBody>
        </p:sp>
        <p:sp>
          <p:nvSpPr>
            <p:cNvPr id="275685" name="Freeform 4325"/>
            <p:cNvSpPr>
              <a:spLocks/>
            </p:cNvSpPr>
            <p:nvPr/>
          </p:nvSpPr>
          <p:spPr bwMode="auto">
            <a:xfrm>
              <a:off x="4072" y="2832"/>
              <a:ext cx="89" cy="95"/>
            </a:xfrm>
            <a:custGeom>
              <a:avLst/>
              <a:gdLst/>
              <a:ahLst/>
              <a:cxnLst>
                <a:cxn ang="0">
                  <a:pos x="9" y="14"/>
                </a:cxn>
                <a:cxn ang="0">
                  <a:pos x="0" y="0"/>
                </a:cxn>
                <a:cxn ang="0">
                  <a:pos x="81" y="81"/>
                </a:cxn>
                <a:cxn ang="0">
                  <a:pos x="89" y="95"/>
                </a:cxn>
                <a:cxn ang="0">
                  <a:pos x="9" y="14"/>
                </a:cxn>
              </a:cxnLst>
              <a:rect l="0" t="0" r="r" b="b"/>
              <a:pathLst>
                <a:path w="89" h="95">
                  <a:moveTo>
                    <a:pt x="9" y="14"/>
                  </a:moveTo>
                  <a:lnTo>
                    <a:pt x="0" y="0"/>
                  </a:lnTo>
                  <a:lnTo>
                    <a:pt x="81" y="81"/>
                  </a:lnTo>
                  <a:lnTo>
                    <a:pt x="89" y="95"/>
                  </a:lnTo>
                  <a:lnTo>
                    <a:pt x="9" y="14"/>
                  </a:lnTo>
                  <a:close/>
                </a:path>
              </a:pathLst>
            </a:custGeom>
            <a:solidFill>
              <a:srgbClr val="56ACD8"/>
            </a:solidFill>
            <a:ln w="9525">
              <a:noFill/>
              <a:round/>
              <a:headEnd/>
              <a:tailEnd/>
            </a:ln>
          </p:spPr>
          <p:txBody>
            <a:bodyPr/>
            <a:lstStyle/>
            <a:p>
              <a:endParaRPr lang="en-US"/>
            </a:p>
          </p:txBody>
        </p:sp>
        <p:sp>
          <p:nvSpPr>
            <p:cNvPr id="275686" name="Line 4326"/>
            <p:cNvSpPr>
              <a:spLocks noChangeShapeType="1"/>
            </p:cNvSpPr>
            <p:nvPr/>
          </p:nvSpPr>
          <p:spPr bwMode="auto">
            <a:xfrm>
              <a:off x="4081" y="2846"/>
              <a:ext cx="80" cy="81"/>
            </a:xfrm>
            <a:prstGeom prst="line">
              <a:avLst/>
            </a:prstGeom>
            <a:noFill/>
            <a:ln w="1588">
              <a:solidFill>
                <a:srgbClr val="56ACD8"/>
              </a:solidFill>
              <a:miter lim="800000"/>
              <a:headEnd/>
              <a:tailEnd/>
            </a:ln>
          </p:spPr>
          <p:txBody>
            <a:bodyPr/>
            <a:lstStyle/>
            <a:p>
              <a:endParaRPr lang="en-US"/>
            </a:p>
          </p:txBody>
        </p:sp>
        <p:sp>
          <p:nvSpPr>
            <p:cNvPr id="275687" name="Freeform 4327"/>
            <p:cNvSpPr>
              <a:spLocks/>
            </p:cNvSpPr>
            <p:nvPr/>
          </p:nvSpPr>
          <p:spPr bwMode="auto">
            <a:xfrm>
              <a:off x="4078" y="2841"/>
              <a:ext cx="83" cy="86"/>
            </a:xfrm>
            <a:custGeom>
              <a:avLst/>
              <a:gdLst/>
              <a:ahLst/>
              <a:cxnLst>
                <a:cxn ang="0">
                  <a:pos x="3" y="5"/>
                </a:cxn>
                <a:cxn ang="0">
                  <a:pos x="0" y="0"/>
                </a:cxn>
                <a:cxn ang="0">
                  <a:pos x="81" y="81"/>
                </a:cxn>
                <a:cxn ang="0">
                  <a:pos x="83" y="86"/>
                </a:cxn>
                <a:cxn ang="0">
                  <a:pos x="3" y="5"/>
                </a:cxn>
              </a:cxnLst>
              <a:rect l="0" t="0" r="r" b="b"/>
              <a:pathLst>
                <a:path w="83" h="86">
                  <a:moveTo>
                    <a:pt x="3" y="5"/>
                  </a:moveTo>
                  <a:lnTo>
                    <a:pt x="0" y="0"/>
                  </a:lnTo>
                  <a:lnTo>
                    <a:pt x="81" y="81"/>
                  </a:lnTo>
                  <a:lnTo>
                    <a:pt x="83" y="86"/>
                  </a:lnTo>
                  <a:lnTo>
                    <a:pt x="3" y="5"/>
                  </a:lnTo>
                  <a:close/>
                </a:path>
              </a:pathLst>
            </a:custGeom>
            <a:solidFill>
              <a:srgbClr val="56ACD8"/>
            </a:solidFill>
            <a:ln w="9525">
              <a:noFill/>
              <a:round/>
              <a:headEnd/>
              <a:tailEnd/>
            </a:ln>
          </p:spPr>
          <p:txBody>
            <a:bodyPr/>
            <a:lstStyle/>
            <a:p>
              <a:endParaRPr lang="en-US"/>
            </a:p>
          </p:txBody>
        </p:sp>
        <p:sp>
          <p:nvSpPr>
            <p:cNvPr id="275688" name="Freeform 4328"/>
            <p:cNvSpPr>
              <a:spLocks/>
            </p:cNvSpPr>
            <p:nvPr/>
          </p:nvSpPr>
          <p:spPr bwMode="auto">
            <a:xfrm>
              <a:off x="4075" y="2837"/>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7"/>
            </a:solidFill>
            <a:ln w="9525">
              <a:noFill/>
              <a:round/>
              <a:headEnd/>
              <a:tailEnd/>
            </a:ln>
          </p:spPr>
          <p:txBody>
            <a:bodyPr/>
            <a:lstStyle/>
            <a:p>
              <a:endParaRPr lang="en-US"/>
            </a:p>
          </p:txBody>
        </p:sp>
        <p:sp>
          <p:nvSpPr>
            <p:cNvPr id="275689" name="Freeform 4329"/>
            <p:cNvSpPr>
              <a:spLocks/>
            </p:cNvSpPr>
            <p:nvPr/>
          </p:nvSpPr>
          <p:spPr bwMode="auto">
            <a:xfrm>
              <a:off x="4072" y="2832"/>
              <a:ext cx="84" cy="85"/>
            </a:xfrm>
            <a:custGeom>
              <a:avLst/>
              <a:gdLst/>
              <a:ahLst/>
              <a:cxnLst>
                <a:cxn ang="0">
                  <a:pos x="3" y="5"/>
                </a:cxn>
                <a:cxn ang="0">
                  <a:pos x="0" y="0"/>
                </a:cxn>
                <a:cxn ang="0">
                  <a:pos x="81" y="81"/>
                </a:cxn>
                <a:cxn ang="0">
                  <a:pos x="84" y="85"/>
                </a:cxn>
                <a:cxn ang="0">
                  <a:pos x="3" y="5"/>
                </a:cxn>
              </a:cxnLst>
              <a:rect l="0" t="0" r="r" b="b"/>
              <a:pathLst>
                <a:path w="84" h="85">
                  <a:moveTo>
                    <a:pt x="3" y="5"/>
                  </a:moveTo>
                  <a:lnTo>
                    <a:pt x="0" y="0"/>
                  </a:lnTo>
                  <a:lnTo>
                    <a:pt x="81" y="81"/>
                  </a:lnTo>
                  <a:lnTo>
                    <a:pt x="84" y="85"/>
                  </a:lnTo>
                  <a:lnTo>
                    <a:pt x="3" y="5"/>
                  </a:lnTo>
                  <a:close/>
                </a:path>
              </a:pathLst>
            </a:custGeom>
            <a:solidFill>
              <a:srgbClr val="55ABD6"/>
            </a:solidFill>
            <a:ln w="9525">
              <a:noFill/>
              <a:round/>
              <a:headEnd/>
              <a:tailEnd/>
            </a:ln>
          </p:spPr>
          <p:txBody>
            <a:bodyPr/>
            <a:lstStyle/>
            <a:p>
              <a:endParaRPr lang="en-US"/>
            </a:p>
          </p:txBody>
        </p:sp>
        <p:sp>
          <p:nvSpPr>
            <p:cNvPr id="275690" name="Freeform 4330"/>
            <p:cNvSpPr>
              <a:spLocks/>
            </p:cNvSpPr>
            <p:nvPr/>
          </p:nvSpPr>
          <p:spPr bwMode="auto">
            <a:xfrm>
              <a:off x="4063" y="2819"/>
              <a:ext cx="90" cy="94"/>
            </a:xfrm>
            <a:custGeom>
              <a:avLst/>
              <a:gdLst/>
              <a:ahLst/>
              <a:cxnLst>
                <a:cxn ang="0">
                  <a:pos x="9" y="13"/>
                </a:cxn>
                <a:cxn ang="0">
                  <a:pos x="0" y="0"/>
                </a:cxn>
                <a:cxn ang="0">
                  <a:pos x="81" y="80"/>
                </a:cxn>
                <a:cxn ang="0">
                  <a:pos x="90" y="94"/>
                </a:cxn>
                <a:cxn ang="0">
                  <a:pos x="9" y="13"/>
                </a:cxn>
              </a:cxnLst>
              <a:rect l="0" t="0" r="r" b="b"/>
              <a:pathLst>
                <a:path w="90" h="94">
                  <a:moveTo>
                    <a:pt x="9" y="13"/>
                  </a:moveTo>
                  <a:lnTo>
                    <a:pt x="0" y="0"/>
                  </a:lnTo>
                  <a:lnTo>
                    <a:pt x="81" y="80"/>
                  </a:lnTo>
                  <a:lnTo>
                    <a:pt x="90" y="94"/>
                  </a:lnTo>
                  <a:lnTo>
                    <a:pt x="9" y="13"/>
                  </a:lnTo>
                  <a:close/>
                </a:path>
              </a:pathLst>
            </a:custGeom>
            <a:solidFill>
              <a:srgbClr val="55ABD5"/>
            </a:solidFill>
            <a:ln w="9525">
              <a:noFill/>
              <a:round/>
              <a:headEnd/>
              <a:tailEnd/>
            </a:ln>
          </p:spPr>
          <p:txBody>
            <a:bodyPr/>
            <a:lstStyle/>
            <a:p>
              <a:endParaRPr lang="en-US"/>
            </a:p>
          </p:txBody>
        </p:sp>
        <p:sp>
          <p:nvSpPr>
            <p:cNvPr id="275691" name="Line 4331"/>
            <p:cNvSpPr>
              <a:spLocks noChangeShapeType="1"/>
            </p:cNvSpPr>
            <p:nvPr/>
          </p:nvSpPr>
          <p:spPr bwMode="auto">
            <a:xfrm>
              <a:off x="4072" y="2832"/>
              <a:ext cx="81" cy="81"/>
            </a:xfrm>
            <a:prstGeom prst="line">
              <a:avLst/>
            </a:prstGeom>
            <a:noFill/>
            <a:ln w="1588">
              <a:solidFill>
                <a:srgbClr val="55ABD5"/>
              </a:solidFill>
              <a:miter lim="800000"/>
              <a:headEnd/>
              <a:tailEnd/>
            </a:ln>
          </p:spPr>
          <p:txBody>
            <a:bodyPr/>
            <a:lstStyle/>
            <a:p>
              <a:endParaRPr lang="en-US"/>
            </a:p>
          </p:txBody>
        </p:sp>
        <p:sp>
          <p:nvSpPr>
            <p:cNvPr id="275692" name="Freeform 4332"/>
            <p:cNvSpPr>
              <a:spLocks/>
            </p:cNvSpPr>
            <p:nvPr/>
          </p:nvSpPr>
          <p:spPr bwMode="auto">
            <a:xfrm>
              <a:off x="4068" y="2825"/>
              <a:ext cx="85" cy="88"/>
            </a:xfrm>
            <a:custGeom>
              <a:avLst/>
              <a:gdLst/>
              <a:ahLst/>
              <a:cxnLst>
                <a:cxn ang="0">
                  <a:pos x="4" y="7"/>
                </a:cxn>
                <a:cxn ang="0">
                  <a:pos x="0" y="0"/>
                </a:cxn>
                <a:cxn ang="0">
                  <a:pos x="81" y="81"/>
                </a:cxn>
                <a:cxn ang="0">
                  <a:pos x="85" y="88"/>
                </a:cxn>
                <a:cxn ang="0">
                  <a:pos x="4" y="7"/>
                </a:cxn>
              </a:cxnLst>
              <a:rect l="0" t="0" r="r" b="b"/>
              <a:pathLst>
                <a:path w="85" h="88">
                  <a:moveTo>
                    <a:pt x="4" y="7"/>
                  </a:moveTo>
                  <a:lnTo>
                    <a:pt x="0" y="0"/>
                  </a:lnTo>
                  <a:lnTo>
                    <a:pt x="81" y="81"/>
                  </a:lnTo>
                  <a:lnTo>
                    <a:pt x="85" y="88"/>
                  </a:lnTo>
                  <a:lnTo>
                    <a:pt x="4" y="7"/>
                  </a:lnTo>
                  <a:close/>
                </a:path>
              </a:pathLst>
            </a:custGeom>
            <a:solidFill>
              <a:srgbClr val="55ABD5"/>
            </a:solidFill>
            <a:ln w="9525">
              <a:noFill/>
              <a:round/>
              <a:headEnd/>
              <a:tailEnd/>
            </a:ln>
          </p:spPr>
          <p:txBody>
            <a:bodyPr/>
            <a:lstStyle/>
            <a:p>
              <a:endParaRPr lang="en-US"/>
            </a:p>
          </p:txBody>
        </p:sp>
        <p:sp>
          <p:nvSpPr>
            <p:cNvPr id="275693" name="Freeform 4333"/>
            <p:cNvSpPr>
              <a:spLocks/>
            </p:cNvSpPr>
            <p:nvPr/>
          </p:nvSpPr>
          <p:spPr bwMode="auto">
            <a:xfrm>
              <a:off x="4063" y="2819"/>
              <a:ext cx="86" cy="87"/>
            </a:xfrm>
            <a:custGeom>
              <a:avLst/>
              <a:gdLst/>
              <a:ahLst/>
              <a:cxnLst>
                <a:cxn ang="0">
                  <a:pos x="5" y="6"/>
                </a:cxn>
                <a:cxn ang="0">
                  <a:pos x="0" y="0"/>
                </a:cxn>
                <a:cxn ang="0">
                  <a:pos x="81" y="80"/>
                </a:cxn>
                <a:cxn ang="0">
                  <a:pos x="86" y="87"/>
                </a:cxn>
                <a:cxn ang="0">
                  <a:pos x="5" y="6"/>
                </a:cxn>
              </a:cxnLst>
              <a:rect l="0" t="0" r="r" b="b"/>
              <a:pathLst>
                <a:path w="86" h="87">
                  <a:moveTo>
                    <a:pt x="5" y="6"/>
                  </a:moveTo>
                  <a:lnTo>
                    <a:pt x="0" y="0"/>
                  </a:lnTo>
                  <a:lnTo>
                    <a:pt x="81" y="80"/>
                  </a:lnTo>
                  <a:lnTo>
                    <a:pt x="86" y="87"/>
                  </a:lnTo>
                  <a:lnTo>
                    <a:pt x="5" y="6"/>
                  </a:lnTo>
                  <a:close/>
                </a:path>
              </a:pathLst>
            </a:custGeom>
            <a:solidFill>
              <a:srgbClr val="54AAD4"/>
            </a:solidFill>
            <a:ln w="9525">
              <a:noFill/>
              <a:round/>
              <a:headEnd/>
              <a:tailEnd/>
            </a:ln>
          </p:spPr>
          <p:txBody>
            <a:bodyPr/>
            <a:lstStyle/>
            <a:p>
              <a:endParaRPr lang="en-US"/>
            </a:p>
          </p:txBody>
        </p:sp>
        <p:sp>
          <p:nvSpPr>
            <p:cNvPr id="275694" name="Freeform 4334"/>
            <p:cNvSpPr>
              <a:spLocks/>
            </p:cNvSpPr>
            <p:nvPr/>
          </p:nvSpPr>
          <p:spPr bwMode="auto">
            <a:xfrm>
              <a:off x="4053" y="2806"/>
              <a:ext cx="91" cy="93"/>
            </a:xfrm>
            <a:custGeom>
              <a:avLst/>
              <a:gdLst/>
              <a:ahLst/>
              <a:cxnLst>
                <a:cxn ang="0">
                  <a:pos x="10" y="13"/>
                </a:cxn>
                <a:cxn ang="0">
                  <a:pos x="0" y="0"/>
                </a:cxn>
                <a:cxn ang="0">
                  <a:pos x="81" y="80"/>
                </a:cxn>
                <a:cxn ang="0">
                  <a:pos x="91" y="93"/>
                </a:cxn>
                <a:cxn ang="0">
                  <a:pos x="10" y="13"/>
                </a:cxn>
              </a:cxnLst>
              <a:rect l="0" t="0" r="r" b="b"/>
              <a:pathLst>
                <a:path w="91" h="93">
                  <a:moveTo>
                    <a:pt x="10" y="13"/>
                  </a:moveTo>
                  <a:lnTo>
                    <a:pt x="0" y="0"/>
                  </a:lnTo>
                  <a:lnTo>
                    <a:pt x="81" y="80"/>
                  </a:lnTo>
                  <a:lnTo>
                    <a:pt x="91" y="93"/>
                  </a:lnTo>
                  <a:lnTo>
                    <a:pt x="10" y="13"/>
                  </a:lnTo>
                  <a:close/>
                </a:path>
              </a:pathLst>
            </a:custGeom>
            <a:solidFill>
              <a:srgbClr val="54A9D3"/>
            </a:solidFill>
            <a:ln w="9525">
              <a:noFill/>
              <a:round/>
              <a:headEnd/>
              <a:tailEnd/>
            </a:ln>
          </p:spPr>
          <p:txBody>
            <a:bodyPr/>
            <a:lstStyle/>
            <a:p>
              <a:endParaRPr lang="en-US"/>
            </a:p>
          </p:txBody>
        </p:sp>
        <p:sp>
          <p:nvSpPr>
            <p:cNvPr id="275695" name="Line 4335"/>
            <p:cNvSpPr>
              <a:spLocks noChangeShapeType="1"/>
            </p:cNvSpPr>
            <p:nvPr/>
          </p:nvSpPr>
          <p:spPr bwMode="auto">
            <a:xfrm>
              <a:off x="4063" y="2819"/>
              <a:ext cx="81" cy="80"/>
            </a:xfrm>
            <a:prstGeom prst="line">
              <a:avLst/>
            </a:prstGeom>
            <a:noFill/>
            <a:ln w="1588">
              <a:solidFill>
                <a:srgbClr val="54A9D3"/>
              </a:solidFill>
              <a:miter lim="800000"/>
              <a:headEnd/>
              <a:tailEnd/>
            </a:ln>
          </p:spPr>
          <p:txBody>
            <a:bodyPr/>
            <a:lstStyle/>
            <a:p>
              <a:endParaRPr lang="en-US"/>
            </a:p>
          </p:txBody>
        </p:sp>
        <p:sp>
          <p:nvSpPr>
            <p:cNvPr id="275696" name="Freeform 4336"/>
            <p:cNvSpPr>
              <a:spLocks/>
            </p:cNvSpPr>
            <p:nvPr/>
          </p:nvSpPr>
          <p:spPr bwMode="auto">
            <a:xfrm>
              <a:off x="4042" y="2793"/>
              <a:ext cx="92" cy="93"/>
            </a:xfrm>
            <a:custGeom>
              <a:avLst/>
              <a:gdLst/>
              <a:ahLst/>
              <a:cxnLst>
                <a:cxn ang="0">
                  <a:pos x="11" y="13"/>
                </a:cxn>
                <a:cxn ang="0">
                  <a:pos x="0" y="0"/>
                </a:cxn>
                <a:cxn ang="0">
                  <a:pos x="81" y="80"/>
                </a:cxn>
                <a:cxn ang="0">
                  <a:pos x="92" y="93"/>
                </a:cxn>
                <a:cxn ang="0">
                  <a:pos x="11" y="13"/>
                </a:cxn>
              </a:cxnLst>
              <a:rect l="0" t="0" r="r" b="b"/>
              <a:pathLst>
                <a:path w="92" h="93">
                  <a:moveTo>
                    <a:pt x="11" y="13"/>
                  </a:moveTo>
                  <a:lnTo>
                    <a:pt x="0" y="0"/>
                  </a:lnTo>
                  <a:lnTo>
                    <a:pt x="81" y="80"/>
                  </a:lnTo>
                  <a:lnTo>
                    <a:pt x="92" y="93"/>
                  </a:lnTo>
                  <a:lnTo>
                    <a:pt x="11" y="13"/>
                  </a:lnTo>
                  <a:close/>
                </a:path>
              </a:pathLst>
            </a:custGeom>
            <a:solidFill>
              <a:srgbClr val="53A7D0"/>
            </a:solidFill>
            <a:ln w="9525">
              <a:noFill/>
              <a:round/>
              <a:headEnd/>
              <a:tailEnd/>
            </a:ln>
          </p:spPr>
          <p:txBody>
            <a:bodyPr/>
            <a:lstStyle/>
            <a:p>
              <a:endParaRPr lang="en-US"/>
            </a:p>
          </p:txBody>
        </p:sp>
        <p:sp>
          <p:nvSpPr>
            <p:cNvPr id="275697" name="Line 4337"/>
            <p:cNvSpPr>
              <a:spLocks noChangeShapeType="1"/>
            </p:cNvSpPr>
            <p:nvPr/>
          </p:nvSpPr>
          <p:spPr bwMode="auto">
            <a:xfrm>
              <a:off x="4053" y="2806"/>
              <a:ext cx="81" cy="80"/>
            </a:xfrm>
            <a:prstGeom prst="line">
              <a:avLst/>
            </a:prstGeom>
            <a:noFill/>
            <a:ln w="1588">
              <a:solidFill>
                <a:srgbClr val="53A7D0"/>
              </a:solidFill>
              <a:miter lim="800000"/>
              <a:headEnd/>
              <a:tailEnd/>
            </a:ln>
          </p:spPr>
          <p:txBody>
            <a:bodyPr/>
            <a:lstStyle/>
            <a:p>
              <a:endParaRPr lang="en-US"/>
            </a:p>
          </p:txBody>
        </p:sp>
        <p:sp>
          <p:nvSpPr>
            <p:cNvPr id="275698" name="Freeform 4338"/>
            <p:cNvSpPr>
              <a:spLocks/>
            </p:cNvSpPr>
            <p:nvPr/>
          </p:nvSpPr>
          <p:spPr bwMode="auto">
            <a:xfrm>
              <a:off x="4030" y="2781"/>
              <a:ext cx="93" cy="92"/>
            </a:xfrm>
            <a:custGeom>
              <a:avLst/>
              <a:gdLst/>
              <a:ahLst/>
              <a:cxnLst>
                <a:cxn ang="0">
                  <a:pos x="12" y="12"/>
                </a:cxn>
                <a:cxn ang="0">
                  <a:pos x="0" y="0"/>
                </a:cxn>
                <a:cxn ang="0">
                  <a:pos x="81" y="80"/>
                </a:cxn>
                <a:cxn ang="0">
                  <a:pos x="93" y="92"/>
                </a:cxn>
                <a:cxn ang="0">
                  <a:pos x="12" y="12"/>
                </a:cxn>
              </a:cxnLst>
              <a:rect l="0" t="0" r="r" b="b"/>
              <a:pathLst>
                <a:path w="93" h="92">
                  <a:moveTo>
                    <a:pt x="12" y="12"/>
                  </a:moveTo>
                  <a:lnTo>
                    <a:pt x="0" y="0"/>
                  </a:lnTo>
                  <a:lnTo>
                    <a:pt x="81" y="80"/>
                  </a:lnTo>
                  <a:lnTo>
                    <a:pt x="93" y="92"/>
                  </a:lnTo>
                  <a:lnTo>
                    <a:pt x="12" y="12"/>
                  </a:lnTo>
                  <a:close/>
                </a:path>
              </a:pathLst>
            </a:custGeom>
            <a:solidFill>
              <a:srgbClr val="52A4CE"/>
            </a:solidFill>
            <a:ln w="9525">
              <a:noFill/>
              <a:round/>
              <a:headEnd/>
              <a:tailEnd/>
            </a:ln>
          </p:spPr>
          <p:txBody>
            <a:bodyPr/>
            <a:lstStyle/>
            <a:p>
              <a:endParaRPr lang="en-US"/>
            </a:p>
          </p:txBody>
        </p:sp>
        <p:sp>
          <p:nvSpPr>
            <p:cNvPr id="275699" name="Line 4339"/>
            <p:cNvSpPr>
              <a:spLocks noChangeShapeType="1"/>
            </p:cNvSpPr>
            <p:nvPr/>
          </p:nvSpPr>
          <p:spPr bwMode="auto">
            <a:xfrm>
              <a:off x="4042" y="2793"/>
              <a:ext cx="81" cy="80"/>
            </a:xfrm>
            <a:prstGeom prst="line">
              <a:avLst/>
            </a:prstGeom>
            <a:noFill/>
            <a:ln w="1588">
              <a:solidFill>
                <a:srgbClr val="52A4CE"/>
              </a:solidFill>
              <a:miter lim="800000"/>
              <a:headEnd/>
              <a:tailEnd/>
            </a:ln>
          </p:spPr>
          <p:txBody>
            <a:bodyPr/>
            <a:lstStyle/>
            <a:p>
              <a:endParaRPr lang="en-US"/>
            </a:p>
          </p:txBody>
        </p:sp>
        <p:sp>
          <p:nvSpPr>
            <p:cNvPr id="275700" name="Freeform 4340"/>
            <p:cNvSpPr>
              <a:spLocks/>
            </p:cNvSpPr>
            <p:nvPr/>
          </p:nvSpPr>
          <p:spPr bwMode="auto">
            <a:xfrm>
              <a:off x="3196" y="2646"/>
              <a:ext cx="912" cy="608"/>
            </a:xfrm>
            <a:custGeom>
              <a:avLst/>
              <a:gdLst/>
              <a:ahLst/>
              <a:cxnLst>
                <a:cxn ang="0">
                  <a:pos x="410" y="2"/>
                </a:cxn>
                <a:cxn ang="0">
                  <a:pos x="342" y="10"/>
                </a:cxn>
                <a:cxn ang="0">
                  <a:pos x="279" y="24"/>
                </a:cxn>
                <a:cxn ang="0">
                  <a:pos x="220" y="44"/>
                </a:cxn>
                <a:cxn ang="0">
                  <a:pos x="166" y="70"/>
                </a:cxn>
                <a:cxn ang="0">
                  <a:pos x="119" y="100"/>
                </a:cxn>
                <a:cxn ang="0">
                  <a:pos x="78" y="135"/>
                </a:cxn>
                <a:cxn ang="0">
                  <a:pos x="45" y="173"/>
                </a:cxn>
                <a:cxn ang="0">
                  <a:pos x="21" y="214"/>
                </a:cxn>
                <a:cxn ang="0">
                  <a:pos x="5" y="258"/>
                </a:cxn>
                <a:cxn ang="0">
                  <a:pos x="0" y="304"/>
                </a:cxn>
                <a:cxn ang="0">
                  <a:pos x="5" y="351"/>
                </a:cxn>
                <a:cxn ang="0">
                  <a:pos x="21" y="395"/>
                </a:cxn>
                <a:cxn ang="0">
                  <a:pos x="45" y="436"/>
                </a:cxn>
                <a:cxn ang="0">
                  <a:pos x="78" y="474"/>
                </a:cxn>
                <a:cxn ang="0">
                  <a:pos x="119" y="509"/>
                </a:cxn>
                <a:cxn ang="0">
                  <a:pos x="166" y="539"/>
                </a:cxn>
                <a:cxn ang="0">
                  <a:pos x="220" y="564"/>
                </a:cxn>
                <a:cxn ang="0">
                  <a:pos x="279" y="584"/>
                </a:cxn>
                <a:cxn ang="0">
                  <a:pos x="342" y="599"/>
                </a:cxn>
                <a:cxn ang="0">
                  <a:pos x="410" y="607"/>
                </a:cxn>
                <a:cxn ang="0">
                  <a:pos x="480" y="608"/>
                </a:cxn>
                <a:cxn ang="0">
                  <a:pos x="548" y="602"/>
                </a:cxn>
                <a:cxn ang="0">
                  <a:pos x="613" y="590"/>
                </a:cxn>
                <a:cxn ang="0">
                  <a:pos x="674" y="572"/>
                </a:cxn>
                <a:cxn ang="0">
                  <a:pos x="729" y="548"/>
                </a:cxn>
                <a:cxn ang="0">
                  <a:pos x="779" y="519"/>
                </a:cxn>
                <a:cxn ang="0">
                  <a:pos x="822" y="486"/>
                </a:cxn>
                <a:cxn ang="0">
                  <a:pos x="857" y="449"/>
                </a:cxn>
                <a:cxn ang="0">
                  <a:pos x="885" y="409"/>
                </a:cxn>
                <a:cxn ang="0">
                  <a:pos x="903" y="366"/>
                </a:cxn>
                <a:cxn ang="0">
                  <a:pos x="912" y="320"/>
                </a:cxn>
                <a:cxn ang="0">
                  <a:pos x="910" y="273"/>
                </a:cxn>
                <a:cxn ang="0">
                  <a:pos x="898" y="229"/>
                </a:cxn>
                <a:cxn ang="0">
                  <a:pos x="876" y="186"/>
                </a:cxn>
                <a:cxn ang="0">
                  <a:pos x="846" y="147"/>
                </a:cxn>
                <a:cxn ang="0">
                  <a:pos x="808" y="111"/>
                </a:cxn>
                <a:cxn ang="0">
                  <a:pos x="763" y="79"/>
                </a:cxn>
                <a:cxn ang="0">
                  <a:pos x="711" y="52"/>
                </a:cxn>
                <a:cxn ang="0">
                  <a:pos x="654" y="30"/>
                </a:cxn>
                <a:cxn ang="0">
                  <a:pos x="592" y="14"/>
                </a:cxn>
                <a:cxn ang="0">
                  <a:pos x="526" y="4"/>
                </a:cxn>
                <a:cxn ang="0">
                  <a:pos x="456" y="0"/>
                </a:cxn>
              </a:cxnLst>
              <a:rect l="0" t="0" r="r" b="b"/>
              <a:pathLst>
                <a:path w="912" h="608">
                  <a:moveTo>
                    <a:pt x="456" y="0"/>
                  </a:moveTo>
                  <a:lnTo>
                    <a:pt x="433" y="1"/>
                  </a:lnTo>
                  <a:lnTo>
                    <a:pt x="410" y="2"/>
                  </a:lnTo>
                  <a:lnTo>
                    <a:pt x="387" y="4"/>
                  </a:lnTo>
                  <a:lnTo>
                    <a:pt x="364" y="7"/>
                  </a:lnTo>
                  <a:lnTo>
                    <a:pt x="342" y="10"/>
                  </a:lnTo>
                  <a:lnTo>
                    <a:pt x="321" y="14"/>
                  </a:lnTo>
                  <a:lnTo>
                    <a:pt x="299" y="19"/>
                  </a:lnTo>
                  <a:lnTo>
                    <a:pt x="279" y="24"/>
                  </a:lnTo>
                  <a:lnTo>
                    <a:pt x="259" y="30"/>
                  </a:lnTo>
                  <a:lnTo>
                    <a:pt x="239" y="37"/>
                  </a:lnTo>
                  <a:lnTo>
                    <a:pt x="220" y="44"/>
                  </a:lnTo>
                  <a:lnTo>
                    <a:pt x="201" y="52"/>
                  </a:lnTo>
                  <a:lnTo>
                    <a:pt x="183" y="61"/>
                  </a:lnTo>
                  <a:lnTo>
                    <a:pt x="166" y="70"/>
                  </a:lnTo>
                  <a:lnTo>
                    <a:pt x="150" y="79"/>
                  </a:lnTo>
                  <a:lnTo>
                    <a:pt x="134" y="90"/>
                  </a:lnTo>
                  <a:lnTo>
                    <a:pt x="119" y="100"/>
                  </a:lnTo>
                  <a:lnTo>
                    <a:pt x="104" y="111"/>
                  </a:lnTo>
                  <a:lnTo>
                    <a:pt x="91" y="123"/>
                  </a:lnTo>
                  <a:lnTo>
                    <a:pt x="78" y="135"/>
                  </a:lnTo>
                  <a:lnTo>
                    <a:pt x="66" y="147"/>
                  </a:lnTo>
                  <a:lnTo>
                    <a:pt x="55" y="160"/>
                  </a:lnTo>
                  <a:lnTo>
                    <a:pt x="45" y="173"/>
                  </a:lnTo>
                  <a:lnTo>
                    <a:pt x="36" y="186"/>
                  </a:lnTo>
                  <a:lnTo>
                    <a:pt x="28" y="200"/>
                  </a:lnTo>
                  <a:lnTo>
                    <a:pt x="21" y="214"/>
                  </a:lnTo>
                  <a:lnTo>
                    <a:pt x="14" y="229"/>
                  </a:lnTo>
                  <a:lnTo>
                    <a:pt x="9" y="243"/>
                  </a:lnTo>
                  <a:lnTo>
                    <a:pt x="5" y="258"/>
                  </a:lnTo>
                  <a:lnTo>
                    <a:pt x="3" y="273"/>
                  </a:lnTo>
                  <a:lnTo>
                    <a:pt x="1" y="289"/>
                  </a:lnTo>
                  <a:lnTo>
                    <a:pt x="0" y="304"/>
                  </a:lnTo>
                  <a:lnTo>
                    <a:pt x="1" y="320"/>
                  </a:lnTo>
                  <a:lnTo>
                    <a:pt x="3" y="335"/>
                  </a:lnTo>
                  <a:lnTo>
                    <a:pt x="5" y="351"/>
                  </a:lnTo>
                  <a:lnTo>
                    <a:pt x="9" y="366"/>
                  </a:lnTo>
                  <a:lnTo>
                    <a:pt x="14" y="380"/>
                  </a:lnTo>
                  <a:lnTo>
                    <a:pt x="21" y="395"/>
                  </a:lnTo>
                  <a:lnTo>
                    <a:pt x="28" y="409"/>
                  </a:lnTo>
                  <a:lnTo>
                    <a:pt x="36" y="423"/>
                  </a:lnTo>
                  <a:lnTo>
                    <a:pt x="45" y="436"/>
                  </a:lnTo>
                  <a:lnTo>
                    <a:pt x="55" y="449"/>
                  </a:lnTo>
                  <a:lnTo>
                    <a:pt x="66" y="462"/>
                  </a:lnTo>
                  <a:lnTo>
                    <a:pt x="78" y="474"/>
                  </a:lnTo>
                  <a:lnTo>
                    <a:pt x="91" y="486"/>
                  </a:lnTo>
                  <a:lnTo>
                    <a:pt x="104" y="498"/>
                  </a:lnTo>
                  <a:lnTo>
                    <a:pt x="119" y="509"/>
                  </a:lnTo>
                  <a:lnTo>
                    <a:pt x="134" y="519"/>
                  </a:lnTo>
                  <a:lnTo>
                    <a:pt x="150" y="529"/>
                  </a:lnTo>
                  <a:lnTo>
                    <a:pt x="166" y="539"/>
                  </a:lnTo>
                  <a:lnTo>
                    <a:pt x="183" y="548"/>
                  </a:lnTo>
                  <a:lnTo>
                    <a:pt x="201" y="556"/>
                  </a:lnTo>
                  <a:lnTo>
                    <a:pt x="220" y="564"/>
                  </a:lnTo>
                  <a:lnTo>
                    <a:pt x="239" y="572"/>
                  </a:lnTo>
                  <a:lnTo>
                    <a:pt x="259" y="578"/>
                  </a:lnTo>
                  <a:lnTo>
                    <a:pt x="279" y="584"/>
                  </a:lnTo>
                  <a:lnTo>
                    <a:pt x="299" y="590"/>
                  </a:lnTo>
                  <a:lnTo>
                    <a:pt x="321" y="595"/>
                  </a:lnTo>
                  <a:lnTo>
                    <a:pt x="342" y="599"/>
                  </a:lnTo>
                  <a:lnTo>
                    <a:pt x="364" y="602"/>
                  </a:lnTo>
                  <a:lnTo>
                    <a:pt x="387" y="605"/>
                  </a:lnTo>
                  <a:lnTo>
                    <a:pt x="410" y="607"/>
                  </a:lnTo>
                  <a:lnTo>
                    <a:pt x="433" y="608"/>
                  </a:lnTo>
                  <a:lnTo>
                    <a:pt x="456" y="608"/>
                  </a:lnTo>
                  <a:lnTo>
                    <a:pt x="480" y="608"/>
                  </a:lnTo>
                  <a:lnTo>
                    <a:pt x="503" y="607"/>
                  </a:lnTo>
                  <a:lnTo>
                    <a:pt x="526" y="605"/>
                  </a:lnTo>
                  <a:lnTo>
                    <a:pt x="548" y="602"/>
                  </a:lnTo>
                  <a:lnTo>
                    <a:pt x="570" y="599"/>
                  </a:lnTo>
                  <a:lnTo>
                    <a:pt x="592" y="595"/>
                  </a:lnTo>
                  <a:lnTo>
                    <a:pt x="613" y="590"/>
                  </a:lnTo>
                  <a:lnTo>
                    <a:pt x="634" y="584"/>
                  </a:lnTo>
                  <a:lnTo>
                    <a:pt x="654" y="578"/>
                  </a:lnTo>
                  <a:lnTo>
                    <a:pt x="674" y="572"/>
                  </a:lnTo>
                  <a:lnTo>
                    <a:pt x="693" y="564"/>
                  </a:lnTo>
                  <a:lnTo>
                    <a:pt x="711" y="556"/>
                  </a:lnTo>
                  <a:lnTo>
                    <a:pt x="729" y="548"/>
                  </a:lnTo>
                  <a:lnTo>
                    <a:pt x="746" y="539"/>
                  </a:lnTo>
                  <a:lnTo>
                    <a:pt x="763" y="529"/>
                  </a:lnTo>
                  <a:lnTo>
                    <a:pt x="779" y="519"/>
                  </a:lnTo>
                  <a:lnTo>
                    <a:pt x="794" y="509"/>
                  </a:lnTo>
                  <a:lnTo>
                    <a:pt x="808" y="498"/>
                  </a:lnTo>
                  <a:lnTo>
                    <a:pt x="822" y="486"/>
                  </a:lnTo>
                  <a:lnTo>
                    <a:pt x="834" y="474"/>
                  </a:lnTo>
                  <a:lnTo>
                    <a:pt x="846" y="462"/>
                  </a:lnTo>
                  <a:lnTo>
                    <a:pt x="857" y="449"/>
                  </a:lnTo>
                  <a:lnTo>
                    <a:pt x="867" y="436"/>
                  </a:lnTo>
                  <a:lnTo>
                    <a:pt x="876" y="423"/>
                  </a:lnTo>
                  <a:lnTo>
                    <a:pt x="885" y="409"/>
                  </a:lnTo>
                  <a:lnTo>
                    <a:pt x="892" y="395"/>
                  </a:lnTo>
                  <a:lnTo>
                    <a:pt x="898" y="380"/>
                  </a:lnTo>
                  <a:lnTo>
                    <a:pt x="903" y="366"/>
                  </a:lnTo>
                  <a:lnTo>
                    <a:pt x="907" y="351"/>
                  </a:lnTo>
                  <a:lnTo>
                    <a:pt x="910" y="335"/>
                  </a:lnTo>
                  <a:lnTo>
                    <a:pt x="912" y="320"/>
                  </a:lnTo>
                  <a:lnTo>
                    <a:pt x="912" y="304"/>
                  </a:lnTo>
                  <a:lnTo>
                    <a:pt x="912" y="289"/>
                  </a:lnTo>
                  <a:lnTo>
                    <a:pt x="910" y="273"/>
                  </a:lnTo>
                  <a:lnTo>
                    <a:pt x="907" y="258"/>
                  </a:lnTo>
                  <a:lnTo>
                    <a:pt x="903" y="243"/>
                  </a:lnTo>
                  <a:lnTo>
                    <a:pt x="898" y="229"/>
                  </a:lnTo>
                  <a:lnTo>
                    <a:pt x="892" y="214"/>
                  </a:lnTo>
                  <a:lnTo>
                    <a:pt x="885" y="200"/>
                  </a:lnTo>
                  <a:lnTo>
                    <a:pt x="876" y="186"/>
                  </a:lnTo>
                  <a:lnTo>
                    <a:pt x="867" y="173"/>
                  </a:lnTo>
                  <a:lnTo>
                    <a:pt x="857" y="160"/>
                  </a:lnTo>
                  <a:lnTo>
                    <a:pt x="846" y="147"/>
                  </a:lnTo>
                  <a:lnTo>
                    <a:pt x="834" y="135"/>
                  </a:lnTo>
                  <a:lnTo>
                    <a:pt x="822" y="123"/>
                  </a:lnTo>
                  <a:lnTo>
                    <a:pt x="808" y="111"/>
                  </a:lnTo>
                  <a:lnTo>
                    <a:pt x="794" y="100"/>
                  </a:lnTo>
                  <a:lnTo>
                    <a:pt x="779" y="90"/>
                  </a:lnTo>
                  <a:lnTo>
                    <a:pt x="763" y="79"/>
                  </a:lnTo>
                  <a:lnTo>
                    <a:pt x="746" y="70"/>
                  </a:lnTo>
                  <a:lnTo>
                    <a:pt x="729" y="61"/>
                  </a:lnTo>
                  <a:lnTo>
                    <a:pt x="711" y="52"/>
                  </a:lnTo>
                  <a:lnTo>
                    <a:pt x="693" y="44"/>
                  </a:lnTo>
                  <a:lnTo>
                    <a:pt x="674" y="37"/>
                  </a:lnTo>
                  <a:lnTo>
                    <a:pt x="654" y="30"/>
                  </a:lnTo>
                  <a:lnTo>
                    <a:pt x="634" y="24"/>
                  </a:lnTo>
                  <a:lnTo>
                    <a:pt x="613" y="19"/>
                  </a:lnTo>
                  <a:lnTo>
                    <a:pt x="592" y="14"/>
                  </a:lnTo>
                  <a:lnTo>
                    <a:pt x="570" y="10"/>
                  </a:lnTo>
                  <a:lnTo>
                    <a:pt x="548" y="7"/>
                  </a:lnTo>
                  <a:lnTo>
                    <a:pt x="526" y="4"/>
                  </a:lnTo>
                  <a:lnTo>
                    <a:pt x="503" y="2"/>
                  </a:lnTo>
                  <a:lnTo>
                    <a:pt x="480" y="1"/>
                  </a:lnTo>
                  <a:lnTo>
                    <a:pt x="456" y="0"/>
                  </a:lnTo>
                  <a:close/>
                </a:path>
              </a:pathLst>
            </a:custGeom>
            <a:solidFill>
              <a:srgbClr val="279C9C"/>
            </a:solidFill>
            <a:ln w="9525">
              <a:noFill/>
              <a:round/>
              <a:headEnd/>
              <a:tailEnd/>
            </a:ln>
          </p:spPr>
          <p:txBody>
            <a:bodyPr/>
            <a:lstStyle/>
            <a:p>
              <a:endParaRPr lang="en-US"/>
            </a:p>
          </p:txBody>
        </p:sp>
        <p:sp>
          <p:nvSpPr>
            <p:cNvPr id="275701" name="Line 4341"/>
            <p:cNvSpPr>
              <a:spLocks noChangeShapeType="1"/>
            </p:cNvSpPr>
            <p:nvPr/>
          </p:nvSpPr>
          <p:spPr bwMode="auto">
            <a:xfrm flipH="1">
              <a:off x="3629" y="2646"/>
              <a:ext cx="23" cy="1"/>
            </a:xfrm>
            <a:prstGeom prst="line">
              <a:avLst/>
            </a:prstGeom>
            <a:noFill/>
            <a:ln w="9525">
              <a:solidFill>
                <a:srgbClr val="3691A4"/>
              </a:solidFill>
              <a:miter lim="800000"/>
              <a:headEnd/>
              <a:tailEnd/>
            </a:ln>
          </p:spPr>
          <p:txBody>
            <a:bodyPr/>
            <a:lstStyle/>
            <a:p>
              <a:endParaRPr lang="en-US"/>
            </a:p>
          </p:txBody>
        </p:sp>
        <p:sp>
          <p:nvSpPr>
            <p:cNvPr id="275702" name="Line 4342"/>
            <p:cNvSpPr>
              <a:spLocks noChangeShapeType="1"/>
            </p:cNvSpPr>
            <p:nvPr/>
          </p:nvSpPr>
          <p:spPr bwMode="auto">
            <a:xfrm flipH="1">
              <a:off x="3606" y="2647"/>
              <a:ext cx="23" cy="1"/>
            </a:xfrm>
            <a:prstGeom prst="line">
              <a:avLst/>
            </a:prstGeom>
            <a:noFill/>
            <a:ln w="9525">
              <a:solidFill>
                <a:srgbClr val="3690A2"/>
              </a:solidFill>
              <a:miter lim="800000"/>
              <a:headEnd/>
              <a:tailEnd/>
            </a:ln>
          </p:spPr>
          <p:txBody>
            <a:bodyPr/>
            <a:lstStyle/>
            <a:p>
              <a:endParaRPr lang="en-US"/>
            </a:p>
          </p:txBody>
        </p:sp>
        <p:sp>
          <p:nvSpPr>
            <p:cNvPr id="275703" name="Line 4343"/>
            <p:cNvSpPr>
              <a:spLocks noChangeShapeType="1"/>
            </p:cNvSpPr>
            <p:nvPr/>
          </p:nvSpPr>
          <p:spPr bwMode="auto">
            <a:xfrm flipH="1">
              <a:off x="3583" y="2648"/>
              <a:ext cx="23" cy="2"/>
            </a:xfrm>
            <a:prstGeom prst="line">
              <a:avLst/>
            </a:prstGeom>
            <a:noFill/>
            <a:ln w="9525">
              <a:solidFill>
                <a:srgbClr val="358FA0"/>
              </a:solidFill>
              <a:miter lim="800000"/>
              <a:headEnd/>
              <a:tailEnd/>
            </a:ln>
          </p:spPr>
          <p:txBody>
            <a:bodyPr/>
            <a:lstStyle/>
            <a:p>
              <a:endParaRPr lang="en-US"/>
            </a:p>
          </p:txBody>
        </p:sp>
        <p:sp>
          <p:nvSpPr>
            <p:cNvPr id="275704" name="Line 4344"/>
            <p:cNvSpPr>
              <a:spLocks noChangeShapeType="1"/>
            </p:cNvSpPr>
            <p:nvPr/>
          </p:nvSpPr>
          <p:spPr bwMode="auto">
            <a:xfrm flipH="1">
              <a:off x="3560" y="2650"/>
              <a:ext cx="23" cy="3"/>
            </a:xfrm>
            <a:prstGeom prst="line">
              <a:avLst/>
            </a:prstGeom>
            <a:noFill/>
            <a:ln w="9525">
              <a:solidFill>
                <a:srgbClr val="358D9F"/>
              </a:solidFill>
              <a:miter lim="800000"/>
              <a:headEnd/>
              <a:tailEnd/>
            </a:ln>
          </p:spPr>
          <p:txBody>
            <a:bodyPr/>
            <a:lstStyle/>
            <a:p>
              <a:endParaRPr lang="en-US"/>
            </a:p>
          </p:txBody>
        </p:sp>
        <p:sp>
          <p:nvSpPr>
            <p:cNvPr id="275705" name="Line 4345"/>
            <p:cNvSpPr>
              <a:spLocks noChangeShapeType="1"/>
            </p:cNvSpPr>
            <p:nvPr/>
          </p:nvSpPr>
          <p:spPr bwMode="auto">
            <a:xfrm flipH="1">
              <a:off x="3538" y="2653"/>
              <a:ext cx="22" cy="3"/>
            </a:xfrm>
            <a:prstGeom prst="line">
              <a:avLst/>
            </a:prstGeom>
            <a:noFill/>
            <a:ln w="9525">
              <a:solidFill>
                <a:srgbClr val="348C9D"/>
              </a:solidFill>
              <a:miter lim="800000"/>
              <a:headEnd/>
              <a:tailEnd/>
            </a:ln>
          </p:spPr>
          <p:txBody>
            <a:bodyPr/>
            <a:lstStyle/>
            <a:p>
              <a:endParaRPr lang="en-US"/>
            </a:p>
          </p:txBody>
        </p:sp>
        <p:sp>
          <p:nvSpPr>
            <p:cNvPr id="275706" name="Line 4346"/>
            <p:cNvSpPr>
              <a:spLocks noChangeShapeType="1"/>
            </p:cNvSpPr>
            <p:nvPr/>
          </p:nvSpPr>
          <p:spPr bwMode="auto">
            <a:xfrm flipH="1">
              <a:off x="3517" y="2656"/>
              <a:ext cx="21" cy="4"/>
            </a:xfrm>
            <a:prstGeom prst="line">
              <a:avLst/>
            </a:prstGeom>
            <a:noFill/>
            <a:ln w="9525">
              <a:solidFill>
                <a:srgbClr val="348A9C"/>
              </a:solidFill>
              <a:miter lim="800000"/>
              <a:headEnd/>
              <a:tailEnd/>
            </a:ln>
          </p:spPr>
          <p:txBody>
            <a:bodyPr/>
            <a:lstStyle/>
            <a:p>
              <a:endParaRPr lang="en-US"/>
            </a:p>
          </p:txBody>
        </p:sp>
        <p:sp>
          <p:nvSpPr>
            <p:cNvPr id="275707" name="Line 4347"/>
            <p:cNvSpPr>
              <a:spLocks noChangeShapeType="1"/>
            </p:cNvSpPr>
            <p:nvPr/>
          </p:nvSpPr>
          <p:spPr bwMode="auto">
            <a:xfrm flipH="1">
              <a:off x="3495" y="2660"/>
              <a:ext cx="22" cy="5"/>
            </a:xfrm>
            <a:prstGeom prst="line">
              <a:avLst/>
            </a:prstGeom>
            <a:noFill/>
            <a:ln w="9525">
              <a:solidFill>
                <a:srgbClr val="348B9C"/>
              </a:solidFill>
              <a:miter lim="800000"/>
              <a:headEnd/>
              <a:tailEnd/>
            </a:ln>
          </p:spPr>
          <p:txBody>
            <a:bodyPr/>
            <a:lstStyle/>
            <a:p>
              <a:endParaRPr lang="en-US"/>
            </a:p>
          </p:txBody>
        </p:sp>
        <p:sp>
          <p:nvSpPr>
            <p:cNvPr id="275708" name="Line 4348"/>
            <p:cNvSpPr>
              <a:spLocks noChangeShapeType="1"/>
            </p:cNvSpPr>
            <p:nvPr/>
          </p:nvSpPr>
          <p:spPr bwMode="auto">
            <a:xfrm flipH="1">
              <a:off x="3475" y="2665"/>
              <a:ext cx="20" cy="5"/>
            </a:xfrm>
            <a:prstGeom prst="line">
              <a:avLst/>
            </a:prstGeom>
            <a:noFill/>
            <a:ln w="9525">
              <a:solidFill>
                <a:srgbClr val="348C9E"/>
              </a:solidFill>
              <a:miter lim="800000"/>
              <a:headEnd/>
              <a:tailEnd/>
            </a:ln>
          </p:spPr>
          <p:txBody>
            <a:bodyPr/>
            <a:lstStyle/>
            <a:p>
              <a:endParaRPr lang="en-US"/>
            </a:p>
          </p:txBody>
        </p:sp>
        <p:sp>
          <p:nvSpPr>
            <p:cNvPr id="275709" name="Line 4349"/>
            <p:cNvSpPr>
              <a:spLocks noChangeShapeType="1"/>
            </p:cNvSpPr>
            <p:nvPr/>
          </p:nvSpPr>
          <p:spPr bwMode="auto">
            <a:xfrm flipH="1">
              <a:off x="3455" y="2670"/>
              <a:ext cx="20" cy="6"/>
            </a:xfrm>
            <a:prstGeom prst="line">
              <a:avLst/>
            </a:prstGeom>
            <a:noFill/>
            <a:ln w="9525">
              <a:solidFill>
                <a:srgbClr val="358D9F"/>
              </a:solidFill>
              <a:miter lim="800000"/>
              <a:headEnd/>
              <a:tailEnd/>
            </a:ln>
          </p:spPr>
          <p:txBody>
            <a:bodyPr/>
            <a:lstStyle/>
            <a:p>
              <a:endParaRPr lang="en-US"/>
            </a:p>
          </p:txBody>
        </p:sp>
        <p:sp>
          <p:nvSpPr>
            <p:cNvPr id="275710" name="Line 4350"/>
            <p:cNvSpPr>
              <a:spLocks noChangeShapeType="1"/>
            </p:cNvSpPr>
            <p:nvPr/>
          </p:nvSpPr>
          <p:spPr bwMode="auto">
            <a:xfrm flipH="1">
              <a:off x="3435" y="2676"/>
              <a:ext cx="20" cy="7"/>
            </a:xfrm>
            <a:prstGeom prst="line">
              <a:avLst/>
            </a:prstGeom>
            <a:noFill/>
            <a:ln w="9525">
              <a:solidFill>
                <a:srgbClr val="358FA1"/>
              </a:solidFill>
              <a:miter lim="800000"/>
              <a:headEnd/>
              <a:tailEnd/>
            </a:ln>
          </p:spPr>
          <p:txBody>
            <a:bodyPr/>
            <a:lstStyle/>
            <a:p>
              <a:endParaRPr lang="en-US"/>
            </a:p>
          </p:txBody>
        </p:sp>
        <p:sp>
          <p:nvSpPr>
            <p:cNvPr id="275711" name="Line 4351"/>
            <p:cNvSpPr>
              <a:spLocks noChangeShapeType="1"/>
            </p:cNvSpPr>
            <p:nvPr/>
          </p:nvSpPr>
          <p:spPr bwMode="auto">
            <a:xfrm flipH="1">
              <a:off x="3416" y="2683"/>
              <a:ext cx="19" cy="7"/>
            </a:xfrm>
            <a:prstGeom prst="line">
              <a:avLst/>
            </a:prstGeom>
            <a:noFill/>
            <a:ln w="9525">
              <a:solidFill>
                <a:srgbClr val="3690A2"/>
              </a:solidFill>
              <a:miter lim="800000"/>
              <a:headEnd/>
              <a:tailEnd/>
            </a:ln>
          </p:spPr>
          <p:txBody>
            <a:bodyPr/>
            <a:lstStyle/>
            <a:p>
              <a:endParaRPr lang="en-US"/>
            </a:p>
          </p:txBody>
        </p:sp>
        <p:sp>
          <p:nvSpPr>
            <p:cNvPr id="275712" name="Line 4352"/>
            <p:cNvSpPr>
              <a:spLocks noChangeShapeType="1"/>
            </p:cNvSpPr>
            <p:nvPr/>
          </p:nvSpPr>
          <p:spPr bwMode="auto">
            <a:xfrm flipH="1">
              <a:off x="3397" y="2690"/>
              <a:ext cx="19" cy="8"/>
            </a:xfrm>
            <a:prstGeom prst="line">
              <a:avLst/>
            </a:prstGeom>
            <a:noFill/>
            <a:ln w="9525">
              <a:solidFill>
                <a:srgbClr val="3692A4"/>
              </a:solidFill>
              <a:miter lim="800000"/>
              <a:headEnd/>
              <a:tailEnd/>
            </a:ln>
          </p:spPr>
          <p:txBody>
            <a:bodyPr/>
            <a:lstStyle/>
            <a:p>
              <a:endParaRPr lang="en-US"/>
            </a:p>
          </p:txBody>
        </p:sp>
        <p:sp>
          <p:nvSpPr>
            <p:cNvPr id="275713" name="Line 4353"/>
            <p:cNvSpPr>
              <a:spLocks noChangeShapeType="1"/>
            </p:cNvSpPr>
            <p:nvPr/>
          </p:nvSpPr>
          <p:spPr bwMode="auto">
            <a:xfrm flipH="1">
              <a:off x="3379" y="2698"/>
              <a:ext cx="18" cy="9"/>
            </a:xfrm>
            <a:prstGeom prst="line">
              <a:avLst/>
            </a:prstGeom>
            <a:noFill/>
            <a:ln w="9525">
              <a:solidFill>
                <a:srgbClr val="3793A6"/>
              </a:solidFill>
              <a:miter lim="800000"/>
              <a:headEnd/>
              <a:tailEnd/>
            </a:ln>
          </p:spPr>
          <p:txBody>
            <a:bodyPr/>
            <a:lstStyle/>
            <a:p>
              <a:endParaRPr lang="en-US"/>
            </a:p>
          </p:txBody>
        </p:sp>
        <p:sp>
          <p:nvSpPr>
            <p:cNvPr id="275714" name="Line 4354"/>
            <p:cNvSpPr>
              <a:spLocks noChangeShapeType="1"/>
            </p:cNvSpPr>
            <p:nvPr/>
          </p:nvSpPr>
          <p:spPr bwMode="auto">
            <a:xfrm flipH="1">
              <a:off x="3362" y="2707"/>
              <a:ext cx="17" cy="9"/>
            </a:xfrm>
            <a:prstGeom prst="line">
              <a:avLst/>
            </a:prstGeom>
            <a:noFill/>
            <a:ln w="9525">
              <a:solidFill>
                <a:srgbClr val="3795A7"/>
              </a:solidFill>
              <a:miter lim="800000"/>
              <a:headEnd/>
              <a:tailEnd/>
            </a:ln>
          </p:spPr>
          <p:txBody>
            <a:bodyPr/>
            <a:lstStyle/>
            <a:p>
              <a:endParaRPr lang="en-US"/>
            </a:p>
          </p:txBody>
        </p:sp>
        <p:sp>
          <p:nvSpPr>
            <p:cNvPr id="275715" name="Line 4355"/>
            <p:cNvSpPr>
              <a:spLocks noChangeShapeType="1"/>
            </p:cNvSpPr>
            <p:nvPr/>
          </p:nvSpPr>
          <p:spPr bwMode="auto">
            <a:xfrm flipH="1">
              <a:off x="3346" y="2716"/>
              <a:ext cx="16" cy="9"/>
            </a:xfrm>
            <a:prstGeom prst="line">
              <a:avLst/>
            </a:prstGeom>
            <a:noFill/>
            <a:ln w="9525">
              <a:solidFill>
                <a:srgbClr val="3896A9"/>
              </a:solidFill>
              <a:miter lim="800000"/>
              <a:headEnd/>
              <a:tailEnd/>
            </a:ln>
          </p:spPr>
          <p:txBody>
            <a:bodyPr/>
            <a:lstStyle/>
            <a:p>
              <a:endParaRPr lang="en-US"/>
            </a:p>
          </p:txBody>
        </p:sp>
        <p:sp>
          <p:nvSpPr>
            <p:cNvPr id="275716" name="Line 4356"/>
            <p:cNvSpPr>
              <a:spLocks noChangeShapeType="1"/>
            </p:cNvSpPr>
            <p:nvPr/>
          </p:nvSpPr>
          <p:spPr bwMode="auto">
            <a:xfrm flipH="1">
              <a:off x="3330" y="2725"/>
              <a:ext cx="16" cy="11"/>
            </a:xfrm>
            <a:prstGeom prst="line">
              <a:avLst/>
            </a:prstGeom>
            <a:noFill/>
            <a:ln w="9525">
              <a:solidFill>
                <a:srgbClr val="3998AB"/>
              </a:solidFill>
              <a:miter lim="800000"/>
              <a:headEnd/>
              <a:tailEnd/>
            </a:ln>
          </p:spPr>
          <p:txBody>
            <a:bodyPr/>
            <a:lstStyle/>
            <a:p>
              <a:endParaRPr lang="en-US"/>
            </a:p>
          </p:txBody>
        </p:sp>
        <p:sp>
          <p:nvSpPr>
            <p:cNvPr id="275717" name="Line 4357"/>
            <p:cNvSpPr>
              <a:spLocks noChangeShapeType="1"/>
            </p:cNvSpPr>
            <p:nvPr/>
          </p:nvSpPr>
          <p:spPr bwMode="auto">
            <a:xfrm flipH="1">
              <a:off x="3315" y="2736"/>
              <a:ext cx="15" cy="10"/>
            </a:xfrm>
            <a:prstGeom prst="line">
              <a:avLst/>
            </a:prstGeom>
            <a:noFill/>
            <a:ln w="9525">
              <a:solidFill>
                <a:srgbClr val="3999AC"/>
              </a:solidFill>
              <a:miter lim="800000"/>
              <a:headEnd/>
              <a:tailEnd/>
            </a:ln>
          </p:spPr>
          <p:txBody>
            <a:bodyPr/>
            <a:lstStyle/>
            <a:p>
              <a:endParaRPr lang="en-US"/>
            </a:p>
          </p:txBody>
        </p:sp>
        <p:sp>
          <p:nvSpPr>
            <p:cNvPr id="275718" name="Line 4358"/>
            <p:cNvSpPr>
              <a:spLocks noChangeShapeType="1"/>
            </p:cNvSpPr>
            <p:nvPr/>
          </p:nvSpPr>
          <p:spPr bwMode="auto">
            <a:xfrm flipH="1">
              <a:off x="3300" y="2746"/>
              <a:ext cx="15" cy="11"/>
            </a:xfrm>
            <a:prstGeom prst="line">
              <a:avLst/>
            </a:prstGeom>
            <a:noFill/>
            <a:ln w="9525">
              <a:solidFill>
                <a:srgbClr val="3A9BAE"/>
              </a:solidFill>
              <a:miter lim="800000"/>
              <a:headEnd/>
              <a:tailEnd/>
            </a:ln>
          </p:spPr>
          <p:txBody>
            <a:bodyPr/>
            <a:lstStyle/>
            <a:p>
              <a:endParaRPr lang="en-US"/>
            </a:p>
          </p:txBody>
        </p:sp>
        <p:sp>
          <p:nvSpPr>
            <p:cNvPr id="275719" name="Line 4359"/>
            <p:cNvSpPr>
              <a:spLocks noChangeShapeType="1"/>
            </p:cNvSpPr>
            <p:nvPr/>
          </p:nvSpPr>
          <p:spPr bwMode="auto">
            <a:xfrm flipH="1">
              <a:off x="3287" y="2757"/>
              <a:ext cx="13" cy="12"/>
            </a:xfrm>
            <a:prstGeom prst="line">
              <a:avLst/>
            </a:prstGeom>
            <a:noFill/>
            <a:ln w="9525">
              <a:solidFill>
                <a:srgbClr val="3A9CB0"/>
              </a:solidFill>
              <a:miter lim="800000"/>
              <a:headEnd/>
              <a:tailEnd/>
            </a:ln>
          </p:spPr>
          <p:txBody>
            <a:bodyPr/>
            <a:lstStyle/>
            <a:p>
              <a:endParaRPr lang="en-US"/>
            </a:p>
          </p:txBody>
        </p:sp>
        <p:sp>
          <p:nvSpPr>
            <p:cNvPr id="275720" name="Line 4360"/>
            <p:cNvSpPr>
              <a:spLocks noChangeShapeType="1"/>
            </p:cNvSpPr>
            <p:nvPr/>
          </p:nvSpPr>
          <p:spPr bwMode="auto">
            <a:xfrm flipH="1">
              <a:off x="3274" y="2769"/>
              <a:ext cx="13" cy="12"/>
            </a:xfrm>
            <a:prstGeom prst="line">
              <a:avLst/>
            </a:prstGeom>
            <a:noFill/>
            <a:ln w="9525">
              <a:solidFill>
                <a:srgbClr val="3B9EB2"/>
              </a:solidFill>
              <a:miter lim="800000"/>
              <a:headEnd/>
              <a:tailEnd/>
            </a:ln>
          </p:spPr>
          <p:txBody>
            <a:bodyPr/>
            <a:lstStyle/>
            <a:p>
              <a:endParaRPr lang="en-US"/>
            </a:p>
          </p:txBody>
        </p:sp>
        <p:sp>
          <p:nvSpPr>
            <p:cNvPr id="275721" name="Line 4361"/>
            <p:cNvSpPr>
              <a:spLocks noChangeShapeType="1"/>
            </p:cNvSpPr>
            <p:nvPr/>
          </p:nvSpPr>
          <p:spPr bwMode="auto">
            <a:xfrm flipH="1">
              <a:off x="3262" y="2781"/>
              <a:ext cx="12" cy="12"/>
            </a:xfrm>
            <a:prstGeom prst="line">
              <a:avLst/>
            </a:prstGeom>
            <a:noFill/>
            <a:ln w="9525">
              <a:solidFill>
                <a:srgbClr val="3B9FB3"/>
              </a:solidFill>
              <a:miter lim="800000"/>
              <a:headEnd/>
              <a:tailEnd/>
            </a:ln>
          </p:spPr>
          <p:txBody>
            <a:bodyPr/>
            <a:lstStyle/>
            <a:p>
              <a:endParaRPr lang="en-US"/>
            </a:p>
          </p:txBody>
        </p:sp>
        <p:sp>
          <p:nvSpPr>
            <p:cNvPr id="275722" name="Line 4362"/>
            <p:cNvSpPr>
              <a:spLocks noChangeShapeType="1"/>
            </p:cNvSpPr>
            <p:nvPr/>
          </p:nvSpPr>
          <p:spPr bwMode="auto">
            <a:xfrm flipH="1">
              <a:off x="3251" y="2793"/>
              <a:ext cx="11" cy="13"/>
            </a:xfrm>
            <a:prstGeom prst="line">
              <a:avLst/>
            </a:prstGeom>
            <a:noFill/>
            <a:ln w="9525">
              <a:solidFill>
                <a:srgbClr val="3CA1B5"/>
              </a:solidFill>
              <a:miter lim="800000"/>
              <a:headEnd/>
              <a:tailEnd/>
            </a:ln>
          </p:spPr>
          <p:txBody>
            <a:bodyPr/>
            <a:lstStyle/>
            <a:p>
              <a:endParaRPr lang="en-US"/>
            </a:p>
          </p:txBody>
        </p:sp>
        <p:sp>
          <p:nvSpPr>
            <p:cNvPr id="275723" name="Line 4363"/>
            <p:cNvSpPr>
              <a:spLocks noChangeShapeType="1"/>
            </p:cNvSpPr>
            <p:nvPr/>
          </p:nvSpPr>
          <p:spPr bwMode="auto">
            <a:xfrm flipH="1">
              <a:off x="3241" y="2806"/>
              <a:ext cx="10" cy="13"/>
            </a:xfrm>
            <a:prstGeom prst="line">
              <a:avLst/>
            </a:prstGeom>
            <a:noFill/>
            <a:ln w="9525">
              <a:solidFill>
                <a:srgbClr val="3DA2B7"/>
              </a:solidFill>
              <a:miter lim="800000"/>
              <a:headEnd/>
              <a:tailEnd/>
            </a:ln>
          </p:spPr>
          <p:txBody>
            <a:bodyPr/>
            <a:lstStyle/>
            <a:p>
              <a:endParaRPr lang="en-US"/>
            </a:p>
          </p:txBody>
        </p:sp>
        <p:sp>
          <p:nvSpPr>
            <p:cNvPr id="275724" name="Line 4364"/>
            <p:cNvSpPr>
              <a:spLocks noChangeShapeType="1"/>
            </p:cNvSpPr>
            <p:nvPr/>
          </p:nvSpPr>
          <p:spPr bwMode="auto">
            <a:xfrm flipH="1">
              <a:off x="3232" y="2819"/>
              <a:ext cx="9" cy="13"/>
            </a:xfrm>
            <a:prstGeom prst="line">
              <a:avLst/>
            </a:prstGeom>
            <a:noFill/>
            <a:ln w="9525">
              <a:solidFill>
                <a:srgbClr val="3DA4B8"/>
              </a:solidFill>
              <a:miter lim="800000"/>
              <a:headEnd/>
              <a:tailEnd/>
            </a:ln>
          </p:spPr>
          <p:txBody>
            <a:bodyPr/>
            <a:lstStyle/>
            <a:p>
              <a:endParaRPr lang="en-US"/>
            </a:p>
          </p:txBody>
        </p:sp>
        <p:sp>
          <p:nvSpPr>
            <p:cNvPr id="275725" name="Line 4365"/>
            <p:cNvSpPr>
              <a:spLocks noChangeShapeType="1"/>
            </p:cNvSpPr>
            <p:nvPr/>
          </p:nvSpPr>
          <p:spPr bwMode="auto">
            <a:xfrm flipH="1">
              <a:off x="3224" y="2832"/>
              <a:ext cx="8" cy="14"/>
            </a:xfrm>
            <a:prstGeom prst="line">
              <a:avLst/>
            </a:prstGeom>
            <a:noFill/>
            <a:ln w="9525">
              <a:solidFill>
                <a:srgbClr val="3EA5BA"/>
              </a:solidFill>
              <a:miter lim="800000"/>
              <a:headEnd/>
              <a:tailEnd/>
            </a:ln>
          </p:spPr>
          <p:txBody>
            <a:bodyPr/>
            <a:lstStyle/>
            <a:p>
              <a:endParaRPr lang="en-US"/>
            </a:p>
          </p:txBody>
        </p:sp>
        <p:sp>
          <p:nvSpPr>
            <p:cNvPr id="275726" name="Line 4366"/>
            <p:cNvSpPr>
              <a:spLocks noChangeShapeType="1"/>
            </p:cNvSpPr>
            <p:nvPr/>
          </p:nvSpPr>
          <p:spPr bwMode="auto">
            <a:xfrm flipH="1">
              <a:off x="3217" y="2846"/>
              <a:ext cx="7" cy="14"/>
            </a:xfrm>
            <a:prstGeom prst="line">
              <a:avLst/>
            </a:prstGeom>
            <a:noFill/>
            <a:ln w="9525">
              <a:solidFill>
                <a:srgbClr val="3EA6BB"/>
              </a:solidFill>
              <a:miter lim="800000"/>
              <a:headEnd/>
              <a:tailEnd/>
            </a:ln>
          </p:spPr>
          <p:txBody>
            <a:bodyPr/>
            <a:lstStyle/>
            <a:p>
              <a:endParaRPr lang="en-US"/>
            </a:p>
          </p:txBody>
        </p:sp>
        <p:sp>
          <p:nvSpPr>
            <p:cNvPr id="275727" name="Line 4367"/>
            <p:cNvSpPr>
              <a:spLocks noChangeShapeType="1"/>
            </p:cNvSpPr>
            <p:nvPr/>
          </p:nvSpPr>
          <p:spPr bwMode="auto">
            <a:xfrm flipH="1">
              <a:off x="3210" y="2860"/>
              <a:ext cx="7" cy="15"/>
            </a:xfrm>
            <a:prstGeom prst="line">
              <a:avLst/>
            </a:prstGeom>
            <a:noFill/>
            <a:ln w="9525">
              <a:solidFill>
                <a:srgbClr val="3EA7BC"/>
              </a:solidFill>
              <a:miter lim="800000"/>
              <a:headEnd/>
              <a:tailEnd/>
            </a:ln>
          </p:spPr>
          <p:txBody>
            <a:bodyPr/>
            <a:lstStyle/>
            <a:p>
              <a:endParaRPr lang="en-US"/>
            </a:p>
          </p:txBody>
        </p:sp>
        <p:sp>
          <p:nvSpPr>
            <p:cNvPr id="275728" name="Line 4368"/>
            <p:cNvSpPr>
              <a:spLocks noChangeShapeType="1"/>
            </p:cNvSpPr>
            <p:nvPr/>
          </p:nvSpPr>
          <p:spPr bwMode="auto">
            <a:xfrm flipH="1">
              <a:off x="3205" y="2875"/>
              <a:ext cx="5" cy="14"/>
            </a:xfrm>
            <a:prstGeom prst="line">
              <a:avLst/>
            </a:prstGeom>
            <a:noFill/>
            <a:ln w="9525">
              <a:solidFill>
                <a:srgbClr val="3FA9BE"/>
              </a:solidFill>
              <a:miter lim="800000"/>
              <a:headEnd/>
              <a:tailEnd/>
            </a:ln>
          </p:spPr>
          <p:txBody>
            <a:bodyPr/>
            <a:lstStyle/>
            <a:p>
              <a:endParaRPr lang="en-US"/>
            </a:p>
          </p:txBody>
        </p:sp>
        <p:sp>
          <p:nvSpPr>
            <p:cNvPr id="275729" name="Line 4369"/>
            <p:cNvSpPr>
              <a:spLocks noChangeShapeType="1"/>
            </p:cNvSpPr>
            <p:nvPr/>
          </p:nvSpPr>
          <p:spPr bwMode="auto">
            <a:xfrm flipH="1">
              <a:off x="3201" y="2889"/>
              <a:ext cx="4" cy="15"/>
            </a:xfrm>
            <a:prstGeom prst="line">
              <a:avLst/>
            </a:prstGeom>
            <a:noFill/>
            <a:ln w="9525">
              <a:solidFill>
                <a:srgbClr val="3FA9BF"/>
              </a:solidFill>
              <a:miter lim="800000"/>
              <a:headEnd/>
              <a:tailEnd/>
            </a:ln>
          </p:spPr>
          <p:txBody>
            <a:bodyPr/>
            <a:lstStyle/>
            <a:p>
              <a:endParaRPr lang="en-US"/>
            </a:p>
          </p:txBody>
        </p:sp>
        <p:sp>
          <p:nvSpPr>
            <p:cNvPr id="275730" name="Line 4370"/>
            <p:cNvSpPr>
              <a:spLocks noChangeShapeType="1"/>
            </p:cNvSpPr>
            <p:nvPr/>
          </p:nvSpPr>
          <p:spPr bwMode="auto">
            <a:xfrm flipH="1">
              <a:off x="3199" y="2904"/>
              <a:ext cx="2" cy="15"/>
            </a:xfrm>
            <a:prstGeom prst="line">
              <a:avLst/>
            </a:prstGeom>
            <a:noFill/>
            <a:ln w="9525">
              <a:solidFill>
                <a:srgbClr val="3FAABF"/>
              </a:solidFill>
              <a:miter lim="800000"/>
              <a:headEnd/>
              <a:tailEnd/>
            </a:ln>
          </p:spPr>
          <p:txBody>
            <a:bodyPr/>
            <a:lstStyle/>
            <a:p>
              <a:endParaRPr lang="en-US"/>
            </a:p>
          </p:txBody>
        </p:sp>
        <p:sp>
          <p:nvSpPr>
            <p:cNvPr id="275731" name="Line 4371"/>
            <p:cNvSpPr>
              <a:spLocks noChangeShapeType="1"/>
            </p:cNvSpPr>
            <p:nvPr/>
          </p:nvSpPr>
          <p:spPr bwMode="auto">
            <a:xfrm flipH="1">
              <a:off x="3197" y="2919"/>
              <a:ext cx="2" cy="16"/>
            </a:xfrm>
            <a:prstGeom prst="line">
              <a:avLst/>
            </a:prstGeom>
            <a:noFill/>
            <a:ln w="9525">
              <a:solidFill>
                <a:srgbClr val="40ABC0"/>
              </a:solidFill>
              <a:miter lim="800000"/>
              <a:headEnd/>
              <a:tailEnd/>
            </a:ln>
          </p:spPr>
          <p:txBody>
            <a:bodyPr/>
            <a:lstStyle/>
            <a:p>
              <a:endParaRPr lang="en-US"/>
            </a:p>
          </p:txBody>
        </p:sp>
        <p:sp>
          <p:nvSpPr>
            <p:cNvPr id="275732" name="Line 4372"/>
            <p:cNvSpPr>
              <a:spLocks noChangeShapeType="1"/>
            </p:cNvSpPr>
            <p:nvPr/>
          </p:nvSpPr>
          <p:spPr bwMode="auto">
            <a:xfrm flipH="1">
              <a:off x="3196" y="2935"/>
              <a:ext cx="1" cy="15"/>
            </a:xfrm>
            <a:prstGeom prst="line">
              <a:avLst/>
            </a:prstGeom>
            <a:noFill/>
            <a:ln w="9525">
              <a:solidFill>
                <a:srgbClr val="40ABC0"/>
              </a:solidFill>
              <a:miter lim="800000"/>
              <a:headEnd/>
              <a:tailEnd/>
            </a:ln>
          </p:spPr>
          <p:txBody>
            <a:bodyPr/>
            <a:lstStyle/>
            <a:p>
              <a:endParaRPr lang="en-US"/>
            </a:p>
          </p:txBody>
        </p:sp>
        <p:sp>
          <p:nvSpPr>
            <p:cNvPr id="275733" name="Line 4373"/>
            <p:cNvSpPr>
              <a:spLocks noChangeShapeType="1"/>
            </p:cNvSpPr>
            <p:nvPr/>
          </p:nvSpPr>
          <p:spPr bwMode="auto">
            <a:xfrm>
              <a:off x="3196" y="2950"/>
              <a:ext cx="1" cy="16"/>
            </a:xfrm>
            <a:prstGeom prst="line">
              <a:avLst/>
            </a:prstGeom>
            <a:noFill/>
            <a:ln w="9525">
              <a:solidFill>
                <a:srgbClr val="40ABC0"/>
              </a:solidFill>
              <a:miter lim="800000"/>
              <a:headEnd/>
              <a:tailEnd/>
            </a:ln>
          </p:spPr>
          <p:txBody>
            <a:bodyPr/>
            <a:lstStyle/>
            <a:p>
              <a:endParaRPr lang="en-US"/>
            </a:p>
          </p:txBody>
        </p:sp>
        <p:sp>
          <p:nvSpPr>
            <p:cNvPr id="275734" name="Line 4374"/>
            <p:cNvSpPr>
              <a:spLocks noChangeShapeType="1"/>
            </p:cNvSpPr>
            <p:nvPr/>
          </p:nvSpPr>
          <p:spPr bwMode="auto">
            <a:xfrm>
              <a:off x="3197" y="2966"/>
              <a:ext cx="2" cy="15"/>
            </a:xfrm>
            <a:prstGeom prst="line">
              <a:avLst/>
            </a:prstGeom>
            <a:noFill/>
            <a:ln w="9525">
              <a:solidFill>
                <a:srgbClr val="40ABC0"/>
              </a:solidFill>
              <a:miter lim="800000"/>
              <a:headEnd/>
              <a:tailEnd/>
            </a:ln>
          </p:spPr>
          <p:txBody>
            <a:bodyPr/>
            <a:lstStyle/>
            <a:p>
              <a:endParaRPr lang="en-US"/>
            </a:p>
          </p:txBody>
        </p:sp>
        <p:sp>
          <p:nvSpPr>
            <p:cNvPr id="275735" name="Line 4375"/>
            <p:cNvSpPr>
              <a:spLocks noChangeShapeType="1"/>
            </p:cNvSpPr>
            <p:nvPr/>
          </p:nvSpPr>
          <p:spPr bwMode="auto">
            <a:xfrm>
              <a:off x="3199" y="2981"/>
              <a:ext cx="2" cy="16"/>
            </a:xfrm>
            <a:prstGeom prst="line">
              <a:avLst/>
            </a:prstGeom>
            <a:noFill/>
            <a:ln w="9525">
              <a:solidFill>
                <a:srgbClr val="3FAABF"/>
              </a:solidFill>
              <a:miter lim="800000"/>
              <a:headEnd/>
              <a:tailEnd/>
            </a:ln>
          </p:spPr>
          <p:txBody>
            <a:bodyPr/>
            <a:lstStyle/>
            <a:p>
              <a:endParaRPr lang="en-US"/>
            </a:p>
          </p:txBody>
        </p:sp>
        <p:sp>
          <p:nvSpPr>
            <p:cNvPr id="275736" name="Line 4376"/>
            <p:cNvSpPr>
              <a:spLocks noChangeShapeType="1"/>
            </p:cNvSpPr>
            <p:nvPr/>
          </p:nvSpPr>
          <p:spPr bwMode="auto">
            <a:xfrm>
              <a:off x="3201" y="2997"/>
              <a:ext cx="4" cy="15"/>
            </a:xfrm>
            <a:prstGeom prst="line">
              <a:avLst/>
            </a:prstGeom>
            <a:noFill/>
            <a:ln w="9525">
              <a:solidFill>
                <a:srgbClr val="3FA9BF"/>
              </a:solidFill>
              <a:miter lim="800000"/>
              <a:headEnd/>
              <a:tailEnd/>
            </a:ln>
          </p:spPr>
          <p:txBody>
            <a:bodyPr/>
            <a:lstStyle/>
            <a:p>
              <a:endParaRPr lang="en-US"/>
            </a:p>
          </p:txBody>
        </p:sp>
        <p:sp>
          <p:nvSpPr>
            <p:cNvPr id="275737" name="Line 4377"/>
            <p:cNvSpPr>
              <a:spLocks noChangeShapeType="1"/>
            </p:cNvSpPr>
            <p:nvPr/>
          </p:nvSpPr>
          <p:spPr bwMode="auto">
            <a:xfrm>
              <a:off x="3205" y="3012"/>
              <a:ext cx="5" cy="14"/>
            </a:xfrm>
            <a:prstGeom prst="line">
              <a:avLst/>
            </a:prstGeom>
            <a:noFill/>
            <a:ln w="9525">
              <a:solidFill>
                <a:srgbClr val="3FA9BE"/>
              </a:solidFill>
              <a:miter lim="800000"/>
              <a:headEnd/>
              <a:tailEnd/>
            </a:ln>
          </p:spPr>
          <p:txBody>
            <a:bodyPr/>
            <a:lstStyle/>
            <a:p>
              <a:endParaRPr lang="en-US"/>
            </a:p>
          </p:txBody>
        </p:sp>
        <p:sp>
          <p:nvSpPr>
            <p:cNvPr id="275738" name="Line 4378"/>
            <p:cNvSpPr>
              <a:spLocks noChangeShapeType="1"/>
            </p:cNvSpPr>
            <p:nvPr/>
          </p:nvSpPr>
          <p:spPr bwMode="auto">
            <a:xfrm>
              <a:off x="3210" y="3026"/>
              <a:ext cx="7" cy="15"/>
            </a:xfrm>
            <a:prstGeom prst="line">
              <a:avLst/>
            </a:prstGeom>
            <a:noFill/>
            <a:ln w="9525">
              <a:solidFill>
                <a:srgbClr val="3EA7BC"/>
              </a:solidFill>
              <a:miter lim="800000"/>
              <a:headEnd/>
              <a:tailEnd/>
            </a:ln>
          </p:spPr>
          <p:txBody>
            <a:bodyPr/>
            <a:lstStyle/>
            <a:p>
              <a:endParaRPr lang="en-US"/>
            </a:p>
          </p:txBody>
        </p:sp>
        <p:sp>
          <p:nvSpPr>
            <p:cNvPr id="275739" name="Line 4379"/>
            <p:cNvSpPr>
              <a:spLocks noChangeShapeType="1"/>
            </p:cNvSpPr>
            <p:nvPr/>
          </p:nvSpPr>
          <p:spPr bwMode="auto">
            <a:xfrm>
              <a:off x="3217" y="3041"/>
              <a:ext cx="7" cy="14"/>
            </a:xfrm>
            <a:prstGeom prst="line">
              <a:avLst/>
            </a:prstGeom>
            <a:noFill/>
            <a:ln w="9525">
              <a:solidFill>
                <a:srgbClr val="3EA6BB"/>
              </a:solidFill>
              <a:miter lim="800000"/>
              <a:headEnd/>
              <a:tailEnd/>
            </a:ln>
          </p:spPr>
          <p:txBody>
            <a:bodyPr/>
            <a:lstStyle/>
            <a:p>
              <a:endParaRPr lang="en-US"/>
            </a:p>
          </p:txBody>
        </p:sp>
        <p:sp>
          <p:nvSpPr>
            <p:cNvPr id="275740" name="Line 4380"/>
            <p:cNvSpPr>
              <a:spLocks noChangeShapeType="1"/>
            </p:cNvSpPr>
            <p:nvPr/>
          </p:nvSpPr>
          <p:spPr bwMode="auto">
            <a:xfrm>
              <a:off x="3224" y="3055"/>
              <a:ext cx="8" cy="14"/>
            </a:xfrm>
            <a:prstGeom prst="line">
              <a:avLst/>
            </a:prstGeom>
            <a:noFill/>
            <a:ln w="9525">
              <a:solidFill>
                <a:srgbClr val="3EA5BA"/>
              </a:solidFill>
              <a:miter lim="800000"/>
              <a:headEnd/>
              <a:tailEnd/>
            </a:ln>
          </p:spPr>
          <p:txBody>
            <a:bodyPr/>
            <a:lstStyle/>
            <a:p>
              <a:endParaRPr lang="en-US"/>
            </a:p>
          </p:txBody>
        </p:sp>
        <p:sp>
          <p:nvSpPr>
            <p:cNvPr id="275741" name="Line 4381"/>
            <p:cNvSpPr>
              <a:spLocks noChangeShapeType="1"/>
            </p:cNvSpPr>
            <p:nvPr/>
          </p:nvSpPr>
          <p:spPr bwMode="auto">
            <a:xfrm>
              <a:off x="3232" y="3069"/>
              <a:ext cx="9" cy="13"/>
            </a:xfrm>
            <a:prstGeom prst="line">
              <a:avLst/>
            </a:prstGeom>
            <a:noFill/>
            <a:ln w="9525">
              <a:solidFill>
                <a:srgbClr val="3DA4B8"/>
              </a:solidFill>
              <a:miter lim="800000"/>
              <a:headEnd/>
              <a:tailEnd/>
            </a:ln>
          </p:spPr>
          <p:txBody>
            <a:bodyPr/>
            <a:lstStyle/>
            <a:p>
              <a:endParaRPr lang="en-US"/>
            </a:p>
          </p:txBody>
        </p:sp>
        <p:sp>
          <p:nvSpPr>
            <p:cNvPr id="275742" name="Line 4382"/>
            <p:cNvSpPr>
              <a:spLocks noChangeShapeType="1"/>
            </p:cNvSpPr>
            <p:nvPr/>
          </p:nvSpPr>
          <p:spPr bwMode="auto">
            <a:xfrm>
              <a:off x="3241" y="3082"/>
              <a:ext cx="10" cy="13"/>
            </a:xfrm>
            <a:prstGeom prst="line">
              <a:avLst/>
            </a:prstGeom>
            <a:noFill/>
            <a:ln w="9525">
              <a:solidFill>
                <a:srgbClr val="3DA2B7"/>
              </a:solidFill>
              <a:miter lim="800000"/>
              <a:headEnd/>
              <a:tailEnd/>
            </a:ln>
          </p:spPr>
          <p:txBody>
            <a:bodyPr/>
            <a:lstStyle/>
            <a:p>
              <a:endParaRPr lang="en-US"/>
            </a:p>
          </p:txBody>
        </p:sp>
        <p:sp>
          <p:nvSpPr>
            <p:cNvPr id="275743" name="Line 4383"/>
            <p:cNvSpPr>
              <a:spLocks noChangeShapeType="1"/>
            </p:cNvSpPr>
            <p:nvPr/>
          </p:nvSpPr>
          <p:spPr bwMode="auto">
            <a:xfrm>
              <a:off x="3251" y="3095"/>
              <a:ext cx="11" cy="13"/>
            </a:xfrm>
            <a:prstGeom prst="line">
              <a:avLst/>
            </a:prstGeom>
            <a:noFill/>
            <a:ln w="9525">
              <a:solidFill>
                <a:srgbClr val="3CA1B5"/>
              </a:solidFill>
              <a:miter lim="800000"/>
              <a:headEnd/>
              <a:tailEnd/>
            </a:ln>
          </p:spPr>
          <p:txBody>
            <a:bodyPr/>
            <a:lstStyle/>
            <a:p>
              <a:endParaRPr lang="en-US"/>
            </a:p>
          </p:txBody>
        </p:sp>
        <p:sp>
          <p:nvSpPr>
            <p:cNvPr id="275744" name="Line 4384"/>
            <p:cNvSpPr>
              <a:spLocks noChangeShapeType="1"/>
            </p:cNvSpPr>
            <p:nvPr/>
          </p:nvSpPr>
          <p:spPr bwMode="auto">
            <a:xfrm>
              <a:off x="3262" y="3108"/>
              <a:ext cx="12" cy="12"/>
            </a:xfrm>
            <a:prstGeom prst="line">
              <a:avLst/>
            </a:prstGeom>
            <a:noFill/>
            <a:ln w="9525">
              <a:solidFill>
                <a:srgbClr val="3B9FB3"/>
              </a:solidFill>
              <a:miter lim="800000"/>
              <a:headEnd/>
              <a:tailEnd/>
            </a:ln>
          </p:spPr>
          <p:txBody>
            <a:bodyPr/>
            <a:lstStyle/>
            <a:p>
              <a:endParaRPr lang="en-US"/>
            </a:p>
          </p:txBody>
        </p:sp>
        <p:sp>
          <p:nvSpPr>
            <p:cNvPr id="275745" name="Line 4385"/>
            <p:cNvSpPr>
              <a:spLocks noChangeShapeType="1"/>
            </p:cNvSpPr>
            <p:nvPr/>
          </p:nvSpPr>
          <p:spPr bwMode="auto">
            <a:xfrm>
              <a:off x="3274" y="3120"/>
              <a:ext cx="13" cy="12"/>
            </a:xfrm>
            <a:prstGeom prst="line">
              <a:avLst/>
            </a:prstGeom>
            <a:noFill/>
            <a:ln w="9525">
              <a:solidFill>
                <a:srgbClr val="3B9EB2"/>
              </a:solidFill>
              <a:miter lim="800000"/>
              <a:headEnd/>
              <a:tailEnd/>
            </a:ln>
          </p:spPr>
          <p:txBody>
            <a:bodyPr/>
            <a:lstStyle/>
            <a:p>
              <a:endParaRPr lang="en-US"/>
            </a:p>
          </p:txBody>
        </p:sp>
        <p:sp>
          <p:nvSpPr>
            <p:cNvPr id="275746" name="Line 4386"/>
            <p:cNvSpPr>
              <a:spLocks noChangeShapeType="1"/>
            </p:cNvSpPr>
            <p:nvPr/>
          </p:nvSpPr>
          <p:spPr bwMode="auto">
            <a:xfrm>
              <a:off x="3287" y="3132"/>
              <a:ext cx="13" cy="12"/>
            </a:xfrm>
            <a:prstGeom prst="line">
              <a:avLst/>
            </a:prstGeom>
            <a:noFill/>
            <a:ln w="9525">
              <a:solidFill>
                <a:srgbClr val="3A9CB0"/>
              </a:solidFill>
              <a:miter lim="800000"/>
              <a:headEnd/>
              <a:tailEnd/>
            </a:ln>
          </p:spPr>
          <p:txBody>
            <a:bodyPr/>
            <a:lstStyle/>
            <a:p>
              <a:endParaRPr lang="en-US"/>
            </a:p>
          </p:txBody>
        </p:sp>
        <p:sp>
          <p:nvSpPr>
            <p:cNvPr id="275747" name="Line 4387"/>
            <p:cNvSpPr>
              <a:spLocks noChangeShapeType="1"/>
            </p:cNvSpPr>
            <p:nvPr/>
          </p:nvSpPr>
          <p:spPr bwMode="auto">
            <a:xfrm>
              <a:off x="3300" y="3144"/>
              <a:ext cx="15" cy="11"/>
            </a:xfrm>
            <a:prstGeom prst="line">
              <a:avLst/>
            </a:prstGeom>
            <a:noFill/>
            <a:ln w="9525">
              <a:solidFill>
                <a:srgbClr val="3A9BAE"/>
              </a:solidFill>
              <a:miter lim="800000"/>
              <a:headEnd/>
              <a:tailEnd/>
            </a:ln>
          </p:spPr>
          <p:txBody>
            <a:bodyPr/>
            <a:lstStyle/>
            <a:p>
              <a:endParaRPr lang="en-US"/>
            </a:p>
          </p:txBody>
        </p:sp>
        <p:sp>
          <p:nvSpPr>
            <p:cNvPr id="275748" name="Line 4388"/>
            <p:cNvSpPr>
              <a:spLocks noChangeShapeType="1"/>
            </p:cNvSpPr>
            <p:nvPr/>
          </p:nvSpPr>
          <p:spPr bwMode="auto">
            <a:xfrm>
              <a:off x="3315" y="3155"/>
              <a:ext cx="15" cy="10"/>
            </a:xfrm>
            <a:prstGeom prst="line">
              <a:avLst/>
            </a:prstGeom>
            <a:noFill/>
            <a:ln w="9525">
              <a:solidFill>
                <a:srgbClr val="3999AC"/>
              </a:solidFill>
              <a:miter lim="800000"/>
              <a:headEnd/>
              <a:tailEnd/>
            </a:ln>
          </p:spPr>
          <p:txBody>
            <a:bodyPr/>
            <a:lstStyle/>
            <a:p>
              <a:endParaRPr lang="en-US"/>
            </a:p>
          </p:txBody>
        </p:sp>
        <p:sp>
          <p:nvSpPr>
            <p:cNvPr id="275749" name="Line 4389"/>
            <p:cNvSpPr>
              <a:spLocks noChangeShapeType="1"/>
            </p:cNvSpPr>
            <p:nvPr/>
          </p:nvSpPr>
          <p:spPr bwMode="auto">
            <a:xfrm>
              <a:off x="3330" y="3165"/>
              <a:ext cx="16" cy="10"/>
            </a:xfrm>
            <a:prstGeom prst="line">
              <a:avLst/>
            </a:prstGeom>
            <a:noFill/>
            <a:ln w="9525">
              <a:solidFill>
                <a:srgbClr val="3998AB"/>
              </a:solidFill>
              <a:miter lim="800000"/>
              <a:headEnd/>
              <a:tailEnd/>
            </a:ln>
          </p:spPr>
          <p:txBody>
            <a:bodyPr/>
            <a:lstStyle/>
            <a:p>
              <a:endParaRPr lang="en-US"/>
            </a:p>
          </p:txBody>
        </p:sp>
        <p:sp>
          <p:nvSpPr>
            <p:cNvPr id="275750" name="Line 4390"/>
            <p:cNvSpPr>
              <a:spLocks noChangeShapeType="1"/>
            </p:cNvSpPr>
            <p:nvPr/>
          </p:nvSpPr>
          <p:spPr bwMode="auto">
            <a:xfrm>
              <a:off x="3346" y="3175"/>
              <a:ext cx="16" cy="10"/>
            </a:xfrm>
            <a:prstGeom prst="line">
              <a:avLst/>
            </a:prstGeom>
            <a:noFill/>
            <a:ln w="9525">
              <a:solidFill>
                <a:srgbClr val="3896A9"/>
              </a:solidFill>
              <a:miter lim="800000"/>
              <a:headEnd/>
              <a:tailEnd/>
            </a:ln>
          </p:spPr>
          <p:txBody>
            <a:bodyPr/>
            <a:lstStyle/>
            <a:p>
              <a:endParaRPr lang="en-US"/>
            </a:p>
          </p:txBody>
        </p:sp>
        <p:sp>
          <p:nvSpPr>
            <p:cNvPr id="275751" name="Line 4391"/>
            <p:cNvSpPr>
              <a:spLocks noChangeShapeType="1"/>
            </p:cNvSpPr>
            <p:nvPr/>
          </p:nvSpPr>
          <p:spPr bwMode="auto">
            <a:xfrm>
              <a:off x="3362" y="3185"/>
              <a:ext cx="17" cy="9"/>
            </a:xfrm>
            <a:prstGeom prst="line">
              <a:avLst/>
            </a:prstGeom>
            <a:noFill/>
            <a:ln w="9525">
              <a:solidFill>
                <a:srgbClr val="3795A7"/>
              </a:solidFill>
              <a:miter lim="800000"/>
              <a:headEnd/>
              <a:tailEnd/>
            </a:ln>
          </p:spPr>
          <p:txBody>
            <a:bodyPr/>
            <a:lstStyle/>
            <a:p>
              <a:endParaRPr lang="en-US"/>
            </a:p>
          </p:txBody>
        </p:sp>
        <p:sp>
          <p:nvSpPr>
            <p:cNvPr id="275752" name="Line 4392"/>
            <p:cNvSpPr>
              <a:spLocks noChangeShapeType="1"/>
            </p:cNvSpPr>
            <p:nvPr/>
          </p:nvSpPr>
          <p:spPr bwMode="auto">
            <a:xfrm>
              <a:off x="3379" y="3194"/>
              <a:ext cx="18" cy="8"/>
            </a:xfrm>
            <a:prstGeom prst="line">
              <a:avLst/>
            </a:prstGeom>
            <a:noFill/>
            <a:ln w="9525">
              <a:solidFill>
                <a:srgbClr val="3793A6"/>
              </a:solidFill>
              <a:miter lim="800000"/>
              <a:headEnd/>
              <a:tailEnd/>
            </a:ln>
          </p:spPr>
          <p:txBody>
            <a:bodyPr/>
            <a:lstStyle/>
            <a:p>
              <a:endParaRPr lang="en-US"/>
            </a:p>
          </p:txBody>
        </p:sp>
        <p:sp>
          <p:nvSpPr>
            <p:cNvPr id="275753" name="Line 4393"/>
            <p:cNvSpPr>
              <a:spLocks noChangeShapeType="1"/>
            </p:cNvSpPr>
            <p:nvPr/>
          </p:nvSpPr>
          <p:spPr bwMode="auto">
            <a:xfrm>
              <a:off x="3397" y="3202"/>
              <a:ext cx="19" cy="8"/>
            </a:xfrm>
            <a:prstGeom prst="line">
              <a:avLst/>
            </a:prstGeom>
            <a:noFill/>
            <a:ln w="9525">
              <a:solidFill>
                <a:srgbClr val="3692A4"/>
              </a:solidFill>
              <a:miter lim="800000"/>
              <a:headEnd/>
              <a:tailEnd/>
            </a:ln>
          </p:spPr>
          <p:txBody>
            <a:bodyPr/>
            <a:lstStyle/>
            <a:p>
              <a:endParaRPr lang="en-US"/>
            </a:p>
          </p:txBody>
        </p:sp>
        <p:sp>
          <p:nvSpPr>
            <p:cNvPr id="275754" name="Line 4394"/>
            <p:cNvSpPr>
              <a:spLocks noChangeShapeType="1"/>
            </p:cNvSpPr>
            <p:nvPr/>
          </p:nvSpPr>
          <p:spPr bwMode="auto">
            <a:xfrm>
              <a:off x="3416" y="3210"/>
              <a:ext cx="19" cy="8"/>
            </a:xfrm>
            <a:prstGeom prst="line">
              <a:avLst/>
            </a:prstGeom>
            <a:noFill/>
            <a:ln w="9525">
              <a:solidFill>
                <a:srgbClr val="3690A2"/>
              </a:solidFill>
              <a:miter lim="800000"/>
              <a:headEnd/>
              <a:tailEnd/>
            </a:ln>
          </p:spPr>
          <p:txBody>
            <a:bodyPr/>
            <a:lstStyle/>
            <a:p>
              <a:endParaRPr lang="en-US"/>
            </a:p>
          </p:txBody>
        </p:sp>
        <p:sp>
          <p:nvSpPr>
            <p:cNvPr id="275755" name="Line 4395"/>
            <p:cNvSpPr>
              <a:spLocks noChangeShapeType="1"/>
            </p:cNvSpPr>
            <p:nvPr/>
          </p:nvSpPr>
          <p:spPr bwMode="auto">
            <a:xfrm>
              <a:off x="3435" y="3218"/>
              <a:ext cx="20" cy="6"/>
            </a:xfrm>
            <a:prstGeom prst="line">
              <a:avLst/>
            </a:prstGeom>
            <a:noFill/>
            <a:ln w="9525">
              <a:solidFill>
                <a:srgbClr val="358FA1"/>
              </a:solidFill>
              <a:miter lim="800000"/>
              <a:headEnd/>
              <a:tailEnd/>
            </a:ln>
          </p:spPr>
          <p:txBody>
            <a:bodyPr/>
            <a:lstStyle/>
            <a:p>
              <a:endParaRPr lang="en-US"/>
            </a:p>
          </p:txBody>
        </p:sp>
        <p:sp>
          <p:nvSpPr>
            <p:cNvPr id="275756" name="Line 4396"/>
            <p:cNvSpPr>
              <a:spLocks noChangeShapeType="1"/>
            </p:cNvSpPr>
            <p:nvPr/>
          </p:nvSpPr>
          <p:spPr bwMode="auto">
            <a:xfrm>
              <a:off x="3455" y="3224"/>
              <a:ext cx="20" cy="6"/>
            </a:xfrm>
            <a:prstGeom prst="line">
              <a:avLst/>
            </a:prstGeom>
            <a:noFill/>
            <a:ln w="9525">
              <a:solidFill>
                <a:srgbClr val="358D9F"/>
              </a:solidFill>
              <a:miter lim="800000"/>
              <a:headEnd/>
              <a:tailEnd/>
            </a:ln>
          </p:spPr>
          <p:txBody>
            <a:bodyPr/>
            <a:lstStyle/>
            <a:p>
              <a:endParaRPr lang="en-US"/>
            </a:p>
          </p:txBody>
        </p:sp>
        <p:sp>
          <p:nvSpPr>
            <p:cNvPr id="275757" name="Line 4397"/>
            <p:cNvSpPr>
              <a:spLocks noChangeShapeType="1"/>
            </p:cNvSpPr>
            <p:nvPr/>
          </p:nvSpPr>
          <p:spPr bwMode="auto">
            <a:xfrm>
              <a:off x="3475" y="3230"/>
              <a:ext cx="20" cy="6"/>
            </a:xfrm>
            <a:prstGeom prst="line">
              <a:avLst/>
            </a:prstGeom>
            <a:noFill/>
            <a:ln w="9525">
              <a:solidFill>
                <a:srgbClr val="348C9E"/>
              </a:solidFill>
              <a:miter lim="800000"/>
              <a:headEnd/>
              <a:tailEnd/>
            </a:ln>
          </p:spPr>
          <p:txBody>
            <a:bodyPr/>
            <a:lstStyle/>
            <a:p>
              <a:endParaRPr lang="en-US"/>
            </a:p>
          </p:txBody>
        </p:sp>
        <p:sp>
          <p:nvSpPr>
            <p:cNvPr id="275758" name="Line 4398"/>
            <p:cNvSpPr>
              <a:spLocks noChangeShapeType="1"/>
            </p:cNvSpPr>
            <p:nvPr/>
          </p:nvSpPr>
          <p:spPr bwMode="auto">
            <a:xfrm>
              <a:off x="3495" y="3236"/>
              <a:ext cx="22" cy="5"/>
            </a:xfrm>
            <a:prstGeom prst="line">
              <a:avLst/>
            </a:prstGeom>
            <a:noFill/>
            <a:ln w="9525">
              <a:solidFill>
                <a:srgbClr val="348B9C"/>
              </a:solidFill>
              <a:miter lim="800000"/>
              <a:headEnd/>
              <a:tailEnd/>
            </a:ln>
          </p:spPr>
          <p:txBody>
            <a:bodyPr/>
            <a:lstStyle/>
            <a:p>
              <a:endParaRPr lang="en-US"/>
            </a:p>
          </p:txBody>
        </p:sp>
        <p:sp>
          <p:nvSpPr>
            <p:cNvPr id="275759" name="Line 4399"/>
            <p:cNvSpPr>
              <a:spLocks noChangeShapeType="1"/>
            </p:cNvSpPr>
            <p:nvPr/>
          </p:nvSpPr>
          <p:spPr bwMode="auto">
            <a:xfrm>
              <a:off x="3517" y="3241"/>
              <a:ext cx="21" cy="4"/>
            </a:xfrm>
            <a:prstGeom prst="line">
              <a:avLst/>
            </a:prstGeom>
            <a:noFill/>
            <a:ln w="9525">
              <a:solidFill>
                <a:srgbClr val="348A9C"/>
              </a:solidFill>
              <a:miter lim="800000"/>
              <a:headEnd/>
              <a:tailEnd/>
            </a:ln>
          </p:spPr>
          <p:txBody>
            <a:bodyPr/>
            <a:lstStyle/>
            <a:p>
              <a:endParaRPr lang="en-US"/>
            </a:p>
          </p:txBody>
        </p:sp>
        <p:sp>
          <p:nvSpPr>
            <p:cNvPr id="275760" name="Line 4400"/>
            <p:cNvSpPr>
              <a:spLocks noChangeShapeType="1"/>
            </p:cNvSpPr>
            <p:nvPr/>
          </p:nvSpPr>
          <p:spPr bwMode="auto">
            <a:xfrm>
              <a:off x="3538" y="3245"/>
              <a:ext cx="22" cy="3"/>
            </a:xfrm>
            <a:prstGeom prst="line">
              <a:avLst/>
            </a:prstGeom>
            <a:noFill/>
            <a:ln w="9525">
              <a:solidFill>
                <a:srgbClr val="348C9D"/>
              </a:solidFill>
              <a:miter lim="800000"/>
              <a:headEnd/>
              <a:tailEnd/>
            </a:ln>
          </p:spPr>
          <p:txBody>
            <a:bodyPr/>
            <a:lstStyle/>
            <a:p>
              <a:endParaRPr lang="en-US"/>
            </a:p>
          </p:txBody>
        </p:sp>
        <p:sp>
          <p:nvSpPr>
            <p:cNvPr id="275761" name="Line 4401"/>
            <p:cNvSpPr>
              <a:spLocks noChangeShapeType="1"/>
            </p:cNvSpPr>
            <p:nvPr/>
          </p:nvSpPr>
          <p:spPr bwMode="auto">
            <a:xfrm>
              <a:off x="3560" y="3248"/>
              <a:ext cx="23" cy="3"/>
            </a:xfrm>
            <a:prstGeom prst="line">
              <a:avLst/>
            </a:prstGeom>
            <a:noFill/>
            <a:ln w="9525">
              <a:solidFill>
                <a:srgbClr val="358D9F"/>
              </a:solidFill>
              <a:miter lim="800000"/>
              <a:headEnd/>
              <a:tailEnd/>
            </a:ln>
          </p:spPr>
          <p:txBody>
            <a:bodyPr/>
            <a:lstStyle/>
            <a:p>
              <a:endParaRPr lang="en-US"/>
            </a:p>
          </p:txBody>
        </p:sp>
        <p:sp>
          <p:nvSpPr>
            <p:cNvPr id="275762" name="Line 4402"/>
            <p:cNvSpPr>
              <a:spLocks noChangeShapeType="1"/>
            </p:cNvSpPr>
            <p:nvPr/>
          </p:nvSpPr>
          <p:spPr bwMode="auto">
            <a:xfrm>
              <a:off x="3583" y="3251"/>
              <a:ext cx="23" cy="2"/>
            </a:xfrm>
            <a:prstGeom prst="line">
              <a:avLst/>
            </a:prstGeom>
            <a:noFill/>
            <a:ln w="9525">
              <a:solidFill>
                <a:srgbClr val="358FA0"/>
              </a:solidFill>
              <a:miter lim="800000"/>
              <a:headEnd/>
              <a:tailEnd/>
            </a:ln>
          </p:spPr>
          <p:txBody>
            <a:bodyPr/>
            <a:lstStyle/>
            <a:p>
              <a:endParaRPr lang="en-US"/>
            </a:p>
          </p:txBody>
        </p:sp>
        <p:sp>
          <p:nvSpPr>
            <p:cNvPr id="275763" name="Line 4403"/>
            <p:cNvSpPr>
              <a:spLocks noChangeShapeType="1"/>
            </p:cNvSpPr>
            <p:nvPr/>
          </p:nvSpPr>
          <p:spPr bwMode="auto">
            <a:xfrm>
              <a:off x="3606" y="3253"/>
              <a:ext cx="23" cy="1"/>
            </a:xfrm>
            <a:prstGeom prst="line">
              <a:avLst/>
            </a:prstGeom>
            <a:noFill/>
            <a:ln w="9525">
              <a:solidFill>
                <a:srgbClr val="3690A2"/>
              </a:solidFill>
              <a:miter lim="800000"/>
              <a:headEnd/>
              <a:tailEnd/>
            </a:ln>
          </p:spPr>
          <p:txBody>
            <a:bodyPr/>
            <a:lstStyle/>
            <a:p>
              <a:endParaRPr lang="en-US"/>
            </a:p>
          </p:txBody>
        </p:sp>
        <p:sp>
          <p:nvSpPr>
            <p:cNvPr id="275764" name="Line 4404"/>
            <p:cNvSpPr>
              <a:spLocks noChangeShapeType="1"/>
            </p:cNvSpPr>
            <p:nvPr/>
          </p:nvSpPr>
          <p:spPr bwMode="auto">
            <a:xfrm>
              <a:off x="3629" y="3254"/>
              <a:ext cx="23" cy="1"/>
            </a:xfrm>
            <a:prstGeom prst="line">
              <a:avLst/>
            </a:prstGeom>
            <a:noFill/>
            <a:ln w="9525">
              <a:solidFill>
                <a:srgbClr val="3691A4"/>
              </a:solidFill>
              <a:miter lim="800000"/>
              <a:headEnd/>
              <a:tailEnd/>
            </a:ln>
          </p:spPr>
          <p:txBody>
            <a:bodyPr/>
            <a:lstStyle/>
            <a:p>
              <a:endParaRPr lang="en-US"/>
            </a:p>
          </p:txBody>
        </p:sp>
        <p:sp>
          <p:nvSpPr>
            <p:cNvPr id="275765" name="Line 4405"/>
            <p:cNvSpPr>
              <a:spLocks noChangeShapeType="1"/>
            </p:cNvSpPr>
            <p:nvPr/>
          </p:nvSpPr>
          <p:spPr bwMode="auto">
            <a:xfrm>
              <a:off x="3652" y="3254"/>
              <a:ext cx="24" cy="1"/>
            </a:xfrm>
            <a:prstGeom prst="line">
              <a:avLst/>
            </a:prstGeom>
            <a:noFill/>
            <a:ln w="9525">
              <a:solidFill>
                <a:srgbClr val="3793A5"/>
              </a:solidFill>
              <a:miter lim="800000"/>
              <a:headEnd/>
              <a:tailEnd/>
            </a:ln>
          </p:spPr>
          <p:txBody>
            <a:bodyPr/>
            <a:lstStyle/>
            <a:p>
              <a:endParaRPr lang="en-US"/>
            </a:p>
          </p:txBody>
        </p:sp>
        <p:sp>
          <p:nvSpPr>
            <p:cNvPr id="275766" name="Line 4406"/>
            <p:cNvSpPr>
              <a:spLocks noChangeShapeType="1"/>
            </p:cNvSpPr>
            <p:nvPr/>
          </p:nvSpPr>
          <p:spPr bwMode="auto">
            <a:xfrm flipV="1">
              <a:off x="3676" y="3253"/>
              <a:ext cx="23" cy="1"/>
            </a:xfrm>
            <a:prstGeom prst="line">
              <a:avLst/>
            </a:prstGeom>
            <a:noFill/>
            <a:ln w="9525">
              <a:solidFill>
                <a:srgbClr val="3794A7"/>
              </a:solidFill>
              <a:miter lim="800000"/>
              <a:headEnd/>
              <a:tailEnd/>
            </a:ln>
          </p:spPr>
          <p:txBody>
            <a:bodyPr/>
            <a:lstStyle/>
            <a:p>
              <a:endParaRPr lang="en-US"/>
            </a:p>
          </p:txBody>
        </p:sp>
        <p:sp>
          <p:nvSpPr>
            <p:cNvPr id="275767" name="Line 4407"/>
            <p:cNvSpPr>
              <a:spLocks noChangeShapeType="1"/>
            </p:cNvSpPr>
            <p:nvPr/>
          </p:nvSpPr>
          <p:spPr bwMode="auto">
            <a:xfrm flipV="1">
              <a:off x="3699" y="3251"/>
              <a:ext cx="23" cy="2"/>
            </a:xfrm>
            <a:prstGeom prst="line">
              <a:avLst/>
            </a:prstGeom>
            <a:noFill/>
            <a:ln w="9525">
              <a:solidFill>
                <a:srgbClr val="3896A8"/>
              </a:solidFill>
              <a:miter lim="800000"/>
              <a:headEnd/>
              <a:tailEnd/>
            </a:ln>
          </p:spPr>
          <p:txBody>
            <a:bodyPr/>
            <a:lstStyle/>
            <a:p>
              <a:endParaRPr lang="en-US"/>
            </a:p>
          </p:txBody>
        </p:sp>
        <p:sp>
          <p:nvSpPr>
            <p:cNvPr id="275768" name="Line 4408"/>
            <p:cNvSpPr>
              <a:spLocks noChangeShapeType="1"/>
            </p:cNvSpPr>
            <p:nvPr/>
          </p:nvSpPr>
          <p:spPr bwMode="auto">
            <a:xfrm flipV="1">
              <a:off x="3722" y="3248"/>
              <a:ext cx="22" cy="3"/>
            </a:xfrm>
            <a:prstGeom prst="line">
              <a:avLst/>
            </a:prstGeom>
            <a:noFill/>
            <a:ln w="9525">
              <a:solidFill>
                <a:srgbClr val="3897AA"/>
              </a:solidFill>
              <a:miter lim="800000"/>
              <a:headEnd/>
              <a:tailEnd/>
            </a:ln>
          </p:spPr>
          <p:txBody>
            <a:bodyPr/>
            <a:lstStyle/>
            <a:p>
              <a:endParaRPr lang="en-US"/>
            </a:p>
          </p:txBody>
        </p:sp>
        <p:sp>
          <p:nvSpPr>
            <p:cNvPr id="275769" name="Line 4409"/>
            <p:cNvSpPr>
              <a:spLocks noChangeShapeType="1"/>
            </p:cNvSpPr>
            <p:nvPr/>
          </p:nvSpPr>
          <p:spPr bwMode="auto">
            <a:xfrm flipV="1">
              <a:off x="3744" y="3245"/>
              <a:ext cx="22" cy="3"/>
            </a:xfrm>
            <a:prstGeom prst="line">
              <a:avLst/>
            </a:prstGeom>
            <a:noFill/>
            <a:ln w="9525">
              <a:solidFill>
                <a:srgbClr val="3998AB"/>
              </a:solidFill>
              <a:miter lim="800000"/>
              <a:headEnd/>
              <a:tailEnd/>
            </a:ln>
          </p:spPr>
          <p:txBody>
            <a:bodyPr/>
            <a:lstStyle/>
            <a:p>
              <a:endParaRPr lang="en-US"/>
            </a:p>
          </p:txBody>
        </p:sp>
        <p:sp>
          <p:nvSpPr>
            <p:cNvPr id="275770" name="Line 4410"/>
            <p:cNvSpPr>
              <a:spLocks noChangeShapeType="1"/>
            </p:cNvSpPr>
            <p:nvPr/>
          </p:nvSpPr>
          <p:spPr bwMode="auto">
            <a:xfrm flipV="1">
              <a:off x="3766" y="3241"/>
              <a:ext cx="22" cy="4"/>
            </a:xfrm>
            <a:prstGeom prst="line">
              <a:avLst/>
            </a:prstGeom>
            <a:noFill/>
            <a:ln w="9525">
              <a:solidFill>
                <a:srgbClr val="399AAD"/>
              </a:solidFill>
              <a:miter lim="800000"/>
              <a:headEnd/>
              <a:tailEnd/>
            </a:ln>
          </p:spPr>
          <p:txBody>
            <a:bodyPr/>
            <a:lstStyle/>
            <a:p>
              <a:endParaRPr lang="en-US"/>
            </a:p>
          </p:txBody>
        </p:sp>
        <p:sp>
          <p:nvSpPr>
            <p:cNvPr id="275771" name="Line 4411"/>
            <p:cNvSpPr>
              <a:spLocks noChangeShapeType="1"/>
            </p:cNvSpPr>
            <p:nvPr/>
          </p:nvSpPr>
          <p:spPr bwMode="auto">
            <a:xfrm flipV="1">
              <a:off x="3788" y="3236"/>
              <a:ext cx="21" cy="5"/>
            </a:xfrm>
            <a:prstGeom prst="line">
              <a:avLst/>
            </a:prstGeom>
            <a:noFill/>
            <a:ln w="9525">
              <a:solidFill>
                <a:srgbClr val="3A9BAF"/>
              </a:solidFill>
              <a:miter lim="800000"/>
              <a:headEnd/>
              <a:tailEnd/>
            </a:ln>
          </p:spPr>
          <p:txBody>
            <a:bodyPr/>
            <a:lstStyle/>
            <a:p>
              <a:endParaRPr lang="en-US"/>
            </a:p>
          </p:txBody>
        </p:sp>
        <p:sp>
          <p:nvSpPr>
            <p:cNvPr id="275772" name="Line 4412"/>
            <p:cNvSpPr>
              <a:spLocks noChangeShapeType="1"/>
            </p:cNvSpPr>
            <p:nvPr/>
          </p:nvSpPr>
          <p:spPr bwMode="auto">
            <a:xfrm flipV="1">
              <a:off x="3809" y="3230"/>
              <a:ext cx="21" cy="6"/>
            </a:xfrm>
            <a:prstGeom prst="line">
              <a:avLst/>
            </a:prstGeom>
            <a:noFill/>
            <a:ln w="9525">
              <a:solidFill>
                <a:srgbClr val="3A9DB0"/>
              </a:solidFill>
              <a:miter lim="800000"/>
              <a:headEnd/>
              <a:tailEnd/>
            </a:ln>
          </p:spPr>
          <p:txBody>
            <a:bodyPr/>
            <a:lstStyle/>
            <a:p>
              <a:endParaRPr lang="en-US"/>
            </a:p>
          </p:txBody>
        </p:sp>
        <p:sp>
          <p:nvSpPr>
            <p:cNvPr id="275773" name="Line 4413"/>
            <p:cNvSpPr>
              <a:spLocks noChangeShapeType="1"/>
            </p:cNvSpPr>
            <p:nvPr/>
          </p:nvSpPr>
          <p:spPr bwMode="auto">
            <a:xfrm flipV="1">
              <a:off x="3830" y="3224"/>
              <a:ext cx="20" cy="6"/>
            </a:xfrm>
            <a:prstGeom prst="line">
              <a:avLst/>
            </a:prstGeom>
            <a:noFill/>
            <a:ln w="9525">
              <a:solidFill>
                <a:srgbClr val="3B9EB2"/>
              </a:solidFill>
              <a:miter lim="800000"/>
              <a:headEnd/>
              <a:tailEnd/>
            </a:ln>
          </p:spPr>
          <p:txBody>
            <a:bodyPr/>
            <a:lstStyle/>
            <a:p>
              <a:endParaRPr lang="en-US"/>
            </a:p>
          </p:txBody>
        </p:sp>
        <p:sp>
          <p:nvSpPr>
            <p:cNvPr id="275774" name="Line 4414"/>
            <p:cNvSpPr>
              <a:spLocks noChangeShapeType="1"/>
            </p:cNvSpPr>
            <p:nvPr/>
          </p:nvSpPr>
          <p:spPr bwMode="auto">
            <a:xfrm flipV="1">
              <a:off x="3850" y="3218"/>
              <a:ext cx="20" cy="6"/>
            </a:xfrm>
            <a:prstGeom prst="line">
              <a:avLst/>
            </a:prstGeom>
            <a:noFill/>
            <a:ln w="9525">
              <a:solidFill>
                <a:srgbClr val="3B9FB3"/>
              </a:solidFill>
              <a:miter lim="800000"/>
              <a:headEnd/>
              <a:tailEnd/>
            </a:ln>
          </p:spPr>
          <p:txBody>
            <a:bodyPr/>
            <a:lstStyle/>
            <a:p>
              <a:endParaRPr lang="en-US"/>
            </a:p>
          </p:txBody>
        </p:sp>
        <p:sp>
          <p:nvSpPr>
            <p:cNvPr id="275775" name="Line 4415"/>
            <p:cNvSpPr>
              <a:spLocks noChangeShapeType="1"/>
            </p:cNvSpPr>
            <p:nvPr/>
          </p:nvSpPr>
          <p:spPr bwMode="auto">
            <a:xfrm flipV="1">
              <a:off x="3870" y="3210"/>
              <a:ext cx="19" cy="8"/>
            </a:xfrm>
            <a:prstGeom prst="line">
              <a:avLst/>
            </a:prstGeom>
            <a:noFill/>
            <a:ln w="9525">
              <a:solidFill>
                <a:srgbClr val="3CA1B5"/>
              </a:solidFill>
              <a:miter lim="800000"/>
              <a:headEnd/>
              <a:tailEnd/>
            </a:ln>
          </p:spPr>
          <p:txBody>
            <a:bodyPr/>
            <a:lstStyle/>
            <a:p>
              <a:endParaRPr lang="en-US"/>
            </a:p>
          </p:txBody>
        </p:sp>
        <p:sp>
          <p:nvSpPr>
            <p:cNvPr id="275776" name="Line 4416"/>
            <p:cNvSpPr>
              <a:spLocks noChangeShapeType="1"/>
            </p:cNvSpPr>
            <p:nvPr/>
          </p:nvSpPr>
          <p:spPr bwMode="auto">
            <a:xfrm flipV="1">
              <a:off x="3889" y="3202"/>
              <a:ext cx="18" cy="8"/>
            </a:xfrm>
            <a:prstGeom prst="line">
              <a:avLst/>
            </a:prstGeom>
            <a:noFill/>
            <a:ln w="9525">
              <a:solidFill>
                <a:srgbClr val="3DA2B7"/>
              </a:solidFill>
              <a:miter lim="800000"/>
              <a:headEnd/>
              <a:tailEnd/>
            </a:ln>
          </p:spPr>
          <p:txBody>
            <a:bodyPr/>
            <a:lstStyle/>
            <a:p>
              <a:endParaRPr lang="en-US"/>
            </a:p>
          </p:txBody>
        </p:sp>
        <p:sp>
          <p:nvSpPr>
            <p:cNvPr id="275777" name="Line 4417"/>
            <p:cNvSpPr>
              <a:spLocks noChangeShapeType="1"/>
            </p:cNvSpPr>
            <p:nvPr/>
          </p:nvSpPr>
          <p:spPr bwMode="auto">
            <a:xfrm flipV="1">
              <a:off x="3907" y="3194"/>
              <a:ext cx="18" cy="8"/>
            </a:xfrm>
            <a:prstGeom prst="line">
              <a:avLst/>
            </a:prstGeom>
            <a:noFill/>
            <a:ln w="9525">
              <a:solidFill>
                <a:srgbClr val="3DA4B8"/>
              </a:solidFill>
              <a:miter lim="800000"/>
              <a:headEnd/>
              <a:tailEnd/>
            </a:ln>
          </p:spPr>
          <p:txBody>
            <a:bodyPr/>
            <a:lstStyle/>
            <a:p>
              <a:endParaRPr lang="en-US"/>
            </a:p>
          </p:txBody>
        </p:sp>
        <p:sp>
          <p:nvSpPr>
            <p:cNvPr id="275778" name="Line 4418"/>
            <p:cNvSpPr>
              <a:spLocks noChangeShapeType="1"/>
            </p:cNvSpPr>
            <p:nvPr/>
          </p:nvSpPr>
          <p:spPr bwMode="auto">
            <a:xfrm flipV="1">
              <a:off x="3925" y="3185"/>
              <a:ext cx="17" cy="9"/>
            </a:xfrm>
            <a:prstGeom prst="line">
              <a:avLst/>
            </a:prstGeom>
            <a:noFill/>
            <a:ln w="9525">
              <a:solidFill>
                <a:srgbClr val="3EA5BA"/>
              </a:solidFill>
              <a:miter lim="800000"/>
              <a:headEnd/>
              <a:tailEnd/>
            </a:ln>
          </p:spPr>
          <p:txBody>
            <a:bodyPr/>
            <a:lstStyle/>
            <a:p>
              <a:endParaRPr lang="en-US"/>
            </a:p>
          </p:txBody>
        </p:sp>
        <p:sp>
          <p:nvSpPr>
            <p:cNvPr id="275779" name="Line 4419"/>
            <p:cNvSpPr>
              <a:spLocks noChangeShapeType="1"/>
            </p:cNvSpPr>
            <p:nvPr/>
          </p:nvSpPr>
          <p:spPr bwMode="auto">
            <a:xfrm flipV="1">
              <a:off x="3942" y="3175"/>
              <a:ext cx="17" cy="10"/>
            </a:xfrm>
            <a:prstGeom prst="line">
              <a:avLst/>
            </a:prstGeom>
            <a:noFill/>
            <a:ln w="9525">
              <a:solidFill>
                <a:srgbClr val="3EA7BC"/>
              </a:solidFill>
              <a:miter lim="800000"/>
              <a:headEnd/>
              <a:tailEnd/>
            </a:ln>
          </p:spPr>
          <p:txBody>
            <a:bodyPr/>
            <a:lstStyle/>
            <a:p>
              <a:endParaRPr lang="en-US"/>
            </a:p>
          </p:txBody>
        </p:sp>
        <p:sp>
          <p:nvSpPr>
            <p:cNvPr id="275780" name="Line 4420"/>
            <p:cNvSpPr>
              <a:spLocks noChangeShapeType="1"/>
            </p:cNvSpPr>
            <p:nvPr/>
          </p:nvSpPr>
          <p:spPr bwMode="auto">
            <a:xfrm flipV="1">
              <a:off x="3959" y="3165"/>
              <a:ext cx="16" cy="10"/>
            </a:xfrm>
            <a:prstGeom prst="line">
              <a:avLst/>
            </a:prstGeom>
            <a:noFill/>
            <a:ln w="9525">
              <a:solidFill>
                <a:srgbClr val="3FA8BD"/>
              </a:solidFill>
              <a:miter lim="800000"/>
              <a:headEnd/>
              <a:tailEnd/>
            </a:ln>
          </p:spPr>
          <p:txBody>
            <a:bodyPr/>
            <a:lstStyle/>
            <a:p>
              <a:endParaRPr lang="en-US"/>
            </a:p>
          </p:txBody>
        </p:sp>
        <p:sp>
          <p:nvSpPr>
            <p:cNvPr id="275781" name="Line 4421"/>
            <p:cNvSpPr>
              <a:spLocks noChangeShapeType="1"/>
            </p:cNvSpPr>
            <p:nvPr/>
          </p:nvSpPr>
          <p:spPr bwMode="auto">
            <a:xfrm flipV="1">
              <a:off x="3975" y="3155"/>
              <a:ext cx="15" cy="10"/>
            </a:xfrm>
            <a:prstGeom prst="line">
              <a:avLst/>
            </a:prstGeom>
            <a:noFill/>
            <a:ln w="9525">
              <a:solidFill>
                <a:srgbClr val="3FAABF"/>
              </a:solidFill>
              <a:miter lim="800000"/>
              <a:headEnd/>
              <a:tailEnd/>
            </a:ln>
          </p:spPr>
          <p:txBody>
            <a:bodyPr/>
            <a:lstStyle/>
            <a:p>
              <a:endParaRPr lang="en-US"/>
            </a:p>
          </p:txBody>
        </p:sp>
        <p:sp>
          <p:nvSpPr>
            <p:cNvPr id="275782" name="Line 4422"/>
            <p:cNvSpPr>
              <a:spLocks noChangeShapeType="1"/>
            </p:cNvSpPr>
            <p:nvPr/>
          </p:nvSpPr>
          <p:spPr bwMode="auto">
            <a:xfrm flipV="1">
              <a:off x="3990" y="3144"/>
              <a:ext cx="14" cy="11"/>
            </a:xfrm>
            <a:prstGeom prst="line">
              <a:avLst/>
            </a:prstGeom>
            <a:noFill/>
            <a:ln w="9525">
              <a:solidFill>
                <a:srgbClr val="40ABC1"/>
              </a:solidFill>
              <a:miter lim="800000"/>
              <a:headEnd/>
              <a:tailEnd/>
            </a:ln>
          </p:spPr>
          <p:txBody>
            <a:bodyPr/>
            <a:lstStyle/>
            <a:p>
              <a:endParaRPr lang="en-US"/>
            </a:p>
          </p:txBody>
        </p:sp>
        <p:sp>
          <p:nvSpPr>
            <p:cNvPr id="275783" name="Line 4423"/>
            <p:cNvSpPr>
              <a:spLocks noChangeShapeType="1"/>
            </p:cNvSpPr>
            <p:nvPr/>
          </p:nvSpPr>
          <p:spPr bwMode="auto">
            <a:xfrm flipV="1">
              <a:off x="4004" y="3132"/>
              <a:ext cx="14" cy="12"/>
            </a:xfrm>
            <a:prstGeom prst="line">
              <a:avLst/>
            </a:prstGeom>
            <a:noFill/>
            <a:ln w="9525">
              <a:solidFill>
                <a:srgbClr val="40ADC2"/>
              </a:solidFill>
              <a:miter lim="800000"/>
              <a:headEnd/>
              <a:tailEnd/>
            </a:ln>
          </p:spPr>
          <p:txBody>
            <a:bodyPr/>
            <a:lstStyle/>
            <a:p>
              <a:endParaRPr lang="en-US"/>
            </a:p>
          </p:txBody>
        </p:sp>
        <p:sp>
          <p:nvSpPr>
            <p:cNvPr id="275784" name="Line 4424"/>
            <p:cNvSpPr>
              <a:spLocks noChangeShapeType="1"/>
            </p:cNvSpPr>
            <p:nvPr/>
          </p:nvSpPr>
          <p:spPr bwMode="auto">
            <a:xfrm flipV="1">
              <a:off x="4018" y="3120"/>
              <a:ext cx="12" cy="12"/>
            </a:xfrm>
            <a:prstGeom prst="line">
              <a:avLst/>
            </a:prstGeom>
            <a:noFill/>
            <a:ln w="9525">
              <a:solidFill>
                <a:srgbClr val="41AEC4"/>
              </a:solidFill>
              <a:miter lim="800000"/>
              <a:headEnd/>
              <a:tailEnd/>
            </a:ln>
          </p:spPr>
          <p:txBody>
            <a:bodyPr/>
            <a:lstStyle/>
            <a:p>
              <a:endParaRPr lang="en-US"/>
            </a:p>
          </p:txBody>
        </p:sp>
        <p:sp>
          <p:nvSpPr>
            <p:cNvPr id="275785" name="Line 4425"/>
            <p:cNvSpPr>
              <a:spLocks noChangeShapeType="1"/>
            </p:cNvSpPr>
            <p:nvPr/>
          </p:nvSpPr>
          <p:spPr bwMode="auto">
            <a:xfrm flipV="1">
              <a:off x="4030" y="3108"/>
              <a:ext cx="12" cy="12"/>
            </a:xfrm>
            <a:prstGeom prst="line">
              <a:avLst/>
            </a:prstGeom>
            <a:noFill/>
            <a:ln w="9525">
              <a:solidFill>
                <a:srgbClr val="42B0C6"/>
              </a:solidFill>
              <a:miter lim="800000"/>
              <a:headEnd/>
              <a:tailEnd/>
            </a:ln>
          </p:spPr>
          <p:txBody>
            <a:bodyPr/>
            <a:lstStyle/>
            <a:p>
              <a:endParaRPr lang="en-US"/>
            </a:p>
          </p:txBody>
        </p:sp>
        <p:sp>
          <p:nvSpPr>
            <p:cNvPr id="275786" name="Line 4426"/>
            <p:cNvSpPr>
              <a:spLocks noChangeShapeType="1"/>
            </p:cNvSpPr>
            <p:nvPr/>
          </p:nvSpPr>
          <p:spPr bwMode="auto">
            <a:xfrm flipV="1">
              <a:off x="4042" y="3095"/>
              <a:ext cx="11" cy="13"/>
            </a:xfrm>
            <a:prstGeom prst="line">
              <a:avLst/>
            </a:prstGeom>
            <a:noFill/>
            <a:ln w="9525">
              <a:solidFill>
                <a:srgbClr val="42B1C7"/>
              </a:solidFill>
              <a:miter lim="800000"/>
              <a:headEnd/>
              <a:tailEnd/>
            </a:ln>
          </p:spPr>
          <p:txBody>
            <a:bodyPr/>
            <a:lstStyle/>
            <a:p>
              <a:endParaRPr lang="en-US"/>
            </a:p>
          </p:txBody>
        </p:sp>
        <p:sp>
          <p:nvSpPr>
            <p:cNvPr id="275787" name="Line 4427"/>
            <p:cNvSpPr>
              <a:spLocks noChangeShapeType="1"/>
            </p:cNvSpPr>
            <p:nvPr/>
          </p:nvSpPr>
          <p:spPr bwMode="auto">
            <a:xfrm flipV="1">
              <a:off x="4053" y="3082"/>
              <a:ext cx="10" cy="13"/>
            </a:xfrm>
            <a:prstGeom prst="line">
              <a:avLst/>
            </a:prstGeom>
            <a:noFill/>
            <a:ln w="9525">
              <a:solidFill>
                <a:srgbClr val="43B3C9"/>
              </a:solidFill>
              <a:miter lim="800000"/>
              <a:headEnd/>
              <a:tailEnd/>
            </a:ln>
          </p:spPr>
          <p:txBody>
            <a:bodyPr/>
            <a:lstStyle/>
            <a:p>
              <a:endParaRPr lang="en-US"/>
            </a:p>
          </p:txBody>
        </p:sp>
        <p:sp>
          <p:nvSpPr>
            <p:cNvPr id="275788" name="Line 4428"/>
            <p:cNvSpPr>
              <a:spLocks noChangeShapeType="1"/>
            </p:cNvSpPr>
            <p:nvPr/>
          </p:nvSpPr>
          <p:spPr bwMode="auto">
            <a:xfrm flipV="1">
              <a:off x="4063" y="3069"/>
              <a:ext cx="9" cy="13"/>
            </a:xfrm>
            <a:prstGeom prst="line">
              <a:avLst/>
            </a:prstGeom>
            <a:noFill/>
            <a:ln w="9525">
              <a:solidFill>
                <a:srgbClr val="43B4CB"/>
              </a:solidFill>
              <a:miter lim="800000"/>
              <a:headEnd/>
              <a:tailEnd/>
            </a:ln>
          </p:spPr>
          <p:txBody>
            <a:bodyPr/>
            <a:lstStyle/>
            <a:p>
              <a:endParaRPr lang="en-US"/>
            </a:p>
          </p:txBody>
        </p:sp>
        <p:sp>
          <p:nvSpPr>
            <p:cNvPr id="275789" name="Line 4429"/>
            <p:cNvSpPr>
              <a:spLocks noChangeShapeType="1"/>
            </p:cNvSpPr>
            <p:nvPr/>
          </p:nvSpPr>
          <p:spPr bwMode="auto">
            <a:xfrm flipV="1">
              <a:off x="4072" y="3055"/>
              <a:ext cx="9" cy="14"/>
            </a:xfrm>
            <a:prstGeom prst="line">
              <a:avLst/>
            </a:prstGeom>
            <a:noFill/>
            <a:ln w="9525">
              <a:solidFill>
                <a:srgbClr val="44B6CC"/>
              </a:solidFill>
              <a:miter lim="800000"/>
              <a:headEnd/>
              <a:tailEnd/>
            </a:ln>
          </p:spPr>
          <p:txBody>
            <a:bodyPr/>
            <a:lstStyle/>
            <a:p>
              <a:endParaRPr lang="en-US"/>
            </a:p>
          </p:txBody>
        </p:sp>
        <p:sp>
          <p:nvSpPr>
            <p:cNvPr id="275790" name="Line 4430"/>
            <p:cNvSpPr>
              <a:spLocks noChangeShapeType="1"/>
            </p:cNvSpPr>
            <p:nvPr/>
          </p:nvSpPr>
          <p:spPr bwMode="auto">
            <a:xfrm flipV="1">
              <a:off x="4081" y="3041"/>
              <a:ext cx="7" cy="14"/>
            </a:xfrm>
            <a:prstGeom prst="line">
              <a:avLst/>
            </a:prstGeom>
            <a:noFill/>
            <a:ln w="9525">
              <a:solidFill>
                <a:srgbClr val="44B7CE"/>
              </a:solidFill>
              <a:miter lim="800000"/>
              <a:headEnd/>
              <a:tailEnd/>
            </a:ln>
          </p:spPr>
          <p:txBody>
            <a:bodyPr/>
            <a:lstStyle/>
            <a:p>
              <a:endParaRPr lang="en-US"/>
            </a:p>
          </p:txBody>
        </p:sp>
        <p:sp>
          <p:nvSpPr>
            <p:cNvPr id="275791" name="Line 4431"/>
            <p:cNvSpPr>
              <a:spLocks noChangeShapeType="1"/>
            </p:cNvSpPr>
            <p:nvPr/>
          </p:nvSpPr>
          <p:spPr bwMode="auto">
            <a:xfrm flipV="1">
              <a:off x="4088" y="3026"/>
              <a:ext cx="6" cy="15"/>
            </a:xfrm>
            <a:prstGeom prst="line">
              <a:avLst/>
            </a:prstGeom>
            <a:noFill/>
            <a:ln w="9525">
              <a:solidFill>
                <a:srgbClr val="45B8CF"/>
              </a:solidFill>
              <a:miter lim="800000"/>
              <a:headEnd/>
              <a:tailEnd/>
            </a:ln>
          </p:spPr>
          <p:txBody>
            <a:bodyPr/>
            <a:lstStyle/>
            <a:p>
              <a:endParaRPr lang="en-US"/>
            </a:p>
          </p:txBody>
        </p:sp>
        <p:sp>
          <p:nvSpPr>
            <p:cNvPr id="275792" name="Line 4432"/>
            <p:cNvSpPr>
              <a:spLocks noChangeShapeType="1"/>
            </p:cNvSpPr>
            <p:nvPr/>
          </p:nvSpPr>
          <p:spPr bwMode="auto">
            <a:xfrm flipV="1">
              <a:off x="4094" y="3012"/>
              <a:ext cx="5" cy="14"/>
            </a:xfrm>
            <a:prstGeom prst="line">
              <a:avLst/>
            </a:prstGeom>
            <a:noFill/>
            <a:ln w="9525">
              <a:solidFill>
                <a:srgbClr val="45B9D0"/>
              </a:solidFill>
              <a:miter lim="800000"/>
              <a:headEnd/>
              <a:tailEnd/>
            </a:ln>
          </p:spPr>
          <p:txBody>
            <a:bodyPr/>
            <a:lstStyle/>
            <a:p>
              <a:endParaRPr lang="en-US"/>
            </a:p>
          </p:txBody>
        </p:sp>
        <p:sp>
          <p:nvSpPr>
            <p:cNvPr id="275793" name="Line 4433"/>
            <p:cNvSpPr>
              <a:spLocks noChangeShapeType="1"/>
            </p:cNvSpPr>
            <p:nvPr/>
          </p:nvSpPr>
          <p:spPr bwMode="auto">
            <a:xfrm flipV="1">
              <a:off x="4099" y="2997"/>
              <a:ext cx="4" cy="15"/>
            </a:xfrm>
            <a:prstGeom prst="line">
              <a:avLst/>
            </a:prstGeom>
            <a:noFill/>
            <a:ln w="9525">
              <a:solidFill>
                <a:srgbClr val="45BAD1"/>
              </a:solidFill>
              <a:miter lim="800000"/>
              <a:headEnd/>
              <a:tailEnd/>
            </a:ln>
          </p:spPr>
          <p:txBody>
            <a:bodyPr/>
            <a:lstStyle/>
            <a:p>
              <a:endParaRPr lang="en-US"/>
            </a:p>
          </p:txBody>
        </p:sp>
        <p:sp>
          <p:nvSpPr>
            <p:cNvPr id="275794" name="Line 4434"/>
            <p:cNvSpPr>
              <a:spLocks noChangeShapeType="1"/>
            </p:cNvSpPr>
            <p:nvPr/>
          </p:nvSpPr>
          <p:spPr bwMode="auto">
            <a:xfrm flipV="1">
              <a:off x="4103" y="2981"/>
              <a:ext cx="3" cy="16"/>
            </a:xfrm>
            <a:prstGeom prst="line">
              <a:avLst/>
            </a:prstGeom>
            <a:noFill/>
            <a:ln w="9525">
              <a:solidFill>
                <a:srgbClr val="46BBD2"/>
              </a:solidFill>
              <a:miter lim="800000"/>
              <a:headEnd/>
              <a:tailEnd/>
            </a:ln>
          </p:spPr>
          <p:txBody>
            <a:bodyPr/>
            <a:lstStyle/>
            <a:p>
              <a:endParaRPr lang="en-US"/>
            </a:p>
          </p:txBody>
        </p:sp>
        <p:sp>
          <p:nvSpPr>
            <p:cNvPr id="275795" name="Line 4435"/>
            <p:cNvSpPr>
              <a:spLocks noChangeShapeType="1"/>
            </p:cNvSpPr>
            <p:nvPr/>
          </p:nvSpPr>
          <p:spPr bwMode="auto">
            <a:xfrm flipV="1">
              <a:off x="4106" y="2966"/>
              <a:ext cx="2" cy="15"/>
            </a:xfrm>
            <a:prstGeom prst="line">
              <a:avLst/>
            </a:prstGeom>
            <a:noFill/>
            <a:ln w="9525">
              <a:solidFill>
                <a:srgbClr val="46BBD2"/>
              </a:solidFill>
              <a:miter lim="800000"/>
              <a:headEnd/>
              <a:tailEnd/>
            </a:ln>
          </p:spPr>
          <p:txBody>
            <a:bodyPr/>
            <a:lstStyle/>
            <a:p>
              <a:endParaRPr lang="en-US"/>
            </a:p>
          </p:txBody>
        </p:sp>
        <p:sp>
          <p:nvSpPr>
            <p:cNvPr id="275796" name="Line 4436"/>
            <p:cNvSpPr>
              <a:spLocks noChangeShapeType="1"/>
            </p:cNvSpPr>
            <p:nvPr/>
          </p:nvSpPr>
          <p:spPr bwMode="auto">
            <a:xfrm flipV="1">
              <a:off x="4108" y="2950"/>
              <a:ext cx="1" cy="16"/>
            </a:xfrm>
            <a:prstGeom prst="line">
              <a:avLst/>
            </a:prstGeom>
            <a:noFill/>
            <a:ln w="9525">
              <a:solidFill>
                <a:srgbClr val="46BBD3"/>
              </a:solidFill>
              <a:miter lim="800000"/>
              <a:headEnd/>
              <a:tailEnd/>
            </a:ln>
          </p:spPr>
          <p:txBody>
            <a:bodyPr/>
            <a:lstStyle/>
            <a:p>
              <a:endParaRPr lang="en-US"/>
            </a:p>
          </p:txBody>
        </p:sp>
        <p:sp>
          <p:nvSpPr>
            <p:cNvPr id="275797" name="Line 4437"/>
            <p:cNvSpPr>
              <a:spLocks noChangeShapeType="1"/>
            </p:cNvSpPr>
            <p:nvPr/>
          </p:nvSpPr>
          <p:spPr bwMode="auto">
            <a:xfrm flipV="1">
              <a:off x="4108" y="2935"/>
              <a:ext cx="1" cy="15"/>
            </a:xfrm>
            <a:prstGeom prst="line">
              <a:avLst/>
            </a:prstGeom>
            <a:noFill/>
            <a:ln w="9525">
              <a:solidFill>
                <a:srgbClr val="46BBD3"/>
              </a:solidFill>
              <a:miter lim="800000"/>
              <a:headEnd/>
              <a:tailEnd/>
            </a:ln>
          </p:spPr>
          <p:txBody>
            <a:bodyPr/>
            <a:lstStyle/>
            <a:p>
              <a:endParaRPr lang="en-US"/>
            </a:p>
          </p:txBody>
        </p:sp>
        <p:sp>
          <p:nvSpPr>
            <p:cNvPr id="275798" name="Line 4438"/>
            <p:cNvSpPr>
              <a:spLocks noChangeShapeType="1"/>
            </p:cNvSpPr>
            <p:nvPr/>
          </p:nvSpPr>
          <p:spPr bwMode="auto">
            <a:xfrm flipH="1" flipV="1">
              <a:off x="4106" y="2919"/>
              <a:ext cx="2" cy="16"/>
            </a:xfrm>
            <a:prstGeom prst="line">
              <a:avLst/>
            </a:prstGeom>
            <a:noFill/>
            <a:ln w="9525">
              <a:solidFill>
                <a:srgbClr val="46BBD2"/>
              </a:solidFill>
              <a:miter lim="800000"/>
              <a:headEnd/>
              <a:tailEnd/>
            </a:ln>
          </p:spPr>
          <p:txBody>
            <a:bodyPr/>
            <a:lstStyle/>
            <a:p>
              <a:endParaRPr lang="en-US"/>
            </a:p>
          </p:txBody>
        </p:sp>
        <p:sp>
          <p:nvSpPr>
            <p:cNvPr id="275799" name="Line 4439"/>
            <p:cNvSpPr>
              <a:spLocks noChangeShapeType="1"/>
            </p:cNvSpPr>
            <p:nvPr/>
          </p:nvSpPr>
          <p:spPr bwMode="auto">
            <a:xfrm flipH="1" flipV="1">
              <a:off x="4103" y="2904"/>
              <a:ext cx="3" cy="15"/>
            </a:xfrm>
            <a:prstGeom prst="line">
              <a:avLst/>
            </a:prstGeom>
            <a:noFill/>
            <a:ln w="9525">
              <a:solidFill>
                <a:srgbClr val="46BBD2"/>
              </a:solidFill>
              <a:miter lim="800000"/>
              <a:headEnd/>
              <a:tailEnd/>
            </a:ln>
          </p:spPr>
          <p:txBody>
            <a:bodyPr/>
            <a:lstStyle/>
            <a:p>
              <a:endParaRPr lang="en-US"/>
            </a:p>
          </p:txBody>
        </p:sp>
        <p:sp>
          <p:nvSpPr>
            <p:cNvPr id="275800" name="Line 4440"/>
            <p:cNvSpPr>
              <a:spLocks noChangeShapeType="1"/>
            </p:cNvSpPr>
            <p:nvPr/>
          </p:nvSpPr>
          <p:spPr bwMode="auto">
            <a:xfrm flipH="1" flipV="1">
              <a:off x="4099" y="2889"/>
              <a:ext cx="4" cy="15"/>
            </a:xfrm>
            <a:prstGeom prst="line">
              <a:avLst/>
            </a:prstGeom>
            <a:noFill/>
            <a:ln w="9525">
              <a:solidFill>
                <a:srgbClr val="45BAD1"/>
              </a:solidFill>
              <a:miter lim="800000"/>
              <a:headEnd/>
              <a:tailEnd/>
            </a:ln>
          </p:spPr>
          <p:txBody>
            <a:bodyPr/>
            <a:lstStyle/>
            <a:p>
              <a:endParaRPr lang="en-US"/>
            </a:p>
          </p:txBody>
        </p:sp>
        <p:sp>
          <p:nvSpPr>
            <p:cNvPr id="275801" name="Line 4441"/>
            <p:cNvSpPr>
              <a:spLocks noChangeShapeType="1"/>
            </p:cNvSpPr>
            <p:nvPr/>
          </p:nvSpPr>
          <p:spPr bwMode="auto">
            <a:xfrm flipH="1" flipV="1">
              <a:off x="4094" y="2875"/>
              <a:ext cx="5" cy="14"/>
            </a:xfrm>
            <a:prstGeom prst="line">
              <a:avLst/>
            </a:prstGeom>
            <a:noFill/>
            <a:ln w="9525">
              <a:solidFill>
                <a:srgbClr val="45B9D0"/>
              </a:solidFill>
              <a:miter lim="800000"/>
              <a:headEnd/>
              <a:tailEnd/>
            </a:ln>
          </p:spPr>
          <p:txBody>
            <a:bodyPr/>
            <a:lstStyle/>
            <a:p>
              <a:endParaRPr lang="en-US"/>
            </a:p>
          </p:txBody>
        </p:sp>
        <p:sp>
          <p:nvSpPr>
            <p:cNvPr id="275802" name="Line 4442"/>
            <p:cNvSpPr>
              <a:spLocks noChangeShapeType="1"/>
            </p:cNvSpPr>
            <p:nvPr/>
          </p:nvSpPr>
          <p:spPr bwMode="auto">
            <a:xfrm flipH="1" flipV="1">
              <a:off x="4088" y="2860"/>
              <a:ext cx="6" cy="15"/>
            </a:xfrm>
            <a:prstGeom prst="line">
              <a:avLst/>
            </a:prstGeom>
            <a:noFill/>
            <a:ln w="9525">
              <a:solidFill>
                <a:srgbClr val="45B8CF"/>
              </a:solidFill>
              <a:miter lim="800000"/>
              <a:headEnd/>
              <a:tailEnd/>
            </a:ln>
          </p:spPr>
          <p:txBody>
            <a:bodyPr/>
            <a:lstStyle/>
            <a:p>
              <a:endParaRPr lang="en-US"/>
            </a:p>
          </p:txBody>
        </p:sp>
        <p:sp>
          <p:nvSpPr>
            <p:cNvPr id="275803" name="Line 4443"/>
            <p:cNvSpPr>
              <a:spLocks noChangeShapeType="1"/>
            </p:cNvSpPr>
            <p:nvPr/>
          </p:nvSpPr>
          <p:spPr bwMode="auto">
            <a:xfrm flipH="1" flipV="1">
              <a:off x="4081" y="2846"/>
              <a:ext cx="7" cy="14"/>
            </a:xfrm>
            <a:prstGeom prst="line">
              <a:avLst/>
            </a:prstGeom>
            <a:noFill/>
            <a:ln w="9525">
              <a:solidFill>
                <a:srgbClr val="44B7CE"/>
              </a:solidFill>
              <a:miter lim="800000"/>
              <a:headEnd/>
              <a:tailEnd/>
            </a:ln>
          </p:spPr>
          <p:txBody>
            <a:bodyPr/>
            <a:lstStyle/>
            <a:p>
              <a:endParaRPr lang="en-US"/>
            </a:p>
          </p:txBody>
        </p:sp>
        <p:sp>
          <p:nvSpPr>
            <p:cNvPr id="275804" name="Line 4444"/>
            <p:cNvSpPr>
              <a:spLocks noChangeShapeType="1"/>
            </p:cNvSpPr>
            <p:nvPr/>
          </p:nvSpPr>
          <p:spPr bwMode="auto">
            <a:xfrm flipH="1" flipV="1">
              <a:off x="4072" y="2832"/>
              <a:ext cx="9" cy="14"/>
            </a:xfrm>
            <a:prstGeom prst="line">
              <a:avLst/>
            </a:prstGeom>
            <a:noFill/>
            <a:ln w="9525">
              <a:solidFill>
                <a:srgbClr val="44B6CC"/>
              </a:solidFill>
              <a:miter lim="800000"/>
              <a:headEnd/>
              <a:tailEnd/>
            </a:ln>
          </p:spPr>
          <p:txBody>
            <a:bodyPr/>
            <a:lstStyle/>
            <a:p>
              <a:endParaRPr lang="en-US"/>
            </a:p>
          </p:txBody>
        </p:sp>
        <p:sp>
          <p:nvSpPr>
            <p:cNvPr id="275805" name="Line 4445"/>
            <p:cNvSpPr>
              <a:spLocks noChangeShapeType="1"/>
            </p:cNvSpPr>
            <p:nvPr/>
          </p:nvSpPr>
          <p:spPr bwMode="auto">
            <a:xfrm flipH="1" flipV="1">
              <a:off x="4063" y="2819"/>
              <a:ext cx="9" cy="13"/>
            </a:xfrm>
            <a:prstGeom prst="line">
              <a:avLst/>
            </a:prstGeom>
            <a:noFill/>
            <a:ln w="9525">
              <a:solidFill>
                <a:srgbClr val="43B4CB"/>
              </a:solidFill>
              <a:miter lim="800000"/>
              <a:headEnd/>
              <a:tailEnd/>
            </a:ln>
          </p:spPr>
          <p:txBody>
            <a:bodyPr/>
            <a:lstStyle/>
            <a:p>
              <a:endParaRPr lang="en-US"/>
            </a:p>
          </p:txBody>
        </p:sp>
        <p:sp>
          <p:nvSpPr>
            <p:cNvPr id="275806" name="Line 4446"/>
            <p:cNvSpPr>
              <a:spLocks noChangeShapeType="1"/>
            </p:cNvSpPr>
            <p:nvPr/>
          </p:nvSpPr>
          <p:spPr bwMode="auto">
            <a:xfrm flipH="1" flipV="1">
              <a:off x="4053" y="2806"/>
              <a:ext cx="10" cy="13"/>
            </a:xfrm>
            <a:prstGeom prst="line">
              <a:avLst/>
            </a:prstGeom>
            <a:noFill/>
            <a:ln w="9525">
              <a:solidFill>
                <a:srgbClr val="43B3C9"/>
              </a:solidFill>
              <a:miter lim="800000"/>
              <a:headEnd/>
              <a:tailEnd/>
            </a:ln>
          </p:spPr>
          <p:txBody>
            <a:bodyPr/>
            <a:lstStyle/>
            <a:p>
              <a:endParaRPr lang="en-US"/>
            </a:p>
          </p:txBody>
        </p:sp>
        <p:sp>
          <p:nvSpPr>
            <p:cNvPr id="275807" name="Line 4447"/>
            <p:cNvSpPr>
              <a:spLocks noChangeShapeType="1"/>
            </p:cNvSpPr>
            <p:nvPr/>
          </p:nvSpPr>
          <p:spPr bwMode="auto">
            <a:xfrm flipH="1" flipV="1">
              <a:off x="4042" y="2793"/>
              <a:ext cx="11" cy="13"/>
            </a:xfrm>
            <a:prstGeom prst="line">
              <a:avLst/>
            </a:prstGeom>
            <a:noFill/>
            <a:ln w="9525">
              <a:solidFill>
                <a:srgbClr val="42B1C7"/>
              </a:solidFill>
              <a:miter lim="800000"/>
              <a:headEnd/>
              <a:tailEnd/>
            </a:ln>
          </p:spPr>
          <p:txBody>
            <a:bodyPr/>
            <a:lstStyle/>
            <a:p>
              <a:endParaRPr lang="en-US"/>
            </a:p>
          </p:txBody>
        </p:sp>
        <p:sp>
          <p:nvSpPr>
            <p:cNvPr id="275808" name="Line 4448"/>
            <p:cNvSpPr>
              <a:spLocks noChangeShapeType="1"/>
            </p:cNvSpPr>
            <p:nvPr/>
          </p:nvSpPr>
          <p:spPr bwMode="auto">
            <a:xfrm flipH="1" flipV="1">
              <a:off x="4030" y="2781"/>
              <a:ext cx="12" cy="12"/>
            </a:xfrm>
            <a:prstGeom prst="line">
              <a:avLst/>
            </a:prstGeom>
            <a:noFill/>
            <a:ln w="9525">
              <a:solidFill>
                <a:srgbClr val="42B0C6"/>
              </a:solidFill>
              <a:miter lim="800000"/>
              <a:headEnd/>
              <a:tailEnd/>
            </a:ln>
          </p:spPr>
          <p:txBody>
            <a:bodyPr/>
            <a:lstStyle/>
            <a:p>
              <a:endParaRPr lang="en-US"/>
            </a:p>
          </p:txBody>
        </p:sp>
        <p:sp>
          <p:nvSpPr>
            <p:cNvPr id="275809" name="Line 4449"/>
            <p:cNvSpPr>
              <a:spLocks noChangeShapeType="1"/>
            </p:cNvSpPr>
            <p:nvPr/>
          </p:nvSpPr>
          <p:spPr bwMode="auto">
            <a:xfrm flipH="1" flipV="1">
              <a:off x="4018" y="2769"/>
              <a:ext cx="12" cy="12"/>
            </a:xfrm>
            <a:prstGeom prst="line">
              <a:avLst/>
            </a:prstGeom>
            <a:noFill/>
            <a:ln w="9525">
              <a:solidFill>
                <a:srgbClr val="41AEC4"/>
              </a:solidFill>
              <a:miter lim="800000"/>
              <a:headEnd/>
              <a:tailEnd/>
            </a:ln>
          </p:spPr>
          <p:txBody>
            <a:bodyPr/>
            <a:lstStyle/>
            <a:p>
              <a:endParaRPr lang="en-US"/>
            </a:p>
          </p:txBody>
        </p:sp>
        <p:sp>
          <p:nvSpPr>
            <p:cNvPr id="275810" name="Line 4450"/>
            <p:cNvSpPr>
              <a:spLocks noChangeShapeType="1"/>
            </p:cNvSpPr>
            <p:nvPr/>
          </p:nvSpPr>
          <p:spPr bwMode="auto">
            <a:xfrm flipH="1" flipV="1">
              <a:off x="4004" y="2757"/>
              <a:ext cx="14" cy="12"/>
            </a:xfrm>
            <a:prstGeom prst="line">
              <a:avLst/>
            </a:prstGeom>
            <a:noFill/>
            <a:ln w="9525">
              <a:solidFill>
                <a:srgbClr val="40ADC2"/>
              </a:solidFill>
              <a:miter lim="800000"/>
              <a:headEnd/>
              <a:tailEnd/>
            </a:ln>
          </p:spPr>
          <p:txBody>
            <a:bodyPr/>
            <a:lstStyle/>
            <a:p>
              <a:endParaRPr lang="en-US"/>
            </a:p>
          </p:txBody>
        </p:sp>
        <p:sp>
          <p:nvSpPr>
            <p:cNvPr id="275811" name="Line 4451"/>
            <p:cNvSpPr>
              <a:spLocks noChangeShapeType="1"/>
            </p:cNvSpPr>
            <p:nvPr/>
          </p:nvSpPr>
          <p:spPr bwMode="auto">
            <a:xfrm flipH="1" flipV="1">
              <a:off x="3990" y="2746"/>
              <a:ext cx="14" cy="11"/>
            </a:xfrm>
            <a:prstGeom prst="line">
              <a:avLst/>
            </a:prstGeom>
            <a:noFill/>
            <a:ln w="9525">
              <a:solidFill>
                <a:srgbClr val="40ABC1"/>
              </a:solidFill>
              <a:miter lim="800000"/>
              <a:headEnd/>
              <a:tailEnd/>
            </a:ln>
          </p:spPr>
          <p:txBody>
            <a:bodyPr/>
            <a:lstStyle/>
            <a:p>
              <a:endParaRPr lang="en-US"/>
            </a:p>
          </p:txBody>
        </p:sp>
        <p:sp>
          <p:nvSpPr>
            <p:cNvPr id="275812" name="Line 4452"/>
            <p:cNvSpPr>
              <a:spLocks noChangeShapeType="1"/>
            </p:cNvSpPr>
            <p:nvPr/>
          </p:nvSpPr>
          <p:spPr bwMode="auto">
            <a:xfrm flipH="1" flipV="1">
              <a:off x="3975" y="2736"/>
              <a:ext cx="15" cy="10"/>
            </a:xfrm>
            <a:prstGeom prst="line">
              <a:avLst/>
            </a:prstGeom>
            <a:noFill/>
            <a:ln w="9525">
              <a:solidFill>
                <a:srgbClr val="3FAABF"/>
              </a:solidFill>
              <a:miter lim="800000"/>
              <a:headEnd/>
              <a:tailEnd/>
            </a:ln>
          </p:spPr>
          <p:txBody>
            <a:bodyPr/>
            <a:lstStyle/>
            <a:p>
              <a:endParaRPr lang="en-US"/>
            </a:p>
          </p:txBody>
        </p:sp>
        <p:sp>
          <p:nvSpPr>
            <p:cNvPr id="275813" name="Line 4453"/>
            <p:cNvSpPr>
              <a:spLocks noChangeShapeType="1"/>
            </p:cNvSpPr>
            <p:nvPr/>
          </p:nvSpPr>
          <p:spPr bwMode="auto">
            <a:xfrm flipH="1" flipV="1">
              <a:off x="3959" y="2725"/>
              <a:ext cx="16" cy="11"/>
            </a:xfrm>
            <a:prstGeom prst="line">
              <a:avLst/>
            </a:prstGeom>
            <a:noFill/>
            <a:ln w="9525">
              <a:solidFill>
                <a:srgbClr val="3FA8BD"/>
              </a:solidFill>
              <a:miter lim="800000"/>
              <a:headEnd/>
              <a:tailEnd/>
            </a:ln>
          </p:spPr>
          <p:txBody>
            <a:bodyPr/>
            <a:lstStyle/>
            <a:p>
              <a:endParaRPr lang="en-US"/>
            </a:p>
          </p:txBody>
        </p:sp>
        <p:sp>
          <p:nvSpPr>
            <p:cNvPr id="275814" name="Line 4454"/>
            <p:cNvSpPr>
              <a:spLocks noChangeShapeType="1"/>
            </p:cNvSpPr>
            <p:nvPr/>
          </p:nvSpPr>
          <p:spPr bwMode="auto">
            <a:xfrm flipH="1" flipV="1">
              <a:off x="3942" y="2716"/>
              <a:ext cx="17" cy="9"/>
            </a:xfrm>
            <a:prstGeom prst="line">
              <a:avLst/>
            </a:prstGeom>
            <a:noFill/>
            <a:ln w="9525">
              <a:solidFill>
                <a:srgbClr val="3EA7BC"/>
              </a:solidFill>
              <a:miter lim="800000"/>
              <a:headEnd/>
              <a:tailEnd/>
            </a:ln>
          </p:spPr>
          <p:txBody>
            <a:bodyPr/>
            <a:lstStyle/>
            <a:p>
              <a:endParaRPr lang="en-US"/>
            </a:p>
          </p:txBody>
        </p:sp>
        <p:sp>
          <p:nvSpPr>
            <p:cNvPr id="275815" name="Line 4455"/>
            <p:cNvSpPr>
              <a:spLocks noChangeShapeType="1"/>
            </p:cNvSpPr>
            <p:nvPr/>
          </p:nvSpPr>
          <p:spPr bwMode="auto">
            <a:xfrm flipH="1" flipV="1">
              <a:off x="3925" y="2707"/>
              <a:ext cx="17" cy="9"/>
            </a:xfrm>
            <a:prstGeom prst="line">
              <a:avLst/>
            </a:prstGeom>
            <a:noFill/>
            <a:ln w="9525">
              <a:solidFill>
                <a:srgbClr val="3EA5BA"/>
              </a:solidFill>
              <a:miter lim="800000"/>
              <a:headEnd/>
              <a:tailEnd/>
            </a:ln>
          </p:spPr>
          <p:txBody>
            <a:bodyPr/>
            <a:lstStyle/>
            <a:p>
              <a:endParaRPr lang="en-US"/>
            </a:p>
          </p:txBody>
        </p:sp>
        <p:sp>
          <p:nvSpPr>
            <p:cNvPr id="275816" name="Line 4456"/>
            <p:cNvSpPr>
              <a:spLocks noChangeShapeType="1"/>
            </p:cNvSpPr>
            <p:nvPr/>
          </p:nvSpPr>
          <p:spPr bwMode="auto">
            <a:xfrm flipH="1" flipV="1">
              <a:off x="3907" y="2698"/>
              <a:ext cx="18" cy="9"/>
            </a:xfrm>
            <a:prstGeom prst="line">
              <a:avLst/>
            </a:prstGeom>
            <a:noFill/>
            <a:ln w="9525">
              <a:solidFill>
                <a:srgbClr val="3DA4B8"/>
              </a:solidFill>
              <a:miter lim="800000"/>
              <a:headEnd/>
              <a:tailEnd/>
            </a:ln>
          </p:spPr>
          <p:txBody>
            <a:bodyPr/>
            <a:lstStyle/>
            <a:p>
              <a:endParaRPr lang="en-US"/>
            </a:p>
          </p:txBody>
        </p:sp>
        <p:sp>
          <p:nvSpPr>
            <p:cNvPr id="275817" name="Line 4457"/>
            <p:cNvSpPr>
              <a:spLocks noChangeShapeType="1"/>
            </p:cNvSpPr>
            <p:nvPr/>
          </p:nvSpPr>
          <p:spPr bwMode="auto">
            <a:xfrm flipH="1" flipV="1">
              <a:off x="3889" y="2690"/>
              <a:ext cx="18" cy="8"/>
            </a:xfrm>
            <a:prstGeom prst="line">
              <a:avLst/>
            </a:prstGeom>
            <a:noFill/>
            <a:ln w="9525">
              <a:solidFill>
                <a:srgbClr val="3DA2B7"/>
              </a:solidFill>
              <a:miter lim="800000"/>
              <a:headEnd/>
              <a:tailEnd/>
            </a:ln>
          </p:spPr>
          <p:txBody>
            <a:bodyPr/>
            <a:lstStyle/>
            <a:p>
              <a:endParaRPr lang="en-US"/>
            </a:p>
          </p:txBody>
        </p:sp>
        <p:sp>
          <p:nvSpPr>
            <p:cNvPr id="275818" name="Line 4458"/>
            <p:cNvSpPr>
              <a:spLocks noChangeShapeType="1"/>
            </p:cNvSpPr>
            <p:nvPr/>
          </p:nvSpPr>
          <p:spPr bwMode="auto">
            <a:xfrm flipH="1" flipV="1">
              <a:off x="3870" y="2683"/>
              <a:ext cx="19" cy="7"/>
            </a:xfrm>
            <a:prstGeom prst="line">
              <a:avLst/>
            </a:prstGeom>
            <a:noFill/>
            <a:ln w="9525">
              <a:solidFill>
                <a:srgbClr val="3CA1B5"/>
              </a:solidFill>
              <a:miter lim="800000"/>
              <a:headEnd/>
              <a:tailEnd/>
            </a:ln>
          </p:spPr>
          <p:txBody>
            <a:bodyPr/>
            <a:lstStyle/>
            <a:p>
              <a:endParaRPr lang="en-US"/>
            </a:p>
          </p:txBody>
        </p:sp>
        <p:sp>
          <p:nvSpPr>
            <p:cNvPr id="275819" name="Line 4459"/>
            <p:cNvSpPr>
              <a:spLocks noChangeShapeType="1"/>
            </p:cNvSpPr>
            <p:nvPr/>
          </p:nvSpPr>
          <p:spPr bwMode="auto">
            <a:xfrm flipH="1" flipV="1">
              <a:off x="3850" y="2676"/>
              <a:ext cx="20" cy="7"/>
            </a:xfrm>
            <a:prstGeom prst="line">
              <a:avLst/>
            </a:prstGeom>
            <a:noFill/>
            <a:ln w="9525">
              <a:solidFill>
                <a:srgbClr val="3B9FB3"/>
              </a:solidFill>
              <a:miter lim="800000"/>
              <a:headEnd/>
              <a:tailEnd/>
            </a:ln>
          </p:spPr>
          <p:txBody>
            <a:bodyPr/>
            <a:lstStyle/>
            <a:p>
              <a:endParaRPr lang="en-US"/>
            </a:p>
          </p:txBody>
        </p:sp>
        <p:sp>
          <p:nvSpPr>
            <p:cNvPr id="275820" name="Line 4460"/>
            <p:cNvSpPr>
              <a:spLocks noChangeShapeType="1"/>
            </p:cNvSpPr>
            <p:nvPr/>
          </p:nvSpPr>
          <p:spPr bwMode="auto">
            <a:xfrm flipH="1" flipV="1">
              <a:off x="3830" y="2670"/>
              <a:ext cx="20" cy="6"/>
            </a:xfrm>
            <a:prstGeom prst="line">
              <a:avLst/>
            </a:prstGeom>
            <a:noFill/>
            <a:ln w="9525">
              <a:solidFill>
                <a:srgbClr val="3B9EB2"/>
              </a:solidFill>
              <a:miter lim="800000"/>
              <a:headEnd/>
              <a:tailEnd/>
            </a:ln>
          </p:spPr>
          <p:txBody>
            <a:bodyPr/>
            <a:lstStyle/>
            <a:p>
              <a:endParaRPr lang="en-US"/>
            </a:p>
          </p:txBody>
        </p:sp>
        <p:sp>
          <p:nvSpPr>
            <p:cNvPr id="275821" name="Line 4461"/>
            <p:cNvSpPr>
              <a:spLocks noChangeShapeType="1"/>
            </p:cNvSpPr>
            <p:nvPr/>
          </p:nvSpPr>
          <p:spPr bwMode="auto">
            <a:xfrm flipH="1" flipV="1">
              <a:off x="3809" y="2665"/>
              <a:ext cx="21" cy="5"/>
            </a:xfrm>
            <a:prstGeom prst="line">
              <a:avLst/>
            </a:prstGeom>
            <a:noFill/>
            <a:ln w="9525">
              <a:solidFill>
                <a:srgbClr val="3A9DB0"/>
              </a:solidFill>
              <a:miter lim="800000"/>
              <a:headEnd/>
              <a:tailEnd/>
            </a:ln>
          </p:spPr>
          <p:txBody>
            <a:bodyPr/>
            <a:lstStyle/>
            <a:p>
              <a:endParaRPr lang="en-US"/>
            </a:p>
          </p:txBody>
        </p:sp>
        <p:sp>
          <p:nvSpPr>
            <p:cNvPr id="275822" name="Line 4462"/>
            <p:cNvSpPr>
              <a:spLocks noChangeShapeType="1"/>
            </p:cNvSpPr>
            <p:nvPr/>
          </p:nvSpPr>
          <p:spPr bwMode="auto">
            <a:xfrm flipH="1" flipV="1">
              <a:off x="3788" y="2660"/>
              <a:ext cx="21" cy="5"/>
            </a:xfrm>
            <a:prstGeom prst="line">
              <a:avLst/>
            </a:prstGeom>
            <a:noFill/>
            <a:ln w="9525">
              <a:solidFill>
                <a:srgbClr val="3A9BAF"/>
              </a:solidFill>
              <a:miter lim="800000"/>
              <a:headEnd/>
              <a:tailEnd/>
            </a:ln>
          </p:spPr>
          <p:txBody>
            <a:bodyPr/>
            <a:lstStyle/>
            <a:p>
              <a:endParaRPr lang="en-US"/>
            </a:p>
          </p:txBody>
        </p:sp>
        <p:sp>
          <p:nvSpPr>
            <p:cNvPr id="275823" name="Line 4463"/>
            <p:cNvSpPr>
              <a:spLocks noChangeShapeType="1"/>
            </p:cNvSpPr>
            <p:nvPr/>
          </p:nvSpPr>
          <p:spPr bwMode="auto">
            <a:xfrm flipH="1" flipV="1">
              <a:off x="3766" y="2656"/>
              <a:ext cx="22" cy="4"/>
            </a:xfrm>
            <a:prstGeom prst="line">
              <a:avLst/>
            </a:prstGeom>
            <a:noFill/>
            <a:ln w="9525">
              <a:solidFill>
                <a:srgbClr val="399AAD"/>
              </a:solidFill>
              <a:miter lim="800000"/>
              <a:headEnd/>
              <a:tailEnd/>
            </a:ln>
          </p:spPr>
          <p:txBody>
            <a:bodyPr/>
            <a:lstStyle/>
            <a:p>
              <a:endParaRPr lang="en-US"/>
            </a:p>
          </p:txBody>
        </p:sp>
        <p:sp>
          <p:nvSpPr>
            <p:cNvPr id="275824" name="Line 4464"/>
            <p:cNvSpPr>
              <a:spLocks noChangeShapeType="1"/>
            </p:cNvSpPr>
            <p:nvPr/>
          </p:nvSpPr>
          <p:spPr bwMode="auto">
            <a:xfrm flipH="1" flipV="1">
              <a:off x="3744" y="2653"/>
              <a:ext cx="22" cy="3"/>
            </a:xfrm>
            <a:prstGeom prst="line">
              <a:avLst/>
            </a:prstGeom>
            <a:noFill/>
            <a:ln w="9525">
              <a:solidFill>
                <a:srgbClr val="3998AB"/>
              </a:solidFill>
              <a:miter lim="800000"/>
              <a:headEnd/>
              <a:tailEnd/>
            </a:ln>
          </p:spPr>
          <p:txBody>
            <a:bodyPr/>
            <a:lstStyle/>
            <a:p>
              <a:endParaRPr lang="en-US"/>
            </a:p>
          </p:txBody>
        </p:sp>
        <p:sp>
          <p:nvSpPr>
            <p:cNvPr id="275825" name="Line 4465"/>
            <p:cNvSpPr>
              <a:spLocks noChangeShapeType="1"/>
            </p:cNvSpPr>
            <p:nvPr/>
          </p:nvSpPr>
          <p:spPr bwMode="auto">
            <a:xfrm flipH="1" flipV="1">
              <a:off x="3722" y="2650"/>
              <a:ext cx="22" cy="3"/>
            </a:xfrm>
            <a:prstGeom prst="line">
              <a:avLst/>
            </a:prstGeom>
            <a:noFill/>
            <a:ln w="9525">
              <a:solidFill>
                <a:srgbClr val="3897AA"/>
              </a:solidFill>
              <a:miter lim="800000"/>
              <a:headEnd/>
              <a:tailEnd/>
            </a:ln>
          </p:spPr>
          <p:txBody>
            <a:bodyPr/>
            <a:lstStyle/>
            <a:p>
              <a:endParaRPr lang="en-US"/>
            </a:p>
          </p:txBody>
        </p:sp>
        <p:sp>
          <p:nvSpPr>
            <p:cNvPr id="275826" name="Line 4466"/>
            <p:cNvSpPr>
              <a:spLocks noChangeShapeType="1"/>
            </p:cNvSpPr>
            <p:nvPr/>
          </p:nvSpPr>
          <p:spPr bwMode="auto">
            <a:xfrm flipH="1" flipV="1">
              <a:off x="3699" y="2648"/>
              <a:ext cx="23" cy="2"/>
            </a:xfrm>
            <a:prstGeom prst="line">
              <a:avLst/>
            </a:prstGeom>
            <a:noFill/>
            <a:ln w="9525">
              <a:solidFill>
                <a:srgbClr val="3896A8"/>
              </a:solidFill>
              <a:miter lim="800000"/>
              <a:headEnd/>
              <a:tailEnd/>
            </a:ln>
          </p:spPr>
          <p:txBody>
            <a:bodyPr/>
            <a:lstStyle/>
            <a:p>
              <a:endParaRPr lang="en-US"/>
            </a:p>
          </p:txBody>
        </p:sp>
        <p:sp>
          <p:nvSpPr>
            <p:cNvPr id="275827" name="Line 4467"/>
            <p:cNvSpPr>
              <a:spLocks noChangeShapeType="1"/>
            </p:cNvSpPr>
            <p:nvPr/>
          </p:nvSpPr>
          <p:spPr bwMode="auto">
            <a:xfrm flipH="1" flipV="1">
              <a:off x="3676" y="2647"/>
              <a:ext cx="23" cy="1"/>
            </a:xfrm>
            <a:prstGeom prst="line">
              <a:avLst/>
            </a:prstGeom>
            <a:noFill/>
            <a:ln w="9525">
              <a:solidFill>
                <a:srgbClr val="3794A7"/>
              </a:solidFill>
              <a:miter lim="800000"/>
              <a:headEnd/>
              <a:tailEnd/>
            </a:ln>
          </p:spPr>
          <p:txBody>
            <a:bodyPr/>
            <a:lstStyle/>
            <a:p>
              <a:endParaRPr lang="en-US"/>
            </a:p>
          </p:txBody>
        </p:sp>
        <p:sp>
          <p:nvSpPr>
            <p:cNvPr id="275828" name="Line 4468"/>
            <p:cNvSpPr>
              <a:spLocks noChangeShapeType="1"/>
            </p:cNvSpPr>
            <p:nvPr/>
          </p:nvSpPr>
          <p:spPr bwMode="auto">
            <a:xfrm flipH="1" flipV="1">
              <a:off x="3652" y="2646"/>
              <a:ext cx="24" cy="1"/>
            </a:xfrm>
            <a:prstGeom prst="line">
              <a:avLst/>
            </a:prstGeom>
            <a:noFill/>
            <a:ln w="9525">
              <a:solidFill>
                <a:srgbClr val="3793A5"/>
              </a:solidFill>
              <a:miter lim="800000"/>
              <a:headEnd/>
              <a:tailEnd/>
            </a:ln>
          </p:spPr>
          <p:txBody>
            <a:bodyPr/>
            <a:lstStyle/>
            <a:p>
              <a:endParaRPr lang="en-US"/>
            </a:p>
          </p:txBody>
        </p:sp>
      </p:grpSp>
      <p:sp>
        <p:nvSpPr>
          <p:cNvPr id="275830" name="Rectangle 4470"/>
          <p:cNvSpPr>
            <a:spLocks noChangeArrowheads="1"/>
          </p:cNvSpPr>
          <p:nvPr/>
        </p:nvSpPr>
        <p:spPr bwMode="auto">
          <a:xfrm>
            <a:off x="5373688" y="4411663"/>
            <a:ext cx="856004"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Satellite </a:t>
            </a:r>
            <a:endParaRPr lang="en-US" dirty="0">
              <a:effectLst>
                <a:outerShdw blurRad="38100" dist="38100" dir="2700000" algn="tl">
                  <a:srgbClr val="000000"/>
                </a:outerShdw>
              </a:effectLst>
            </a:endParaRPr>
          </a:p>
        </p:txBody>
      </p:sp>
      <p:sp>
        <p:nvSpPr>
          <p:cNvPr id="275831" name="Rectangle 4471"/>
          <p:cNvSpPr>
            <a:spLocks noChangeArrowheads="1"/>
          </p:cNvSpPr>
          <p:nvPr/>
        </p:nvSpPr>
        <p:spPr bwMode="auto">
          <a:xfrm>
            <a:off x="5216525" y="4700588"/>
            <a:ext cx="1175002"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Images, e.g.</a:t>
            </a:r>
            <a:endParaRPr lang="en-US" dirty="0">
              <a:effectLst>
                <a:outerShdw blurRad="38100" dist="38100" dir="2700000" algn="tl">
                  <a:srgbClr val="000000"/>
                </a:outerShdw>
              </a:effectLst>
            </a:endParaRPr>
          </a:p>
        </p:txBody>
      </p:sp>
      <p:grpSp>
        <p:nvGrpSpPr>
          <p:cNvPr id="28" name="Group 4856"/>
          <p:cNvGrpSpPr>
            <a:grpSpLocks/>
          </p:cNvGrpSpPr>
          <p:nvPr/>
        </p:nvGrpSpPr>
        <p:grpSpPr bwMode="auto">
          <a:xfrm>
            <a:off x="4953000" y="4291014"/>
            <a:ext cx="1576388" cy="1093787"/>
            <a:chOff x="3120" y="2703"/>
            <a:chExt cx="993" cy="689"/>
          </a:xfrm>
        </p:grpSpPr>
        <p:grpSp>
          <p:nvGrpSpPr>
            <p:cNvPr id="29" name="Group 4672"/>
            <p:cNvGrpSpPr>
              <a:grpSpLocks/>
            </p:cNvGrpSpPr>
            <p:nvPr/>
          </p:nvGrpSpPr>
          <p:grpSpPr bwMode="auto">
            <a:xfrm>
              <a:off x="3198" y="3098"/>
              <a:ext cx="894" cy="294"/>
              <a:chOff x="3198" y="3098"/>
              <a:chExt cx="894" cy="294"/>
            </a:xfrm>
          </p:grpSpPr>
          <p:sp>
            <p:nvSpPr>
              <p:cNvPr id="275832" name="Freeform 4472"/>
              <p:cNvSpPr>
                <a:spLocks/>
              </p:cNvSpPr>
              <p:nvPr/>
            </p:nvSpPr>
            <p:spPr bwMode="auto">
              <a:xfrm>
                <a:off x="3198" y="3177"/>
                <a:ext cx="93" cy="93"/>
              </a:xfrm>
              <a:custGeom>
                <a:avLst/>
                <a:gdLst/>
                <a:ahLst/>
                <a:cxnLst>
                  <a:cxn ang="0">
                    <a:pos x="0" y="0"/>
                  </a:cxn>
                  <a:cxn ang="0">
                    <a:pos x="13" y="12"/>
                  </a:cxn>
                  <a:cxn ang="0">
                    <a:pos x="93" y="93"/>
                  </a:cxn>
                  <a:cxn ang="0">
                    <a:pos x="81" y="81"/>
                  </a:cxn>
                  <a:cxn ang="0">
                    <a:pos x="0" y="0"/>
                  </a:cxn>
                </a:cxnLst>
                <a:rect l="0" t="0" r="r" b="b"/>
                <a:pathLst>
                  <a:path w="93" h="93">
                    <a:moveTo>
                      <a:pt x="0" y="0"/>
                    </a:moveTo>
                    <a:lnTo>
                      <a:pt x="13" y="12"/>
                    </a:lnTo>
                    <a:lnTo>
                      <a:pt x="93" y="93"/>
                    </a:lnTo>
                    <a:lnTo>
                      <a:pt x="81" y="81"/>
                    </a:lnTo>
                    <a:lnTo>
                      <a:pt x="0" y="0"/>
                    </a:lnTo>
                    <a:close/>
                  </a:path>
                </a:pathLst>
              </a:custGeom>
              <a:solidFill>
                <a:srgbClr val="51A3CB"/>
              </a:solidFill>
              <a:ln w="9525">
                <a:noFill/>
                <a:round/>
                <a:headEnd/>
                <a:tailEnd/>
              </a:ln>
            </p:spPr>
            <p:txBody>
              <a:bodyPr/>
              <a:lstStyle/>
              <a:p>
                <a:endParaRPr lang="en-US"/>
              </a:p>
            </p:txBody>
          </p:sp>
          <p:sp>
            <p:nvSpPr>
              <p:cNvPr id="275833" name="Line 4473"/>
              <p:cNvSpPr>
                <a:spLocks noChangeShapeType="1"/>
              </p:cNvSpPr>
              <p:nvPr/>
            </p:nvSpPr>
            <p:spPr bwMode="auto">
              <a:xfrm>
                <a:off x="3198" y="3177"/>
                <a:ext cx="81" cy="81"/>
              </a:xfrm>
              <a:prstGeom prst="line">
                <a:avLst/>
              </a:prstGeom>
              <a:noFill/>
              <a:ln w="1588">
                <a:solidFill>
                  <a:srgbClr val="51A3CB"/>
                </a:solidFill>
                <a:miter lim="800000"/>
                <a:headEnd/>
                <a:tailEnd/>
              </a:ln>
            </p:spPr>
            <p:txBody>
              <a:bodyPr/>
              <a:lstStyle/>
              <a:p>
                <a:endParaRPr lang="en-US"/>
              </a:p>
            </p:txBody>
          </p:sp>
          <p:sp>
            <p:nvSpPr>
              <p:cNvPr id="275834" name="Freeform 4474"/>
              <p:cNvSpPr>
                <a:spLocks/>
              </p:cNvSpPr>
              <p:nvPr/>
            </p:nvSpPr>
            <p:spPr bwMode="auto">
              <a:xfrm>
                <a:off x="3211" y="3189"/>
                <a:ext cx="94" cy="92"/>
              </a:xfrm>
              <a:custGeom>
                <a:avLst/>
                <a:gdLst/>
                <a:ahLst/>
                <a:cxnLst>
                  <a:cxn ang="0">
                    <a:pos x="0" y="0"/>
                  </a:cxn>
                  <a:cxn ang="0">
                    <a:pos x="13" y="12"/>
                  </a:cxn>
                  <a:cxn ang="0">
                    <a:pos x="94" y="92"/>
                  </a:cxn>
                  <a:cxn ang="0">
                    <a:pos x="80" y="81"/>
                  </a:cxn>
                  <a:cxn ang="0">
                    <a:pos x="0" y="0"/>
                  </a:cxn>
                </a:cxnLst>
                <a:rect l="0" t="0" r="r" b="b"/>
                <a:pathLst>
                  <a:path w="94" h="92">
                    <a:moveTo>
                      <a:pt x="0" y="0"/>
                    </a:moveTo>
                    <a:lnTo>
                      <a:pt x="13" y="12"/>
                    </a:lnTo>
                    <a:lnTo>
                      <a:pt x="94" y="92"/>
                    </a:lnTo>
                    <a:lnTo>
                      <a:pt x="80" y="81"/>
                    </a:lnTo>
                    <a:lnTo>
                      <a:pt x="0" y="0"/>
                    </a:lnTo>
                    <a:close/>
                  </a:path>
                </a:pathLst>
              </a:custGeom>
              <a:solidFill>
                <a:srgbClr val="50A0C8"/>
              </a:solidFill>
              <a:ln w="9525">
                <a:noFill/>
                <a:round/>
                <a:headEnd/>
                <a:tailEnd/>
              </a:ln>
            </p:spPr>
            <p:txBody>
              <a:bodyPr/>
              <a:lstStyle/>
              <a:p>
                <a:endParaRPr lang="en-US"/>
              </a:p>
            </p:txBody>
          </p:sp>
          <p:sp>
            <p:nvSpPr>
              <p:cNvPr id="275835" name="Line 4475"/>
              <p:cNvSpPr>
                <a:spLocks noChangeShapeType="1"/>
              </p:cNvSpPr>
              <p:nvPr/>
            </p:nvSpPr>
            <p:spPr bwMode="auto">
              <a:xfrm>
                <a:off x="3211" y="3189"/>
                <a:ext cx="80" cy="81"/>
              </a:xfrm>
              <a:prstGeom prst="line">
                <a:avLst/>
              </a:prstGeom>
              <a:noFill/>
              <a:ln w="1588">
                <a:solidFill>
                  <a:srgbClr val="50A0C8"/>
                </a:solidFill>
                <a:miter lim="800000"/>
                <a:headEnd/>
                <a:tailEnd/>
              </a:ln>
            </p:spPr>
            <p:txBody>
              <a:bodyPr/>
              <a:lstStyle/>
              <a:p>
                <a:endParaRPr lang="en-US"/>
              </a:p>
            </p:txBody>
          </p:sp>
          <p:sp>
            <p:nvSpPr>
              <p:cNvPr id="275836" name="Freeform 4476"/>
              <p:cNvSpPr>
                <a:spLocks/>
              </p:cNvSpPr>
              <p:nvPr/>
            </p:nvSpPr>
            <p:spPr bwMode="auto">
              <a:xfrm>
                <a:off x="3224" y="3201"/>
                <a:ext cx="95" cy="91"/>
              </a:xfrm>
              <a:custGeom>
                <a:avLst/>
                <a:gdLst/>
                <a:ahLst/>
                <a:cxnLst>
                  <a:cxn ang="0">
                    <a:pos x="0" y="0"/>
                  </a:cxn>
                  <a:cxn ang="0">
                    <a:pos x="15" y="11"/>
                  </a:cxn>
                  <a:cxn ang="0">
                    <a:pos x="95" y="91"/>
                  </a:cxn>
                  <a:cxn ang="0">
                    <a:pos x="81" y="80"/>
                  </a:cxn>
                  <a:cxn ang="0">
                    <a:pos x="0" y="0"/>
                  </a:cxn>
                </a:cxnLst>
                <a:rect l="0" t="0" r="r" b="b"/>
                <a:pathLst>
                  <a:path w="95" h="91">
                    <a:moveTo>
                      <a:pt x="0" y="0"/>
                    </a:moveTo>
                    <a:lnTo>
                      <a:pt x="15" y="11"/>
                    </a:lnTo>
                    <a:lnTo>
                      <a:pt x="95" y="91"/>
                    </a:lnTo>
                    <a:lnTo>
                      <a:pt x="81" y="80"/>
                    </a:lnTo>
                    <a:lnTo>
                      <a:pt x="0" y="0"/>
                    </a:lnTo>
                    <a:close/>
                  </a:path>
                </a:pathLst>
              </a:custGeom>
              <a:solidFill>
                <a:srgbClr val="4F9EC6"/>
              </a:solidFill>
              <a:ln w="9525">
                <a:noFill/>
                <a:round/>
                <a:headEnd/>
                <a:tailEnd/>
              </a:ln>
            </p:spPr>
            <p:txBody>
              <a:bodyPr/>
              <a:lstStyle/>
              <a:p>
                <a:endParaRPr lang="en-US"/>
              </a:p>
            </p:txBody>
          </p:sp>
          <p:sp>
            <p:nvSpPr>
              <p:cNvPr id="275837" name="Line 4477"/>
              <p:cNvSpPr>
                <a:spLocks noChangeShapeType="1"/>
              </p:cNvSpPr>
              <p:nvPr/>
            </p:nvSpPr>
            <p:spPr bwMode="auto">
              <a:xfrm>
                <a:off x="3224" y="3201"/>
                <a:ext cx="81" cy="80"/>
              </a:xfrm>
              <a:prstGeom prst="line">
                <a:avLst/>
              </a:prstGeom>
              <a:noFill/>
              <a:ln w="1588">
                <a:solidFill>
                  <a:srgbClr val="4F9EC6"/>
                </a:solidFill>
                <a:miter lim="800000"/>
                <a:headEnd/>
                <a:tailEnd/>
              </a:ln>
            </p:spPr>
            <p:txBody>
              <a:bodyPr/>
              <a:lstStyle/>
              <a:p>
                <a:endParaRPr lang="en-US"/>
              </a:p>
            </p:txBody>
          </p:sp>
          <p:sp>
            <p:nvSpPr>
              <p:cNvPr id="275838" name="Freeform 4478"/>
              <p:cNvSpPr>
                <a:spLocks/>
              </p:cNvSpPr>
              <p:nvPr/>
            </p:nvSpPr>
            <p:spPr bwMode="auto">
              <a:xfrm>
                <a:off x="3224" y="3201"/>
                <a:ext cx="88" cy="86"/>
              </a:xfrm>
              <a:custGeom>
                <a:avLst/>
                <a:gdLst/>
                <a:ahLst/>
                <a:cxnLst>
                  <a:cxn ang="0">
                    <a:pos x="0" y="0"/>
                  </a:cxn>
                  <a:cxn ang="0">
                    <a:pos x="7" y="5"/>
                  </a:cxn>
                  <a:cxn ang="0">
                    <a:pos x="88" y="86"/>
                  </a:cxn>
                  <a:cxn ang="0">
                    <a:pos x="81" y="80"/>
                  </a:cxn>
                  <a:cxn ang="0">
                    <a:pos x="0" y="0"/>
                  </a:cxn>
                </a:cxnLst>
                <a:rect l="0" t="0" r="r" b="b"/>
                <a:pathLst>
                  <a:path w="88" h="86">
                    <a:moveTo>
                      <a:pt x="0" y="0"/>
                    </a:moveTo>
                    <a:lnTo>
                      <a:pt x="7" y="5"/>
                    </a:lnTo>
                    <a:lnTo>
                      <a:pt x="88" y="86"/>
                    </a:lnTo>
                    <a:lnTo>
                      <a:pt x="81" y="80"/>
                    </a:lnTo>
                    <a:lnTo>
                      <a:pt x="0" y="0"/>
                    </a:lnTo>
                    <a:close/>
                  </a:path>
                </a:pathLst>
              </a:custGeom>
              <a:solidFill>
                <a:srgbClr val="4F9EC6"/>
              </a:solidFill>
              <a:ln w="9525">
                <a:noFill/>
                <a:round/>
                <a:headEnd/>
                <a:tailEnd/>
              </a:ln>
            </p:spPr>
            <p:txBody>
              <a:bodyPr/>
              <a:lstStyle/>
              <a:p>
                <a:endParaRPr lang="en-US"/>
              </a:p>
            </p:txBody>
          </p:sp>
          <p:sp>
            <p:nvSpPr>
              <p:cNvPr id="275839" name="Freeform 4479"/>
              <p:cNvSpPr>
                <a:spLocks/>
              </p:cNvSpPr>
              <p:nvPr/>
            </p:nvSpPr>
            <p:spPr bwMode="auto">
              <a:xfrm>
                <a:off x="3231" y="3206"/>
                <a:ext cx="88" cy="86"/>
              </a:xfrm>
              <a:custGeom>
                <a:avLst/>
                <a:gdLst/>
                <a:ahLst/>
                <a:cxnLst>
                  <a:cxn ang="0">
                    <a:pos x="0" y="0"/>
                  </a:cxn>
                  <a:cxn ang="0">
                    <a:pos x="8" y="6"/>
                  </a:cxn>
                  <a:cxn ang="0">
                    <a:pos x="88" y="86"/>
                  </a:cxn>
                  <a:cxn ang="0">
                    <a:pos x="81" y="81"/>
                  </a:cxn>
                  <a:cxn ang="0">
                    <a:pos x="0" y="0"/>
                  </a:cxn>
                </a:cxnLst>
                <a:rect l="0" t="0" r="r" b="b"/>
                <a:pathLst>
                  <a:path w="88" h="86">
                    <a:moveTo>
                      <a:pt x="0" y="0"/>
                    </a:moveTo>
                    <a:lnTo>
                      <a:pt x="8" y="6"/>
                    </a:lnTo>
                    <a:lnTo>
                      <a:pt x="88" y="86"/>
                    </a:lnTo>
                    <a:lnTo>
                      <a:pt x="81" y="81"/>
                    </a:lnTo>
                    <a:lnTo>
                      <a:pt x="0" y="0"/>
                    </a:lnTo>
                    <a:close/>
                  </a:path>
                </a:pathLst>
              </a:custGeom>
              <a:solidFill>
                <a:srgbClr val="4E9DC4"/>
              </a:solidFill>
              <a:ln w="9525">
                <a:noFill/>
                <a:round/>
                <a:headEnd/>
                <a:tailEnd/>
              </a:ln>
            </p:spPr>
            <p:txBody>
              <a:bodyPr/>
              <a:lstStyle/>
              <a:p>
                <a:endParaRPr lang="en-US"/>
              </a:p>
            </p:txBody>
          </p:sp>
          <p:sp>
            <p:nvSpPr>
              <p:cNvPr id="275840" name="Freeform 4480"/>
              <p:cNvSpPr>
                <a:spLocks/>
              </p:cNvSpPr>
              <p:nvPr/>
            </p:nvSpPr>
            <p:spPr bwMode="auto">
              <a:xfrm>
                <a:off x="3239" y="3212"/>
                <a:ext cx="95" cy="91"/>
              </a:xfrm>
              <a:custGeom>
                <a:avLst/>
                <a:gdLst/>
                <a:ahLst/>
                <a:cxnLst>
                  <a:cxn ang="0">
                    <a:pos x="0" y="0"/>
                  </a:cxn>
                  <a:cxn ang="0">
                    <a:pos x="15" y="10"/>
                  </a:cxn>
                  <a:cxn ang="0">
                    <a:pos x="95" y="91"/>
                  </a:cxn>
                  <a:cxn ang="0">
                    <a:pos x="80" y="80"/>
                  </a:cxn>
                  <a:cxn ang="0">
                    <a:pos x="0" y="0"/>
                  </a:cxn>
                </a:cxnLst>
                <a:rect l="0" t="0" r="r" b="b"/>
                <a:pathLst>
                  <a:path w="95" h="91">
                    <a:moveTo>
                      <a:pt x="0" y="0"/>
                    </a:moveTo>
                    <a:lnTo>
                      <a:pt x="15" y="10"/>
                    </a:lnTo>
                    <a:lnTo>
                      <a:pt x="95" y="91"/>
                    </a:lnTo>
                    <a:lnTo>
                      <a:pt x="80" y="80"/>
                    </a:lnTo>
                    <a:lnTo>
                      <a:pt x="0" y="0"/>
                    </a:lnTo>
                    <a:close/>
                  </a:path>
                </a:pathLst>
              </a:custGeom>
              <a:solidFill>
                <a:srgbClr val="4E9CC3"/>
              </a:solidFill>
              <a:ln w="9525">
                <a:noFill/>
                <a:round/>
                <a:headEnd/>
                <a:tailEnd/>
              </a:ln>
            </p:spPr>
            <p:txBody>
              <a:bodyPr/>
              <a:lstStyle/>
              <a:p>
                <a:endParaRPr lang="en-US"/>
              </a:p>
            </p:txBody>
          </p:sp>
          <p:sp>
            <p:nvSpPr>
              <p:cNvPr id="275841" name="Line 4481"/>
              <p:cNvSpPr>
                <a:spLocks noChangeShapeType="1"/>
              </p:cNvSpPr>
              <p:nvPr/>
            </p:nvSpPr>
            <p:spPr bwMode="auto">
              <a:xfrm>
                <a:off x="3239" y="3212"/>
                <a:ext cx="80" cy="80"/>
              </a:xfrm>
              <a:prstGeom prst="line">
                <a:avLst/>
              </a:prstGeom>
              <a:noFill/>
              <a:ln w="1588">
                <a:solidFill>
                  <a:srgbClr val="4E9CC3"/>
                </a:solidFill>
                <a:miter lim="800000"/>
                <a:headEnd/>
                <a:tailEnd/>
              </a:ln>
            </p:spPr>
            <p:txBody>
              <a:bodyPr/>
              <a:lstStyle/>
              <a:p>
                <a:endParaRPr lang="en-US"/>
              </a:p>
            </p:txBody>
          </p:sp>
          <p:sp>
            <p:nvSpPr>
              <p:cNvPr id="275842" name="Freeform 4482"/>
              <p:cNvSpPr>
                <a:spLocks/>
              </p:cNvSpPr>
              <p:nvPr/>
            </p:nvSpPr>
            <p:spPr bwMode="auto">
              <a:xfrm>
                <a:off x="3239" y="3212"/>
                <a:ext cx="88" cy="86"/>
              </a:xfrm>
              <a:custGeom>
                <a:avLst/>
                <a:gdLst/>
                <a:ahLst/>
                <a:cxnLst>
                  <a:cxn ang="0">
                    <a:pos x="0" y="0"/>
                  </a:cxn>
                  <a:cxn ang="0">
                    <a:pos x="7" y="5"/>
                  </a:cxn>
                  <a:cxn ang="0">
                    <a:pos x="88" y="86"/>
                  </a:cxn>
                  <a:cxn ang="0">
                    <a:pos x="80" y="80"/>
                  </a:cxn>
                  <a:cxn ang="0">
                    <a:pos x="0" y="0"/>
                  </a:cxn>
                </a:cxnLst>
                <a:rect l="0" t="0" r="r" b="b"/>
                <a:pathLst>
                  <a:path w="88" h="86">
                    <a:moveTo>
                      <a:pt x="0" y="0"/>
                    </a:moveTo>
                    <a:lnTo>
                      <a:pt x="7" y="5"/>
                    </a:lnTo>
                    <a:lnTo>
                      <a:pt x="88" y="86"/>
                    </a:lnTo>
                    <a:lnTo>
                      <a:pt x="80" y="80"/>
                    </a:lnTo>
                    <a:lnTo>
                      <a:pt x="0" y="0"/>
                    </a:lnTo>
                    <a:close/>
                  </a:path>
                </a:pathLst>
              </a:custGeom>
              <a:solidFill>
                <a:srgbClr val="4E9CC3"/>
              </a:solidFill>
              <a:ln w="9525">
                <a:noFill/>
                <a:round/>
                <a:headEnd/>
                <a:tailEnd/>
              </a:ln>
            </p:spPr>
            <p:txBody>
              <a:bodyPr/>
              <a:lstStyle/>
              <a:p>
                <a:endParaRPr lang="en-US"/>
              </a:p>
            </p:txBody>
          </p:sp>
          <p:sp>
            <p:nvSpPr>
              <p:cNvPr id="275843" name="Freeform 4483"/>
              <p:cNvSpPr>
                <a:spLocks/>
              </p:cNvSpPr>
              <p:nvPr/>
            </p:nvSpPr>
            <p:spPr bwMode="auto">
              <a:xfrm>
                <a:off x="3246" y="3217"/>
                <a:ext cx="88" cy="86"/>
              </a:xfrm>
              <a:custGeom>
                <a:avLst/>
                <a:gdLst/>
                <a:ahLst/>
                <a:cxnLst>
                  <a:cxn ang="0">
                    <a:pos x="0" y="0"/>
                  </a:cxn>
                  <a:cxn ang="0">
                    <a:pos x="8" y="5"/>
                  </a:cxn>
                  <a:cxn ang="0">
                    <a:pos x="88" y="86"/>
                  </a:cxn>
                  <a:cxn ang="0">
                    <a:pos x="81" y="81"/>
                  </a:cxn>
                  <a:cxn ang="0">
                    <a:pos x="0" y="0"/>
                  </a:cxn>
                </a:cxnLst>
                <a:rect l="0" t="0" r="r" b="b"/>
                <a:pathLst>
                  <a:path w="88" h="86">
                    <a:moveTo>
                      <a:pt x="0" y="0"/>
                    </a:moveTo>
                    <a:lnTo>
                      <a:pt x="8" y="5"/>
                    </a:lnTo>
                    <a:lnTo>
                      <a:pt x="88" y="86"/>
                    </a:lnTo>
                    <a:lnTo>
                      <a:pt x="81" y="81"/>
                    </a:lnTo>
                    <a:lnTo>
                      <a:pt x="0" y="0"/>
                    </a:lnTo>
                    <a:close/>
                  </a:path>
                </a:pathLst>
              </a:custGeom>
              <a:solidFill>
                <a:srgbClr val="4D9BC1"/>
              </a:solidFill>
              <a:ln w="9525">
                <a:noFill/>
                <a:round/>
                <a:headEnd/>
                <a:tailEnd/>
              </a:ln>
            </p:spPr>
            <p:txBody>
              <a:bodyPr/>
              <a:lstStyle/>
              <a:p>
                <a:endParaRPr lang="en-US"/>
              </a:p>
            </p:txBody>
          </p:sp>
          <p:sp>
            <p:nvSpPr>
              <p:cNvPr id="275844" name="Freeform 4484"/>
              <p:cNvSpPr>
                <a:spLocks/>
              </p:cNvSpPr>
              <p:nvPr/>
            </p:nvSpPr>
            <p:spPr bwMode="auto">
              <a:xfrm>
                <a:off x="3254" y="3222"/>
                <a:ext cx="96" cy="91"/>
              </a:xfrm>
              <a:custGeom>
                <a:avLst/>
                <a:gdLst/>
                <a:ahLst/>
                <a:cxnLst>
                  <a:cxn ang="0">
                    <a:pos x="0" y="0"/>
                  </a:cxn>
                  <a:cxn ang="0">
                    <a:pos x="16" y="10"/>
                  </a:cxn>
                  <a:cxn ang="0">
                    <a:pos x="96" y="91"/>
                  </a:cxn>
                  <a:cxn ang="0">
                    <a:pos x="80" y="81"/>
                  </a:cxn>
                  <a:cxn ang="0">
                    <a:pos x="0" y="0"/>
                  </a:cxn>
                </a:cxnLst>
                <a:rect l="0" t="0" r="r" b="b"/>
                <a:pathLst>
                  <a:path w="96" h="91">
                    <a:moveTo>
                      <a:pt x="0" y="0"/>
                    </a:moveTo>
                    <a:lnTo>
                      <a:pt x="16" y="10"/>
                    </a:lnTo>
                    <a:lnTo>
                      <a:pt x="96" y="91"/>
                    </a:lnTo>
                    <a:lnTo>
                      <a:pt x="80" y="81"/>
                    </a:lnTo>
                    <a:lnTo>
                      <a:pt x="0" y="0"/>
                    </a:lnTo>
                    <a:close/>
                  </a:path>
                </a:pathLst>
              </a:custGeom>
              <a:solidFill>
                <a:srgbClr val="4D9AC0"/>
              </a:solidFill>
              <a:ln w="9525">
                <a:noFill/>
                <a:round/>
                <a:headEnd/>
                <a:tailEnd/>
              </a:ln>
            </p:spPr>
            <p:txBody>
              <a:bodyPr/>
              <a:lstStyle/>
              <a:p>
                <a:endParaRPr lang="en-US"/>
              </a:p>
            </p:txBody>
          </p:sp>
          <p:sp>
            <p:nvSpPr>
              <p:cNvPr id="275845" name="Line 4485"/>
              <p:cNvSpPr>
                <a:spLocks noChangeShapeType="1"/>
              </p:cNvSpPr>
              <p:nvPr/>
            </p:nvSpPr>
            <p:spPr bwMode="auto">
              <a:xfrm>
                <a:off x="3254" y="3222"/>
                <a:ext cx="80" cy="81"/>
              </a:xfrm>
              <a:prstGeom prst="line">
                <a:avLst/>
              </a:prstGeom>
              <a:noFill/>
              <a:ln w="1588">
                <a:solidFill>
                  <a:srgbClr val="4D9AC0"/>
                </a:solidFill>
                <a:miter lim="800000"/>
                <a:headEnd/>
                <a:tailEnd/>
              </a:ln>
            </p:spPr>
            <p:txBody>
              <a:bodyPr/>
              <a:lstStyle/>
              <a:p>
                <a:endParaRPr lang="en-US"/>
              </a:p>
            </p:txBody>
          </p:sp>
          <p:sp>
            <p:nvSpPr>
              <p:cNvPr id="275846" name="Freeform 4486"/>
              <p:cNvSpPr>
                <a:spLocks/>
              </p:cNvSpPr>
              <p:nvPr/>
            </p:nvSpPr>
            <p:spPr bwMode="auto">
              <a:xfrm>
                <a:off x="3254" y="3222"/>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D9AC0"/>
              </a:solidFill>
              <a:ln w="9525">
                <a:noFill/>
                <a:round/>
                <a:headEnd/>
                <a:tailEnd/>
              </a:ln>
            </p:spPr>
            <p:txBody>
              <a:bodyPr/>
              <a:lstStyle/>
              <a:p>
                <a:endParaRPr lang="en-US"/>
              </a:p>
            </p:txBody>
          </p:sp>
          <p:sp>
            <p:nvSpPr>
              <p:cNvPr id="275847" name="Freeform 4487"/>
              <p:cNvSpPr>
                <a:spLocks/>
              </p:cNvSpPr>
              <p:nvPr/>
            </p:nvSpPr>
            <p:spPr bwMode="auto">
              <a:xfrm>
                <a:off x="3262" y="3227"/>
                <a:ext cx="88" cy="86"/>
              </a:xfrm>
              <a:custGeom>
                <a:avLst/>
                <a:gdLst/>
                <a:ahLst/>
                <a:cxnLst>
                  <a:cxn ang="0">
                    <a:pos x="0" y="0"/>
                  </a:cxn>
                  <a:cxn ang="0">
                    <a:pos x="8" y="5"/>
                  </a:cxn>
                  <a:cxn ang="0">
                    <a:pos x="88" y="86"/>
                  </a:cxn>
                  <a:cxn ang="0">
                    <a:pos x="80" y="81"/>
                  </a:cxn>
                  <a:cxn ang="0">
                    <a:pos x="0" y="0"/>
                  </a:cxn>
                </a:cxnLst>
                <a:rect l="0" t="0" r="r" b="b"/>
                <a:pathLst>
                  <a:path w="88" h="86">
                    <a:moveTo>
                      <a:pt x="0" y="0"/>
                    </a:moveTo>
                    <a:lnTo>
                      <a:pt x="8" y="5"/>
                    </a:lnTo>
                    <a:lnTo>
                      <a:pt x="88" y="86"/>
                    </a:lnTo>
                    <a:lnTo>
                      <a:pt x="80" y="81"/>
                    </a:lnTo>
                    <a:lnTo>
                      <a:pt x="0" y="0"/>
                    </a:lnTo>
                    <a:close/>
                  </a:path>
                </a:pathLst>
              </a:custGeom>
              <a:solidFill>
                <a:srgbClr val="4C99BF"/>
              </a:solidFill>
              <a:ln w="9525">
                <a:noFill/>
                <a:round/>
                <a:headEnd/>
                <a:tailEnd/>
              </a:ln>
            </p:spPr>
            <p:txBody>
              <a:bodyPr/>
              <a:lstStyle/>
              <a:p>
                <a:endParaRPr lang="en-US"/>
              </a:p>
            </p:txBody>
          </p:sp>
          <p:sp>
            <p:nvSpPr>
              <p:cNvPr id="275848" name="Freeform 4488"/>
              <p:cNvSpPr>
                <a:spLocks/>
              </p:cNvSpPr>
              <p:nvPr/>
            </p:nvSpPr>
            <p:spPr bwMode="auto">
              <a:xfrm>
                <a:off x="3270" y="3232"/>
                <a:ext cx="97" cy="90"/>
              </a:xfrm>
              <a:custGeom>
                <a:avLst/>
                <a:gdLst/>
                <a:ahLst/>
                <a:cxnLst>
                  <a:cxn ang="0">
                    <a:pos x="0" y="0"/>
                  </a:cxn>
                  <a:cxn ang="0">
                    <a:pos x="16" y="10"/>
                  </a:cxn>
                  <a:cxn ang="0">
                    <a:pos x="97" y="90"/>
                  </a:cxn>
                  <a:cxn ang="0">
                    <a:pos x="80" y="81"/>
                  </a:cxn>
                  <a:cxn ang="0">
                    <a:pos x="0" y="0"/>
                  </a:cxn>
                </a:cxnLst>
                <a:rect l="0" t="0" r="r" b="b"/>
                <a:pathLst>
                  <a:path w="97" h="90">
                    <a:moveTo>
                      <a:pt x="0" y="0"/>
                    </a:moveTo>
                    <a:lnTo>
                      <a:pt x="16" y="10"/>
                    </a:lnTo>
                    <a:lnTo>
                      <a:pt x="97" y="90"/>
                    </a:lnTo>
                    <a:lnTo>
                      <a:pt x="80" y="81"/>
                    </a:lnTo>
                    <a:lnTo>
                      <a:pt x="0" y="0"/>
                    </a:lnTo>
                    <a:close/>
                  </a:path>
                </a:pathLst>
              </a:custGeom>
              <a:solidFill>
                <a:srgbClr val="4C98BE"/>
              </a:solidFill>
              <a:ln w="9525">
                <a:noFill/>
                <a:round/>
                <a:headEnd/>
                <a:tailEnd/>
              </a:ln>
            </p:spPr>
            <p:txBody>
              <a:bodyPr/>
              <a:lstStyle/>
              <a:p>
                <a:endParaRPr lang="en-US"/>
              </a:p>
            </p:txBody>
          </p:sp>
          <p:sp>
            <p:nvSpPr>
              <p:cNvPr id="275849" name="Line 4489"/>
              <p:cNvSpPr>
                <a:spLocks noChangeShapeType="1"/>
              </p:cNvSpPr>
              <p:nvPr/>
            </p:nvSpPr>
            <p:spPr bwMode="auto">
              <a:xfrm>
                <a:off x="3270" y="3232"/>
                <a:ext cx="80" cy="81"/>
              </a:xfrm>
              <a:prstGeom prst="line">
                <a:avLst/>
              </a:prstGeom>
              <a:noFill/>
              <a:ln w="1588">
                <a:solidFill>
                  <a:srgbClr val="4C98BE"/>
                </a:solidFill>
                <a:miter lim="800000"/>
                <a:headEnd/>
                <a:tailEnd/>
              </a:ln>
            </p:spPr>
            <p:txBody>
              <a:bodyPr/>
              <a:lstStyle/>
              <a:p>
                <a:endParaRPr lang="en-US"/>
              </a:p>
            </p:txBody>
          </p:sp>
          <p:sp>
            <p:nvSpPr>
              <p:cNvPr id="275850" name="Freeform 4490"/>
              <p:cNvSpPr>
                <a:spLocks/>
              </p:cNvSpPr>
              <p:nvPr/>
            </p:nvSpPr>
            <p:spPr bwMode="auto">
              <a:xfrm>
                <a:off x="3270" y="3232"/>
                <a:ext cx="86" cy="84"/>
              </a:xfrm>
              <a:custGeom>
                <a:avLst/>
                <a:gdLst/>
                <a:ahLst/>
                <a:cxnLst>
                  <a:cxn ang="0">
                    <a:pos x="0" y="0"/>
                  </a:cxn>
                  <a:cxn ang="0">
                    <a:pos x="5" y="4"/>
                  </a:cxn>
                  <a:cxn ang="0">
                    <a:pos x="86" y="84"/>
                  </a:cxn>
                  <a:cxn ang="0">
                    <a:pos x="80" y="81"/>
                  </a:cxn>
                  <a:cxn ang="0">
                    <a:pos x="0" y="0"/>
                  </a:cxn>
                </a:cxnLst>
                <a:rect l="0" t="0" r="r" b="b"/>
                <a:pathLst>
                  <a:path w="86" h="84">
                    <a:moveTo>
                      <a:pt x="0" y="0"/>
                    </a:moveTo>
                    <a:lnTo>
                      <a:pt x="5" y="4"/>
                    </a:lnTo>
                    <a:lnTo>
                      <a:pt x="86" y="84"/>
                    </a:lnTo>
                    <a:lnTo>
                      <a:pt x="80" y="81"/>
                    </a:lnTo>
                    <a:lnTo>
                      <a:pt x="0" y="0"/>
                    </a:lnTo>
                    <a:close/>
                  </a:path>
                </a:pathLst>
              </a:custGeom>
              <a:solidFill>
                <a:srgbClr val="4C98BE"/>
              </a:solidFill>
              <a:ln w="9525">
                <a:noFill/>
                <a:round/>
                <a:headEnd/>
                <a:tailEnd/>
              </a:ln>
            </p:spPr>
            <p:txBody>
              <a:bodyPr/>
              <a:lstStyle/>
              <a:p>
                <a:endParaRPr lang="en-US"/>
              </a:p>
            </p:txBody>
          </p:sp>
          <p:sp>
            <p:nvSpPr>
              <p:cNvPr id="275851" name="Freeform 4491"/>
              <p:cNvSpPr>
                <a:spLocks/>
              </p:cNvSpPr>
              <p:nvPr/>
            </p:nvSpPr>
            <p:spPr bwMode="auto">
              <a:xfrm>
                <a:off x="3275" y="3236"/>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B97BD"/>
              </a:solidFill>
              <a:ln w="9525">
                <a:noFill/>
                <a:round/>
                <a:headEnd/>
                <a:tailEnd/>
              </a:ln>
            </p:spPr>
            <p:txBody>
              <a:bodyPr/>
              <a:lstStyle/>
              <a:p>
                <a:endParaRPr lang="en-US"/>
              </a:p>
            </p:txBody>
          </p:sp>
          <p:sp>
            <p:nvSpPr>
              <p:cNvPr id="275852" name="Freeform 4492"/>
              <p:cNvSpPr>
                <a:spLocks/>
              </p:cNvSpPr>
              <p:nvPr/>
            </p:nvSpPr>
            <p:spPr bwMode="auto">
              <a:xfrm>
                <a:off x="3281" y="3239"/>
                <a:ext cx="86" cy="83"/>
              </a:xfrm>
              <a:custGeom>
                <a:avLst/>
                <a:gdLst/>
                <a:ahLst/>
                <a:cxnLst>
                  <a:cxn ang="0">
                    <a:pos x="0" y="0"/>
                  </a:cxn>
                  <a:cxn ang="0">
                    <a:pos x="5" y="3"/>
                  </a:cxn>
                  <a:cxn ang="0">
                    <a:pos x="86" y="83"/>
                  </a:cxn>
                  <a:cxn ang="0">
                    <a:pos x="80" y="80"/>
                  </a:cxn>
                  <a:cxn ang="0">
                    <a:pos x="0" y="0"/>
                  </a:cxn>
                </a:cxnLst>
                <a:rect l="0" t="0" r="r" b="b"/>
                <a:pathLst>
                  <a:path w="86" h="83">
                    <a:moveTo>
                      <a:pt x="0" y="0"/>
                    </a:moveTo>
                    <a:lnTo>
                      <a:pt x="5" y="3"/>
                    </a:lnTo>
                    <a:lnTo>
                      <a:pt x="86" y="83"/>
                    </a:lnTo>
                    <a:lnTo>
                      <a:pt x="80" y="80"/>
                    </a:lnTo>
                    <a:lnTo>
                      <a:pt x="0" y="0"/>
                    </a:lnTo>
                    <a:close/>
                  </a:path>
                </a:pathLst>
              </a:custGeom>
              <a:solidFill>
                <a:srgbClr val="4A96BC"/>
              </a:solidFill>
              <a:ln w="9525">
                <a:noFill/>
                <a:round/>
                <a:headEnd/>
                <a:tailEnd/>
              </a:ln>
            </p:spPr>
            <p:txBody>
              <a:bodyPr/>
              <a:lstStyle/>
              <a:p>
                <a:endParaRPr lang="en-US"/>
              </a:p>
            </p:txBody>
          </p:sp>
          <p:sp>
            <p:nvSpPr>
              <p:cNvPr id="275853" name="Freeform 4493"/>
              <p:cNvSpPr>
                <a:spLocks/>
              </p:cNvSpPr>
              <p:nvPr/>
            </p:nvSpPr>
            <p:spPr bwMode="auto">
              <a:xfrm>
                <a:off x="3286" y="3242"/>
                <a:ext cx="98" cy="90"/>
              </a:xfrm>
              <a:custGeom>
                <a:avLst/>
                <a:gdLst/>
                <a:ahLst/>
                <a:cxnLst>
                  <a:cxn ang="0">
                    <a:pos x="0" y="0"/>
                  </a:cxn>
                  <a:cxn ang="0">
                    <a:pos x="17" y="9"/>
                  </a:cxn>
                  <a:cxn ang="0">
                    <a:pos x="98" y="90"/>
                  </a:cxn>
                  <a:cxn ang="0">
                    <a:pos x="81" y="80"/>
                  </a:cxn>
                  <a:cxn ang="0">
                    <a:pos x="0" y="0"/>
                  </a:cxn>
                </a:cxnLst>
                <a:rect l="0" t="0" r="r" b="b"/>
                <a:pathLst>
                  <a:path w="98" h="90">
                    <a:moveTo>
                      <a:pt x="0" y="0"/>
                    </a:moveTo>
                    <a:lnTo>
                      <a:pt x="17" y="9"/>
                    </a:lnTo>
                    <a:lnTo>
                      <a:pt x="98" y="90"/>
                    </a:lnTo>
                    <a:lnTo>
                      <a:pt x="81" y="80"/>
                    </a:lnTo>
                    <a:lnTo>
                      <a:pt x="0" y="0"/>
                    </a:lnTo>
                    <a:close/>
                  </a:path>
                </a:pathLst>
              </a:custGeom>
              <a:solidFill>
                <a:srgbClr val="4A95BB"/>
              </a:solidFill>
              <a:ln w="9525">
                <a:noFill/>
                <a:round/>
                <a:headEnd/>
                <a:tailEnd/>
              </a:ln>
            </p:spPr>
            <p:txBody>
              <a:bodyPr/>
              <a:lstStyle/>
              <a:p>
                <a:endParaRPr lang="en-US"/>
              </a:p>
            </p:txBody>
          </p:sp>
          <p:sp>
            <p:nvSpPr>
              <p:cNvPr id="275854" name="Line 4494"/>
              <p:cNvSpPr>
                <a:spLocks noChangeShapeType="1"/>
              </p:cNvSpPr>
              <p:nvPr/>
            </p:nvSpPr>
            <p:spPr bwMode="auto">
              <a:xfrm>
                <a:off x="3286" y="3242"/>
                <a:ext cx="81" cy="80"/>
              </a:xfrm>
              <a:prstGeom prst="line">
                <a:avLst/>
              </a:prstGeom>
              <a:noFill/>
              <a:ln w="1588">
                <a:solidFill>
                  <a:srgbClr val="4A95BB"/>
                </a:solidFill>
                <a:miter lim="800000"/>
                <a:headEnd/>
                <a:tailEnd/>
              </a:ln>
            </p:spPr>
            <p:txBody>
              <a:bodyPr/>
              <a:lstStyle/>
              <a:p>
                <a:endParaRPr lang="en-US"/>
              </a:p>
            </p:txBody>
          </p:sp>
          <p:sp>
            <p:nvSpPr>
              <p:cNvPr id="275855" name="Freeform 4495"/>
              <p:cNvSpPr>
                <a:spLocks/>
              </p:cNvSpPr>
              <p:nvPr/>
            </p:nvSpPr>
            <p:spPr bwMode="auto">
              <a:xfrm>
                <a:off x="3286" y="3242"/>
                <a:ext cx="86" cy="83"/>
              </a:xfrm>
              <a:custGeom>
                <a:avLst/>
                <a:gdLst/>
                <a:ahLst/>
                <a:cxnLst>
                  <a:cxn ang="0">
                    <a:pos x="0" y="0"/>
                  </a:cxn>
                  <a:cxn ang="0">
                    <a:pos x="6" y="3"/>
                  </a:cxn>
                  <a:cxn ang="0">
                    <a:pos x="86" y="83"/>
                  </a:cxn>
                  <a:cxn ang="0">
                    <a:pos x="81" y="80"/>
                  </a:cxn>
                  <a:cxn ang="0">
                    <a:pos x="0" y="0"/>
                  </a:cxn>
                </a:cxnLst>
                <a:rect l="0" t="0" r="r" b="b"/>
                <a:pathLst>
                  <a:path w="86" h="83">
                    <a:moveTo>
                      <a:pt x="0" y="0"/>
                    </a:moveTo>
                    <a:lnTo>
                      <a:pt x="6" y="3"/>
                    </a:lnTo>
                    <a:lnTo>
                      <a:pt x="86" y="83"/>
                    </a:lnTo>
                    <a:lnTo>
                      <a:pt x="81" y="80"/>
                    </a:lnTo>
                    <a:lnTo>
                      <a:pt x="0" y="0"/>
                    </a:lnTo>
                    <a:close/>
                  </a:path>
                </a:pathLst>
              </a:custGeom>
              <a:solidFill>
                <a:srgbClr val="4A95BB"/>
              </a:solidFill>
              <a:ln w="9525">
                <a:noFill/>
                <a:round/>
                <a:headEnd/>
                <a:tailEnd/>
              </a:ln>
            </p:spPr>
            <p:txBody>
              <a:bodyPr/>
              <a:lstStyle/>
              <a:p>
                <a:endParaRPr lang="en-US"/>
              </a:p>
            </p:txBody>
          </p:sp>
          <p:sp>
            <p:nvSpPr>
              <p:cNvPr id="275856" name="Freeform 4496"/>
              <p:cNvSpPr>
                <a:spLocks/>
              </p:cNvSpPr>
              <p:nvPr/>
            </p:nvSpPr>
            <p:spPr bwMode="auto">
              <a:xfrm>
                <a:off x="3292" y="3245"/>
                <a:ext cx="86" cy="84"/>
              </a:xfrm>
              <a:custGeom>
                <a:avLst/>
                <a:gdLst/>
                <a:ahLst/>
                <a:cxnLst>
                  <a:cxn ang="0">
                    <a:pos x="0" y="0"/>
                  </a:cxn>
                  <a:cxn ang="0">
                    <a:pos x="6" y="3"/>
                  </a:cxn>
                  <a:cxn ang="0">
                    <a:pos x="86" y="84"/>
                  </a:cxn>
                  <a:cxn ang="0">
                    <a:pos x="80" y="80"/>
                  </a:cxn>
                  <a:cxn ang="0">
                    <a:pos x="0" y="0"/>
                  </a:cxn>
                </a:cxnLst>
                <a:rect l="0" t="0" r="r" b="b"/>
                <a:pathLst>
                  <a:path w="86" h="84">
                    <a:moveTo>
                      <a:pt x="0" y="0"/>
                    </a:moveTo>
                    <a:lnTo>
                      <a:pt x="6" y="3"/>
                    </a:lnTo>
                    <a:lnTo>
                      <a:pt x="86" y="84"/>
                    </a:lnTo>
                    <a:lnTo>
                      <a:pt x="80" y="80"/>
                    </a:lnTo>
                    <a:lnTo>
                      <a:pt x="0" y="0"/>
                    </a:lnTo>
                    <a:close/>
                  </a:path>
                </a:pathLst>
              </a:custGeom>
              <a:solidFill>
                <a:srgbClr val="4994BA"/>
              </a:solidFill>
              <a:ln w="9525">
                <a:noFill/>
                <a:round/>
                <a:headEnd/>
                <a:tailEnd/>
              </a:ln>
            </p:spPr>
            <p:txBody>
              <a:bodyPr/>
              <a:lstStyle/>
              <a:p>
                <a:endParaRPr lang="en-US"/>
              </a:p>
            </p:txBody>
          </p:sp>
          <p:sp>
            <p:nvSpPr>
              <p:cNvPr id="275857" name="Freeform 4497"/>
              <p:cNvSpPr>
                <a:spLocks/>
              </p:cNvSpPr>
              <p:nvPr/>
            </p:nvSpPr>
            <p:spPr bwMode="auto">
              <a:xfrm>
                <a:off x="3298" y="3248"/>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3B9"/>
              </a:solidFill>
              <a:ln w="9525">
                <a:noFill/>
                <a:round/>
                <a:headEnd/>
                <a:tailEnd/>
              </a:ln>
            </p:spPr>
            <p:txBody>
              <a:bodyPr/>
              <a:lstStyle/>
              <a:p>
                <a:endParaRPr lang="en-US"/>
              </a:p>
            </p:txBody>
          </p:sp>
          <p:sp>
            <p:nvSpPr>
              <p:cNvPr id="275858" name="Freeform 4498"/>
              <p:cNvSpPr>
                <a:spLocks/>
              </p:cNvSpPr>
              <p:nvPr/>
            </p:nvSpPr>
            <p:spPr bwMode="auto">
              <a:xfrm>
                <a:off x="3303" y="3251"/>
                <a:ext cx="99" cy="89"/>
              </a:xfrm>
              <a:custGeom>
                <a:avLst/>
                <a:gdLst/>
                <a:ahLst/>
                <a:cxnLst>
                  <a:cxn ang="0">
                    <a:pos x="0" y="0"/>
                  </a:cxn>
                  <a:cxn ang="0">
                    <a:pos x="18" y="8"/>
                  </a:cxn>
                  <a:cxn ang="0">
                    <a:pos x="99" y="89"/>
                  </a:cxn>
                  <a:cxn ang="0">
                    <a:pos x="81" y="81"/>
                  </a:cxn>
                  <a:cxn ang="0">
                    <a:pos x="0" y="0"/>
                  </a:cxn>
                </a:cxnLst>
                <a:rect l="0" t="0" r="r" b="b"/>
                <a:pathLst>
                  <a:path w="99" h="89">
                    <a:moveTo>
                      <a:pt x="0" y="0"/>
                    </a:moveTo>
                    <a:lnTo>
                      <a:pt x="18" y="8"/>
                    </a:lnTo>
                    <a:lnTo>
                      <a:pt x="99" y="89"/>
                    </a:lnTo>
                    <a:lnTo>
                      <a:pt x="81" y="81"/>
                    </a:lnTo>
                    <a:lnTo>
                      <a:pt x="0" y="0"/>
                    </a:lnTo>
                    <a:close/>
                  </a:path>
                </a:pathLst>
              </a:custGeom>
              <a:solidFill>
                <a:srgbClr val="4993B8"/>
              </a:solidFill>
              <a:ln w="9525">
                <a:noFill/>
                <a:round/>
                <a:headEnd/>
                <a:tailEnd/>
              </a:ln>
            </p:spPr>
            <p:txBody>
              <a:bodyPr/>
              <a:lstStyle/>
              <a:p>
                <a:endParaRPr lang="en-US"/>
              </a:p>
            </p:txBody>
          </p:sp>
          <p:sp>
            <p:nvSpPr>
              <p:cNvPr id="275859" name="Line 4499"/>
              <p:cNvSpPr>
                <a:spLocks noChangeShapeType="1"/>
              </p:cNvSpPr>
              <p:nvPr/>
            </p:nvSpPr>
            <p:spPr bwMode="auto">
              <a:xfrm>
                <a:off x="3303" y="3251"/>
                <a:ext cx="81" cy="81"/>
              </a:xfrm>
              <a:prstGeom prst="line">
                <a:avLst/>
              </a:prstGeom>
              <a:noFill/>
              <a:ln w="1588">
                <a:solidFill>
                  <a:srgbClr val="4993B8"/>
                </a:solidFill>
                <a:miter lim="800000"/>
                <a:headEnd/>
                <a:tailEnd/>
              </a:ln>
            </p:spPr>
            <p:txBody>
              <a:bodyPr/>
              <a:lstStyle/>
              <a:p>
                <a:endParaRPr lang="en-US"/>
              </a:p>
            </p:txBody>
          </p:sp>
          <p:sp>
            <p:nvSpPr>
              <p:cNvPr id="275860" name="Freeform 4500"/>
              <p:cNvSpPr>
                <a:spLocks/>
              </p:cNvSpPr>
              <p:nvPr/>
            </p:nvSpPr>
            <p:spPr bwMode="auto">
              <a:xfrm>
                <a:off x="3303" y="3251"/>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5861" name="Freeform 4501"/>
              <p:cNvSpPr>
                <a:spLocks/>
              </p:cNvSpPr>
              <p:nvPr/>
            </p:nvSpPr>
            <p:spPr bwMode="auto">
              <a:xfrm>
                <a:off x="3312" y="3255"/>
                <a:ext cx="90" cy="85"/>
              </a:xfrm>
              <a:custGeom>
                <a:avLst/>
                <a:gdLst/>
                <a:ahLst/>
                <a:cxnLst>
                  <a:cxn ang="0">
                    <a:pos x="0" y="0"/>
                  </a:cxn>
                  <a:cxn ang="0">
                    <a:pos x="9" y="4"/>
                  </a:cxn>
                  <a:cxn ang="0">
                    <a:pos x="90" y="85"/>
                  </a:cxn>
                  <a:cxn ang="0">
                    <a:pos x="81" y="81"/>
                  </a:cxn>
                  <a:cxn ang="0">
                    <a:pos x="0" y="0"/>
                  </a:cxn>
                </a:cxnLst>
                <a:rect l="0" t="0" r="r" b="b"/>
                <a:pathLst>
                  <a:path w="90" h="85">
                    <a:moveTo>
                      <a:pt x="0" y="0"/>
                    </a:moveTo>
                    <a:lnTo>
                      <a:pt x="9" y="4"/>
                    </a:lnTo>
                    <a:lnTo>
                      <a:pt x="90" y="85"/>
                    </a:lnTo>
                    <a:lnTo>
                      <a:pt x="81" y="81"/>
                    </a:lnTo>
                    <a:lnTo>
                      <a:pt x="0" y="0"/>
                    </a:lnTo>
                    <a:close/>
                  </a:path>
                </a:pathLst>
              </a:custGeom>
              <a:solidFill>
                <a:srgbClr val="4892B7"/>
              </a:solidFill>
              <a:ln w="9525">
                <a:noFill/>
                <a:round/>
                <a:headEnd/>
                <a:tailEnd/>
              </a:ln>
            </p:spPr>
            <p:txBody>
              <a:bodyPr/>
              <a:lstStyle/>
              <a:p>
                <a:endParaRPr lang="en-US"/>
              </a:p>
            </p:txBody>
          </p:sp>
          <p:sp>
            <p:nvSpPr>
              <p:cNvPr id="275862" name="Freeform 4502"/>
              <p:cNvSpPr>
                <a:spLocks/>
              </p:cNvSpPr>
              <p:nvPr/>
            </p:nvSpPr>
            <p:spPr bwMode="auto">
              <a:xfrm>
                <a:off x="3321" y="3259"/>
                <a:ext cx="99" cy="89"/>
              </a:xfrm>
              <a:custGeom>
                <a:avLst/>
                <a:gdLst/>
                <a:ahLst/>
                <a:cxnLst>
                  <a:cxn ang="0">
                    <a:pos x="0" y="0"/>
                  </a:cxn>
                  <a:cxn ang="0">
                    <a:pos x="19" y="8"/>
                  </a:cxn>
                  <a:cxn ang="0">
                    <a:pos x="99" y="89"/>
                  </a:cxn>
                  <a:cxn ang="0">
                    <a:pos x="81" y="81"/>
                  </a:cxn>
                  <a:cxn ang="0">
                    <a:pos x="0" y="0"/>
                  </a:cxn>
                </a:cxnLst>
                <a:rect l="0" t="0" r="r" b="b"/>
                <a:pathLst>
                  <a:path w="99" h="89">
                    <a:moveTo>
                      <a:pt x="0" y="0"/>
                    </a:moveTo>
                    <a:lnTo>
                      <a:pt x="19" y="8"/>
                    </a:lnTo>
                    <a:lnTo>
                      <a:pt x="99" y="89"/>
                    </a:lnTo>
                    <a:lnTo>
                      <a:pt x="81" y="81"/>
                    </a:lnTo>
                    <a:lnTo>
                      <a:pt x="0" y="0"/>
                    </a:lnTo>
                    <a:close/>
                  </a:path>
                </a:pathLst>
              </a:custGeom>
              <a:solidFill>
                <a:srgbClr val="4891B6"/>
              </a:solidFill>
              <a:ln w="9525">
                <a:noFill/>
                <a:round/>
                <a:headEnd/>
                <a:tailEnd/>
              </a:ln>
            </p:spPr>
            <p:txBody>
              <a:bodyPr/>
              <a:lstStyle/>
              <a:p>
                <a:endParaRPr lang="en-US"/>
              </a:p>
            </p:txBody>
          </p:sp>
          <p:sp>
            <p:nvSpPr>
              <p:cNvPr id="275863" name="Line 4503"/>
              <p:cNvSpPr>
                <a:spLocks noChangeShapeType="1"/>
              </p:cNvSpPr>
              <p:nvPr/>
            </p:nvSpPr>
            <p:spPr bwMode="auto">
              <a:xfrm>
                <a:off x="3321" y="3259"/>
                <a:ext cx="81" cy="81"/>
              </a:xfrm>
              <a:prstGeom prst="line">
                <a:avLst/>
              </a:prstGeom>
              <a:noFill/>
              <a:ln w="1588">
                <a:solidFill>
                  <a:srgbClr val="4891B6"/>
                </a:solidFill>
                <a:miter lim="800000"/>
                <a:headEnd/>
                <a:tailEnd/>
              </a:ln>
            </p:spPr>
            <p:txBody>
              <a:bodyPr/>
              <a:lstStyle/>
              <a:p>
                <a:endParaRPr lang="en-US"/>
              </a:p>
            </p:txBody>
          </p:sp>
          <p:sp>
            <p:nvSpPr>
              <p:cNvPr id="275864" name="Freeform 4504"/>
              <p:cNvSpPr>
                <a:spLocks/>
              </p:cNvSpPr>
              <p:nvPr/>
            </p:nvSpPr>
            <p:spPr bwMode="auto">
              <a:xfrm>
                <a:off x="3321" y="3259"/>
                <a:ext cx="87" cy="84"/>
              </a:xfrm>
              <a:custGeom>
                <a:avLst/>
                <a:gdLst/>
                <a:ahLst/>
                <a:cxnLst>
                  <a:cxn ang="0">
                    <a:pos x="0" y="0"/>
                  </a:cxn>
                  <a:cxn ang="0">
                    <a:pos x="6" y="3"/>
                  </a:cxn>
                  <a:cxn ang="0">
                    <a:pos x="87" y="84"/>
                  </a:cxn>
                  <a:cxn ang="0">
                    <a:pos x="81" y="81"/>
                  </a:cxn>
                  <a:cxn ang="0">
                    <a:pos x="0" y="0"/>
                  </a:cxn>
                </a:cxnLst>
                <a:rect l="0" t="0" r="r" b="b"/>
                <a:pathLst>
                  <a:path w="87" h="84">
                    <a:moveTo>
                      <a:pt x="0" y="0"/>
                    </a:moveTo>
                    <a:lnTo>
                      <a:pt x="6" y="3"/>
                    </a:lnTo>
                    <a:lnTo>
                      <a:pt x="87" y="84"/>
                    </a:lnTo>
                    <a:lnTo>
                      <a:pt x="81" y="81"/>
                    </a:lnTo>
                    <a:lnTo>
                      <a:pt x="0" y="0"/>
                    </a:lnTo>
                    <a:close/>
                  </a:path>
                </a:pathLst>
              </a:custGeom>
              <a:solidFill>
                <a:srgbClr val="4891B6"/>
              </a:solidFill>
              <a:ln w="9525">
                <a:noFill/>
                <a:round/>
                <a:headEnd/>
                <a:tailEnd/>
              </a:ln>
            </p:spPr>
            <p:txBody>
              <a:bodyPr/>
              <a:lstStyle/>
              <a:p>
                <a:endParaRPr lang="en-US"/>
              </a:p>
            </p:txBody>
          </p:sp>
          <p:sp>
            <p:nvSpPr>
              <p:cNvPr id="275865" name="Freeform 4505"/>
              <p:cNvSpPr>
                <a:spLocks/>
              </p:cNvSpPr>
              <p:nvPr/>
            </p:nvSpPr>
            <p:spPr bwMode="auto">
              <a:xfrm>
                <a:off x="3327" y="3262"/>
                <a:ext cx="87" cy="83"/>
              </a:xfrm>
              <a:custGeom>
                <a:avLst/>
                <a:gdLst/>
                <a:ahLst/>
                <a:cxnLst>
                  <a:cxn ang="0">
                    <a:pos x="0" y="0"/>
                  </a:cxn>
                  <a:cxn ang="0">
                    <a:pos x="6" y="3"/>
                  </a:cxn>
                  <a:cxn ang="0">
                    <a:pos x="87" y="83"/>
                  </a:cxn>
                  <a:cxn ang="0">
                    <a:pos x="81" y="81"/>
                  </a:cxn>
                  <a:cxn ang="0">
                    <a:pos x="0" y="0"/>
                  </a:cxn>
                </a:cxnLst>
                <a:rect l="0" t="0" r="r" b="b"/>
                <a:pathLst>
                  <a:path w="87" h="83">
                    <a:moveTo>
                      <a:pt x="0" y="0"/>
                    </a:moveTo>
                    <a:lnTo>
                      <a:pt x="6" y="3"/>
                    </a:lnTo>
                    <a:lnTo>
                      <a:pt x="87" y="83"/>
                    </a:lnTo>
                    <a:lnTo>
                      <a:pt x="81" y="81"/>
                    </a:lnTo>
                    <a:lnTo>
                      <a:pt x="0" y="0"/>
                    </a:lnTo>
                    <a:close/>
                  </a:path>
                </a:pathLst>
              </a:custGeom>
              <a:solidFill>
                <a:srgbClr val="4790B5"/>
              </a:solidFill>
              <a:ln w="9525">
                <a:noFill/>
                <a:round/>
                <a:headEnd/>
                <a:tailEnd/>
              </a:ln>
            </p:spPr>
            <p:txBody>
              <a:bodyPr/>
              <a:lstStyle/>
              <a:p>
                <a:endParaRPr lang="en-US"/>
              </a:p>
            </p:txBody>
          </p:sp>
          <p:sp>
            <p:nvSpPr>
              <p:cNvPr id="275866" name="Freeform 4506"/>
              <p:cNvSpPr>
                <a:spLocks/>
              </p:cNvSpPr>
              <p:nvPr/>
            </p:nvSpPr>
            <p:spPr bwMode="auto">
              <a:xfrm>
                <a:off x="3333" y="3265"/>
                <a:ext cx="87" cy="83"/>
              </a:xfrm>
              <a:custGeom>
                <a:avLst/>
                <a:gdLst/>
                <a:ahLst/>
                <a:cxnLst>
                  <a:cxn ang="0">
                    <a:pos x="0" y="0"/>
                  </a:cxn>
                  <a:cxn ang="0">
                    <a:pos x="7" y="2"/>
                  </a:cxn>
                  <a:cxn ang="0">
                    <a:pos x="87" y="83"/>
                  </a:cxn>
                  <a:cxn ang="0">
                    <a:pos x="81" y="80"/>
                  </a:cxn>
                  <a:cxn ang="0">
                    <a:pos x="0" y="0"/>
                  </a:cxn>
                </a:cxnLst>
                <a:rect l="0" t="0" r="r" b="b"/>
                <a:pathLst>
                  <a:path w="87" h="83">
                    <a:moveTo>
                      <a:pt x="0" y="0"/>
                    </a:moveTo>
                    <a:lnTo>
                      <a:pt x="7" y="2"/>
                    </a:lnTo>
                    <a:lnTo>
                      <a:pt x="87" y="83"/>
                    </a:lnTo>
                    <a:lnTo>
                      <a:pt x="81" y="80"/>
                    </a:lnTo>
                    <a:lnTo>
                      <a:pt x="0" y="0"/>
                    </a:lnTo>
                    <a:close/>
                  </a:path>
                </a:pathLst>
              </a:custGeom>
              <a:solidFill>
                <a:srgbClr val="478FB4"/>
              </a:solidFill>
              <a:ln w="9525">
                <a:noFill/>
                <a:round/>
                <a:headEnd/>
                <a:tailEnd/>
              </a:ln>
            </p:spPr>
            <p:txBody>
              <a:bodyPr/>
              <a:lstStyle/>
              <a:p>
                <a:endParaRPr lang="en-US"/>
              </a:p>
            </p:txBody>
          </p:sp>
          <p:sp>
            <p:nvSpPr>
              <p:cNvPr id="275867" name="Freeform 4507"/>
              <p:cNvSpPr>
                <a:spLocks/>
              </p:cNvSpPr>
              <p:nvPr/>
            </p:nvSpPr>
            <p:spPr bwMode="auto">
              <a:xfrm>
                <a:off x="3340" y="3267"/>
                <a:ext cx="99" cy="88"/>
              </a:xfrm>
              <a:custGeom>
                <a:avLst/>
                <a:gdLst/>
                <a:ahLst/>
                <a:cxnLst>
                  <a:cxn ang="0">
                    <a:pos x="0" y="0"/>
                  </a:cxn>
                  <a:cxn ang="0">
                    <a:pos x="19" y="8"/>
                  </a:cxn>
                  <a:cxn ang="0">
                    <a:pos x="99" y="88"/>
                  </a:cxn>
                  <a:cxn ang="0">
                    <a:pos x="80" y="81"/>
                  </a:cxn>
                  <a:cxn ang="0">
                    <a:pos x="0" y="0"/>
                  </a:cxn>
                </a:cxnLst>
                <a:rect l="0" t="0" r="r" b="b"/>
                <a:pathLst>
                  <a:path w="99" h="88">
                    <a:moveTo>
                      <a:pt x="0" y="0"/>
                    </a:moveTo>
                    <a:lnTo>
                      <a:pt x="19" y="8"/>
                    </a:lnTo>
                    <a:lnTo>
                      <a:pt x="99" y="88"/>
                    </a:lnTo>
                    <a:lnTo>
                      <a:pt x="80" y="81"/>
                    </a:lnTo>
                    <a:lnTo>
                      <a:pt x="0" y="0"/>
                    </a:lnTo>
                    <a:close/>
                  </a:path>
                </a:pathLst>
              </a:custGeom>
              <a:solidFill>
                <a:srgbClr val="478FB3"/>
              </a:solidFill>
              <a:ln w="9525">
                <a:noFill/>
                <a:round/>
                <a:headEnd/>
                <a:tailEnd/>
              </a:ln>
            </p:spPr>
            <p:txBody>
              <a:bodyPr/>
              <a:lstStyle/>
              <a:p>
                <a:endParaRPr lang="en-US"/>
              </a:p>
            </p:txBody>
          </p:sp>
          <p:sp>
            <p:nvSpPr>
              <p:cNvPr id="275868" name="Line 4508"/>
              <p:cNvSpPr>
                <a:spLocks noChangeShapeType="1"/>
              </p:cNvSpPr>
              <p:nvPr/>
            </p:nvSpPr>
            <p:spPr bwMode="auto">
              <a:xfrm>
                <a:off x="3340" y="3267"/>
                <a:ext cx="80" cy="81"/>
              </a:xfrm>
              <a:prstGeom prst="line">
                <a:avLst/>
              </a:prstGeom>
              <a:noFill/>
              <a:ln w="1588">
                <a:solidFill>
                  <a:srgbClr val="478FB3"/>
                </a:solidFill>
                <a:miter lim="800000"/>
                <a:headEnd/>
                <a:tailEnd/>
              </a:ln>
            </p:spPr>
            <p:txBody>
              <a:bodyPr/>
              <a:lstStyle/>
              <a:p>
                <a:endParaRPr lang="en-US"/>
              </a:p>
            </p:txBody>
          </p:sp>
          <p:sp>
            <p:nvSpPr>
              <p:cNvPr id="275869" name="Freeform 4509"/>
              <p:cNvSpPr>
                <a:spLocks/>
              </p:cNvSpPr>
              <p:nvPr/>
            </p:nvSpPr>
            <p:spPr bwMode="auto">
              <a:xfrm>
                <a:off x="3340" y="3267"/>
                <a:ext cx="90" cy="84"/>
              </a:xfrm>
              <a:custGeom>
                <a:avLst/>
                <a:gdLst/>
                <a:ahLst/>
                <a:cxnLst>
                  <a:cxn ang="0">
                    <a:pos x="0" y="0"/>
                  </a:cxn>
                  <a:cxn ang="0">
                    <a:pos x="9" y="4"/>
                  </a:cxn>
                  <a:cxn ang="0">
                    <a:pos x="90" y="84"/>
                  </a:cxn>
                  <a:cxn ang="0">
                    <a:pos x="80" y="81"/>
                  </a:cxn>
                  <a:cxn ang="0">
                    <a:pos x="0" y="0"/>
                  </a:cxn>
                </a:cxnLst>
                <a:rect l="0" t="0" r="r" b="b"/>
                <a:pathLst>
                  <a:path w="90" h="84">
                    <a:moveTo>
                      <a:pt x="0" y="0"/>
                    </a:moveTo>
                    <a:lnTo>
                      <a:pt x="9" y="4"/>
                    </a:lnTo>
                    <a:lnTo>
                      <a:pt x="90" y="84"/>
                    </a:lnTo>
                    <a:lnTo>
                      <a:pt x="80" y="81"/>
                    </a:lnTo>
                    <a:lnTo>
                      <a:pt x="0" y="0"/>
                    </a:lnTo>
                    <a:close/>
                  </a:path>
                </a:pathLst>
              </a:custGeom>
              <a:solidFill>
                <a:srgbClr val="478FB3"/>
              </a:solidFill>
              <a:ln w="9525">
                <a:noFill/>
                <a:round/>
                <a:headEnd/>
                <a:tailEnd/>
              </a:ln>
            </p:spPr>
            <p:txBody>
              <a:bodyPr/>
              <a:lstStyle/>
              <a:p>
                <a:endParaRPr lang="en-US"/>
              </a:p>
            </p:txBody>
          </p:sp>
          <p:sp>
            <p:nvSpPr>
              <p:cNvPr id="275870" name="Freeform 4510"/>
              <p:cNvSpPr>
                <a:spLocks/>
              </p:cNvSpPr>
              <p:nvPr/>
            </p:nvSpPr>
            <p:spPr bwMode="auto">
              <a:xfrm>
                <a:off x="3349" y="3271"/>
                <a:ext cx="90" cy="84"/>
              </a:xfrm>
              <a:custGeom>
                <a:avLst/>
                <a:gdLst/>
                <a:ahLst/>
                <a:cxnLst>
                  <a:cxn ang="0">
                    <a:pos x="0" y="0"/>
                  </a:cxn>
                  <a:cxn ang="0">
                    <a:pos x="10" y="4"/>
                  </a:cxn>
                  <a:cxn ang="0">
                    <a:pos x="90" y="84"/>
                  </a:cxn>
                  <a:cxn ang="0">
                    <a:pos x="81" y="80"/>
                  </a:cxn>
                  <a:cxn ang="0">
                    <a:pos x="0" y="0"/>
                  </a:cxn>
                </a:cxnLst>
                <a:rect l="0" t="0" r="r" b="b"/>
                <a:pathLst>
                  <a:path w="90" h="84">
                    <a:moveTo>
                      <a:pt x="0" y="0"/>
                    </a:moveTo>
                    <a:lnTo>
                      <a:pt x="10" y="4"/>
                    </a:lnTo>
                    <a:lnTo>
                      <a:pt x="90" y="84"/>
                    </a:lnTo>
                    <a:lnTo>
                      <a:pt x="81" y="80"/>
                    </a:lnTo>
                    <a:lnTo>
                      <a:pt x="0" y="0"/>
                    </a:lnTo>
                    <a:close/>
                  </a:path>
                </a:pathLst>
              </a:custGeom>
              <a:solidFill>
                <a:srgbClr val="468EB2"/>
              </a:solidFill>
              <a:ln w="9525">
                <a:noFill/>
                <a:round/>
                <a:headEnd/>
                <a:tailEnd/>
              </a:ln>
            </p:spPr>
            <p:txBody>
              <a:bodyPr/>
              <a:lstStyle/>
              <a:p>
                <a:endParaRPr lang="en-US"/>
              </a:p>
            </p:txBody>
          </p:sp>
          <p:sp>
            <p:nvSpPr>
              <p:cNvPr id="275871" name="Freeform 4511"/>
              <p:cNvSpPr>
                <a:spLocks/>
              </p:cNvSpPr>
              <p:nvPr/>
            </p:nvSpPr>
            <p:spPr bwMode="auto">
              <a:xfrm>
                <a:off x="3359" y="3275"/>
                <a:ext cx="100" cy="87"/>
              </a:xfrm>
              <a:custGeom>
                <a:avLst/>
                <a:gdLst/>
                <a:ahLst/>
                <a:cxnLst>
                  <a:cxn ang="0">
                    <a:pos x="0" y="0"/>
                  </a:cxn>
                  <a:cxn ang="0">
                    <a:pos x="19" y="6"/>
                  </a:cxn>
                  <a:cxn ang="0">
                    <a:pos x="100" y="87"/>
                  </a:cxn>
                  <a:cxn ang="0">
                    <a:pos x="80" y="80"/>
                  </a:cxn>
                  <a:cxn ang="0">
                    <a:pos x="0" y="0"/>
                  </a:cxn>
                </a:cxnLst>
                <a:rect l="0" t="0" r="r" b="b"/>
                <a:pathLst>
                  <a:path w="100" h="87">
                    <a:moveTo>
                      <a:pt x="0" y="0"/>
                    </a:moveTo>
                    <a:lnTo>
                      <a:pt x="19" y="6"/>
                    </a:lnTo>
                    <a:lnTo>
                      <a:pt x="100" y="87"/>
                    </a:lnTo>
                    <a:lnTo>
                      <a:pt x="80" y="80"/>
                    </a:lnTo>
                    <a:lnTo>
                      <a:pt x="0" y="0"/>
                    </a:lnTo>
                    <a:close/>
                  </a:path>
                </a:pathLst>
              </a:custGeom>
              <a:solidFill>
                <a:srgbClr val="468DB1"/>
              </a:solidFill>
              <a:ln w="9525">
                <a:noFill/>
                <a:round/>
                <a:headEnd/>
                <a:tailEnd/>
              </a:ln>
            </p:spPr>
            <p:txBody>
              <a:bodyPr/>
              <a:lstStyle/>
              <a:p>
                <a:endParaRPr lang="en-US"/>
              </a:p>
            </p:txBody>
          </p:sp>
          <p:sp>
            <p:nvSpPr>
              <p:cNvPr id="275872" name="Line 4512"/>
              <p:cNvSpPr>
                <a:spLocks noChangeShapeType="1"/>
              </p:cNvSpPr>
              <p:nvPr/>
            </p:nvSpPr>
            <p:spPr bwMode="auto">
              <a:xfrm>
                <a:off x="3359" y="3275"/>
                <a:ext cx="80" cy="80"/>
              </a:xfrm>
              <a:prstGeom prst="line">
                <a:avLst/>
              </a:prstGeom>
              <a:noFill/>
              <a:ln w="1588">
                <a:solidFill>
                  <a:srgbClr val="468DB1"/>
                </a:solidFill>
                <a:miter lim="800000"/>
                <a:headEnd/>
                <a:tailEnd/>
              </a:ln>
            </p:spPr>
            <p:txBody>
              <a:bodyPr/>
              <a:lstStyle/>
              <a:p>
                <a:endParaRPr lang="en-US"/>
              </a:p>
            </p:txBody>
          </p:sp>
          <p:sp>
            <p:nvSpPr>
              <p:cNvPr id="275873" name="Freeform 4513"/>
              <p:cNvSpPr>
                <a:spLocks/>
              </p:cNvSpPr>
              <p:nvPr/>
            </p:nvSpPr>
            <p:spPr bwMode="auto">
              <a:xfrm>
                <a:off x="3359" y="3275"/>
                <a:ext cx="87" cy="82"/>
              </a:xfrm>
              <a:custGeom>
                <a:avLst/>
                <a:gdLst/>
                <a:ahLst/>
                <a:cxnLst>
                  <a:cxn ang="0">
                    <a:pos x="0" y="0"/>
                  </a:cxn>
                  <a:cxn ang="0">
                    <a:pos x="6" y="2"/>
                  </a:cxn>
                  <a:cxn ang="0">
                    <a:pos x="87" y="82"/>
                  </a:cxn>
                  <a:cxn ang="0">
                    <a:pos x="80" y="80"/>
                  </a:cxn>
                  <a:cxn ang="0">
                    <a:pos x="0" y="0"/>
                  </a:cxn>
                </a:cxnLst>
                <a:rect l="0" t="0" r="r" b="b"/>
                <a:pathLst>
                  <a:path w="87" h="82">
                    <a:moveTo>
                      <a:pt x="0" y="0"/>
                    </a:moveTo>
                    <a:lnTo>
                      <a:pt x="6" y="2"/>
                    </a:lnTo>
                    <a:lnTo>
                      <a:pt x="87" y="82"/>
                    </a:lnTo>
                    <a:lnTo>
                      <a:pt x="80" y="80"/>
                    </a:lnTo>
                    <a:lnTo>
                      <a:pt x="0" y="0"/>
                    </a:lnTo>
                    <a:close/>
                  </a:path>
                </a:pathLst>
              </a:custGeom>
              <a:solidFill>
                <a:srgbClr val="468DB1"/>
              </a:solidFill>
              <a:ln w="9525">
                <a:noFill/>
                <a:round/>
                <a:headEnd/>
                <a:tailEnd/>
              </a:ln>
            </p:spPr>
            <p:txBody>
              <a:bodyPr/>
              <a:lstStyle/>
              <a:p>
                <a:endParaRPr lang="en-US"/>
              </a:p>
            </p:txBody>
          </p:sp>
          <p:sp>
            <p:nvSpPr>
              <p:cNvPr id="275874" name="Freeform 4514"/>
              <p:cNvSpPr>
                <a:spLocks/>
              </p:cNvSpPr>
              <p:nvPr/>
            </p:nvSpPr>
            <p:spPr bwMode="auto">
              <a:xfrm>
                <a:off x="3365" y="3277"/>
                <a:ext cx="88" cy="83"/>
              </a:xfrm>
              <a:custGeom>
                <a:avLst/>
                <a:gdLst/>
                <a:ahLst/>
                <a:cxnLst>
                  <a:cxn ang="0">
                    <a:pos x="0" y="0"/>
                  </a:cxn>
                  <a:cxn ang="0">
                    <a:pos x="7" y="2"/>
                  </a:cxn>
                  <a:cxn ang="0">
                    <a:pos x="88" y="83"/>
                  </a:cxn>
                  <a:cxn ang="0">
                    <a:pos x="81" y="80"/>
                  </a:cxn>
                  <a:cxn ang="0">
                    <a:pos x="0" y="0"/>
                  </a:cxn>
                </a:cxnLst>
                <a:rect l="0" t="0" r="r" b="b"/>
                <a:pathLst>
                  <a:path w="88" h="83">
                    <a:moveTo>
                      <a:pt x="0" y="0"/>
                    </a:moveTo>
                    <a:lnTo>
                      <a:pt x="7" y="2"/>
                    </a:lnTo>
                    <a:lnTo>
                      <a:pt x="88" y="83"/>
                    </a:lnTo>
                    <a:lnTo>
                      <a:pt x="81" y="80"/>
                    </a:lnTo>
                    <a:lnTo>
                      <a:pt x="0" y="0"/>
                    </a:lnTo>
                    <a:close/>
                  </a:path>
                </a:pathLst>
              </a:custGeom>
              <a:solidFill>
                <a:srgbClr val="458CB0"/>
              </a:solidFill>
              <a:ln w="9525">
                <a:noFill/>
                <a:round/>
                <a:headEnd/>
                <a:tailEnd/>
              </a:ln>
            </p:spPr>
            <p:txBody>
              <a:bodyPr/>
              <a:lstStyle/>
              <a:p>
                <a:endParaRPr lang="en-US"/>
              </a:p>
            </p:txBody>
          </p:sp>
          <p:sp>
            <p:nvSpPr>
              <p:cNvPr id="275875" name="Freeform 4515"/>
              <p:cNvSpPr>
                <a:spLocks/>
              </p:cNvSpPr>
              <p:nvPr/>
            </p:nvSpPr>
            <p:spPr bwMode="auto">
              <a:xfrm>
                <a:off x="3372" y="3279"/>
                <a:ext cx="87" cy="83"/>
              </a:xfrm>
              <a:custGeom>
                <a:avLst/>
                <a:gdLst/>
                <a:ahLst/>
                <a:cxnLst>
                  <a:cxn ang="0">
                    <a:pos x="0" y="0"/>
                  </a:cxn>
                  <a:cxn ang="0">
                    <a:pos x="6" y="2"/>
                  </a:cxn>
                  <a:cxn ang="0">
                    <a:pos x="87" y="83"/>
                  </a:cxn>
                  <a:cxn ang="0">
                    <a:pos x="81" y="81"/>
                  </a:cxn>
                  <a:cxn ang="0">
                    <a:pos x="0" y="0"/>
                  </a:cxn>
                </a:cxnLst>
                <a:rect l="0" t="0" r="r" b="b"/>
                <a:pathLst>
                  <a:path w="87" h="83">
                    <a:moveTo>
                      <a:pt x="0" y="0"/>
                    </a:moveTo>
                    <a:lnTo>
                      <a:pt x="6" y="2"/>
                    </a:lnTo>
                    <a:lnTo>
                      <a:pt x="87" y="83"/>
                    </a:lnTo>
                    <a:lnTo>
                      <a:pt x="81" y="81"/>
                    </a:lnTo>
                    <a:lnTo>
                      <a:pt x="0" y="0"/>
                    </a:lnTo>
                    <a:close/>
                  </a:path>
                </a:pathLst>
              </a:custGeom>
              <a:solidFill>
                <a:srgbClr val="458BAF"/>
              </a:solidFill>
              <a:ln w="9525">
                <a:noFill/>
                <a:round/>
                <a:headEnd/>
                <a:tailEnd/>
              </a:ln>
            </p:spPr>
            <p:txBody>
              <a:bodyPr/>
              <a:lstStyle/>
              <a:p>
                <a:endParaRPr lang="en-US"/>
              </a:p>
            </p:txBody>
          </p:sp>
          <p:sp>
            <p:nvSpPr>
              <p:cNvPr id="275876" name="Freeform 4516"/>
              <p:cNvSpPr>
                <a:spLocks/>
              </p:cNvSpPr>
              <p:nvPr/>
            </p:nvSpPr>
            <p:spPr bwMode="auto">
              <a:xfrm>
                <a:off x="3378" y="3281"/>
                <a:ext cx="101" cy="87"/>
              </a:xfrm>
              <a:custGeom>
                <a:avLst/>
                <a:gdLst/>
                <a:ahLst/>
                <a:cxnLst>
                  <a:cxn ang="0">
                    <a:pos x="0" y="0"/>
                  </a:cxn>
                  <a:cxn ang="0">
                    <a:pos x="21" y="6"/>
                  </a:cxn>
                  <a:cxn ang="0">
                    <a:pos x="101" y="87"/>
                  </a:cxn>
                  <a:cxn ang="0">
                    <a:pos x="81" y="81"/>
                  </a:cxn>
                  <a:cxn ang="0">
                    <a:pos x="0" y="0"/>
                  </a:cxn>
                </a:cxnLst>
                <a:rect l="0" t="0" r="r" b="b"/>
                <a:pathLst>
                  <a:path w="101" h="87">
                    <a:moveTo>
                      <a:pt x="0" y="0"/>
                    </a:moveTo>
                    <a:lnTo>
                      <a:pt x="21" y="6"/>
                    </a:lnTo>
                    <a:lnTo>
                      <a:pt x="101" y="87"/>
                    </a:lnTo>
                    <a:lnTo>
                      <a:pt x="81" y="81"/>
                    </a:lnTo>
                    <a:lnTo>
                      <a:pt x="0" y="0"/>
                    </a:lnTo>
                    <a:close/>
                  </a:path>
                </a:pathLst>
              </a:custGeom>
              <a:solidFill>
                <a:srgbClr val="458BAE"/>
              </a:solidFill>
              <a:ln w="9525">
                <a:noFill/>
                <a:round/>
                <a:headEnd/>
                <a:tailEnd/>
              </a:ln>
            </p:spPr>
            <p:txBody>
              <a:bodyPr/>
              <a:lstStyle/>
              <a:p>
                <a:endParaRPr lang="en-US"/>
              </a:p>
            </p:txBody>
          </p:sp>
          <p:sp>
            <p:nvSpPr>
              <p:cNvPr id="275877" name="Line 4517"/>
              <p:cNvSpPr>
                <a:spLocks noChangeShapeType="1"/>
              </p:cNvSpPr>
              <p:nvPr/>
            </p:nvSpPr>
            <p:spPr bwMode="auto">
              <a:xfrm>
                <a:off x="3378" y="3281"/>
                <a:ext cx="81" cy="81"/>
              </a:xfrm>
              <a:prstGeom prst="line">
                <a:avLst/>
              </a:prstGeom>
              <a:noFill/>
              <a:ln w="1588">
                <a:solidFill>
                  <a:srgbClr val="458BAE"/>
                </a:solidFill>
                <a:miter lim="800000"/>
                <a:headEnd/>
                <a:tailEnd/>
              </a:ln>
            </p:spPr>
            <p:txBody>
              <a:bodyPr/>
              <a:lstStyle/>
              <a:p>
                <a:endParaRPr lang="en-US"/>
              </a:p>
            </p:txBody>
          </p:sp>
          <p:sp>
            <p:nvSpPr>
              <p:cNvPr id="275878" name="Freeform 4518"/>
              <p:cNvSpPr>
                <a:spLocks/>
              </p:cNvSpPr>
              <p:nvPr/>
            </p:nvSpPr>
            <p:spPr bwMode="auto">
              <a:xfrm>
                <a:off x="3378" y="3281"/>
                <a:ext cx="91" cy="84"/>
              </a:xfrm>
              <a:custGeom>
                <a:avLst/>
                <a:gdLst/>
                <a:ahLst/>
                <a:cxnLst>
                  <a:cxn ang="0">
                    <a:pos x="0" y="0"/>
                  </a:cxn>
                  <a:cxn ang="0">
                    <a:pos x="11" y="3"/>
                  </a:cxn>
                  <a:cxn ang="0">
                    <a:pos x="91" y="84"/>
                  </a:cxn>
                  <a:cxn ang="0">
                    <a:pos x="81" y="81"/>
                  </a:cxn>
                  <a:cxn ang="0">
                    <a:pos x="0" y="0"/>
                  </a:cxn>
                </a:cxnLst>
                <a:rect l="0" t="0" r="r" b="b"/>
                <a:pathLst>
                  <a:path w="91" h="84">
                    <a:moveTo>
                      <a:pt x="0" y="0"/>
                    </a:moveTo>
                    <a:lnTo>
                      <a:pt x="11" y="3"/>
                    </a:lnTo>
                    <a:lnTo>
                      <a:pt x="91" y="84"/>
                    </a:lnTo>
                    <a:lnTo>
                      <a:pt x="81" y="81"/>
                    </a:lnTo>
                    <a:lnTo>
                      <a:pt x="0" y="0"/>
                    </a:lnTo>
                    <a:close/>
                  </a:path>
                </a:pathLst>
              </a:custGeom>
              <a:solidFill>
                <a:srgbClr val="458BAE"/>
              </a:solidFill>
              <a:ln w="9525">
                <a:noFill/>
                <a:round/>
                <a:headEnd/>
                <a:tailEnd/>
              </a:ln>
            </p:spPr>
            <p:txBody>
              <a:bodyPr/>
              <a:lstStyle/>
              <a:p>
                <a:endParaRPr lang="en-US"/>
              </a:p>
            </p:txBody>
          </p:sp>
          <p:sp>
            <p:nvSpPr>
              <p:cNvPr id="275879" name="Freeform 4519"/>
              <p:cNvSpPr>
                <a:spLocks/>
              </p:cNvSpPr>
              <p:nvPr/>
            </p:nvSpPr>
            <p:spPr bwMode="auto">
              <a:xfrm>
                <a:off x="3389" y="3284"/>
                <a:ext cx="90" cy="84"/>
              </a:xfrm>
              <a:custGeom>
                <a:avLst/>
                <a:gdLst/>
                <a:ahLst/>
                <a:cxnLst>
                  <a:cxn ang="0">
                    <a:pos x="0" y="0"/>
                  </a:cxn>
                  <a:cxn ang="0">
                    <a:pos x="10" y="3"/>
                  </a:cxn>
                  <a:cxn ang="0">
                    <a:pos x="90" y="84"/>
                  </a:cxn>
                  <a:cxn ang="0">
                    <a:pos x="80" y="81"/>
                  </a:cxn>
                  <a:cxn ang="0">
                    <a:pos x="0" y="0"/>
                  </a:cxn>
                </a:cxnLst>
                <a:rect l="0" t="0" r="r" b="b"/>
                <a:pathLst>
                  <a:path w="90" h="84">
                    <a:moveTo>
                      <a:pt x="0" y="0"/>
                    </a:moveTo>
                    <a:lnTo>
                      <a:pt x="10" y="3"/>
                    </a:lnTo>
                    <a:lnTo>
                      <a:pt x="90" y="84"/>
                    </a:lnTo>
                    <a:lnTo>
                      <a:pt x="80" y="81"/>
                    </a:lnTo>
                    <a:lnTo>
                      <a:pt x="0" y="0"/>
                    </a:lnTo>
                    <a:close/>
                  </a:path>
                </a:pathLst>
              </a:custGeom>
              <a:solidFill>
                <a:srgbClr val="448AAD"/>
              </a:solidFill>
              <a:ln w="9525">
                <a:noFill/>
                <a:round/>
                <a:headEnd/>
                <a:tailEnd/>
              </a:ln>
            </p:spPr>
            <p:txBody>
              <a:bodyPr/>
              <a:lstStyle/>
              <a:p>
                <a:endParaRPr lang="en-US"/>
              </a:p>
            </p:txBody>
          </p:sp>
          <p:sp>
            <p:nvSpPr>
              <p:cNvPr id="275880" name="Freeform 4520"/>
              <p:cNvSpPr>
                <a:spLocks/>
              </p:cNvSpPr>
              <p:nvPr/>
            </p:nvSpPr>
            <p:spPr bwMode="auto">
              <a:xfrm>
                <a:off x="3399" y="3287"/>
                <a:ext cx="101" cy="87"/>
              </a:xfrm>
              <a:custGeom>
                <a:avLst/>
                <a:gdLst/>
                <a:ahLst/>
                <a:cxnLst>
                  <a:cxn ang="0">
                    <a:pos x="0" y="0"/>
                  </a:cxn>
                  <a:cxn ang="0">
                    <a:pos x="20" y="6"/>
                  </a:cxn>
                  <a:cxn ang="0">
                    <a:pos x="101" y="87"/>
                  </a:cxn>
                  <a:cxn ang="0">
                    <a:pos x="80" y="81"/>
                  </a:cxn>
                  <a:cxn ang="0">
                    <a:pos x="0" y="0"/>
                  </a:cxn>
                </a:cxnLst>
                <a:rect l="0" t="0" r="r" b="b"/>
                <a:pathLst>
                  <a:path w="101" h="87">
                    <a:moveTo>
                      <a:pt x="0" y="0"/>
                    </a:moveTo>
                    <a:lnTo>
                      <a:pt x="20" y="6"/>
                    </a:lnTo>
                    <a:lnTo>
                      <a:pt x="101" y="87"/>
                    </a:lnTo>
                    <a:lnTo>
                      <a:pt x="80" y="81"/>
                    </a:lnTo>
                    <a:lnTo>
                      <a:pt x="0" y="0"/>
                    </a:lnTo>
                    <a:close/>
                  </a:path>
                </a:pathLst>
              </a:custGeom>
              <a:solidFill>
                <a:srgbClr val="4489AC"/>
              </a:solidFill>
              <a:ln w="9525">
                <a:noFill/>
                <a:round/>
                <a:headEnd/>
                <a:tailEnd/>
              </a:ln>
            </p:spPr>
            <p:txBody>
              <a:bodyPr/>
              <a:lstStyle/>
              <a:p>
                <a:endParaRPr lang="en-US"/>
              </a:p>
            </p:txBody>
          </p:sp>
          <p:sp>
            <p:nvSpPr>
              <p:cNvPr id="275881" name="Line 4521"/>
              <p:cNvSpPr>
                <a:spLocks noChangeShapeType="1"/>
              </p:cNvSpPr>
              <p:nvPr/>
            </p:nvSpPr>
            <p:spPr bwMode="auto">
              <a:xfrm>
                <a:off x="3399" y="3287"/>
                <a:ext cx="80" cy="81"/>
              </a:xfrm>
              <a:prstGeom prst="line">
                <a:avLst/>
              </a:prstGeom>
              <a:noFill/>
              <a:ln w="1588">
                <a:solidFill>
                  <a:srgbClr val="4489AC"/>
                </a:solidFill>
                <a:miter lim="800000"/>
                <a:headEnd/>
                <a:tailEnd/>
              </a:ln>
            </p:spPr>
            <p:txBody>
              <a:bodyPr/>
              <a:lstStyle/>
              <a:p>
                <a:endParaRPr lang="en-US"/>
              </a:p>
            </p:txBody>
          </p:sp>
          <p:sp>
            <p:nvSpPr>
              <p:cNvPr id="275882" name="Freeform 4522"/>
              <p:cNvSpPr>
                <a:spLocks/>
              </p:cNvSpPr>
              <p:nvPr/>
            </p:nvSpPr>
            <p:spPr bwMode="auto">
              <a:xfrm>
                <a:off x="3399" y="3287"/>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489AC"/>
              </a:solidFill>
              <a:ln w="9525">
                <a:noFill/>
                <a:round/>
                <a:headEnd/>
                <a:tailEnd/>
              </a:ln>
            </p:spPr>
            <p:txBody>
              <a:bodyPr/>
              <a:lstStyle/>
              <a:p>
                <a:endParaRPr lang="en-US"/>
              </a:p>
            </p:txBody>
          </p:sp>
          <p:sp>
            <p:nvSpPr>
              <p:cNvPr id="275883" name="Freeform 4523"/>
              <p:cNvSpPr>
                <a:spLocks/>
              </p:cNvSpPr>
              <p:nvPr/>
            </p:nvSpPr>
            <p:spPr bwMode="auto">
              <a:xfrm>
                <a:off x="3406" y="3289"/>
                <a:ext cx="87" cy="83"/>
              </a:xfrm>
              <a:custGeom>
                <a:avLst/>
                <a:gdLst/>
                <a:ahLst/>
                <a:cxnLst>
                  <a:cxn ang="0">
                    <a:pos x="0" y="0"/>
                  </a:cxn>
                  <a:cxn ang="0">
                    <a:pos x="7" y="2"/>
                  </a:cxn>
                  <a:cxn ang="0">
                    <a:pos x="87" y="83"/>
                  </a:cxn>
                  <a:cxn ang="0">
                    <a:pos x="80" y="81"/>
                  </a:cxn>
                  <a:cxn ang="0">
                    <a:pos x="0" y="0"/>
                  </a:cxn>
                </a:cxnLst>
                <a:rect l="0" t="0" r="r" b="b"/>
                <a:pathLst>
                  <a:path w="87" h="83">
                    <a:moveTo>
                      <a:pt x="0" y="0"/>
                    </a:moveTo>
                    <a:lnTo>
                      <a:pt x="7" y="2"/>
                    </a:lnTo>
                    <a:lnTo>
                      <a:pt x="87" y="83"/>
                    </a:lnTo>
                    <a:lnTo>
                      <a:pt x="80" y="81"/>
                    </a:lnTo>
                    <a:lnTo>
                      <a:pt x="0" y="0"/>
                    </a:lnTo>
                    <a:close/>
                  </a:path>
                </a:pathLst>
              </a:custGeom>
              <a:solidFill>
                <a:srgbClr val="4388AB"/>
              </a:solidFill>
              <a:ln w="9525">
                <a:noFill/>
                <a:round/>
                <a:headEnd/>
                <a:tailEnd/>
              </a:ln>
            </p:spPr>
            <p:txBody>
              <a:bodyPr/>
              <a:lstStyle/>
              <a:p>
                <a:endParaRPr lang="en-US"/>
              </a:p>
            </p:txBody>
          </p:sp>
          <p:sp>
            <p:nvSpPr>
              <p:cNvPr id="275884" name="Freeform 4524"/>
              <p:cNvSpPr>
                <a:spLocks/>
              </p:cNvSpPr>
              <p:nvPr/>
            </p:nvSpPr>
            <p:spPr bwMode="auto">
              <a:xfrm>
                <a:off x="3413" y="3291"/>
                <a:ext cx="87" cy="83"/>
              </a:xfrm>
              <a:custGeom>
                <a:avLst/>
                <a:gdLst/>
                <a:ahLst/>
                <a:cxnLst>
                  <a:cxn ang="0">
                    <a:pos x="0" y="0"/>
                  </a:cxn>
                  <a:cxn ang="0">
                    <a:pos x="6" y="2"/>
                  </a:cxn>
                  <a:cxn ang="0">
                    <a:pos x="87" y="83"/>
                  </a:cxn>
                  <a:cxn ang="0">
                    <a:pos x="80" y="81"/>
                  </a:cxn>
                  <a:cxn ang="0">
                    <a:pos x="0" y="0"/>
                  </a:cxn>
                </a:cxnLst>
                <a:rect l="0" t="0" r="r" b="b"/>
                <a:pathLst>
                  <a:path w="87" h="83">
                    <a:moveTo>
                      <a:pt x="0" y="0"/>
                    </a:moveTo>
                    <a:lnTo>
                      <a:pt x="6" y="2"/>
                    </a:lnTo>
                    <a:lnTo>
                      <a:pt x="87" y="83"/>
                    </a:lnTo>
                    <a:lnTo>
                      <a:pt x="80" y="81"/>
                    </a:lnTo>
                    <a:lnTo>
                      <a:pt x="0" y="0"/>
                    </a:lnTo>
                    <a:close/>
                  </a:path>
                </a:pathLst>
              </a:custGeom>
              <a:solidFill>
                <a:srgbClr val="4387AA"/>
              </a:solidFill>
              <a:ln w="9525">
                <a:noFill/>
                <a:round/>
                <a:headEnd/>
                <a:tailEnd/>
              </a:ln>
            </p:spPr>
            <p:txBody>
              <a:bodyPr/>
              <a:lstStyle/>
              <a:p>
                <a:endParaRPr lang="en-US"/>
              </a:p>
            </p:txBody>
          </p:sp>
          <p:sp>
            <p:nvSpPr>
              <p:cNvPr id="275885" name="Freeform 4525"/>
              <p:cNvSpPr>
                <a:spLocks/>
              </p:cNvSpPr>
              <p:nvPr/>
            </p:nvSpPr>
            <p:spPr bwMode="auto">
              <a:xfrm>
                <a:off x="3419" y="3293"/>
                <a:ext cx="102" cy="85"/>
              </a:xfrm>
              <a:custGeom>
                <a:avLst/>
                <a:gdLst/>
                <a:ahLst/>
                <a:cxnLst>
                  <a:cxn ang="0">
                    <a:pos x="0" y="0"/>
                  </a:cxn>
                  <a:cxn ang="0">
                    <a:pos x="22" y="5"/>
                  </a:cxn>
                  <a:cxn ang="0">
                    <a:pos x="102" y="85"/>
                  </a:cxn>
                  <a:cxn ang="0">
                    <a:pos x="81" y="81"/>
                  </a:cxn>
                  <a:cxn ang="0">
                    <a:pos x="0" y="0"/>
                  </a:cxn>
                </a:cxnLst>
                <a:rect l="0" t="0" r="r" b="b"/>
                <a:pathLst>
                  <a:path w="102" h="85">
                    <a:moveTo>
                      <a:pt x="0" y="0"/>
                    </a:moveTo>
                    <a:lnTo>
                      <a:pt x="22" y="5"/>
                    </a:lnTo>
                    <a:lnTo>
                      <a:pt x="102" y="85"/>
                    </a:lnTo>
                    <a:lnTo>
                      <a:pt x="81" y="81"/>
                    </a:lnTo>
                    <a:lnTo>
                      <a:pt x="0" y="0"/>
                    </a:lnTo>
                    <a:close/>
                  </a:path>
                </a:pathLst>
              </a:custGeom>
              <a:solidFill>
                <a:srgbClr val="4387A9"/>
              </a:solidFill>
              <a:ln w="9525">
                <a:noFill/>
                <a:round/>
                <a:headEnd/>
                <a:tailEnd/>
              </a:ln>
            </p:spPr>
            <p:txBody>
              <a:bodyPr/>
              <a:lstStyle/>
              <a:p>
                <a:endParaRPr lang="en-US"/>
              </a:p>
            </p:txBody>
          </p:sp>
          <p:sp>
            <p:nvSpPr>
              <p:cNvPr id="275886" name="Line 4526"/>
              <p:cNvSpPr>
                <a:spLocks noChangeShapeType="1"/>
              </p:cNvSpPr>
              <p:nvPr/>
            </p:nvSpPr>
            <p:spPr bwMode="auto">
              <a:xfrm>
                <a:off x="3419" y="3293"/>
                <a:ext cx="81" cy="81"/>
              </a:xfrm>
              <a:prstGeom prst="line">
                <a:avLst/>
              </a:prstGeom>
              <a:noFill/>
              <a:ln w="1588">
                <a:solidFill>
                  <a:srgbClr val="4387A9"/>
                </a:solidFill>
                <a:miter lim="800000"/>
                <a:headEnd/>
                <a:tailEnd/>
              </a:ln>
            </p:spPr>
            <p:txBody>
              <a:bodyPr/>
              <a:lstStyle/>
              <a:p>
                <a:endParaRPr lang="en-US"/>
              </a:p>
            </p:txBody>
          </p:sp>
          <p:sp>
            <p:nvSpPr>
              <p:cNvPr id="275887" name="Freeform 4527"/>
              <p:cNvSpPr>
                <a:spLocks/>
              </p:cNvSpPr>
              <p:nvPr/>
            </p:nvSpPr>
            <p:spPr bwMode="auto">
              <a:xfrm>
                <a:off x="3419" y="3293"/>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387A9"/>
              </a:solidFill>
              <a:ln w="9525">
                <a:noFill/>
                <a:round/>
                <a:headEnd/>
                <a:tailEnd/>
              </a:ln>
            </p:spPr>
            <p:txBody>
              <a:bodyPr/>
              <a:lstStyle/>
              <a:p>
                <a:endParaRPr lang="en-US"/>
              </a:p>
            </p:txBody>
          </p:sp>
          <p:sp>
            <p:nvSpPr>
              <p:cNvPr id="275888" name="Freeform 4528"/>
              <p:cNvSpPr>
                <a:spLocks/>
              </p:cNvSpPr>
              <p:nvPr/>
            </p:nvSpPr>
            <p:spPr bwMode="auto">
              <a:xfrm>
                <a:off x="3430" y="3295"/>
                <a:ext cx="91" cy="83"/>
              </a:xfrm>
              <a:custGeom>
                <a:avLst/>
                <a:gdLst/>
                <a:ahLst/>
                <a:cxnLst>
                  <a:cxn ang="0">
                    <a:pos x="0" y="0"/>
                  </a:cxn>
                  <a:cxn ang="0">
                    <a:pos x="11" y="3"/>
                  </a:cxn>
                  <a:cxn ang="0">
                    <a:pos x="91" y="83"/>
                  </a:cxn>
                  <a:cxn ang="0">
                    <a:pos x="81" y="81"/>
                  </a:cxn>
                  <a:cxn ang="0">
                    <a:pos x="0" y="0"/>
                  </a:cxn>
                </a:cxnLst>
                <a:rect l="0" t="0" r="r" b="b"/>
                <a:pathLst>
                  <a:path w="91" h="83">
                    <a:moveTo>
                      <a:pt x="0" y="0"/>
                    </a:moveTo>
                    <a:lnTo>
                      <a:pt x="11" y="3"/>
                    </a:lnTo>
                    <a:lnTo>
                      <a:pt x="91" y="83"/>
                    </a:lnTo>
                    <a:lnTo>
                      <a:pt x="81" y="81"/>
                    </a:lnTo>
                    <a:lnTo>
                      <a:pt x="0" y="0"/>
                    </a:lnTo>
                    <a:close/>
                  </a:path>
                </a:pathLst>
              </a:custGeom>
              <a:solidFill>
                <a:srgbClr val="4286A8"/>
              </a:solidFill>
              <a:ln w="9525">
                <a:noFill/>
                <a:round/>
                <a:headEnd/>
                <a:tailEnd/>
              </a:ln>
            </p:spPr>
            <p:txBody>
              <a:bodyPr/>
              <a:lstStyle/>
              <a:p>
                <a:endParaRPr lang="en-US"/>
              </a:p>
            </p:txBody>
          </p:sp>
          <p:sp>
            <p:nvSpPr>
              <p:cNvPr id="275889" name="Freeform 4529"/>
              <p:cNvSpPr>
                <a:spLocks/>
              </p:cNvSpPr>
              <p:nvPr/>
            </p:nvSpPr>
            <p:spPr bwMode="auto">
              <a:xfrm>
                <a:off x="3441" y="3298"/>
                <a:ext cx="102" cy="84"/>
              </a:xfrm>
              <a:custGeom>
                <a:avLst/>
                <a:gdLst/>
                <a:ahLst/>
                <a:cxnLst>
                  <a:cxn ang="0">
                    <a:pos x="0" y="0"/>
                  </a:cxn>
                  <a:cxn ang="0">
                    <a:pos x="21" y="4"/>
                  </a:cxn>
                  <a:cxn ang="0">
                    <a:pos x="102" y="84"/>
                  </a:cxn>
                  <a:cxn ang="0">
                    <a:pos x="80" y="80"/>
                  </a:cxn>
                  <a:cxn ang="0">
                    <a:pos x="0" y="0"/>
                  </a:cxn>
                </a:cxnLst>
                <a:rect l="0" t="0" r="r" b="b"/>
                <a:pathLst>
                  <a:path w="102" h="84">
                    <a:moveTo>
                      <a:pt x="0" y="0"/>
                    </a:moveTo>
                    <a:lnTo>
                      <a:pt x="21" y="4"/>
                    </a:lnTo>
                    <a:lnTo>
                      <a:pt x="102" y="84"/>
                    </a:lnTo>
                    <a:lnTo>
                      <a:pt x="80" y="80"/>
                    </a:lnTo>
                    <a:lnTo>
                      <a:pt x="0" y="0"/>
                    </a:lnTo>
                    <a:close/>
                  </a:path>
                </a:pathLst>
              </a:custGeom>
              <a:solidFill>
                <a:srgbClr val="4285A7"/>
              </a:solidFill>
              <a:ln w="9525">
                <a:noFill/>
                <a:round/>
                <a:headEnd/>
                <a:tailEnd/>
              </a:ln>
            </p:spPr>
            <p:txBody>
              <a:bodyPr/>
              <a:lstStyle/>
              <a:p>
                <a:endParaRPr lang="en-US"/>
              </a:p>
            </p:txBody>
          </p:sp>
          <p:sp>
            <p:nvSpPr>
              <p:cNvPr id="275890" name="Line 4530"/>
              <p:cNvSpPr>
                <a:spLocks noChangeShapeType="1"/>
              </p:cNvSpPr>
              <p:nvPr/>
            </p:nvSpPr>
            <p:spPr bwMode="auto">
              <a:xfrm>
                <a:off x="3441" y="3298"/>
                <a:ext cx="80" cy="80"/>
              </a:xfrm>
              <a:prstGeom prst="line">
                <a:avLst/>
              </a:prstGeom>
              <a:noFill/>
              <a:ln w="1588">
                <a:solidFill>
                  <a:srgbClr val="4285A7"/>
                </a:solidFill>
                <a:miter lim="800000"/>
                <a:headEnd/>
                <a:tailEnd/>
              </a:ln>
            </p:spPr>
            <p:txBody>
              <a:bodyPr/>
              <a:lstStyle/>
              <a:p>
                <a:endParaRPr lang="en-US"/>
              </a:p>
            </p:txBody>
          </p:sp>
          <p:sp>
            <p:nvSpPr>
              <p:cNvPr id="275891" name="Freeform 4531"/>
              <p:cNvSpPr>
                <a:spLocks/>
              </p:cNvSpPr>
              <p:nvPr/>
            </p:nvSpPr>
            <p:spPr bwMode="auto">
              <a:xfrm>
                <a:off x="3441" y="3298"/>
                <a:ext cx="87" cy="82"/>
              </a:xfrm>
              <a:custGeom>
                <a:avLst/>
                <a:gdLst/>
                <a:ahLst/>
                <a:cxnLst>
                  <a:cxn ang="0">
                    <a:pos x="0" y="0"/>
                  </a:cxn>
                  <a:cxn ang="0">
                    <a:pos x="7" y="1"/>
                  </a:cxn>
                  <a:cxn ang="0">
                    <a:pos x="87" y="82"/>
                  </a:cxn>
                  <a:cxn ang="0">
                    <a:pos x="80" y="80"/>
                  </a:cxn>
                  <a:cxn ang="0">
                    <a:pos x="0" y="0"/>
                  </a:cxn>
                </a:cxnLst>
                <a:rect l="0" t="0" r="r" b="b"/>
                <a:pathLst>
                  <a:path w="87" h="82">
                    <a:moveTo>
                      <a:pt x="0" y="0"/>
                    </a:moveTo>
                    <a:lnTo>
                      <a:pt x="7" y="1"/>
                    </a:lnTo>
                    <a:lnTo>
                      <a:pt x="87" y="82"/>
                    </a:lnTo>
                    <a:lnTo>
                      <a:pt x="80" y="80"/>
                    </a:lnTo>
                    <a:lnTo>
                      <a:pt x="0" y="0"/>
                    </a:lnTo>
                    <a:close/>
                  </a:path>
                </a:pathLst>
              </a:custGeom>
              <a:solidFill>
                <a:srgbClr val="4285A7"/>
              </a:solidFill>
              <a:ln w="9525">
                <a:noFill/>
                <a:round/>
                <a:headEnd/>
                <a:tailEnd/>
              </a:ln>
            </p:spPr>
            <p:txBody>
              <a:bodyPr/>
              <a:lstStyle/>
              <a:p>
                <a:endParaRPr lang="en-US"/>
              </a:p>
            </p:txBody>
          </p:sp>
          <p:sp>
            <p:nvSpPr>
              <p:cNvPr id="275892" name="Freeform 4532"/>
              <p:cNvSpPr>
                <a:spLocks/>
              </p:cNvSpPr>
              <p:nvPr/>
            </p:nvSpPr>
            <p:spPr bwMode="auto">
              <a:xfrm>
                <a:off x="3448" y="3299"/>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4184A6"/>
              </a:solidFill>
              <a:ln w="9525">
                <a:noFill/>
                <a:round/>
                <a:headEnd/>
                <a:tailEnd/>
              </a:ln>
            </p:spPr>
            <p:txBody>
              <a:bodyPr/>
              <a:lstStyle/>
              <a:p>
                <a:endParaRPr lang="en-US"/>
              </a:p>
            </p:txBody>
          </p:sp>
          <p:sp>
            <p:nvSpPr>
              <p:cNvPr id="275893" name="Freeform 4533"/>
              <p:cNvSpPr>
                <a:spLocks/>
              </p:cNvSpPr>
              <p:nvPr/>
            </p:nvSpPr>
            <p:spPr bwMode="auto">
              <a:xfrm>
                <a:off x="3455" y="3300"/>
                <a:ext cx="88" cy="82"/>
              </a:xfrm>
              <a:custGeom>
                <a:avLst/>
                <a:gdLst/>
                <a:ahLst/>
                <a:cxnLst>
                  <a:cxn ang="0">
                    <a:pos x="0" y="0"/>
                  </a:cxn>
                  <a:cxn ang="0">
                    <a:pos x="7" y="2"/>
                  </a:cxn>
                  <a:cxn ang="0">
                    <a:pos x="88" y="82"/>
                  </a:cxn>
                  <a:cxn ang="0">
                    <a:pos x="81" y="81"/>
                  </a:cxn>
                  <a:cxn ang="0">
                    <a:pos x="0" y="0"/>
                  </a:cxn>
                </a:cxnLst>
                <a:rect l="0" t="0" r="r" b="b"/>
                <a:pathLst>
                  <a:path w="88" h="82">
                    <a:moveTo>
                      <a:pt x="0" y="0"/>
                    </a:moveTo>
                    <a:lnTo>
                      <a:pt x="7" y="2"/>
                    </a:lnTo>
                    <a:lnTo>
                      <a:pt x="88" y="82"/>
                    </a:lnTo>
                    <a:lnTo>
                      <a:pt x="81" y="81"/>
                    </a:lnTo>
                    <a:lnTo>
                      <a:pt x="0" y="0"/>
                    </a:lnTo>
                    <a:close/>
                  </a:path>
                </a:pathLst>
              </a:custGeom>
              <a:solidFill>
                <a:srgbClr val="4183A5"/>
              </a:solidFill>
              <a:ln w="9525">
                <a:noFill/>
                <a:round/>
                <a:headEnd/>
                <a:tailEnd/>
              </a:ln>
            </p:spPr>
            <p:txBody>
              <a:bodyPr/>
              <a:lstStyle/>
              <a:p>
                <a:endParaRPr lang="en-US"/>
              </a:p>
            </p:txBody>
          </p:sp>
          <p:sp>
            <p:nvSpPr>
              <p:cNvPr id="275894" name="Freeform 4534"/>
              <p:cNvSpPr>
                <a:spLocks/>
              </p:cNvSpPr>
              <p:nvPr/>
            </p:nvSpPr>
            <p:spPr bwMode="auto">
              <a:xfrm>
                <a:off x="3462" y="3302"/>
                <a:ext cx="103" cy="84"/>
              </a:xfrm>
              <a:custGeom>
                <a:avLst/>
                <a:gdLst/>
                <a:ahLst/>
                <a:cxnLst>
                  <a:cxn ang="0">
                    <a:pos x="0" y="0"/>
                  </a:cxn>
                  <a:cxn ang="0">
                    <a:pos x="22" y="3"/>
                  </a:cxn>
                  <a:cxn ang="0">
                    <a:pos x="103" y="84"/>
                  </a:cxn>
                  <a:cxn ang="0">
                    <a:pos x="81" y="80"/>
                  </a:cxn>
                  <a:cxn ang="0">
                    <a:pos x="0" y="0"/>
                  </a:cxn>
                </a:cxnLst>
                <a:rect l="0" t="0" r="r" b="b"/>
                <a:pathLst>
                  <a:path w="103" h="84">
                    <a:moveTo>
                      <a:pt x="0" y="0"/>
                    </a:moveTo>
                    <a:lnTo>
                      <a:pt x="22" y="3"/>
                    </a:lnTo>
                    <a:lnTo>
                      <a:pt x="103" y="84"/>
                    </a:lnTo>
                    <a:lnTo>
                      <a:pt x="81" y="80"/>
                    </a:lnTo>
                    <a:lnTo>
                      <a:pt x="0" y="0"/>
                    </a:lnTo>
                    <a:close/>
                  </a:path>
                </a:pathLst>
              </a:custGeom>
              <a:solidFill>
                <a:srgbClr val="4183A4"/>
              </a:solidFill>
              <a:ln w="9525">
                <a:noFill/>
                <a:round/>
                <a:headEnd/>
                <a:tailEnd/>
              </a:ln>
            </p:spPr>
            <p:txBody>
              <a:bodyPr/>
              <a:lstStyle/>
              <a:p>
                <a:endParaRPr lang="en-US"/>
              </a:p>
            </p:txBody>
          </p:sp>
          <p:sp>
            <p:nvSpPr>
              <p:cNvPr id="275895" name="Line 4535"/>
              <p:cNvSpPr>
                <a:spLocks noChangeShapeType="1"/>
              </p:cNvSpPr>
              <p:nvPr/>
            </p:nvSpPr>
            <p:spPr bwMode="auto">
              <a:xfrm>
                <a:off x="3462" y="3302"/>
                <a:ext cx="81" cy="80"/>
              </a:xfrm>
              <a:prstGeom prst="line">
                <a:avLst/>
              </a:prstGeom>
              <a:noFill/>
              <a:ln w="1588">
                <a:solidFill>
                  <a:srgbClr val="4183A4"/>
                </a:solidFill>
                <a:miter lim="800000"/>
                <a:headEnd/>
                <a:tailEnd/>
              </a:ln>
            </p:spPr>
            <p:txBody>
              <a:bodyPr/>
              <a:lstStyle/>
              <a:p>
                <a:endParaRPr lang="en-US"/>
              </a:p>
            </p:txBody>
          </p:sp>
          <p:sp>
            <p:nvSpPr>
              <p:cNvPr id="275896" name="Freeform 4536"/>
              <p:cNvSpPr>
                <a:spLocks/>
              </p:cNvSpPr>
              <p:nvPr/>
            </p:nvSpPr>
            <p:spPr bwMode="auto">
              <a:xfrm>
                <a:off x="3462" y="3302"/>
                <a:ext cx="92" cy="82"/>
              </a:xfrm>
              <a:custGeom>
                <a:avLst/>
                <a:gdLst/>
                <a:ahLst/>
                <a:cxnLst>
                  <a:cxn ang="0">
                    <a:pos x="0" y="0"/>
                  </a:cxn>
                  <a:cxn ang="0">
                    <a:pos x="11" y="1"/>
                  </a:cxn>
                  <a:cxn ang="0">
                    <a:pos x="92" y="82"/>
                  </a:cxn>
                  <a:cxn ang="0">
                    <a:pos x="81" y="80"/>
                  </a:cxn>
                  <a:cxn ang="0">
                    <a:pos x="0" y="0"/>
                  </a:cxn>
                </a:cxnLst>
                <a:rect l="0" t="0" r="r" b="b"/>
                <a:pathLst>
                  <a:path w="92" h="82">
                    <a:moveTo>
                      <a:pt x="0" y="0"/>
                    </a:moveTo>
                    <a:lnTo>
                      <a:pt x="11" y="1"/>
                    </a:lnTo>
                    <a:lnTo>
                      <a:pt x="92" y="82"/>
                    </a:lnTo>
                    <a:lnTo>
                      <a:pt x="81" y="80"/>
                    </a:lnTo>
                    <a:lnTo>
                      <a:pt x="0" y="0"/>
                    </a:lnTo>
                    <a:close/>
                  </a:path>
                </a:pathLst>
              </a:custGeom>
              <a:solidFill>
                <a:srgbClr val="4183A4"/>
              </a:solidFill>
              <a:ln w="9525">
                <a:noFill/>
                <a:round/>
                <a:headEnd/>
                <a:tailEnd/>
              </a:ln>
            </p:spPr>
            <p:txBody>
              <a:bodyPr/>
              <a:lstStyle/>
              <a:p>
                <a:endParaRPr lang="en-US"/>
              </a:p>
            </p:txBody>
          </p:sp>
          <p:sp>
            <p:nvSpPr>
              <p:cNvPr id="275897" name="Freeform 4537"/>
              <p:cNvSpPr>
                <a:spLocks/>
              </p:cNvSpPr>
              <p:nvPr/>
            </p:nvSpPr>
            <p:spPr bwMode="auto">
              <a:xfrm>
                <a:off x="3473" y="3303"/>
                <a:ext cx="92" cy="83"/>
              </a:xfrm>
              <a:custGeom>
                <a:avLst/>
                <a:gdLst/>
                <a:ahLst/>
                <a:cxnLst>
                  <a:cxn ang="0">
                    <a:pos x="0" y="0"/>
                  </a:cxn>
                  <a:cxn ang="0">
                    <a:pos x="11" y="2"/>
                  </a:cxn>
                  <a:cxn ang="0">
                    <a:pos x="92" y="83"/>
                  </a:cxn>
                  <a:cxn ang="0">
                    <a:pos x="81" y="81"/>
                  </a:cxn>
                  <a:cxn ang="0">
                    <a:pos x="0" y="0"/>
                  </a:cxn>
                </a:cxnLst>
                <a:rect l="0" t="0" r="r" b="b"/>
                <a:pathLst>
                  <a:path w="92" h="83">
                    <a:moveTo>
                      <a:pt x="0" y="0"/>
                    </a:moveTo>
                    <a:lnTo>
                      <a:pt x="11" y="2"/>
                    </a:lnTo>
                    <a:lnTo>
                      <a:pt x="92" y="83"/>
                    </a:lnTo>
                    <a:lnTo>
                      <a:pt x="81" y="81"/>
                    </a:lnTo>
                    <a:lnTo>
                      <a:pt x="0" y="0"/>
                    </a:lnTo>
                    <a:close/>
                  </a:path>
                </a:pathLst>
              </a:custGeom>
              <a:solidFill>
                <a:srgbClr val="4082A3"/>
              </a:solidFill>
              <a:ln w="9525">
                <a:noFill/>
                <a:round/>
                <a:headEnd/>
                <a:tailEnd/>
              </a:ln>
            </p:spPr>
            <p:txBody>
              <a:bodyPr/>
              <a:lstStyle/>
              <a:p>
                <a:endParaRPr lang="en-US"/>
              </a:p>
            </p:txBody>
          </p:sp>
          <p:sp>
            <p:nvSpPr>
              <p:cNvPr id="275898" name="Freeform 4538"/>
              <p:cNvSpPr>
                <a:spLocks/>
              </p:cNvSpPr>
              <p:nvPr/>
            </p:nvSpPr>
            <p:spPr bwMode="auto">
              <a:xfrm>
                <a:off x="3484" y="3305"/>
                <a:ext cx="103" cy="83"/>
              </a:xfrm>
              <a:custGeom>
                <a:avLst/>
                <a:gdLst/>
                <a:ahLst/>
                <a:cxnLst>
                  <a:cxn ang="0">
                    <a:pos x="0" y="0"/>
                  </a:cxn>
                  <a:cxn ang="0">
                    <a:pos x="23" y="3"/>
                  </a:cxn>
                  <a:cxn ang="0">
                    <a:pos x="103" y="83"/>
                  </a:cxn>
                  <a:cxn ang="0">
                    <a:pos x="81" y="81"/>
                  </a:cxn>
                  <a:cxn ang="0">
                    <a:pos x="0" y="0"/>
                  </a:cxn>
                </a:cxnLst>
                <a:rect l="0" t="0" r="r" b="b"/>
                <a:pathLst>
                  <a:path w="103" h="83">
                    <a:moveTo>
                      <a:pt x="0" y="0"/>
                    </a:moveTo>
                    <a:lnTo>
                      <a:pt x="23" y="3"/>
                    </a:lnTo>
                    <a:lnTo>
                      <a:pt x="103" y="83"/>
                    </a:lnTo>
                    <a:lnTo>
                      <a:pt x="81" y="81"/>
                    </a:lnTo>
                    <a:lnTo>
                      <a:pt x="0" y="0"/>
                    </a:lnTo>
                    <a:close/>
                  </a:path>
                </a:pathLst>
              </a:custGeom>
              <a:solidFill>
                <a:srgbClr val="4081A2"/>
              </a:solidFill>
              <a:ln w="9525">
                <a:noFill/>
                <a:round/>
                <a:headEnd/>
                <a:tailEnd/>
              </a:ln>
            </p:spPr>
            <p:txBody>
              <a:bodyPr/>
              <a:lstStyle/>
              <a:p>
                <a:endParaRPr lang="en-US"/>
              </a:p>
            </p:txBody>
          </p:sp>
          <p:sp>
            <p:nvSpPr>
              <p:cNvPr id="275899" name="Line 4539"/>
              <p:cNvSpPr>
                <a:spLocks noChangeShapeType="1"/>
              </p:cNvSpPr>
              <p:nvPr/>
            </p:nvSpPr>
            <p:spPr bwMode="auto">
              <a:xfrm>
                <a:off x="3484" y="3305"/>
                <a:ext cx="81" cy="81"/>
              </a:xfrm>
              <a:prstGeom prst="line">
                <a:avLst/>
              </a:prstGeom>
              <a:noFill/>
              <a:ln w="1588">
                <a:solidFill>
                  <a:srgbClr val="4081A2"/>
                </a:solidFill>
                <a:miter lim="800000"/>
                <a:headEnd/>
                <a:tailEnd/>
              </a:ln>
            </p:spPr>
            <p:txBody>
              <a:bodyPr/>
              <a:lstStyle/>
              <a:p>
                <a:endParaRPr lang="en-US"/>
              </a:p>
            </p:txBody>
          </p:sp>
          <p:sp>
            <p:nvSpPr>
              <p:cNvPr id="275900" name="Freeform 4540"/>
              <p:cNvSpPr>
                <a:spLocks/>
              </p:cNvSpPr>
              <p:nvPr/>
            </p:nvSpPr>
            <p:spPr bwMode="auto">
              <a:xfrm>
                <a:off x="3484" y="3305"/>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4081A2"/>
              </a:solidFill>
              <a:ln w="9525">
                <a:noFill/>
                <a:round/>
                <a:headEnd/>
                <a:tailEnd/>
              </a:ln>
            </p:spPr>
            <p:txBody>
              <a:bodyPr/>
              <a:lstStyle/>
              <a:p>
                <a:endParaRPr lang="en-US"/>
              </a:p>
            </p:txBody>
          </p:sp>
          <p:sp>
            <p:nvSpPr>
              <p:cNvPr id="275901" name="Freeform 4541"/>
              <p:cNvSpPr>
                <a:spLocks/>
              </p:cNvSpPr>
              <p:nvPr/>
            </p:nvSpPr>
            <p:spPr bwMode="auto">
              <a:xfrm>
                <a:off x="3492" y="3306"/>
                <a:ext cx="88" cy="82"/>
              </a:xfrm>
              <a:custGeom>
                <a:avLst/>
                <a:gdLst/>
                <a:ahLst/>
                <a:cxnLst>
                  <a:cxn ang="0">
                    <a:pos x="0" y="0"/>
                  </a:cxn>
                  <a:cxn ang="0">
                    <a:pos x="7" y="1"/>
                  </a:cxn>
                  <a:cxn ang="0">
                    <a:pos x="88" y="82"/>
                  </a:cxn>
                  <a:cxn ang="0">
                    <a:pos x="80" y="81"/>
                  </a:cxn>
                  <a:cxn ang="0">
                    <a:pos x="0" y="0"/>
                  </a:cxn>
                </a:cxnLst>
                <a:rect l="0" t="0" r="r" b="b"/>
                <a:pathLst>
                  <a:path w="88" h="82">
                    <a:moveTo>
                      <a:pt x="0" y="0"/>
                    </a:moveTo>
                    <a:lnTo>
                      <a:pt x="7" y="1"/>
                    </a:lnTo>
                    <a:lnTo>
                      <a:pt x="88" y="82"/>
                    </a:lnTo>
                    <a:lnTo>
                      <a:pt x="80" y="81"/>
                    </a:lnTo>
                    <a:lnTo>
                      <a:pt x="0" y="0"/>
                    </a:lnTo>
                    <a:close/>
                  </a:path>
                </a:pathLst>
              </a:custGeom>
              <a:solidFill>
                <a:srgbClr val="3F80A1"/>
              </a:solidFill>
              <a:ln w="9525">
                <a:noFill/>
                <a:round/>
                <a:headEnd/>
                <a:tailEnd/>
              </a:ln>
            </p:spPr>
            <p:txBody>
              <a:bodyPr/>
              <a:lstStyle/>
              <a:p>
                <a:endParaRPr lang="en-US"/>
              </a:p>
            </p:txBody>
          </p:sp>
          <p:sp>
            <p:nvSpPr>
              <p:cNvPr id="275902" name="Freeform 4542"/>
              <p:cNvSpPr>
                <a:spLocks/>
              </p:cNvSpPr>
              <p:nvPr/>
            </p:nvSpPr>
            <p:spPr bwMode="auto">
              <a:xfrm>
                <a:off x="3499" y="3307"/>
                <a:ext cx="88" cy="81"/>
              </a:xfrm>
              <a:custGeom>
                <a:avLst/>
                <a:gdLst/>
                <a:ahLst/>
                <a:cxnLst>
                  <a:cxn ang="0">
                    <a:pos x="0" y="0"/>
                  </a:cxn>
                  <a:cxn ang="0">
                    <a:pos x="8" y="1"/>
                  </a:cxn>
                  <a:cxn ang="0">
                    <a:pos x="88" y="81"/>
                  </a:cxn>
                  <a:cxn ang="0">
                    <a:pos x="81" y="81"/>
                  </a:cxn>
                  <a:cxn ang="0">
                    <a:pos x="0" y="0"/>
                  </a:cxn>
                </a:cxnLst>
                <a:rect l="0" t="0" r="r" b="b"/>
                <a:pathLst>
                  <a:path w="88" h="81">
                    <a:moveTo>
                      <a:pt x="0" y="0"/>
                    </a:moveTo>
                    <a:lnTo>
                      <a:pt x="8" y="1"/>
                    </a:lnTo>
                    <a:lnTo>
                      <a:pt x="88" y="81"/>
                    </a:lnTo>
                    <a:lnTo>
                      <a:pt x="81" y="81"/>
                    </a:lnTo>
                    <a:lnTo>
                      <a:pt x="0" y="0"/>
                    </a:lnTo>
                    <a:close/>
                  </a:path>
                </a:pathLst>
              </a:custGeom>
              <a:solidFill>
                <a:srgbClr val="3F7FA0"/>
              </a:solidFill>
              <a:ln w="9525">
                <a:noFill/>
                <a:round/>
                <a:headEnd/>
                <a:tailEnd/>
              </a:ln>
            </p:spPr>
            <p:txBody>
              <a:bodyPr/>
              <a:lstStyle/>
              <a:p>
                <a:endParaRPr lang="en-US"/>
              </a:p>
            </p:txBody>
          </p:sp>
          <p:sp>
            <p:nvSpPr>
              <p:cNvPr id="275903" name="Freeform 4543"/>
              <p:cNvSpPr>
                <a:spLocks/>
              </p:cNvSpPr>
              <p:nvPr/>
            </p:nvSpPr>
            <p:spPr bwMode="auto">
              <a:xfrm>
                <a:off x="3507" y="3308"/>
                <a:ext cx="103" cy="82"/>
              </a:xfrm>
              <a:custGeom>
                <a:avLst/>
                <a:gdLst/>
                <a:ahLst/>
                <a:cxnLst>
                  <a:cxn ang="0">
                    <a:pos x="0" y="0"/>
                  </a:cxn>
                  <a:cxn ang="0">
                    <a:pos x="23" y="2"/>
                  </a:cxn>
                  <a:cxn ang="0">
                    <a:pos x="103" y="82"/>
                  </a:cxn>
                  <a:cxn ang="0">
                    <a:pos x="80" y="80"/>
                  </a:cxn>
                  <a:cxn ang="0">
                    <a:pos x="0" y="0"/>
                  </a:cxn>
                </a:cxnLst>
                <a:rect l="0" t="0" r="r" b="b"/>
                <a:pathLst>
                  <a:path w="103" h="82">
                    <a:moveTo>
                      <a:pt x="0" y="0"/>
                    </a:moveTo>
                    <a:lnTo>
                      <a:pt x="23" y="2"/>
                    </a:lnTo>
                    <a:lnTo>
                      <a:pt x="103" y="82"/>
                    </a:lnTo>
                    <a:lnTo>
                      <a:pt x="80" y="80"/>
                    </a:lnTo>
                    <a:lnTo>
                      <a:pt x="0" y="0"/>
                    </a:lnTo>
                    <a:close/>
                  </a:path>
                </a:pathLst>
              </a:custGeom>
              <a:solidFill>
                <a:srgbClr val="3F7F9F"/>
              </a:solidFill>
              <a:ln w="9525">
                <a:noFill/>
                <a:round/>
                <a:headEnd/>
                <a:tailEnd/>
              </a:ln>
            </p:spPr>
            <p:txBody>
              <a:bodyPr/>
              <a:lstStyle/>
              <a:p>
                <a:endParaRPr lang="en-US"/>
              </a:p>
            </p:txBody>
          </p:sp>
          <p:sp>
            <p:nvSpPr>
              <p:cNvPr id="275904" name="Line 4544"/>
              <p:cNvSpPr>
                <a:spLocks noChangeShapeType="1"/>
              </p:cNvSpPr>
              <p:nvPr/>
            </p:nvSpPr>
            <p:spPr bwMode="auto">
              <a:xfrm>
                <a:off x="3507" y="3308"/>
                <a:ext cx="80" cy="80"/>
              </a:xfrm>
              <a:prstGeom prst="line">
                <a:avLst/>
              </a:prstGeom>
              <a:noFill/>
              <a:ln w="1588">
                <a:solidFill>
                  <a:srgbClr val="3F7F9F"/>
                </a:solidFill>
                <a:miter lim="800000"/>
                <a:headEnd/>
                <a:tailEnd/>
              </a:ln>
            </p:spPr>
            <p:txBody>
              <a:bodyPr/>
              <a:lstStyle/>
              <a:p>
                <a:endParaRPr lang="en-US"/>
              </a:p>
            </p:txBody>
          </p:sp>
          <p:sp>
            <p:nvSpPr>
              <p:cNvPr id="275905" name="Freeform 4545"/>
              <p:cNvSpPr>
                <a:spLocks/>
              </p:cNvSpPr>
              <p:nvPr/>
            </p:nvSpPr>
            <p:spPr bwMode="auto">
              <a:xfrm>
                <a:off x="3507" y="3308"/>
                <a:ext cx="92" cy="81"/>
              </a:xfrm>
              <a:custGeom>
                <a:avLst/>
                <a:gdLst/>
                <a:ahLst/>
                <a:cxnLst>
                  <a:cxn ang="0">
                    <a:pos x="0" y="0"/>
                  </a:cxn>
                  <a:cxn ang="0">
                    <a:pos x="11" y="1"/>
                  </a:cxn>
                  <a:cxn ang="0">
                    <a:pos x="92" y="81"/>
                  </a:cxn>
                  <a:cxn ang="0">
                    <a:pos x="80" y="80"/>
                  </a:cxn>
                  <a:cxn ang="0">
                    <a:pos x="0" y="0"/>
                  </a:cxn>
                </a:cxnLst>
                <a:rect l="0" t="0" r="r" b="b"/>
                <a:pathLst>
                  <a:path w="92" h="81">
                    <a:moveTo>
                      <a:pt x="0" y="0"/>
                    </a:moveTo>
                    <a:lnTo>
                      <a:pt x="11" y="1"/>
                    </a:lnTo>
                    <a:lnTo>
                      <a:pt x="92" y="81"/>
                    </a:lnTo>
                    <a:lnTo>
                      <a:pt x="80" y="80"/>
                    </a:lnTo>
                    <a:lnTo>
                      <a:pt x="0" y="0"/>
                    </a:lnTo>
                    <a:close/>
                  </a:path>
                </a:pathLst>
              </a:custGeom>
              <a:solidFill>
                <a:srgbClr val="3F7F9F"/>
              </a:solidFill>
              <a:ln w="9525">
                <a:noFill/>
                <a:round/>
                <a:headEnd/>
                <a:tailEnd/>
              </a:ln>
            </p:spPr>
            <p:txBody>
              <a:bodyPr/>
              <a:lstStyle/>
              <a:p>
                <a:endParaRPr lang="en-US"/>
              </a:p>
            </p:txBody>
          </p:sp>
          <p:sp>
            <p:nvSpPr>
              <p:cNvPr id="275906" name="Freeform 4546"/>
              <p:cNvSpPr>
                <a:spLocks/>
              </p:cNvSpPr>
              <p:nvPr/>
            </p:nvSpPr>
            <p:spPr bwMode="auto">
              <a:xfrm>
                <a:off x="3518" y="3309"/>
                <a:ext cx="92" cy="81"/>
              </a:xfrm>
              <a:custGeom>
                <a:avLst/>
                <a:gdLst/>
                <a:ahLst/>
                <a:cxnLst>
                  <a:cxn ang="0">
                    <a:pos x="0" y="0"/>
                  </a:cxn>
                  <a:cxn ang="0">
                    <a:pos x="12" y="1"/>
                  </a:cxn>
                  <a:cxn ang="0">
                    <a:pos x="92" y="81"/>
                  </a:cxn>
                  <a:cxn ang="0">
                    <a:pos x="81" y="80"/>
                  </a:cxn>
                  <a:cxn ang="0">
                    <a:pos x="0" y="0"/>
                  </a:cxn>
                </a:cxnLst>
                <a:rect l="0" t="0" r="r" b="b"/>
                <a:pathLst>
                  <a:path w="92" h="81">
                    <a:moveTo>
                      <a:pt x="0" y="0"/>
                    </a:moveTo>
                    <a:lnTo>
                      <a:pt x="12" y="1"/>
                    </a:lnTo>
                    <a:lnTo>
                      <a:pt x="92" y="81"/>
                    </a:lnTo>
                    <a:lnTo>
                      <a:pt x="81" y="80"/>
                    </a:lnTo>
                    <a:lnTo>
                      <a:pt x="0" y="0"/>
                    </a:lnTo>
                    <a:close/>
                  </a:path>
                </a:pathLst>
              </a:custGeom>
              <a:solidFill>
                <a:srgbClr val="3E7E9E"/>
              </a:solidFill>
              <a:ln w="9525">
                <a:noFill/>
                <a:round/>
                <a:headEnd/>
                <a:tailEnd/>
              </a:ln>
            </p:spPr>
            <p:txBody>
              <a:bodyPr/>
              <a:lstStyle/>
              <a:p>
                <a:endParaRPr lang="en-US"/>
              </a:p>
            </p:txBody>
          </p:sp>
          <p:sp>
            <p:nvSpPr>
              <p:cNvPr id="275907" name="Freeform 4547"/>
              <p:cNvSpPr>
                <a:spLocks/>
              </p:cNvSpPr>
              <p:nvPr/>
            </p:nvSpPr>
            <p:spPr bwMode="auto">
              <a:xfrm>
                <a:off x="3530" y="3310"/>
                <a:ext cx="103" cy="82"/>
              </a:xfrm>
              <a:custGeom>
                <a:avLst/>
                <a:gdLst/>
                <a:ahLst/>
                <a:cxnLst>
                  <a:cxn ang="0">
                    <a:pos x="0" y="0"/>
                  </a:cxn>
                  <a:cxn ang="0">
                    <a:pos x="23" y="1"/>
                  </a:cxn>
                  <a:cxn ang="0">
                    <a:pos x="103" y="82"/>
                  </a:cxn>
                  <a:cxn ang="0">
                    <a:pos x="80" y="80"/>
                  </a:cxn>
                  <a:cxn ang="0">
                    <a:pos x="0" y="0"/>
                  </a:cxn>
                </a:cxnLst>
                <a:rect l="0" t="0" r="r" b="b"/>
                <a:pathLst>
                  <a:path w="103" h="82">
                    <a:moveTo>
                      <a:pt x="0" y="0"/>
                    </a:moveTo>
                    <a:lnTo>
                      <a:pt x="23" y="1"/>
                    </a:lnTo>
                    <a:lnTo>
                      <a:pt x="103" y="82"/>
                    </a:lnTo>
                    <a:lnTo>
                      <a:pt x="80" y="80"/>
                    </a:lnTo>
                    <a:lnTo>
                      <a:pt x="0" y="0"/>
                    </a:lnTo>
                    <a:close/>
                  </a:path>
                </a:pathLst>
              </a:custGeom>
              <a:solidFill>
                <a:srgbClr val="3E7D9D"/>
              </a:solidFill>
              <a:ln w="9525">
                <a:noFill/>
                <a:round/>
                <a:headEnd/>
                <a:tailEnd/>
              </a:ln>
            </p:spPr>
            <p:txBody>
              <a:bodyPr/>
              <a:lstStyle/>
              <a:p>
                <a:endParaRPr lang="en-US"/>
              </a:p>
            </p:txBody>
          </p:sp>
          <p:sp>
            <p:nvSpPr>
              <p:cNvPr id="275908" name="Line 4548"/>
              <p:cNvSpPr>
                <a:spLocks noChangeShapeType="1"/>
              </p:cNvSpPr>
              <p:nvPr/>
            </p:nvSpPr>
            <p:spPr bwMode="auto">
              <a:xfrm>
                <a:off x="3530" y="3310"/>
                <a:ext cx="80" cy="80"/>
              </a:xfrm>
              <a:prstGeom prst="line">
                <a:avLst/>
              </a:prstGeom>
              <a:noFill/>
              <a:ln w="1588">
                <a:solidFill>
                  <a:srgbClr val="3E7D9D"/>
                </a:solidFill>
                <a:miter lim="800000"/>
                <a:headEnd/>
                <a:tailEnd/>
              </a:ln>
            </p:spPr>
            <p:txBody>
              <a:bodyPr/>
              <a:lstStyle/>
              <a:p>
                <a:endParaRPr lang="en-US"/>
              </a:p>
            </p:txBody>
          </p:sp>
          <p:sp>
            <p:nvSpPr>
              <p:cNvPr id="275909" name="Freeform 4549"/>
              <p:cNvSpPr>
                <a:spLocks/>
              </p:cNvSpPr>
              <p:nvPr/>
            </p:nvSpPr>
            <p:spPr bwMode="auto">
              <a:xfrm>
                <a:off x="3530" y="3310"/>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E7D9D"/>
              </a:solidFill>
              <a:ln w="9525">
                <a:noFill/>
                <a:round/>
                <a:headEnd/>
                <a:tailEnd/>
              </a:ln>
            </p:spPr>
            <p:txBody>
              <a:bodyPr/>
              <a:lstStyle/>
              <a:p>
                <a:endParaRPr lang="en-US"/>
              </a:p>
            </p:txBody>
          </p:sp>
          <p:sp>
            <p:nvSpPr>
              <p:cNvPr id="275910" name="Freeform 4550"/>
              <p:cNvSpPr>
                <a:spLocks/>
              </p:cNvSpPr>
              <p:nvPr/>
            </p:nvSpPr>
            <p:spPr bwMode="auto">
              <a:xfrm>
                <a:off x="3537" y="3310"/>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C9C"/>
              </a:solidFill>
              <a:ln w="9525">
                <a:noFill/>
                <a:round/>
                <a:headEnd/>
                <a:tailEnd/>
              </a:ln>
            </p:spPr>
            <p:txBody>
              <a:bodyPr/>
              <a:lstStyle/>
              <a:p>
                <a:endParaRPr lang="en-US"/>
              </a:p>
            </p:txBody>
          </p:sp>
          <p:sp>
            <p:nvSpPr>
              <p:cNvPr id="275911" name="Freeform 4551"/>
              <p:cNvSpPr>
                <a:spLocks/>
              </p:cNvSpPr>
              <p:nvPr/>
            </p:nvSpPr>
            <p:spPr bwMode="auto">
              <a:xfrm>
                <a:off x="3545" y="3310"/>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3D7B9B"/>
              </a:solidFill>
              <a:ln w="9525">
                <a:noFill/>
                <a:round/>
                <a:headEnd/>
                <a:tailEnd/>
              </a:ln>
            </p:spPr>
            <p:txBody>
              <a:bodyPr/>
              <a:lstStyle/>
              <a:p>
                <a:endParaRPr lang="en-US"/>
              </a:p>
            </p:txBody>
          </p:sp>
          <p:sp>
            <p:nvSpPr>
              <p:cNvPr id="275912" name="Freeform 4552"/>
              <p:cNvSpPr>
                <a:spLocks/>
              </p:cNvSpPr>
              <p:nvPr/>
            </p:nvSpPr>
            <p:spPr bwMode="auto">
              <a:xfrm>
                <a:off x="3553" y="3311"/>
                <a:ext cx="104" cy="81"/>
              </a:xfrm>
              <a:custGeom>
                <a:avLst/>
                <a:gdLst/>
                <a:ahLst/>
                <a:cxnLst>
                  <a:cxn ang="0">
                    <a:pos x="0" y="0"/>
                  </a:cxn>
                  <a:cxn ang="0">
                    <a:pos x="23" y="0"/>
                  </a:cxn>
                  <a:cxn ang="0">
                    <a:pos x="104" y="81"/>
                  </a:cxn>
                  <a:cxn ang="0">
                    <a:pos x="80" y="81"/>
                  </a:cxn>
                  <a:cxn ang="0">
                    <a:pos x="0" y="0"/>
                  </a:cxn>
                </a:cxnLst>
                <a:rect l="0" t="0" r="r" b="b"/>
                <a:pathLst>
                  <a:path w="104" h="81">
                    <a:moveTo>
                      <a:pt x="0" y="0"/>
                    </a:moveTo>
                    <a:lnTo>
                      <a:pt x="23" y="0"/>
                    </a:lnTo>
                    <a:lnTo>
                      <a:pt x="104" y="81"/>
                    </a:lnTo>
                    <a:lnTo>
                      <a:pt x="80" y="81"/>
                    </a:lnTo>
                    <a:lnTo>
                      <a:pt x="0" y="0"/>
                    </a:lnTo>
                    <a:close/>
                  </a:path>
                </a:pathLst>
              </a:custGeom>
              <a:solidFill>
                <a:srgbClr val="3D7B9A"/>
              </a:solidFill>
              <a:ln w="9525">
                <a:noFill/>
                <a:round/>
                <a:headEnd/>
                <a:tailEnd/>
              </a:ln>
            </p:spPr>
            <p:txBody>
              <a:bodyPr/>
              <a:lstStyle/>
              <a:p>
                <a:endParaRPr lang="en-US"/>
              </a:p>
            </p:txBody>
          </p:sp>
          <p:sp>
            <p:nvSpPr>
              <p:cNvPr id="275913" name="Line 4553"/>
              <p:cNvSpPr>
                <a:spLocks noChangeShapeType="1"/>
              </p:cNvSpPr>
              <p:nvPr/>
            </p:nvSpPr>
            <p:spPr bwMode="auto">
              <a:xfrm>
                <a:off x="3553" y="3311"/>
                <a:ext cx="80" cy="81"/>
              </a:xfrm>
              <a:prstGeom prst="line">
                <a:avLst/>
              </a:prstGeom>
              <a:noFill/>
              <a:ln w="1588">
                <a:solidFill>
                  <a:srgbClr val="3D7B9A"/>
                </a:solidFill>
                <a:miter lim="800000"/>
                <a:headEnd/>
                <a:tailEnd/>
              </a:ln>
            </p:spPr>
            <p:txBody>
              <a:bodyPr/>
              <a:lstStyle/>
              <a:p>
                <a:endParaRPr lang="en-US"/>
              </a:p>
            </p:txBody>
          </p:sp>
          <p:sp>
            <p:nvSpPr>
              <p:cNvPr id="275914" name="Freeform 4554"/>
              <p:cNvSpPr>
                <a:spLocks/>
              </p:cNvSpPr>
              <p:nvPr/>
            </p:nvSpPr>
            <p:spPr bwMode="auto">
              <a:xfrm>
                <a:off x="3553" y="3311"/>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D7B9A"/>
              </a:solidFill>
              <a:ln w="9525">
                <a:noFill/>
                <a:round/>
                <a:headEnd/>
                <a:tailEnd/>
              </a:ln>
            </p:spPr>
            <p:txBody>
              <a:bodyPr/>
              <a:lstStyle/>
              <a:p>
                <a:endParaRPr lang="en-US"/>
              </a:p>
            </p:txBody>
          </p:sp>
          <p:sp>
            <p:nvSpPr>
              <p:cNvPr id="275915" name="Freeform 4555"/>
              <p:cNvSpPr>
                <a:spLocks/>
              </p:cNvSpPr>
              <p:nvPr/>
            </p:nvSpPr>
            <p:spPr bwMode="auto">
              <a:xfrm>
                <a:off x="3565" y="3311"/>
                <a:ext cx="92" cy="81"/>
              </a:xfrm>
              <a:custGeom>
                <a:avLst/>
                <a:gdLst/>
                <a:ahLst/>
                <a:cxnLst>
                  <a:cxn ang="0">
                    <a:pos x="0" y="0"/>
                  </a:cxn>
                  <a:cxn ang="0">
                    <a:pos x="11" y="0"/>
                  </a:cxn>
                  <a:cxn ang="0">
                    <a:pos x="92" y="81"/>
                  </a:cxn>
                  <a:cxn ang="0">
                    <a:pos x="80" y="81"/>
                  </a:cxn>
                  <a:cxn ang="0">
                    <a:pos x="0" y="0"/>
                  </a:cxn>
                </a:cxnLst>
                <a:rect l="0" t="0" r="r" b="b"/>
                <a:pathLst>
                  <a:path w="92" h="81">
                    <a:moveTo>
                      <a:pt x="0" y="0"/>
                    </a:moveTo>
                    <a:lnTo>
                      <a:pt x="11"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5916" name="Freeform 4556"/>
              <p:cNvSpPr>
                <a:spLocks/>
              </p:cNvSpPr>
              <p:nvPr/>
            </p:nvSpPr>
            <p:spPr bwMode="auto">
              <a:xfrm>
                <a:off x="3576" y="3311"/>
                <a:ext cx="104" cy="81"/>
              </a:xfrm>
              <a:custGeom>
                <a:avLst/>
                <a:gdLst/>
                <a:ahLst/>
                <a:cxnLst>
                  <a:cxn ang="0">
                    <a:pos x="0" y="0"/>
                  </a:cxn>
                  <a:cxn ang="0">
                    <a:pos x="24" y="0"/>
                  </a:cxn>
                  <a:cxn ang="0">
                    <a:pos x="104" y="81"/>
                  </a:cxn>
                  <a:cxn ang="0">
                    <a:pos x="81" y="81"/>
                  </a:cxn>
                  <a:cxn ang="0">
                    <a:pos x="0" y="0"/>
                  </a:cxn>
                </a:cxnLst>
                <a:rect l="0" t="0" r="r" b="b"/>
                <a:pathLst>
                  <a:path w="104" h="81">
                    <a:moveTo>
                      <a:pt x="0" y="0"/>
                    </a:moveTo>
                    <a:lnTo>
                      <a:pt x="24" y="0"/>
                    </a:lnTo>
                    <a:lnTo>
                      <a:pt x="104" y="81"/>
                    </a:lnTo>
                    <a:lnTo>
                      <a:pt x="81" y="81"/>
                    </a:lnTo>
                    <a:lnTo>
                      <a:pt x="0" y="0"/>
                    </a:lnTo>
                    <a:close/>
                  </a:path>
                </a:pathLst>
              </a:custGeom>
              <a:solidFill>
                <a:srgbClr val="3C7998"/>
              </a:solidFill>
              <a:ln w="9525">
                <a:noFill/>
                <a:round/>
                <a:headEnd/>
                <a:tailEnd/>
              </a:ln>
            </p:spPr>
            <p:txBody>
              <a:bodyPr/>
              <a:lstStyle/>
              <a:p>
                <a:endParaRPr lang="en-US"/>
              </a:p>
            </p:txBody>
          </p:sp>
          <p:sp>
            <p:nvSpPr>
              <p:cNvPr id="275917" name="Line 4557"/>
              <p:cNvSpPr>
                <a:spLocks noChangeShapeType="1"/>
              </p:cNvSpPr>
              <p:nvPr/>
            </p:nvSpPr>
            <p:spPr bwMode="auto">
              <a:xfrm>
                <a:off x="3576" y="3311"/>
                <a:ext cx="81" cy="81"/>
              </a:xfrm>
              <a:prstGeom prst="line">
                <a:avLst/>
              </a:prstGeom>
              <a:noFill/>
              <a:ln w="1588">
                <a:solidFill>
                  <a:srgbClr val="3C7998"/>
                </a:solidFill>
                <a:miter lim="800000"/>
                <a:headEnd/>
                <a:tailEnd/>
              </a:ln>
            </p:spPr>
            <p:txBody>
              <a:bodyPr/>
              <a:lstStyle/>
              <a:p>
                <a:endParaRPr lang="en-US"/>
              </a:p>
            </p:txBody>
          </p:sp>
          <p:sp>
            <p:nvSpPr>
              <p:cNvPr id="275918" name="Freeform 4558"/>
              <p:cNvSpPr>
                <a:spLocks/>
              </p:cNvSpPr>
              <p:nvPr/>
            </p:nvSpPr>
            <p:spPr bwMode="auto">
              <a:xfrm>
                <a:off x="3576" y="3311"/>
                <a:ext cx="92" cy="81"/>
              </a:xfrm>
              <a:custGeom>
                <a:avLst/>
                <a:gdLst/>
                <a:ahLst/>
                <a:cxnLst>
                  <a:cxn ang="0">
                    <a:pos x="0" y="0"/>
                  </a:cxn>
                  <a:cxn ang="0">
                    <a:pos x="12" y="0"/>
                  </a:cxn>
                  <a:cxn ang="0">
                    <a:pos x="92" y="81"/>
                  </a:cxn>
                  <a:cxn ang="0">
                    <a:pos x="81" y="81"/>
                  </a:cxn>
                  <a:cxn ang="0">
                    <a:pos x="0" y="0"/>
                  </a:cxn>
                </a:cxnLst>
                <a:rect l="0" t="0" r="r" b="b"/>
                <a:pathLst>
                  <a:path w="92" h="81">
                    <a:moveTo>
                      <a:pt x="0" y="0"/>
                    </a:moveTo>
                    <a:lnTo>
                      <a:pt x="12" y="0"/>
                    </a:lnTo>
                    <a:lnTo>
                      <a:pt x="92" y="81"/>
                    </a:lnTo>
                    <a:lnTo>
                      <a:pt x="81" y="81"/>
                    </a:lnTo>
                    <a:lnTo>
                      <a:pt x="0" y="0"/>
                    </a:lnTo>
                    <a:close/>
                  </a:path>
                </a:pathLst>
              </a:custGeom>
              <a:solidFill>
                <a:srgbClr val="3C7998"/>
              </a:solidFill>
              <a:ln w="9525">
                <a:noFill/>
                <a:round/>
                <a:headEnd/>
                <a:tailEnd/>
              </a:ln>
            </p:spPr>
            <p:txBody>
              <a:bodyPr/>
              <a:lstStyle/>
              <a:p>
                <a:endParaRPr lang="en-US"/>
              </a:p>
            </p:txBody>
          </p:sp>
          <p:sp>
            <p:nvSpPr>
              <p:cNvPr id="275919" name="Freeform 4559"/>
              <p:cNvSpPr>
                <a:spLocks/>
              </p:cNvSpPr>
              <p:nvPr/>
            </p:nvSpPr>
            <p:spPr bwMode="auto">
              <a:xfrm>
                <a:off x="3588" y="3311"/>
                <a:ext cx="92" cy="81"/>
              </a:xfrm>
              <a:custGeom>
                <a:avLst/>
                <a:gdLst/>
                <a:ahLst/>
                <a:cxnLst>
                  <a:cxn ang="0">
                    <a:pos x="0" y="0"/>
                  </a:cxn>
                  <a:cxn ang="0">
                    <a:pos x="12" y="0"/>
                  </a:cxn>
                  <a:cxn ang="0">
                    <a:pos x="92" y="81"/>
                  </a:cxn>
                  <a:cxn ang="0">
                    <a:pos x="80" y="81"/>
                  </a:cxn>
                  <a:cxn ang="0">
                    <a:pos x="0" y="0"/>
                  </a:cxn>
                </a:cxnLst>
                <a:rect l="0" t="0" r="r" b="b"/>
                <a:pathLst>
                  <a:path w="92" h="81">
                    <a:moveTo>
                      <a:pt x="0" y="0"/>
                    </a:moveTo>
                    <a:lnTo>
                      <a:pt x="12" y="0"/>
                    </a:lnTo>
                    <a:lnTo>
                      <a:pt x="92" y="81"/>
                    </a:lnTo>
                    <a:lnTo>
                      <a:pt x="80" y="81"/>
                    </a:lnTo>
                    <a:lnTo>
                      <a:pt x="0" y="0"/>
                    </a:lnTo>
                    <a:close/>
                  </a:path>
                </a:pathLst>
              </a:custGeom>
              <a:solidFill>
                <a:srgbClr val="3C7A99"/>
              </a:solidFill>
              <a:ln w="9525">
                <a:noFill/>
                <a:round/>
                <a:headEnd/>
                <a:tailEnd/>
              </a:ln>
            </p:spPr>
            <p:txBody>
              <a:bodyPr/>
              <a:lstStyle/>
              <a:p>
                <a:endParaRPr lang="en-US"/>
              </a:p>
            </p:txBody>
          </p:sp>
          <p:sp>
            <p:nvSpPr>
              <p:cNvPr id="275920" name="Freeform 4560"/>
              <p:cNvSpPr>
                <a:spLocks/>
              </p:cNvSpPr>
              <p:nvPr/>
            </p:nvSpPr>
            <p:spPr bwMode="auto">
              <a:xfrm>
                <a:off x="3600" y="3310"/>
                <a:ext cx="103" cy="82"/>
              </a:xfrm>
              <a:custGeom>
                <a:avLst/>
                <a:gdLst/>
                <a:ahLst/>
                <a:cxnLst>
                  <a:cxn ang="0">
                    <a:pos x="0" y="1"/>
                  </a:cxn>
                  <a:cxn ang="0">
                    <a:pos x="23" y="0"/>
                  </a:cxn>
                  <a:cxn ang="0">
                    <a:pos x="103" y="80"/>
                  </a:cxn>
                  <a:cxn ang="0">
                    <a:pos x="80" y="82"/>
                  </a:cxn>
                  <a:cxn ang="0">
                    <a:pos x="0" y="1"/>
                  </a:cxn>
                </a:cxnLst>
                <a:rect l="0" t="0" r="r" b="b"/>
                <a:pathLst>
                  <a:path w="103" h="82">
                    <a:moveTo>
                      <a:pt x="0" y="1"/>
                    </a:moveTo>
                    <a:lnTo>
                      <a:pt x="23" y="0"/>
                    </a:lnTo>
                    <a:lnTo>
                      <a:pt x="103" y="80"/>
                    </a:lnTo>
                    <a:lnTo>
                      <a:pt x="80" y="82"/>
                    </a:lnTo>
                    <a:lnTo>
                      <a:pt x="0" y="1"/>
                    </a:lnTo>
                    <a:close/>
                  </a:path>
                </a:pathLst>
              </a:custGeom>
              <a:solidFill>
                <a:srgbClr val="3D7B9A"/>
              </a:solidFill>
              <a:ln w="9525">
                <a:noFill/>
                <a:round/>
                <a:headEnd/>
                <a:tailEnd/>
              </a:ln>
            </p:spPr>
            <p:txBody>
              <a:bodyPr/>
              <a:lstStyle/>
              <a:p>
                <a:endParaRPr lang="en-US"/>
              </a:p>
            </p:txBody>
          </p:sp>
          <p:sp>
            <p:nvSpPr>
              <p:cNvPr id="275921" name="Line 4561"/>
              <p:cNvSpPr>
                <a:spLocks noChangeShapeType="1"/>
              </p:cNvSpPr>
              <p:nvPr/>
            </p:nvSpPr>
            <p:spPr bwMode="auto">
              <a:xfrm>
                <a:off x="3600" y="3311"/>
                <a:ext cx="80" cy="81"/>
              </a:xfrm>
              <a:prstGeom prst="line">
                <a:avLst/>
              </a:prstGeom>
              <a:noFill/>
              <a:ln w="1588">
                <a:solidFill>
                  <a:srgbClr val="3D7B9A"/>
                </a:solidFill>
                <a:miter lim="800000"/>
                <a:headEnd/>
                <a:tailEnd/>
              </a:ln>
            </p:spPr>
            <p:txBody>
              <a:bodyPr/>
              <a:lstStyle/>
              <a:p>
                <a:endParaRPr lang="en-US"/>
              </a:p>
            </p:txBody>
          </p:sp>
          <p:sp>
            <p:nvSpPr>
              <p:cNvPr id="275922" name="Freeform 4562"/>
              <p:cNvSpPr>
                <a:spLocks/>
              </p:cNvSpPr>
              <p:nvPr/>
            </p:nvSpPr>
            <p:spPr bwMode="auto">
              <a:xfrm>
                <a:off x="3600" y="3310"/>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D7B9A"/>
              </a:solidFill>
              <a:ln w="9525">
                <a:noFill/>
                <a:round/>
                <a:headEnd/>
                <a:tailEnd/>
              </a:ln>
            </p:spPr>
            <p:txBody>
              <a:bodyPr/>
              <a:lstStyle/>
              <a:p>
                <a:endParaRPr lang="en-US"/>
              </a:p>
            </p:txBody>
          </p:sp>
          <p:sp>
            <p:nvSpPr>
              <p:cNvPr id="275923" name="Freeform 4563"/>
              <p:cNvSpPr>
                <a:spLocks/>
              </p:cNvSpPr>
              <p:nvPr/>
            </p:nvSpPr>
            <p:spPr bwMode="auto">
              <a:xfrm>
                <a:off x="3607" y="3310"/>
                <a:ext cx="89" cy="81"/>
              </a:xfrm>
              <a:custGeom>
                <a:avLst/>
                <a:gdLst/>
                <a:ahLst/>
                <a:cxnLst>
                  <a:cxn ang="0">
                    <a:pos x="0" y="0"/>
                  </a:cxn>
                  <a:cxn ang="0">
                    <a:pos x="8" y="0"/>
                  </a:cxn>
                  <a:cxn ang="0">
                    <a:pos x="89" y="81"/>
                  </a:cxn>
                  <a:cxn ang="0">
                    <a:pos x="81" y="81"/>
                  </a:cxn>
                  <a:cxn ang="0">
                    <a:pos x="0" y="0"/>
                  </a:cxn>
                </a:cxnLst>
                <a:rect l="0" t="0" r="r" b="b"/>
                <a:pathLst>
                  <a:path w="89" h="81">
                    <a:moveTo>
                      <a:pt x="0" y="0"/>
                    </a:moveTo>
                    <a:lnTo>
                      <a:pt x="8" y="0"/>
                    </a:lnTo>
                    <a:lnTo>
                      <a:pt x="89" y="81"/>
                    </a:lnTo>
                    <a:lnTo>
                      <a:pt x="81" y="81"/>
                    </a:lnTo>
                    <a:lnTo>
                      <a:pt x="0" y="0"/>
                    </a:lnTo>
                    <a:close/>
                  </a:path>
                </a:pathLst>
              </a:custGeom>
              <a:solidFill>
                <a:srgbClr val="3D7B9B"/>
              </a:solidFill>
              <a:ln w="9525">
                <a:noFill/>
                <a:round/>
                <a:headEnd/>
                <a:tailEnd/>
              </a:ln>
            </p:spPr>
            <p:txBody>
              <a:bodyPr/>
              <a:lstStyle/>
              <a:p>
                <a:endParaRPr lang="en-US"/>
              </a:p>
            </p:txBody>
          </p:sp>
          <p:sp>
            <p:nvSpPr>
              <p:cNvPr id="275924" name="Freeform 4564"/>
              <p:cNvSpPr>
                <a:spLocks/>
              </p:cNvSpPr>
              <p:nvPr/>
            </p:nvSpPr>
            <p:spPr bwMode="auto">
              <a:xfrm>
                <a:off x="3615" y="3310"/>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D7C9C"/>
              </a:solidFill>
              <a:ln w="9525">
                <a:noFill/>
                <a:round/>
                <a:headEnd/>
                <a:tailEnd/>
              </a:ln>
            </p:spPr>
            <p:txBody>
              <a:bodyPr/>
              <a:lstStyle/>
              <a:p>
                <a:endParaRPr lang="en-US"/>
              </a:p>
            </p:txBody>
          </p:sp>
          <p:sp>
            <p:nvSpPr>
              <p:cNvPr id="275925" name="Freeform 4565"/>
              <p:cNvSpPr>
                <a:spLocks/>
              </p:cNvSpPr>
              <p:nvPr/>
            </p:nvSpPr>
            <p:spPr bwMode="auto">
              <a:xfrm>
                <a:off x="3623" y="3308"/>
                <a:ext cx="103" cy="82"/>
              </a:xfrm>
              <a:custGeom>
                <a:avLst/>
                <a:gdLst/>
                <a:ahLst/>
                <a:cxnLst>
                  <a:cxn ang="0">
                    <a:pos x="0" y="2"/>
                  </a:cxn>
                  <a:cxn ang="0">
                    <a:pos x="23" y="0"/>
                  </a:cxn>
                  <a:cxn ang="0">
                    <a:pos x="103" y="80"/>
                  </a:cxn>
                  <a:cxn ang="0">
                    <a:pos x="80" y="82"/>
                  </a:cxn>
                  <a:cxn ang="0">
                    <a:pos x="0" y="2"/>
                  </a:cxn>
                </a:cxnLst>
                <a:rect l="0" t="0" r="r" b="b"/>
                <a:pathLst>
                  <a:path w="103" h="82">
                    <a:moveTo>
                      <a:pt x="0" y="2"/>
                    </a:moveTo>
                    <a:lnTo>
                      <a:pt x="23" y="0"/>
                    </a:lnTo>
                    <a:lnTo>
                      <a:pt x="103" y="80"/>
                    </a:lnTo>
                    <a:lnTo>
                      <a:pt x="80" y="82"/>
                    </a:lnTo>
                    <a:lnTo>
                      <a:pt x="0" y="2"/>
                    </a:lnTo>
                    <a:close/>
                  </a:path>
                </a:pathLst>
              </a:custGeom>
              <a:solidFill>
                <a:srgbClr val="3E7D9D"/>
              </a:solidFill>
              <a:ln w="9525">
                <a:noFill/>
                <a:round/>
                <a:headEnd/>
                <a:tailEnd/>
              </a:ln>
            </p:spPr>
            <p:txBody>
              <a:bodyPr/>
              <a:lstStyle/>
              <a:p>
                <a:endParaRPr lang="en-US"/>
              </a:p>
            </p:txBody>
          </p:sp>
          <p:sp>
            <p:nvSpPr>
              <p:cNvPr id="275926" name="Line 4566"/>
              <p:cNvSpPr>
                <a:spLocks noChangeShapeType="1"/>
              </p:cNvSpPr>
              <p:nvPr/>
            </p:nvSpPr>
            <p:spPr bwMode="auto">
              <a:xfrm>
                <a:off x="3623" y="3310"/>
                <a:ext cx="80" cy="80"/>
              </a:xfrm>
              <a:prstGeom prst="line">
                <a:avLst/>
              </a:prstGeom>
              <a:noFill/>
              <a:ln w="1588">
                <a:solidFill>
                  <a:srgbClr val="3E7D9D"/>
                </a:solidFill>
                <a:miter lim="800000"/>
                <a:headEnd/>
                <a:tailEnd/>
              </a:ln>
            </p:spPr>
            <p:txBody>
              <a:bodyPr/>
              <a:lstStyle/>
              <a:p>
                <a:endParaRPr lang="en-US"/>
              </a:p>
            </p:txBody>
          </p:sp>
          <p:sp>
            <p:nvSpPr>
              <p:cNvPr id="275927" name="Freeform 4567"/>
              <p:cNvSpPr>
                <a:spLocks/>
              </p:cNvSpPr>
              <p:nvPr/>
            </p:nvSpPr>
            <p:spPr bwMode="auto">
              <a:xfrm>
                <a:off x="3623" y="3309"/>
                <a:ext cx="92" cy="81"/>
              </a:xfrm>
              <a:custGeom>
                <a:avLst/>
                <a:gdLst/>
                <a:ahLst/>
                <a:cxnLst>
                  <a:cxn ang="0">
                    <a:pos x="0" y="1"/>
                  </a:cxn>
                  <a:cxn ang="0">
                    <a:pos x="11" y="0"/>
                  </a:cxn>
                  <a:cxn ang="0">
                    <a:pos x="92" y="80"/>
                  </a:cxn>
                  <a:cxn ang="0">
                    <a:pos x="80" y="81"/>
                  </a:cxn>
                  <a:cxn ang="0">
                    <a:pos x="0" y="1"/>
                  </a:cxn>
                </a:cxnLst>
                <a:rect l="0" t="0" r="r" b="b"/>
                <a:pathLst>
                  <a:path w="92" h="81">
                    <a:moveTo>
                      <a:pt x="0" y="1"/>
                    </a:moveTo>
                    <a:lnTo>
                      <a:pt x="11" y="0"/>
                    </a:lnTo>
                    <a:lnTo>
                      <a:pt x="92" y="80"/>
                    </a:lnTo>
                    <a:lnTo>
                      <a:pt x="80" y="81"/>
                    </a:lnTo>
                    <a:lnTo>
                      <a:pt x="0" y="1"/>
                    </a:lnTo>
                    <a:close/>
                  </a:path>
                </a:pathLst>
              </a:custGeom>
              <a:solidFill>
                <a:srgbClr val="3E7D9D"/>
              </a:solidFill>
              <a:ln w="9525">
                <a:noFill/>
                <a:round/>
                <a:headEnd/>
                <a:tailEnd/>
              </a:ln>
            </p:spPr>
            <p:txBody>
              <a:bodyPr/>
              <a:lstStyle/>
              <a:p>
                <a:endParaRPr lang="en-US"/>
              </a:p>
            </p:txBody>
          </p:sp>
          <p:sp>
            <p:nvSpPr>
              <p:cNvPr id="275928" name="Freeform 4568"/>
              <p:cNvSpPr>
                <a:spLocks/>
              </p:cNvSpPr>
              <p:nvPr/>
            </p:nvSpPr>
            <p:spPr bwMode="auto">
              <a:xfrm>
                <a:off x="3634" y="3308"/>
                <a:ext cx="92" cy="81"/>
              </a:xfrm>
              <a:custGeom>
                <a:avLst/>
                <a:gdLst/>
                <a:ahLst/>
                <a:cxnLst>
                  <a:cxn ang="0">
                    <a:pos x="0" y="1"/>
                  </a:cxn>
                  <a:cxn ang="0">
                    <a:pos x="12" y="0"/>
                  </a:cxn>
                  <a:cxn ang="0">
                    <a:pos x="92" y="80"/>
                  </a:cxn>
                  <a:cxn ang="0">
                    <a:pos x="81" y="81"/>
                  </a:cxn>
                  <a:cxn ang="0">
                    <a:pos x="0" y="1"/>
                  </a:cxn>
                </a:cxnLst>
                <a:rect l="0" t="0" r="r" b="b"/>
                <a:pathLst>
                  <a:path w="92" h="81">
                    <a:moveTo>
                      <a:pt x="0" y="1"/>
                    </a:moveTo>
                    <a:lnTo>
                      <a:pt x="12" y="0"/>
                    </a:lnTo>
                    <a:lnTo>
                      <a:pt x="92" y="80"/>
                    </a:lnTo>
                    <a:lnTo>
                      <a:pt x="81" y="81"/>
                    </a:lnTo>
                    <a:lnTo>
                      <a:pt x="0" y="1"/>
                    </a:lnTo>
                    <a:close/>
                  </a:path>
                </a:pathLst>
              </a:custGeom>
              <a:solidFill>
                <a:srgbClr val="3E7E9E"/>
              </a:solidFill>
              <a:ln w="9525">
                <a:noFill/>
                <a:round/>
                <a:headEnd/>
                <a:tailEnd/>
              </a:ln>
            </p:spPr>
            <p:txBody>
              <a:bodyPr/>
              <a:lstStyle/>
              <a:p>
                <a:endParaRPr lang="en-US"/>
              </a:p>
            </p:txBody>
          </p:sp>
          <p:sp>
            <p:nvSpPr>
              <p:cNvPr id="275929" name="Freeform 4569"/>
              <p:cNvSpPr>
                <a:spLocks/>
              </p:cNvSpPr>
              <p:nvPr/>
            </p:nvSpPr>
            <p:spPr bwMode="auto">
              <a:xfrm>
                <a:off x="3646" y="3305"/>
                <a:ext cx="103" cy="83"/>
              </a:xfrm>
              <a:custGeom>
                <a:avLst/>
                <a:gdLst/>
                <a:ahLst/>
                <a:cxnLst>
                  <a:cxn ang="0">
                    <a:pos x="0" y="3"/>
                  </a:cxn>
                  <a:cxn ang="0">
                    <a:pos x="22" y="0"/>
                  </a:cxn>
                  <a:cxn ang="0">
                    <a:pos x="103" y="81"/>
                  </a:cxn>
                  <a:cxn ang="0">
                    <a:pos x="80" y="83"/>
                  </a:cxn>
                  <a:cxn ang="0">
                    <a:pos x="0" y="3"/>
                  </a:cxn>
                </a:cxnLst>
                <a:rect l="0" t="0" r="r" b="b"/>
                <a:pathLst>
                  <a:path w="103" h="83">
                    <a:moveTo>
                      <a:pt x="0" y="3"/>
                    </a:moveTo>
                    <a:lnTo>
                      <a:pt x="22" y="0"/>
                    </a:lnTo>
                    <a:lnTo>
                      <a:pt x="103" y="81"/>
                    </a:lnTo>
                    <a:lnTo>
                      <a:pt x="80" y="83"/>
                    </a:lnTo>
                    <a:lnTo>
                      <a:pt x="0" y="3"/>
                    </a:lnTo>
                    <a:close/>
                  </a:path>
                </a:pathLst>
              </a:custGeom>
              <a:solidFill>
                <a:srgbClr val="3F7F9F"/>
              </a:solidFill>
              <a:ln w="9525">
                <a:noFill/>
                <a:round/>
                <a:headEnd/>
                <a:tailEnd/>
              </a:ln>
            </p:spPr>
            <p:txBody>
              <a:bodyPr/>
              <a:lstStyle/>
              <a:p>
                <a:endParaRPr lang="en-US"/>
              </a:p>
            </p:txBody>
          </p:sp>
          <p:sp>
            <p:nvSpPr>
              <p:cNvPr id="275930" name="Line 4570"/>
              <p:cNvSpPr>
                <a:spLocks noChangeShapeType="1"/>
              </p:cNvSpPr>
              <p:nvPr/>
            </p:nvSpPr>
            <p:spPr bwMode="auto">
              <a:xfrm>
                <a:off x="3646" y="3308"/>
                <a:ext cx="80" cy="80"/>
              </a:xfrm>
              <a:prstGeom prst="line">
                <a:avLst/>
              </a:prstGeom>
              <a:noFill/>
              <a:ln w="1588">
                <a:solidFill>
                  <a:srgbClr val="3F7F9F"/>
                </a:solidFill>
                <a:miter lim="800000"/>
                <a:headEnd/>
                <a:tailEnd/>
              </a:ln>
            </p:spPr>
            <p:txBody>
              <a:bodyPr/>
              <a:lstStyle/>
              <a:p>
                <a:endParaRPr lang="en-US"/>
              </a:p>
            </p:txBody>
          </p:sp>
          <p:sp>
            <p:nvSpPr>
              <p:cNvPr id="275931" name="Freeform 4571"/>
              <p:cNvSpPr>
                <a:spLocks/>
              </p:cNvSpPr>
              <p:nvPr/>
            </p:nvSpPr>
            <p:spPr bwMode="auto">
              <a:xfrm>
                <a:off x="3646" y="3307"/>
                <a:ext cx="88" cy="81"/>
              </a:xfrm>
              <a:custGeom>
                <a:avLst/>
                <a:gdLst/>
                <a:ahLst/>
                <a:cxnLst>
                  <a:cxn ang="0">
                    <a:pos x="0" y="1"/>
                  </a:cxn>
                  <a:cxn ang="0">
                    <a:pos x="7" y="0"/>
                  </a:cxn>
                  <a:cxn ang="0">
                    <a:pos x="88" y="81"/>
                  </a:cxn>
                  <a:cxn ang="0">
                    <a:pos x="80" y="81"/>
                  </a:cxn>
                  <a:cxn ang="0">
                    <a:pos x="0" y="1"/>
                  </a:cxn>
                </a:cxnLst>
                <a:rect l="0" t="0" r="r" b="b"/>
                <a:pathLst>
                  <a:path w="88" h="81">
                    <a:moveTo>
                      <a:pt x="0" y="1"/>
                    </a:moveTo>
                    <a:lnTo>
                      <a:pt x="7" y="0"/>
                    </a:lnTo>
                    <a:lnTo>
                      <a:pt x="88" y="81"/>
                    </a:lnTo>
                    <a:lnTo>
                      <a:pt x="80" y="81"/>
                    </a:lnTo>
                    <a:lnTo>
                      <a:pt x="0" y="1"/>
                    </a:lnTo>
                    <a:close/>
                  </a:path>
                </a:pathLst>
              </a:custGeom>
              <a:solidFill>
                <a:srgbClr val="3F7F9F"/>
              </a:solidFill>
              <a:ln w="9525">
                <a:noFill/>
                <a:round/>
                <a:headEnd/>
                <a:tailEnd/>
              </a:ln>
            </p:spPr>
            <p:txBody>
              <a:bodyPr/>
              <a:lstStyle/>
              <a:p>
                <a:endParaRPr lang="en-US"/>
              </a:p>
            </p:txBody>
          </p:sp>
          <p:sp>
            <p:nvSpPr>
              <p:cNvPr id="275932" name="Freeform 4572"/>
              <p:cNvSpPr>
                <a:spLocks/>
              </p:cNvSpPr>
              <p:nvPr/>
            </p:nvSpPr>
            <p:spPr bwMode="auto">
              <a:xfrm>
                <a:off x="3653" y="3306"/>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3F7FA0"/>
              </a:solidFill>
              <a:ln w="9525">
                <a:noFill/>
                <a:round/>
                <a:headEnd/>
                <a:tailEnd/>
              </a:ln>
            </p:spPr>
            <p:txBody>
              <a:bodyPr/>
              <a:lstStyle/>
              <a:p>
                <a:endParaRPr lang="en-US"/>
              </a:p>
            </p:txBody>
          </p:sp>
          <p:sp>
            <p:nvSpPr>
              <p:cNvPr id="275933" name="Freeform 4573"/>
              <p:cNvSpPr>
                <a:spLocks/>
              </p:cNvSpPr>
              <p:nvPr/>
            </p:nvSpPr>
            <p:spPr bwMode="auto">
              <a:xfrm>
                <a:off x="3661" y="3305"/>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F80A1"/>
              </a:solidFill>
              <a:ln w="9525">
                <a:noFill/>
                <a:round/>
                <a:headEnd/>
                <a:tailEnd/>
              </a:ln>
            </p:spPr>
            <p:txBody>
              <a:bodyPr/>
              <a:lstStyle/>
              <a:p>
                <a:endParaRPr lang="en-US"/>
              </a:p>
            </p:txBody>
          </p:sp>
          <p:sp>
            <p:nvSpPr>
              <p:cNvPr id="275934" name="Freeform 4574"/>
              <p:cNvSpPr>
                <a:spLocks/>
              </p:cNvSpPr>
              <p:nvPr/>
            </p:nvSpPr>
            <p:spPr bwMode="auto">
              <a:xfrm>
                <a:off x="3668" y="3302"/>
                <a:ext cx="103" cy="84"/>
              </a:xfrm>
              <a:custGeom>
                <a:avLst/>
                <a:gdLst/>
                <a:ahLst/>
                <a:cxnLst>
                  <a:cxn ang="0">
                    <a:pos x="0" y="3"/>
                  </a:cxn>
                  <a:cxn ang="0">
                    <a:pos x="22" y="0"/>
                  </a:cxn>
                  <a:cxn ang="0">
                    <a:pos x="103" y="80"/>
                  </a:cxn>
                  <a:cxn ang="0">
                    <a:pos x="81" y="84"/>
                  </a:cxn>
                  <a:cxn ang="0">
                    <a:pos x="0" y="3"/>
                  </a:cxn>
                </a:cxnLst>
                <a:rect l="0" t="0" r="r" b="b"/>
                <a:pathLst>
                  <a:path w="103" h="84">
                    <a:moveTo>
                      <a:pt x="0" y="3"/>
                    </a:moveTo>
                    <a:lnTo>
                      <a:pt x="22" y="0"/>
                    </a:lnTo>
                    <a:lnTo>
                      <a:pt x="103" y="80"/>
                    </a:lnTo>
                    <a:lnTo>
                      <a:pt x="81" y="84"/>
                    </a:lnTo>
                    <a:lnTo>
                      <a:pt x="0" y="3"/>
                    </a:lnTo>
                    <a:close/>
                  </a:path>
                </a:pathLst>
              </a:custGeom>
              <a:solidFill>
                <a:srgbClr val="4081A2"/>
              </a:solidFill>
              <a:ln w="9525">
                <a:noFill/>
                <a:round/>
                <a:headEnd/>
                <a:tailEnd/>
              </a:ln>
            </p:spPr>
            <p:txBody>
              <a:bodyPr/>
              <a:lstStyle/>
              <a:p>
                <a:endParaRPr lang="en-US"/>
              </a:p>
            </p:txBody>
          </p:sp>
          <p:sp>
            <p:nvSpPr>
              <p:cNvPr id="275935" name="Line 4575"/>
              <p:cNvSpPr>
                <a:spLocks noChangeShapeType="1"/>
              </p:cNvSpPr>
              <p:nvPr/>
            </p:nvSpPr>
            <p:spPr bwMode="auto">
              <a:xfrm>
                <a:off x="3668" y="3305"/>
                <a:ext cx="81" cy="81"/>
              </a:xfrm>
              <a:prstGeom prst="line">
                <a:avLst/>
              </a:prstGeom>
              <a:noFill/>
              <a:ln w="1588">
                <a:solidFill>
                  <a:srgbClr val="4081A2"/>
                </a:solidFill>
                <a:miter lim="800000"/>
                <a:headEnd/>
                <a:tailEnd/>
              </a:ln>
            </p:spPr>
            <p:txBody>
              <a:bodyPr/>
              <a:lstStyle/>
              <a:p>
                <a:endParaRPr lang="en-US"/>
              </a:p>
            </p:txBody>
          </p:sp>
          <p:sp>
            <p:nvSpPr>
              <p:cNvPr id="275936" name="Freeform 4576"/>
              <p:cNvSpPr>
                <a:spLocks/>
              </p:cNvSpPr>
              <p:nvPr/>
            </p:nvSpPr>
            <p:spPr bwMode="auto">
              <a:xfrm>
                <a:off x="3668" y="3303"/>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081A2"/>
              </a:solidFill>
              <a:ln w="9525">
                <a:noFill/>
                <a:round/>
                <a:headEnd/>
                <a:tailEnd/>
              </a:ln>
            </p:spPr>
            <p:txBody>
              <a:bodyPr/>
              <a:lstStyle/>
              <a:p>
                <a:endParaRPr lang="en-US"/>
              </a:p>
            </p:txBody>
          </p:sp>
          <p:sp>
            <p:nvSpPr>
              <p:cNvPr id="275937" name="Freeform 4577"/>
              <p:cNvSpPr>
                <a:spLocks/>
              </p:cNvSpPr>
              <p:nvPr/>
            </p:nvSpPr>
            <p:spPr bwMode="auto">
              <a:xfrm>
                <a:off x="3679" y="3302"/>
                <a:ext cx="92" cy="82"/>
              </a:xfrm>
              <a:custGeom>
                <a:avLst/>
                <a:gdLst/>
                <a:ahLst/>
                <a:cxnLst>
                  <a:cxn ang="0">
                    <a:pos x="0" y="1"/>
                  </a:cxn>
                  <a:cxn ang="0">
                    <a:pos x="11" y="0"/>
                  </a:cxn>
                  <a:cxn ang="0">
                    <a:pos x="92" y="80"/>
                  </a:cxn>
                  <a:cxn ang="0">
                    <a:pos x="81" y="82"/>
                  </a:cxn>
                  <a:cxn ang="0">
                    <a:pos x="0" y="1"/>
                  </a:cxn>
                </a:cxnLst>
                <a:rect l="0" t="0" r="r" b="b"/>
                <a:pathLst>
                  <a:path w="92" h="82">
                    <a:moveTo>
                      <a:pt x="0" y="1"/>
                    </a:moveTo>
                    <a:lnTo>
                      <a:pt x="11" y="0"/>
                    </a:lnTo>
                    <a:lnTo>
                      <a:pt x="92" y="80"/>
                    </a:lnTo>
                    <a:lnTo>
                      <a:pt x="81" y="82"/>
                    </a:lnTo>
                    <a:lnTo>
                      <a:pt x="0" y="1"/>
                    </a:lnTo>
                    <a:close/>
                  </a:path>
                </a:pathLst>
              </a:custGeom>
              <a:solidFill>
                <a:srgbClr val="4082A3"/>
              </a:solidFill>
              <a:ln w="9525">
                <a:noFill/>
                <a:round/>
                <a:headEnd/>
                <a:tailEnd/>
              </a:ln>
            </p:spPr>
            <p:txBody>
              <a:bodyPr/>
              <a:lstStyle/>
              <a:p>
                <a:endParaRPr lang="en-US"/>
              </a:p>
            </p:txBody>
          </p:sp>
          <p:sp>
            <p:nvSpPr>
              <p:cNvPr id="275938" name="Freeform 4578"/>
              <p:cNvSpPr>
                <a:spLocks/>
              </p:cNvSpPr>
              <p:nvPr/>
            </p:nvSpPr>
            <p:spPr bwMode="auto">
              <a:xfrm>
                <a:off x="3690" y="3298"/>
                <a:ext cx="102" cy="84"/>
              </a:xfrm>
              <a:custGeom>
                <a:avLst/>
                <a:gdLst/>
                <a:ahLst/>
                <a:cxnLst>
                  <a:cxn ang="0">
                    <a:pos x="0" y="4"/>
                  </a:cxn>
                  <a:cxn ang="0">
                    <a:pos x="22" y="0"/>
                  </a:cxn>
                  <a:cxn ang="0">
                    <a:pos x="102" y="80"/>
                  </a:cxn>
                  <a:cxn ang="0">
                    <a:pos x="81" y="84"/>
                  </a:cxn>
                  <a:cxn ang="0">
                    <a:pos x="0" y="4"/>
                  </a:cxn>
                </a:cxnLst>
                <a:rect l="0" t="0" r="r" b="b"/>
                <a:pathLst>
                  <a:path w="102" h="84">
                    <a:moveTo>
                      <a:pt x="0" y="4"/>
                    </a:moveTo>
                    <a:lnTo>
                      <a:pt x="22" y="0"/>
                    </a:lnTo>
                    <a:lnTo>
                      <a:pt x="102" y="80"/>
                    </a:lnTo>
                    <a:lnTo>
                      <a:pt x="81" y="84"/>
                    </a:lnTo>
                    <a:lnTo>
                      <a:pt x="0" y="4"/>
                    </a:lnTo>
                    <a:close/>
                  </a:path>
                </a:pathLst>
              </a:custGeom>
              <a:solidFill>
                <a:srgbClr val="4183A4"/>
              </a:solidFill>
              <a:ln w="9525">
                <a:noFill/>
                <a:round/>
                <a:headEnd/>
                <a:tailEnd/>
              </a:ln>
            </p:spPr>
            <p:txBody>
              <a:bodyPr/>
              <a:lstStyle/>
              <a:p>
                <a:endParaRPr lang="en-US"/>
              </a:p>
            </p:txBody>
          </p:sp>
          <p:sp>
            <p:nvSpPr>
              <p:cNvPr id="275939" name="Line 4579"/>
              <p:cNvSpPr>
                <a:spLocks noChangeShapeType="1"/>
              </p:cNvSpPr>
              <p:nvPr/>
            </p:nvSpPr>
            <p:spPr bwMode="auto">
              <a:xfrm>
                <a:off x="3690" y="3302"/>
                <a:ext cx="81" cy="80"/>
              </a:xfrm>
              <a:prstGeom prst="line">
                <a:avLst/>
              </a:prstGeom>
              <a:noFill/>
              <a:ln w="1588">
                <a:solidFill>
                  <a:srgbClr val="4183A4"/>
                </a:solidFill>
                <a:miter lim="800000"/>
                <a:headEnd/>
                <a:tailEnd/>
              </a:ln>
            </p:spPr>
            <p:txBody>
              <a:bodyPr/>
              <a:lstStyle/>
              <a:p>
                <a:endParaRPr lang="en-US"/>
              </a:p>
            </p:txBody>
          </p:sp>
          <p:sp>
            <p:nvSpPr>
              <p:cNvPr id="275940" name="Freeform 4580"/>
              <p:cNvSpPr>
                <a:spLocks/>
              </p:cNvSpPr>
              <p:nvPr/>
            </p:nvSpPr>
            <p:spPr bwMode="auto">
              <a:xfrm>
                <a:off x="3690" y="3300"/>
                <a:ext cx="88" cy="82"/>
              </a:xfrm>
              <a:custGeom>
                <a:avLst/>
                <a:gdLst/>
                <a:ahLst/>
                <a:cxnLst>
                  <a:cxn ang="0">
                    <a:pos x="0" y="2"/>
                  </a:cxn>
                  <a:cxn ang="0">
                    <a:pos x="7" y="0"/>
                  </a:cxn>
                  <a:cxn ang="0">
                    <a:pos x="88" y="81"/>
                  </a:cxn>
                  <a:cxn ang="0">
                    <a:pos x="81" y="82"/>
                  </a:cxn>
                  <a:cxn ang="0">
                    <a:pos x="0" y="2"/>
                  </a:cxn>
                </a:cxnLst>
                <a:rect l="0" t="0" r="r" b="b"/>
                <a:pathLst>
                  <a:path w="88" h="82">
                    <a:moveTo>
                      <a:pt x="0" y="2"/>
                    </a:moveTo>
                    <a:lnTo>
                      <a:pt x="7" y="0"/>
                    </a:lnTo>
                    <a:lnTo>
                      <a:pt x="88" y="81"/>
                    </a:lnTo>
                    <a:lnTo>
                      <a:pt x="81" y="82"/>
                    </a:lnTo>
                    <a:lnTo>
                      <a:pt x="0" y="2"/>
                    </a:lnTo>
                    <a:close/>
                  </a:path>
                </a:pathLst>
              </a:custGeom>
              <a:solidFill>
                <a:srgbClr val="4183A4"/>
              </a:solidFill>
              <a:ln w="9525">
                <a:noFill/>
                <a:round/>
                <a:headEnd/>
                <a:tailEnd/>
              </a:ln>
            </p:spPr>
            <p:txBody>
              <a:bodyPr/>
              <a:lstStyle/>
              <a:p>
                <a:endParaRPr lang="en-US"/>
              </a:p>
            </p:txBody>
          </p:sp>
          <p:sp>
            <p:nvSpPr>
              <p:cNvPr id="275941" name="Freeform 4581"/>
              <p:cNvSpPr>
                <a:spLocks/>
              </p:cNvSpPr>
              <p:nvPr/>
            </p:nvSpPr>
            <p:spPr bwMode="auto">
              <a:xfrm>
                <a:off x="3697" y="3299"/>
                <a:ext cx="88" cy="82"/>
              </a:xfrm>
              <a:custGeom>
                <a:avLst/>
                <a:gdLst/>
                <a:ahLst/>
                <a:cxnLst>
                  <a:cxn ang="0">
                    <a:pos x="0" y="1"/>
                  </a:cxn>
                  <a:cxn ang="0">
                    <a:pos x="8" y="0"/>
                  </a:cxn>
                  <a:cxn ang="0">
                    <a:pos x="88" y="81"/>
                  </a:cxn>
                  <a:cxn ang="0">
                    <a:pos x="81" y="82"/>
                  </a:cxn>
                  <a:cxn ang="0">
                    <a:pos x="0" y="1"/>
                  </a:cxn>
                </a:cxnLst>
                <a:rect l="0" t="0" r="r" b="b"/>
                <a:pathLst>
                  <a:path w="88" h="82">
                    <a:moveTo>
                      <a:pt x="0" y="1"/>
                    </a:moveTo>
                    <a:lnTo>
                      <a:pt x="8" y="0"/>
                    </a:lnTo>
                    <a:lnTo>
                      <a:pt x="88" y="81"/>
                    </a:lnTo>
                    <a:lnTo>
                      <a:pt x="81" y="82"/>
                    </a:lnTo>
                    <a:lnTo>
                      <a:pt x="0" y="1"/>
                    </a:lnTo>
                    <a:close/>
                  </a:path>
                </a:pathLst>
              </a:custGeom>
              <a:solidFill>
                <a:srgbClr val="4183A5"/>
              </a:solidFill>
              <a:ln w="9525">
                <a:noFill/>
                <a:round/>
                <a:headEnd/>
                <a:tailEnd/>
              </a:ln>
            </p:spPr>
            <p:txBody>
              <a:bodyPr/>
              <a:lstStyle/>
              <a:p>
                <a:endParaRPr lang="en-US"/>
              </a:p>
            </p:txBody>
          </p:sp>
          <p:sp>
            <p:nvSpPr>
              <p:cNvPr id="275942" name="Freeform 4582"/>
              <p:cNvSpPr>
                <a:spLocks/>
              </p:cNvSpPr>
              <p:nvPr/>
            </p:nvSpPr>
            <p:spPr bwMode="auto">
              <a:xfrm>
                <a:off x="3705" y="3298"/>
                <a:ext cx="87" cy="82"/>
              </a:xfrm>
              <a:custGeom>
                <a:avLst/>
                <a:gdLst/>
                <a:ahLst/>
                <a:cxnLst>
                  <a:cxn ang="0">
                    <a:pos x="0" y="1"/>
                  </a:cxn>
                  <a:cxn ang="0">
                    <a:pos x="7" y="0"/>
                  </a:cxn>
                  <a:cxn ang="0">
                    <a:pos x="87" y="80"/>
                  </a:cxn>
                  <a:cxn ang="0">
                    <a:pos x="80" y="82"/>
                  </a:cxn>
                  <a:cxn ang="0">
                    <a:pos x="0" y="1"/>
                  </a:cxn>
                </a:cxnLst>
                <a:rect l="0" t="0" r="r" b="b"/>
                <a:pathLst>
                  <a:path w="87" h="82">
                    <a:moveTo>
                      <a:pt x="0" y="1"/>
                    </a:moveTo>
                    <a:lnTo>
                      <a:pt x="7" y="0"/>
                    </a:lnTo>
                    <a:lnTo>
                      <a:pt x="87" y="80"/>
                    </a:lnTo>
                    <a:lnTo>
                      <a:pt x="80" y="82"/>
                    </a:lnTo>
                    <a:lnTo>
                      <a:pt x="0" y="1"/>
                    </a:lnTo>
                    <a:close/>
                  </a:path>
                </a:pathLst>
              </a:custGeom>
              <a:solidFill>
                <a:srgbClr val="4184A6"/>
              </a:solidFill>
              <a:ln w="9525">
                <a:noFill/>
                <a:round/>
                <a:headEnd/>
                <a:tailEnd/>
              </a:ln>
            </p:spPr>
            <p:txBody>
              <a:bodyPr/>
              <a:lstStyle/>
              <a:p>
                <a:endParaRPr lang="en-US"/>
              </a:p>
            </p:txBody>
          </p:sp>
          <p:sp>
            <p:nvSpPr>
              <p:cNvPr id="275943" name="Freeform 4583"/>
              <p:cNvSpPr>
                <a:spLocks/>
              </p:cNvSpPr>
              <p:nvPr/>
            </p:nvSpPr>
            <p:spPr bwMode="auto">
              <a:xfrm>
                <a:off x="3712" y="3293"/>
                <a:ext cx="102" cy="85"/>
              </a:xfrm>
              <a:custGeom>
                <a:avLst/>
                <a:gdLst/>
                <a:ahLst/>
                <a:cxnLst>
                  <a:cxn ang="0">
                    <a:pos x="0" y="5"/>
                  </a:cxn>
                  <a:cxn ang="0">
                    <a:pos x="21" y="0"/>
                  </a:cxn>
                  <a:cxn ang="0">
                    <a:pos x="102" y="81"/>
                  </a:cxn>
                  <a:cxn ang="0">
                    <a:pos x="80" y="85"/>
                  </a:cxn>
                  <a:cxn ang="0">
                    <a:pos x="0" y="5"/>
                  </a:cxn>
                </a:cxnLst>
                <a:rect l="0" t="0" r="r" b="b"/>
                <a:pathLst>
                  <a:path w="102" h="85">
                    <a:moveTo>
                      <a:pt x="0" y="5"/>
                    </a:moveTo>
                    <a:lnTo>
                      <a:pt x="21" y="0"/>
                    </a:lnTo>
                    <a:lnTo>
                      <a:pt x="102" y="81"/>
                    </a:lnTo>
                    <a:lnTo>
                      <a:pt x="80" y="85"/>
                    </a:lnTo>
                    <a:lnTo>
                      <a:pt x="0" y="5"/>
                    </a:lnTo>
                    <a:close/>
                  </a:path>
                </a:pathLst>
              </a:custGeom>
              <a:solidFill>
                <a:srgbClr val="4285A7"/>
              </a:solidFill>
              <a:ln w="9525">
                <a:noFill/>
                <a:round/>
                <a:headEnd/>
                <a:tailEnd/>
              </a:ln>
            </p:spPr>
            <p:txBody>
              <a:bodyPr/>
              <a:lstStyle/>
              <a:p>
                <a:endParaRPr lang="en-US"/>
              </a:p>
            </p:txBody>
          </p:sp>
          <p:sp>
            <p:nvSpPr>
              <p:cNvPr id="275944" name="Line 4584"/>
              <p:cNvSpPr>
                <a:spLocks noChangeShapeType="1"/>
              </p:cNvSpPr>
              <p:nvPr/>
            </p:nvSpPr>
            <p:spPr bwMode="auto">
              <a:xfrm>
                <a:off x="3712" y="3298"/>
                <a:ext cx="80" cy="80"/>
              </a:xfrm>
              <a:prstGeom prst="line">
                <a:avLst/>
              </a:prstGeom>
              <a:noFill/>
              <a:ln w="1588">
                <a:solidFill>
                  <a:srgbClr val="4285A7"/>
                </a:solidFill>
                <a:miter lim="800000"/>
                <a:headEnd/>
                <a:tailEnd/>
              </a:ln>
            </p:spPr>
            <p:txBody>
              <a:bodyPr/>
              <a:lstStyle/>
              <a:p>
                <a:endParaRPr lang="en-US"/>
              </a:p>
            </p:txBody>
          </p:sp>
          <p:sp>
            <p:nvSpPr>
              <p:cNvPr id="275945" name="Freeform 4585"/>
              <p:cNvSpPr>
                <a:spLocks/>
              </p:cNvSpPr>
              <p:nvPr/>
            </p:nvSpPr>
            <p:spPr bwMode="auto">
              <a:xfrm>
                <a:off x="3712" y="3295"/>
                <a:ext cx="91" cy="83"/>
              </a:xfrm>
              <a:custGeom>
                <a:avLst/>
                <a:gdLst/>
                <a:ahLst/>
                <a:cxnLst>
                  <a:cxn ang="0">
                    <a:pos x="0" y="3"/>
                  </a:cxn>
                  <a:cxn ang="0">
                    <a:pos x="10" y="0"/>
                  </a:cxn>
                  <a:cxn ang="0">
                    <a:pos x="91" y="81"/>
                  </a:cxn>
                  <a:cxn ang="0">
                    <a:pos x="80" y="83"/>
                  </a:cxn>
                  <a:cxn ang="0">
                    <a:pos x="0" y="3"/>
                  </a:cxn>
                </a:cxnLst>
                <a:rect l="0" t="0" r="r" b="b"/>
                <a:pathLst>
                  <a:path w="91" h="83">
                    <a:moveTo>
                      <a:pt x="0" y="3"/>
                    </a:moveTo>
                    <a:lnTo>
                      <a:pt x="10" y="0"/>
                    </a:lnTo>
                    <a:lnTo>
                      <a:pt x="91" y="81"/>
                    </a:lnTo>
                    <a:lnTo>
                      <a:pt x="80" y="83"/>
                    </a:lnTo>
                    <a:lnTo>
                      <a:pt x="0" y="3"/>
                    </a:lnTo>
                    <a:close/>
                  </a:path>
                </a:pathLst>
              </a:custGeom>
              <a:solidFill>
                <a:srgbClr val="4285A7"/>
              </a:solidFill>
              <a:ln w="9525">
                <a:noFill/>
                <a:round/>
                <a:headEnd/>
                <a:tailEnd/>
              </a:ln>
            </p:spPr>
            <p:txBody>
              <a:bodyPr/>
              <a:lstStyle/>
              <a:p>
                <a:endParaRPr lang="en-US"/>
              </a:p>
            </p:txBody>
          </p:sp>
          <p:sp>
            <p:nvSpPr>
              <p:cNvPr id="275946" name="Freeform 4586"/>
              <p:cNvSpPr>
                <a:spLocks/>
              </p:cNvSpPr>
              <p:nvPr/>
            </p:nvSpPr>
            <p:spPr bwMode="auto">
              <a:xfrm>
                <a:off x="3722" y="3293"/>
                <a:ext cx="92" cy="83"/>
              </a:xfrm>
              <a:custGeom>
                <a:avLst/>
                <a:gdLst/>
                <a:ahLst/>
                <a:cxnLst>
                  <a:cxn ang="0">
                    <a:pos x="0" y="2"/>
                  </a:cxn>
                  <a:cxn ang="0">
                    <a:pos x="11" y="0"/>
                  </a:cxn>
                  <a:cxn ang="0">
                    <a:pos x="92" y="81"/>
                  </a:cxn>
                  <a:cxn ang="0">
                    <a:pos x="81" y="83"/>
                  </a:cxn>
                  <a:cxn ang="0">
                    <a:pos x="0" y="2"/>
                  </a:cxn>
                </a:cxnLst>
                <a:rect l="0" t="0" r="r" b="b"/>
                <a:pathLst>
                  <a:path w="92" h="83">
                    <a:moveTo>
                      <a:pt x="0" y="2"/>
                    </a:moveTo>
                    <a:lnTo>
                      <a:pt x="11" y="0"/>
                    </a:lnTo>
                    <a:lnTo>
                      <a:pt x="92" y="81"/>
                    </a:lnTo>
                    <a:lnTo>
                      <a:pt x="81" y="83"/>
                    </a:lnTo>
                    <a:lnTo>
                      <a:pt x="0" y="2"/>
                    </a:lnTo>
                    <a:close/>
                  </a:path>
                </a:pathLst>
              </a:custGeom>
              <a:solidFill>
                <a:srgbClr val="4286A8"/>
              </a:solidFill>
              <a:ln w="9525">
                <a:noFill/>
                <a:round/>
                <a:headEnd/>
                <a:tailEnd/>
              </a:ln>
            </p:spPr>
            <p:txBody>
              <a:bodyPr/>
              <a:lstStyle/>
              <a:p>
                <a:endParaRPr lang="en-US"/>
              </a:p>
            </p:txBody>
          </p:sp>
          <p:sp>
            <p:nvSpPr>
              <p:cNvPr id="275947" name="Freeform 4587"/>
              <p:cNvSpPr>
                <a:spLocks/>
              </p:cNvSpPr>
              <p:nvPr/>
            </p:nvSpPr>
            <p:spPr bwMode="auto">
              <a:xfrm>
                <a:off x="3733" y="3287"/>
                <a:ext cx="101" cy="87"/>
              </a:xfrm>
              <a:custGeom>
                <a:avLst/>
                <a:gdLst/>
                <a:ahLst/>
                <a:cxnLst>
                  <a:cxn ang="0">
                    <a:pos x="0" y="6"/>
                  </a:cxn>
                  <a:cxn ang="0">
                    <a:pos x="21" y="0"/>
                  </a:cxn>
                  <a:cxn ang="0">
                    <a:pos x="101" y="81"/>
                  </a:cxn>
                  <a:cxn ang="0">
                    <a:pos x="81" y="87"/>
                  </a:cxn>
                  <a:cxn ang="0">
                    <a:pos x="0" y="6"/>
                  </a:cxn>
                </a:cxnLst>
                <a:rect l="0" t="0" r="r" b="b"/>
                <a:pathLst>
                  <a:path w="101" h="87">
                    <a:moveTo>
                      <a:pt x="0" y="6"/>
                    </a:moveTo>
                    <a:lnTo>
                      <a:pt x="21" y="0"/>
                    </a:lnTo>
                    <a:lnTo>
                      <a:pt x="101" y="81"/>
                    </a:lnTo>
                    <a:lnTo>
                      <a:pt x="81" y="87"/>
                    </a:lnTo>
                    <a:lnTo>
                      <a:pt x="0" y="6"/>
                    </a:lnTo>
                    <a:close/>
                  </a:path>
                </a:pathLst>
              </a:custGeom>
              <a:solidFill>
                <a:srgbClr val="4387A9"/>
              </a:solidFill>
              <a:ln w="9525">
                <a:noFill/>
                <a:round/>
                <a:headEnd/>
                <a:tailEnd/>
              </a:ln>
            </p:spPr>
            <p:txBody>
              <a:bodyPr/>
              <a:lstStyle/>
              <a:p>
                <a:endParaRPr lang="en-US"/>
              </a:p>
            </p:txBody>
          </p:sp>
          <p:sp>
            <p:nvSpPr>
              <p:cNvPr id="275948" name="Line 4588"/>
              <p:cNvSpPr>
                <a:spLocks noChangeShapeType="1"/>
              </p:cNvSpPr>
              <p:nvPr/>
            </p:nvSpPr>
            <p:spPr bwMode="auto">
              <a:xfrm>
                <a:off x="3733" y="3293"/>
                <a:ext cx="81" cy="81"/>
              </a:xfrm>
              <a:prstGeom prst="line">
                <a:avLst/>
              </a:prstGeom>
              <a:noFill/>
              <a:ln w="1588">
                <a:solidFill>
                  <a:srgbClr val="4387A9"/>
                </a:solidFill>
                <a:miter lim="800000"/>
                <a:headEnd/>
                <a:tailEnd/>
              </a:ln>
            </p:spPr>
            <p:txBody>
              <a:bodyPr/>
              <a:lstStyle/>
              <a:p>
                <a:endParaRPr lang="en-US"/>
              </a:p>
            </p:txBody>
          </p:sp>
          <p:sp>
            <p:nvSpPr>
              <p:cNvPr id="275949" name="Freeform 4589"/>
              <p:cNvSpPr>
                <a:spLocks/>
              </p:cNvSpPr>
              <p:nvPr/>
            </p:nvSpPr>
            <p:spPr bwMode="auto">
              <a:xfrm>
                <a:off x="3733" y="3291"/>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9"/>
              </a:solidFill>
              <a:ln w="9525">
                <a:noFill/>
                <a:round/>
                <a:headEnd/>
                <a:tailEnd/>
              </a:ln>
            </p:spPr>
            <p:txBody>
              <a:bodyPr/>
              <a:lstStyle/>
              <a:p>
                <a:endParaRPr lang="en-US"/>
              </a:p>
            </p:txBody>
          </p:sp>
          <p:sp>
            <p:nvSpPr>
              <p:cNvPr id="275950" name="Freeform 4590"/>
              <p:cNvSpPr>
                <a:spLocks/>
              </p:cNvSpPr>
              <p:nvPr/>
            </p:nvSpPr>
            <p:spPr bwMode="auto">
              <a:xfrm>
                <a:off x="3740" y="3289"/>
                <a:ext cx="88" cy="83"/>
              </a:xfrm>
              <a:custGeom>
                <a:avLst/>
                <a:gdLst/>
                <a:ahLst/>
                <a:cxnLst>
                  <a:cxn ang="0">
                    <a:pos x="0" y="2"/>
                  </a:cxn>
                  <a:cxn ang="0">
                    <a:pos x="7" y="0"/>
                  </a:cxn>
                  <a:cxn ang="0">
                    <a:pos x="88" y="81"/>
                  </a:cxn>
                  <a:cxn ang="0">
                    <a:pos x="81" y="83"/>
                  </a:cxn>
                  <a:cxn ang="0">
                    <a:pos x="0" y="2"/>
                  </a:cxn>
                </a:cxnLst>
                <a:rect l="0" t="0" r="r" b="b"/>
                <a:pathLst>
                  <a:path w="88" h="83">
                    <a:moveTo>
                      <a:pt x="0" y="2"/>
                    </a:moveTo>
                    <a:lnTo>
                      <a:pt x="7" y="0"/>
                    </a:lnTo>
                    <a:lnTo>
                      <a:pt x="88" y="81"/>
                    </a:lnTo>
                    <a:lnTo>
                      <a:pt x="81" y="83"/>
                    </a:lnTo>
                    <a:lnTo>
                      <a:pt x="0" y="2"/>
                    </a:lnTo>
                    <a:close/>
                  </a:path>
                </a:pathLst>
              </a:custGeom>
              <a:solidFill>
                <a:srgbClr val="4387AA"/>
              </a:solidFill>
              <a:ln w="9525">
                <a:noFill/>
                <a:round/>
                <a:headEnd/>
                <a:tailEnd/>
              </a:ln>
            </p:spPr>
            <p:txBody>
              <a:bodyPr/>
              <a:lstStyle/>
              <a:p>
                <a:endParaRPr lang="en-US"/>
              </a:p>
            </p:txBody>
          </p:sp>
          <p:sp>
            <p:nvSpPr>
              <p:cNvPr id="275951" name="Freeform 4591"/>
              <p:cNvSpPr>
                <a:spLocks/>
              </p:cNvSpPr>
              <p:nvPr/>
            </p:nvSpPr>
            <p:spPr bwMode="auto">
              <a:xfrm>
                <a:off x="3747" y="3287"/>
                <a:ext cx="87" cy="83"/>
              </a:xfrm>
              <a:custGeom>
                <a:avLst/>
                <a:gdLst/>
                <a:ahLst/>
                <a:cxnLst>
                  <a:cxn ang="0">
                    <a:pos x="0" y="2"/>
                  </a:cxn>
                  <a:cxn ang="0">
                    <a:pos x="7" y="0"/>
                  </a:cxn>
                  <a:cxn ang="0">
                    <a:pos x="87" y="81"/>
                  </a:cxn>
                  <a:cxn ang="0">
                    <a:pos x="81" y="83"/>
                  </a:cxn>
                  <a:cxn ang="0">
                    <a:pos x="0" y="2"/>
                  </a:cxn>
                </a:cxnLst>
                <a:rect l="0" t="0" r="r" b="b"/>
                <a:pathLst>
                  <a:path w="87" h="83">
                    <a:moveTo>
                      <a:pt x="0" y="2"/>
                    </a:moveTo>
                    <a:lnTo>
                      <a:pt x="7" y="0"/>
                    </a:lnTo>
                    <a:lnTo>
                      <a:pt x="87" y="81"/>
                    </a:lnTo>
                    <a:lnTo>
                      <a:pt x="81" y="83"/>
                    </a:lnTo>
                    <a:lnTo>
                      <a:pt x="0" y="2"/>
                    </a:lnTo>
                    <a:close/>
                  </a:path>
                </a:pathLst>
              </a:custGeom>
              <a:solidFill>
                <a:srgbClr val="4388AB"/>
              </a:solidFill>
              <a:ln w="9525">
                <a:noFill/>
                <a:round/>
                <a:headEnd/>
                <a:tailEnd/>
              </a:ln>
            </p:spPr>
            <p:txBody>
              <a:bodyPr/>
              <a:lstStyle/>
              <a:p>
                <a:endParaRPr lang="en-US"/>
              </a:p>
            </p:txBody>
          </p:sp>
          <p:sp>
            <p:nvSpPr>
              <p:cNvPr id="275952" name="Freeform 4592"/>
              <p:cNvSpPr>
                <a:spLocks/>
              </p:cNvSpPr>
              <p:nvPr/>
            </p:nvSpPr>
            <p:spPr bwMode="auto">
              <a:xfrm>
                <a:off x="3754" y="3281"/>
                <a:ext cx="101" cy="87"/>
              </a:xfrm>
              <a:custGeom>
                <a:avLst/>
                <a:gdLst/>
                <a:ahLst/>
                <a:cxnLst>
                  <a:cxn ang="0">
                    <a:pos x="0" y="6"/>
                  </a:cxn>
                  <a:cxn ang="0">
                    <a:pos x="20" y="0"/>
                  </a:cxn>
                  <a:cxn ang="0">
                    <a:pos x="101" y="81"/>
                  </a:cxn>
                  <a:cxn ang="0">
                    <a:pos x="80" y="87"/>
                  </a:cxn>
                  <a:cxn ang="0">
                    <a:pos x="0" y="6"/>
                  </a:cxn>
                </a:cxnLst>
                <a:rect l="0" t="0" r="r" b="b"/>
                <a:pathLst>
                  <a:path w="101" h="87">
                    <a:moveTo>
                      <a:pt x="0" y="6"/>
                    </a:moveTo>
                    <a:lnTo>
                      <a:pt x="20" y="0"/>
                    </a:lnTo>
                    <a:lnTo>
                      <a:pt x="101" y="81"/>
                    </a:lnTo>
                    <a:lnTo>
                      <a:pt x="80" y="87"/>
                    </a:lnTo>
                    <a:lnTo>
                      <a:pt x="0" y="6"/>
                    </a:lnTo>
                    <a:close/>
                  </a:path>
                </a:pathLst>
              </a:custGeom>
              <a:solidFill>
                <a:srgbClr val="4489AC"/>
              </a:solidFill>
              <a:ln w="9525">
                <a:noFill/>
                <a:round/>
                <a:headEnd/>
                <a:tailEnd/>
              </a:ln>
            </p:spPr>
            <p:txBody>
              <a:bodyPr/>
              <a:lstStyle/>
              <a:p>
                <a:endParaRPr lang="en-US"/>
              </a:p>
            </p:txBody>
          </p:sp>
          <p:sp>
            <p:nvSpPr>
              <p:cNvPr id="275953" name="Line 4593"/>
              <p:cNvSpPr>
                <a:spLocks noChangeShapeType="1"/>
              </p:cNvSpPr>
              <p:nvPr/>
            </p:nvSpPr>
            <p:spPr bwMode="auto">
              <a:xfrm>
                <a:off x="3754" y="3287"/>
                <a:ext cx="80" cy="81"/>
              </a:xfrm>
              <a:prstGeom prst="line">
                <a:avLst/>
              </a:prstGeom>
              <a:noFill/>
              <a:ln w="1588">
                <a:solidFill>
                  <a:srgbClr val="4489AC"/>
                </a:solidFill>
                <a:miter lim="800000"/>
                <a:headEnd/>
                <a:tailEnd/>
              </a:ln>
            </p:spPr>
            <p:txBody>
              <a:bodyPr/>
              <a:lstStyle/>
              <a:p>
                <a:endParaRPr lang="en-US"/>
              </a:p>
            </p:txBody>
          </p:sp>
          <p:sp>
            <p:nvSpPr>
              <p:cNvPr id="275954" name="Freeform 4594"/>
              <p:cNvSpPr>
                <a:spLocks/>
              </p:cNvSpPr>
              <p:nvPr/>
            </p:nvSpPr>
            <p:spPr bwMode="auto">
              <a:xfrm>
                <a:off x="3754" y="3284"/>
                <a:ext cx="90" cy="84"/>
              </a:xfrm>
              <a:custGeom>
                <a:avLst/>
                <a:gdLst/>
                <a:ahLst/>
                <a:cxnLst>
                  <a:cxn ang="0">
                    <a:pos x="0" y="3"/>
                  </a:cxn>
                  <a:cxn ang="0">
                    <a:pos x="10" y="0"/>
                  </a:cxn>
                  <a:cxn ang="0">
                    <a:pos x="90" y="81"/>
                  </a:cxn>
                  <a:cxn ang="0">
                    <a:pos x="80" y="84"/>
                  </a:cxn>
                  <a:cxn ang="0">
                    <a:pos x="0" y="3"/>
                  </a:cxn>
                </a:cxnLst>
                <a:rect l="0" t="0" r="r" b="b"/>
                <a:pathLst>
                  <a:path w="90" h="84">
                    <a:moveTo>
                      <a:pt x="0" y="3"/>
                    </a:moveTo>
                    <a:lnTo>
                      <a:pt x="10" y="0"/>
                    </a:lnTo>
                    <a:lnTo>
                      <a:pt x="90" y="81"/>
                    </a:lnTo>
                    <a:lnTo>
                      <a:pt x="80" y="84"/>
                    </a:lnTo>
                    <a:lnTo>
                      <a:pt x="0" y="3"/>
                    </a:lnTo>
                    <a:close/>
                  </a:path>
                </a:pathLst>
              </a:custGeom>
              <a:solidFill>
                <a:srgbClr val="4489AC"/>
              </a:solidFill>
              <a:ln w="9525">
                <a:noFill/>
                <a:round/>
                <a:headEnd/>
                <a:tailEnd/>
              </a:ln>
            </p:spPr>
            <p:txBody>
              <a:bodyPr/>
              <a:lstStyle/>
              <a:p>
                <a:endParaRPr lang="en-US"/>
              </a:p>
            </p:txBody>
          </p:sp>
          <p:sp>
            <p:nvSpPr>
              <p:cNvPr id="275955" name="Freeform 4595"/>
              <p:cNvSpPr>
                <a:spLocks/>
              </p:cNvSpPr>
              <p:nvPr/>
            </p:nvSpPr>
            <p:spPr bwMode="auto">
              <a:xfrm>
                <a:off x="3764" y="3281"/>
                <a:ext cx="91" cy="84"/>
              </a:xfrm>
              <a:custGeom>
                <a:avLst/>
                <a:gdLst/>
                <a:ahLst/>
                <a:cxnLst>
                  <a:cxn ang="0">
                    <a:pos x="0" y="3"/>
                  </a:cxn>
                  <a:cxn ang="0">
                    <a:pos x="10" y="0"/>
                  </a:cxn>
                  <a:cxn ang="0">
                    <a:pos x="91" y="81"/>
                  </a:cxn>
                  <a:cxn ang="0">
                    <a:pos x="80" y="84"/>
                  </a:cxn>
                  <a:cxn ang="0">
                    <a:pos x="0" y="3"/>
                  </a:cxn>
                </a:cxnLst>
                <a:rect l="0" t="0" r="r" b="b"/>
                <a:pathLst>
                  <a:path w="91" h="84">
                    <a:moveTo>
                      <a:pt x="0" y="3"/>
                    </a:moveTo>
                    <a:lnTo>
                      <a:pt x="10" y="0"/>
                    </a:lnTo>
                    <a:lnTo>
                      <a:pt x="91" y="81"/>
                    </a:lnTo>
                    <a:lnTo>
                      <a:pt x="80" y="84"/>
                    </a:lnTo>
                    <a:lnTo>
                      <a:pt x="0" y="3"/>
                    </a:lnTo>
                    <a:close/>
                  </a:path>
                </a:pathLst>
              </a:custGeom>
              <a:solidFill>
                <a:srgbClr val="448AAD"/>
              </a:solidFill>
              <a:ln w="9525">
                <a:noFill/>
                <a:round/>
                <a:headEnd/>
                <a:tailEnd/>
              </a:ln>
            </p:spPr>
            <p:txBody>
              <a:bodyPr/>
              <a:lstStyle/>
              <a:p>
                <a:endParaRPr lang="en-US"/>
              </a:p>
            </p:txBody>
          </p:sp>
          <p:sp>
            <p:nvSpPr>
              <p:cNvPr id="275956" name="Freeform 4596"/>
              <p:cNvSpPr>
                <a:spLocks/>
              </p:cNvSpPr>
              <p:nvPr/>
            </p:nvSpPr>
            <p:spPr bwMode="auto">
              <a:xfrm>
                <a:off x="3774" y="3275"/>
                <a:ext cx="100" cy="87"/>
              </a:xfrm>
              <a:custGeom>
                <a:avLst/>
                <a:gdLst/>
                <a:ahLst/>
                <a:cxnLst>
                  <a:cxn ang="0">
                    <a:pos x="0" y="6"/>
                  </a:cxn>
                  <a:cxn ang="0">
                    <a:pos x="20" y="0"/>
                  </a:cxn>
                  <a:cxn ang="0">
                    <a:pos x="100" y="80"/>
                  </a:cxn>
                  <a:cxn ang="0">
                    <a:pos x="81" y="87"/>
                  </a:cxn>
                  <a:cxn ang="0">
                    <a:pos x="0" y="6"/>
                  </a:cxn>
                </a:cxnLst>
                <a:rect l="0" t="0" r="r" b="b"/>
                <a:pathLst>
                  <a:path w="100" h="87">
                    <a:moveTo>
                      <a:pt x="0" y="6"/>
                    </a:moveTo>
                    <a:lnTo>
                      <a:pt x="20" y="0"/>
                    </a:lnTo>
                    <a:lnTo>
                      <a:pt x="100" y="80"/>
                    </a:lnTo>
                    <a:lnTo>
                      <a:pt x="81" y="87"/>
                    </a:lnTo>
                    <a:lnTo>
                      <a:pt x="0" y="6"/>
                    </a:lnTo>
                    <a:close/>
                  </a:path>
                </a:pathLst>
              </a:custGeom>
              <a:solidFill>
                <a:srgbClr val="458BAE"/>
              </a:solidFill>
              <a:ln w="9525">
                <a:noFill/>
                <a:round/>
                <a:headEnd/>
                <a:tailEnd/>
              </a:ln>
            </p:spPr>
            <p:txBody>
              <a:bodyPr/>
              <a:lstStyle/>
              <a:p>
                <a:endParaRPr lang="en-US"/>
              </a:p>
            </p:txBody>
          </p:sp>
          <p:sp>
            <p:nvSpPr>
              <p:cNvPr id="275957" name="Line 4597"/>
              <p:cNvSpPr>
                <a:spLocks noChangeShapeType="1"/>
              </p:cNvSpPr>
              <p:nvPr/>
            </p:nvSpPr>
            <p:spPr bwMode="auto">
              <a:xfrm>
                <a:off x="3774" y="3281"/>
                <a:ext cx="81" cy="81"/>
              </a:xfrm>
              <a:prstGeom prst="line">
                <a:avLst/>
              </a:prstGeom>
              <a:noFill/>
              <a:ln w="1588">
                <a:solidFill>
                  <a:srgbClr val="458BAE"/>
                </a:solidFill>
                <a:miter lim="800000"/>
                <a:headEnd/>
                <a:tailEnd/>
              </a:ln>
            </p:spPr>
            <p:txBody>
              <a:bodyPr/>
              <a:lstStyle/>
              <a:p>
                <a:endParaRPr lang="en-US"/>
              </a:p>
            </p:txBody>
          </p:sp>
          <p:sp>
            <p:nvSpPr>
              <p:cNvPr id="275958" name="Freeform 4598"/>
              <p:cNvSpPr>
                <a:spLocks/>
              </p:cNvSpPr>
              <p:nvPr/>
            </p:nvSpPr>
            <p:spPr bwMode="auto">
              <a:xfrm>
                <a:off x="3774" y="3279"/>
                <a:ext cx="87" cy="83"/>
              </a:xfrm>
              <a:custGeom>
                <a:avLst/>
                <a:gdLst/>
                <a:ahLst/>
                <a:cxnLst>
                  <a:cxn ang="0">
                    <a:pos x="0" y="2"/>
                  </a:cxn>
                  <a:cxn ang="0">
                    <a:pos x="6" y="0"/>
                  </a:cxn>
                  <a:cxn ang="0">
                    <a:pos x="87" y="81"/>
                  </a:cxn>
                  <a:cxn ang="0">
                    <a:pos x="81" y="83"/>
                  </a:cxn>
                  <a:cxn ang="0">
                    <a:pos x="0" y="2"/>
                  </a:cxn>
                </a:cxnLst>
                <a:rect l="0" t="0" r="r" b="b"/>
                <a:pathLst>
                  <a:path w="87" h="83">
                    <a:moveTo>
                      <a:pt x="0" y="2"/>
                    </a:moveTo>
                    <a:lnTo>
                      <a:pt x="6" y="0"/>
                    </a:lnTo>
                    <a:lnTo>
                      <a:pt x="87" y="81"/>
                    </a:lnTo>
                    <a:lnTo>
                      <a:pt x="81" y="83"/>
                    </a:lnTo>
                    <a:lnTo>
                      <a:pt x="0" y="2"/>
                    </a:lnTo>
                    <a:close/>
                  </a:path>
                </a:pathLst>
              </a:custGeom>
              <a:solidFill>
                <a:srgbClr val="458BAE"/>
              </a:solidFill>
              <a:ln w="9525">
                <a:noFill/>
                <a:round/>
                <a:headEnd/>
                <a:tailEnd/>
              </a:ln>
            </p:spPr>
            <p:txBody>
              <a:bodyPr/>
              <a:lstStyle/>
              <a:p>
                <a:endParaRPr lang="en-US"/>
              </a:p>
            </p:txBody>
          </p:sp>
          <p:sp>
            <p:nvSpPr>
              <p:cNvPr id="275959" name="Freeform 4599"/>
              <p:cNvSpPr>
                <a:spLocks/>
              </p:cNvSpPr>
              <p:nvPr/>
            </p:nvSpPr>
            <p:spPr bwMode="auto">
              <a:xfrm>
                <a:off x="3780" y="3277"/>
                <a:ext cx="88" cy="83"/>
              </a:xfrm>
              <a:custGeom>
                <a:avLst/>
                <a:gdLst/>
                <a:ahLst/>
                <a:cxnLst>
                  <a:cxn ang="0">
                    <a:pos x="0" y="2"/>
                  </a:cxn>
                  <a:cxn ang="0">
                    <a:pos x="7" y="0"/>
                  </a:cxn>
                  <a:cxn ang="0">
                    <a:pos x="88" y="80"/>
                  </a:cxn>
                  <a:cxn ang="0">
                    <a:pos x="81" y="83"/>
                  </a:cxn>
                  <a:cxn ang="0">
                    <a:pos x="0" y="2"/>
                  </a:cxn>
                </a:cxnLst>
                <a:rect l="0" t="0" r="r" b="b"/>
                <a:pathLst>
                  <a:path w="88" h="83">
                    <a:moveTo>
                      <a:pt x="0" y="2"/>
                    </a:moveTo>
                    <a:lnTo>
                      <a:pt x="7" y="0"/>
                    </a:lnTo>
                    <a:lnTo>
                      <a:pt x="88" y="80"/>
                    </a:lnTo>
                    <a:lnTo>
                      <a:pt x="81" y="83"/>
                    </a:lnTo>
                    <a:lnTo>
                      <a:pt x="0" y="2"/>
                    </a:lnTo>
                    <a:close/>
                  </a:path>
                </a:pathLst>
              </a:custGeom>
              <a:solidFill>
                <a:srgbClr val="458BAF"/>
              </a:solidFill>
              <a:ln w="9525">
                <a:noFill/>
                <a:round/>
                <a:headEnd/>
                <a:tailEnd/>
              </a:ln>
            </p:spPr>
            <p:txBody>
              <a:bodyPr/>
              <a:lstStyle/>
              <a:p>
                <a:endParaRPr lang="en-US"/>
              </a:p>
            </p:txBody>
          </p:sp>
          <p:sp>
            <p:nvSpPr>
              <p:cNvPr id="275960" name="Freeform 4600"/>
              <p:cNvSpPr>
                <a:spLocks/>
              </p:cNvSpPr>
              <p:nvPr/>
            </p:nvSpPr>
            <p:spPr bwMode="auto">
              <a:xfrm>
                <a:off x="3787" y="3275"/>
                <a:ext cx="87" cy="82"/>
              </a:xfrm>
              <a:custGeom>
                <a:avLst/>
                <a:gdLst/>
                <a:ahLst/>
                <a:cxnLst>
                  <a:cxn ang="0">
                    <a:pos x="0" y="2"/>
                  </a:cxn>
                  <a:cxn ang="0">
                    <a:pos x="7" y="0"/>
                  </a:cxn>
                  <a:cxn ang="0">
                    <a:pos x="87" y="80"/>
                  </a:cxn>
                  <a:cxn ang="0">
                    <a:pos x="81" y="82"/>
                  </a:cxn>
                  <a:cxn ang="0">
                    <a:pos x="0" y="2"/>
                  </a:cxn>
                </a:cxnLst>
                <a:rect l="0" t="0" r="r" b="b"/>
                <a:pathLst>
                  <a:path w="87" h="82">
                    <a:moveTo>
                      <a:pt x="0" y="2"/>
                    </a:moveTo>
                    <a:lnTo>
                      <a:pt x="7" y="0"/>
                    </a:lnTo>
                    <a:lnTo>
                      <a:pt x="87" y="80"/>
                    </a:lnTo>
                    <a:lnTo>
                      <a:pt x="81" y="82"/>
                    </a:lnTo>
                    <a:lnTo>
                      <a:pt x="0" y="2"/>
                    </a:lnTo>
                    <a:close/>
                  </a:path>
                </a:pathLst>
              </a:custGeom>
              <a:solidFill>
                <a:srgbClr val="458CB0"/>
              </a:solidFill>
              <a:ln w="9525">
                <a:noFill/>
                <a:round/>
                <a:headEnd/>
                <a:tailEnd/>
              </a:ln>
            </p:spPr>
            <p:txBody>
              <a:bodyPr/>
              <a:lstStyle/>
              <a:p>
                <a:endParaRPr lang="en-US"/>
              </a:p>
            </p:txBody>
          </p:sp>
          <p:sp>
            <p:nvSpPr>
              <p:cNvPr id="275961" name="Freeform 4601"/>
              <p:cNvSpPr>
                <a:spLocks/>
              </p:cNvSpPr>
              <p:nvPr/>
            </p:nvSpPr>
            <p:spPr bwMode="auto">
              <a:xfrm>
                <a:off x="3794" y="3267"/>
                <a:ext cx="99" cy="88"/>
              </a:xfrm>
              <a:custGeom>
                <a:avLst/>
                <a:gdLst/>
                <a:ahLst/>
                <a:cxnLst>
                  <a:cxn ang="0">
                    <a:pos x="0" y="8"/>
                  </a:cxn>
                  <a:cxn ang="0">
                    <a:pos x="19" y="0"/>
                  </a:cxn>
                  <a:cxn ang="0">
                    <a:pos x="99" y="81"/>
                  </a:cxn>
                  <a:cxn ang="0">
                    <a:pos x="80" y="88"/>
                  </a:cxn>
                  <a:cxn ang="0">
                    <a:pos x="0" y="8"/>
                  </a:cxn>
                </a:cxnLst>
                <a:rect l="0" t="0" r="r" b="b"/>
                <a:pathLst>
                  <a:path w="99" h="88">
                    <a:moveTo>
                      <a:pt x="0" y="8"/>
                    </a:moveTo>
                    <a:lnTo>
                      <a:pt x="19" y="0"/>
                    </a:lnTo>
                    <a:lnTo>
                      <a:pt x="99" y="81"/>
                    </a:lnTo>
                    <a:lnTo>
                      <a:pt x="80" y="88"/>
                    </a:lnTo>
                    <a:lnTo>
                      <a:pt x="0" y="8"/>
                    </a:lnTo>
                    <a:close/>
                  </a:path>
                </a:pathLst>
              </a:custGeom>
              <a:solidFill>
                <a:srgbClr val="468DB1"/>
              </a:solidFill>
              <a:ln w="9525">
                <a:noFill/>
                <a:round/>
                <a:headEnd/>
                <a:tailEnd/>
              </a:ln>
            </p:spPr>
            <p:txBody>
              <a:bodyPr/>
              <a:lstStyle/>
              <a:p>
                <a:endParaRPr lang="en-US"/>
              </a:p>
            </p:txBody>
          </p:sp>
          <p:sp>
            <p:nvSpPr>
              <p:cNvPr id="275962" name="Line 4602"/>
              <p:cNvSpPr>
                <a:spLocks noChangeShapeType="1"/>
              </p:cNvSpPr>
              <p:nvPr/>
            </p:nvSpPr>
            <p:spPr bwMode="auto">
              <a:xfrm>
                <a:off x="3794" y="3275"/>
                <a:ext cx="80" cy="80"/>
              </a:xfrm>
              <a:prstGeom prst="line">
                <a:avLst/>
              </a:prstGeom>
              <a:noFill/>
              <a:ln w="1588">
                <a:solidFill>
                  <a:srgbClr val="468DB1"/>
                </a:solidFill>
                <a:miter lim="800000"/>
                <a:headEnd/>
                <a:tailEnd/>
              </a:ln>
            </p:spPr>
            <p:txBody>
              <a:bodyPr/>
              <a:lstStyle/>
              <a:p>
                <a:endParaRPr lang="en-US"/>
              </a:p>
            </p:txBody>
          </p:sp>
          <p:sp>
            <p:nvSpPr>
              <p:cNvPr id="275963" name="Freeform 4603"/>
              <p:cNvSpPr>
                <a:spLocks/>
              </p:cNvSpPr>
              <p:nvPr/>
            </p:nvSpPr>
            <p:spPr bwMode="auto">
              <a:xfrm>
                <a:off x="3794" y="3271"/>
                <a:ext cx="90" cy="84"/>
              </a:xfrm>
              <a:custGeom>
                <a:avLst/>
                <a:gdLst/>
                <a:ahLst/>
                <a:cxnLst>
                  <a:cxn ang="0">
                    <a:pos x="0" y="4"/>
                  </a:cxn>
                  <a:cxn ang="0">
                    <a:pos x="9" y="0"/>
                  </a:cxn>
                  <a:cxn ang="0">
                    <a:pos x="90" y="80"/>
                  </a:cxn>
                  <a:cxn ang="0">
                    <a:pos x="80" y="84"/>
                  </a:cxn>
                  <a:cxn ang="0">
                    <a:pos x="0" y="4"/>
                  </a:cxn>
                </a:cxnLst>
                <a:rect l="0" t="0" r="r" b="b"/>
                <a:pathLst>
                  <a:path w="90" h="84">
                    <a:moveTo>
                      <a:pt x="0" y="4"/>
                    </a:moveTo>
                    <a:lnTo>
                      <a:pt x="9" y="0"/>
                    </a:lnTo>
                    <a:lnTo>
                      <a:pt x="90" y="80"/>
                    </a:lnTo>
                    <a:lnTo>
                      <a:pt x="80" y="84"/>
                    </a:lnTo>
                    <a:lnTo>
                      <a:pt x="0" y="4"/>
                    </a:lnTo>
                    <a:close/>
                  </a:path>
                </a:pathLst>
              </a:custGeom>
              <a:solidFill>
                <a:srgbClr val="468DB1"/>
              </a:solidFill>
              <a:ln w="9525">
                <a:noFill/>
                <a:round/>
                <a:headEnd/>
                <a:tailEnd/>
              </a:ln>
            </p:spPr>
            <p:txBody>
              <a:bodyPr/>
              <a:lstStyle/>
              <a:p>
                <a:endParaRPr lang="en-US"/>
              </a:p>
            </p:txBody>
          </p:sp>
          <p:sp>
            <p:nvSpPr>
              <p:cNvPr id="275964" name="Freeform 4604"/>
              <p:cNvSpPr>
                <a:spLocks/>
              </p:cNvSpPr>
              <p:nvPr/>
            </p:nvSpPr>
            <p:spPr bwMode="auto">
              <a:xfrm>
                <a:off x="3803" y="3267"/>
                <a:ext cx="90" cy="84"/>
              </a:xfrm>
              <a:custGeom>
                <a:avLst/>
                <a:gdLst/>
                <a:ahLst/>
                <a:cxnLst>
                  <a:cxn ang="0">
                    <a:pos x="0" y="4"/>
                  </a:cxn>
                  <a:cxn ang="0">
                    <a:pos x="10" y="0"/>
                  </a:cxn>
                  <a:cxn ang="0">
                    <a:pos x="90" y="81"/>
                  </a:cxn>
                  <a:cxn ang="0">
                    <a:pos x="81" y="84"/>
                  </a:cxn>
                  <a:cxn ang="0">
                    <a:pos x="0" y="4"/>
                  </a:cxn>
                </a:cxnLst>
                <a:rect l="0" t="0" r="r" b="b"/>
                <a:pathLst>
                  <a:path w="90" h="84">
                    <a:moveTo>
                      <a:pt x="0" y="4"/>
                    </a:moveTo>
                    <a:lnTo>
                      <a:pt x="10" y="0"/>
                    </a:lnTo>
                    <a:lnTo>
                      <a:pt x="90" y="81"/>
                    </a:lnTo>
                    <a:lnTo>
                      <a:pt x="81" y="84"/>
                    </a:lnTo>
                    <a:lnTo>
                      <a:pt x="0" y="4"/>
                    </a:lnTo>
                    <a:close/>
                  </a:path>
                </a:pathLst>
              </a:custGeom>
              <a:solidFill>
                <a:srgbClr val="468EB2"/>
              </a:solidFill>
              <a:ln w="9525">
                <a:noFill/>
                <a:round/>
                <a:headEnd/>
                <a:tailEnd/>
              </a:ln>
            </p:spPr>
            <p:txBody>
              <a:bodyPr/>
              <a:lstStyle/>
              <a:p>
                <a:endParaRPr lang="en-US"/>
              </a:p>
            </p:txBody>
          </p:sp>
          <p:sp>
            <p:nvSpPr>
              <p:cNvPr id="275965" name="Freeform 4605"/>
              <p:cNvSpPr>
                <a:spLocks/>
              </p:cNvSpPr>
              <p:nvPr/>
            </p:nvSpPr>
            <p:spPr bwMode="auto">
              <a:xfrm>
                <a:off x="3813" y="3259"/>
                <a:ext cx="99" cy="89"/>
              </a:xfrm>
              <a:custGeom>
                <a:avLst/>
                <a:gdLst/>
                <a:ahLst/>
                <a:cxnLst>
                  <a:cxn ang="0">
                    <a:pos x="0" y="8"/>
                  </a:cxn>
                  <a:cxn ang="0">
                    <a:pos x="18" y="0"/>
                  </a:cxn>
                  <a:cxn ang="0">
                    <a:pos x="99" y="81"/>
                  </a:cxn>
                  <a:cxn ang="0">
                    <a:pos x="80" y="89"/>
                  </a:cxn>
                  <a:cxn ang="0">
                    <a:pos x="0" y="8"/>
                  </a:cxn>
                </a:cxnLst>
                <a:rect l="0" t="0" r="r" b="b"/>
                <a:pathLst>
                  <a:path w="99" h="89">
                    <a:moveTo>
                      <a:pt x="0" y="8"/>
                    </a:moveTo>
                    <a:lnTo>
                      <a:pt x="18" y="0"/>
                    </a:lnTo>
                    <a:lnTo>
                      <a:pt x="99" y="81"/>
                    </a:lnTo>
                    <a:lnTo>
                      <a:pt x="80" y="89"/>
                    </a:lnTo>
                    <a:lnTo>
                      <a:pt x="0" y="8"/>
                    </a:lnTo>
                    <a:close/>
                  </a:path>
                </a:pathLst>
              </a:custGeom>
              <a:solidFill>
                <a:srgbClr val="478FB3"/>
              </a:solidFill>
              <a:ln w="9525">
                <a:noFill/>
                <a:round/>
                <a:headEnd/>
                <a:tailEnd/>
              </a:ln>
            </p:spPr>
            <p:txBody>
              <a:bodyPr/>
              <a:lstStyle/>
              <a:p>
                <a:endParaRPr lang="en-US"/>
              </a:p>
            </p:txBody>
          </p:sp>
          <p:sp>
            <p:nvSpPr>
              <p:cNvPr id="275966" name="Line 4606"/>
              <p:cNvSpPr>
                <a:spLocks noChangeShapeType="1"/>
              </p:cNvSpPr>
              <p:nvPr/>
            </p:nvSpPr>
            <p:spPr bwMode="auto">
              <a:xfrm>
                <a:off x="3813" y="3267"/>
                <a:ext cx="80" cy="81"/>
              </a:xfrm>
              <a:prstGeom prst="line">
                <a:avLst/>
              </a:prstGeom>
              <a:noFill/>
              <a:ln w="1588">
                <a:solidFill>
                  <a:srgbClr val="478FB3"/>
                </a:solidFill>
                <a:miter lim="800000"/>
                <a:headEnd/>
                <a:tailEnd/>
              </a:ln>
            </p:spPr>
            <p:txBody>
              <a:bodyPr/>
              <a:lstStyle/>
              <a:p>
                <a:endParaRPr lang="en-US"/>
              </a:p>
            </p:txBody>
          </p:sp>
          <p:sp>
            <p:nvSpPr>
              <p:cNvPr id="275967" name="Freeform 4607"/>
              <p:cNvSpPr>
                <a:spLocks/>
              </p:cNvSpPr>
              <p:nvPr/>
            </p:nvSpPr>
            <p:spPr bwMode="auto">
              <a:xfrm>
                <a:off x="3813" y="3265"/>
                <a:ext cx="87" cy="83"/>
              </a:xfrm>
              <a:custGeom>
                <a:avLst/>
                <a:gdLst/>
                <a:ahLst/>
                <a:cxnLst>
                  <a:cxn ang="0">
                    <a:pos x="0" y="2"/>
                  </a:cxn>
                  <a:cxn ang="0">
                    <a:pos x="6" y="0"/>
                  </a:cxn>
                  <a:cxn ang="0">
                    <a:pos x="87" y="80"/>
                  </a:cxn>
                  <a:cxn ang="0">
                    <a:pos x="80" y="83"/>
                  </a:cxn>
                  <a:cxn ang="0">
                    <a:pos x="0" y="2"/>
                  </a:cxn>
                </a:cxnLst>
                <a:rect l="0" t="0" r="r" b="b"/>
                <a:pathLst>
                  <a:path w="87" h="83">
                    <a:moveTo>
                      <a:pt x="0" y="2"/>
                    </a:moveTo>
                    <a:lnTo>
                      <a:pt x="6" y="0"/>
                    </a:lnTo>
                    <a:lnTo>
                      <a:pt x="87" y="80"/>
                    </a:lnTo>
                    <a:lnTo>
                      <a:pt x="80" y="83"/>
                    </a:lnTo>
                    <a:lnTo>
                      <a:pt x="0" y="2"/>
                    </a:lnTo>
                    <a:close/>
                  </a:path>
                </a:pathLst>
              </a:custGeom>
              <a:solidFill>
                <a:srgbClr val="478FB3"/>
              </a:solidFill>
              <a:ln w="9525">
                <a:noFill/>
                <a:round/>
                <a:headEnd/>
                <a:tailEnd/>
              </a:ln>
            </p:spPr>
            <p:txBody>
              <a:bodyPr/>
              <a:lstStyle/>
              <a:p>
                <a:endParaRPr lang="en-US"/>
              </a:p>
            </p:txBody>
          </p:sp>
          <p:sp>
            <p:nvSpPr>
              <p:cNvPr id="275968" name="Freeform 4608"/>
              <p:cNvSpPr>
                <a:spLocks/>
              </p:cNvSpPr>
              <p:nvPr/>
            </p:nvSpPr>
            <p:spPr bwMode="auto">
              <a:xfrm>
                <a:off x="3819" y="3262"/>
                <a:ext cx="87" cy="83"/>
              </a:xfrm>
              <a:custGeom>
                <a:avLst/>
                <a:gdLst/>
                <a:ahLst/>
                <a:cxnLst>
                  <a:cxn ang="0">
                    <a:pos x="0" y="3"/>
                  </a:cxn>
                  <a:cxn ang="0">
                    <a:pos x="6" y="0"/>
                  </a:cxn>
                  <a:cxn ang="0">
                    <a:pos x="87" y="81"/>
                  </a:cxn>
                  <a:cxn ang="0">
                    <a:pos x="81" y="83"/>
                  </a:cxn>
                  <a:cxn ang="0">
                    <a:pos x="0" y="3"/>
                  </a:cxn>
                </a:cxnLst>
                <a:rect l="0" t="0" r="r" b="b"/>
                <a:pathLst>
                  <a:path w="87" h="83">
                    <a:moveTo>
                      <a:pt x="0" y="3"/>
                    </a:moveTo>
                    <a:lnTo>
                      <a:pt x="6" y="0"/>
                    </a:lnTo>
                    <a:lnTo>
                      <a:pt x="87" y="81"/>
                    </a:lnTo>
                    <a:lnTo>
                      <a:pt x="81" y="83"/>
                    </a:lnTo>
                    <a:lnTo>
                      <a:pt x="0" y="3"/>
                    </a:lnTo>
                    <a:close/>
                  </a:path>
                </a:pathLst>
              </a:custGeom>
              <a:solidFill>
                <a:srgbClr val="478FB4"/>
              </a:solidFill>
              <a:ln w="9525">
                <a:noFill/>
                <a:round/>
                <a:headEnd/>
                <a:tailEnd/>
              </a:ln>
            </p:spPr>
            <p:txBody>
              <a:bodyPr/>
              <a:lstStyle/>
              <a:p>
                <a:endParaRPr lang="en-US"/>
              </a:p>
            </p:txBody>
          </p:sp>
          <p:sp>
            <p:nvSpPr>
              <p:cNvPr id="275969" name="Freeform 4609"/>
              <p:cNvSpPr>
                <a:spLocks/>
              </p:cNvSpPr>
              <p:nvPr/>
            </p:nvSpPr>
            <p:spPr bwMode="auto">
              <a:xfrm>
                <a:off x="3825" y="3259"/>
                <a:ext cx="87" cy="84"/>
              </a:xfrm>
              <a:custGeom>
                <a:avLst/>
                <a:gdLst/>
                <a:ahLst/>
                <a:cxnLst>
                  <a:cxn ang="0">
                    <a:pos x="0" y="3"/>
                  </a:cxn>
                  <a:cxn ang="0">
                    <a:pos x="6" y="0"/>
                  </a:cxn>
                  <a:cxn ang="0">
                    <a:pos x="87" y="81"/>
                  </a:cxn>
                  <a:cxn ang="0">
                    <a:pos x="81" y="84"/>
                  </a:cxn>
                  <a:cxn ang="0">
                    <a:pos x="0" y="3"/>
                  </a:cxn>
                </a:cxnLst>
                <a:rect l="0" t="0" r="r" b="b"/>
                <a:pathLst>
                  <a:path w="87" h="84">
                    <a:moveTo>
                      <a:pt x="0" y="3"/>
                    </a:moveTo>
                    <a:lnTo>
                      <a:pt x="6" y="0"/>
                    </a:lnTo>
                    <a:lnTo>
                      <a:pt x="87" y="81"/>
                    </a:lnTo>
                    <a:lnTo>
                      <a:pt x="81" y="84"/>
                    </a:lnTo>
                    <a:lnTo>
                      <a:pt x="0" y="3"/>
                    </a:lnTo>
                    <a:close/>
                  </a:path>
                </a:pathLst>
              </a:custGeom>
              <a:solidFill>
                <a:srgbClr val="4790B5"/>
              </a:solidFill>
              <a:ln w="9525">
                <a:noFill/>
                <a:round/>
                <a:headEnd/>
                <a:tailEnd/>
              </a:ln>
            </p:spPr>
            <p:txBody>
              <a:bodyPr/>
              <a:lstStyle/>
              <a:p>
                <a:endParaRPr lang="en-US"/>
              </a:p>
            </p:txBody>
          </p:sp>
          <p:sp>
            <p:nvSpPr>
              <p:cNvPr id="275970" name="Freeform 4610"/>
              <p:cNvSpPr>
                <a:spLocks/>
              </p:cNvSpPr>
              <p:nvPr/>
            </p:nvSpPr>
            <p:spPr bwMode="auto">
              <a:xfrm>
                <a:off x="3831" y="3251"/>
                <a:ext cx="99" cy="89"/>
              </a:xfrm>
              <a:custGeom>
                <a:avLst/>
                <a:gdLst/>
                <a:ahLst/>
                <a:cxnLst>
                  <a:cxn ang="0">
                    <a:pos x="0" y="8"/>
                  </a:cxn>
                  <a:cxn ang="0">
                    <a:pos x="18" y="0"/>
                  </a:cxn>
                  <a:cxn ang="0">
                    <a:pos x="99" y="81"/>
                  </a:cxn>
                  <a:cxn ang="0">
                    <a:pos x="81" y="89"/>
                  </a:cxn>
                  <a:cxn ang="0">
                    <a:pos x="0" y="8"/>
                  </a:cxn>
                </a:cxnLst>
                <a:rect l="0" t="0" r="r" b="b"/>
                <a:pathLst>
                  <a:path w="99" h="89">
                    <a:moveTo>
                      <a:pt x="0" y="8"/>
                    </a:moveTo>
                    <a:lnTo>
                      <a:pt x="18" y="0"/>
                    </a:lnTo>
                    <a:lnTo>
                      <a:pt x="99" y="81"/>
                    </a:lnTo>
                    <a:lnTo>
                      <a:pt x="81" y="89"/>
                    </a:lnTo>
                    <a:lnTo>
                      <a:pt x="0" y="8"/>
                    </a:lnTo>
                    <a:close/>
                  </a:path>
                </a:pathLst>
              </a:custGeom>
              <a:solidFill>
                <a:srgbClr val="4891B6"/>
              </a:solidFill>
              <a:ln w="9525">
                <a:noFill/>
                <a:round/>
                <a:headEnd/>
                <a:tailEnd/>
              </a:ln>
            </p:spPr>
            <p:txBody>
              <a:bodyPr/>
              <a:lstStyle/>
              <a:p>
                <a:endParaRPr lang="en-US"/>
              </a:p>
            </p:txBody>
          </p:sp>
          <p:sp>
            <p:nvSpPr>
              <p:cNvPr id="275971" name="Line 4611"/>
              <p:cNvSpPr>
                <a:spLocks noChangeShapeType="1"/>
              </p:cNvSpPr>
              <p:nvPr/>
            </p:nvSpPr>
            <p:spPr bwMode="auto">
              <a:xfrm>
                <a:off x="3831" y="3259"/>
                <a:ext cx="81" cy="81"/>
              </a:xfrm>
              <a:prstGeom prst="line">
                <a:avLst/>
              </a:prstGeom>
              <a:noFill/>
              <a:ln w="1588">
                <a:solidFill>
                  <a:srgbClr val="4891B6"/>
                </a:solidFill>
                <a:miter lim="800000"/>
                <a:headEnd/>
                <a:tailEnd/>
              </a:ln>
            </p:spPr>
            <p:txBody>
              <a:bodyPr/>
              <a:lstStyle/>
              <a:p>
                <a:endParaRPr lang="en-US"/>
              </a:p>
            </p:txBody>
          </p:sp>
          <p:sp>
            <p:nvSpPr>
              <p:cNvPr id="275972" name="Freeform 4612"/>
              <p:cNvSpPr>
                <a:spLocks/>
              </p:cNvSpPr>
              <p:nvPr/>
            </p:nvSpPr>
            <p:spPr bwMode="auto">
              <a:xfrm>
                <a:off x="3831" y="3255"/>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1B6"/>
              </a:solidFill>
              <a:ln w="9525">
                <a:noFill/>
                <a:round/>
                <a:headEnd/>
                <a:tailEnd/>
              </a:ln>
            </p:spPr>
            <p:txBody>
              <a:bodyPr/>
              <a:lstStyle/>
              <a:p>
                <a:endParaRPr lang="en-US"/>
              </a:p>
            </p:txBody>
          </p:sp>
          <p:sp>
            <p:nvSpPr>
              <p:cNvPr id="275973" name="Freeform 4613"/>
              <p:cNvSpPr>
                <a:spLocks/>
              </p:cNvSpPr>
              <p:nvPr/>
            </p:nvSpPr>
            <p:spPr bwMode="auto">
              <a:xfrm>
                <a:off x="3840" y="3251"/>
                <a:ext cx="90" cy="85"/>
              </a:xfrm>
              <a:custGeom>
                <a:avLst/>
                <a:gdLst/>
                <a:ahLst/>
                <a:cxnLst>
                  <a:cxn ang="0">
                    <a:pos x="0" y="4"/>
                  </a:cxn>
                  <a:cxn ang="0">
                    <a:pos x="9" y="0"/>
                  </a:cxn>
                  <a:cxn ang="0">
                    <a:pos x="90" y="81"/>
                  </a:cxn>
                  <a:cxn ang="0">
                    <a:pos x="81" y="85"/>
                  </a:cxn>
                  <a:cxn ang="0">
                    <a:pos x="0" y="4"/>
                  </a:cxn>
                </a:cxnLst>
                <a:rect l="0" t="0" r="r" b="b"/>
                <a:pathLst>
                  <a:path w="90" h="85">
                    <a:moveTo>
                      <a:pt x="0" y="4"/>
                    </a:moveTo>
                    <a:lnTo>
                      <a:pt x="9" y="0"/>
                    </a:lnTo>
                    <a:lnTo>
                      <a:pt x="90" y="81"/>
                    </a:lnTo>
                    <a:lnTo>
                      <a:pt x="81" y="85"/>
                    </a:lnTo>
                    <a:lnTo>
                      <a:pt x="0" y="4"/>
                    </a:lnTo>
                    <a:close/>
                  </a:path>
                </a:pathLst>
              </a:custGeom>
              <a:solidFill>
                <a:srgbClr val="4892B7"/>
              </a:solidFill>
              <a:ln w="9525">
                <a:noFill/>
                <a:round/>
                <a:headEnd/>
                <a:tailEnd/>
              </a:ln>
            </p:spPr>
            <p:txBody>
              <a:bodyPr/>
              <a:lstStyle/>
              <a:p>
                <a:endParaRPr lang="en-US"/>
              </a:p>
            </p:txBody>
          </p:sp>
          <p:sp>
            <p:nvSpPr>
              <p:cNvPr id="275974" name="Freeform 4614"/>
              <p:cNvSpPr>
                <a:spLocks/>
              </p:cNvSpPr>
              <p:nvPr/>
            </p:nvSpPr>
            <p:spPr bwMode="auto">
              <a:xfrm>
                <a:off x="3849" y="3242"/>
                <a:ext cx="98" cy="90"/>
              </a:xfrm>
              <a:custGeom>
                <a:avLst/>
                <a:gdLst/>
                <a:ahLst/>
                <a:cxnLst>
                  <a:cxn ang="0">
                    <a:pos x="0" y="9"/>
                  </a:cxn>
                  <a:cxn ang="0">
                    <a:pos x="17" y="0"/>
                  </a:cxn>
                  <a:cxn ang="0">
                    <a:pos x="98" y="80"/>
                  </a:cxn>
                  <a:cxn ang="0">
                    <a:pos x="81" y="90"/>
                  </a:cxn>
                  <a:cxn ang="0">
                    <a:pos x="0" y="9"/>
                  </a:cxn>
                </a:cxnLst>
                <a:rect l="0" t="0" r="r" b="b"/>
                <a:pathLst>
                  <a:path w="98" h="90">
                    <a:moveTo>
                      <a:pt x="0" y="9"/>
                    </a:moveTo>
                    <a:lnTo>
                      <a:pt x="17" y="0"/>
                    </a:lnTo>
                    <a:lnTo>
                      <a:pt x="98" y="80"/>
                    </a:lnTo>
                    <a:lnTo>
                      <a:pt x="81" y="90"/>
                    </a:lnTo>
                    <a:lnTo>
                      <a:pt x="0" y="9"/>
                    </a:lnTo>
                    <a:close/>
                  </a:path>
                </a:pathLst>
              </a:custGeom>
              <a:solidFill>
                <a:srgbClr val="4993B8"/>
              </a:solidFill>
              <a:ln w="9525">
                <a:noFill/>
                <a:round/>
                <a:headEnd/>
                <a:tailEnd/>
              </a:ln>
            </p:spPr>
            <p:txBody>
              <a:bodyPr/>
              <a:lstStyle/>
              <a:p>
                <a:endParaRPr lang="en-US"/>
              </a:p>
            </p:txBody>
          </p:sp>
          <p:sp>
            <p:nvSpPr>
              <p:cNvPr id="275975" name="Line 4615"/>
              <p:cNvSpPr>
                <a:spLocks noChangeShapeType="1"/>
              </p:cNvSpPr>
              <p:nvPr/>
            </p:nvSpPr>
            <p:spPr bwMode="auto">
              <a:xfrm>
                <a:off x="3849" y="3251"/>
                <a:ext cx="81" cy="81"/>
              </a:xfrm>
              <a:prstGeom prst="line">
                <a:avLst/>
              </a:prstGeom>
              <a:noFill/>
              <a:ln w="1588">
                <a:solidFill>
                  <a:srgbClr val="4993B8"/>
                </a:solidFill>
                <a:miter lim="800000"/>
                <a:headEnd/>
                <a:tailEnd/>
              </a:ln>
            </p:spPr>
            <p:txBody>
              <a:bodyPr/>
              <a:lstStyle/>
              <a:p>
                <a:endParaRPr lang="en-US"/>
              </a:p>
            </p:txBody>
          </p:sp>
          <p:sp>
            <p:nvSpPr>
              <p:cNvPr id="275976" name="Freeform 4616"/>
              <p:cNvSpPr>
                <a:spLocks/>
              </p:cNvSpPr>
              <p:nvPr/>
            </p:nvSpPr>
            <p:spPr bwMode="auto">
              <a:xfrm>
                <a:off x="3849" y="3248"/>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3B8"/>
              </a:solidFill>
              <a:ln w="9525">
                <a:noFill/>
                <a:round/>
                <a:headEnd/>
                <a:tailEnd/>
              </a:ln>
            </p:spPr>
            <p:txBody>
              <a:bodyPr/>
              <a:lstStyle/>
              <a:p>
                <a:endParaRPr lang="en-US"/>
              </a:p>
            </p:txBody>
          </p:sp>
          <p:sp>
            <p:nvSpPr>
              <p:cNvPr id="275977" name="Freeform 4617"/>
              <p:cNvSpPr>
                <a:spLocks/>
              </p:cNvSpPr>
              <p:nvPr/>
            </p:nvSpPr>
            <p:spPr bwMode="auto">
              <a:xfrm>
                <a:off x="3855" y="3245"/>
                <a:ext cx="86" cy="84"/>
              </a:xfrm>
              <a:custGeom>
                <a:avLst/>
                <a:gdLst/>
                <a:ahLst/>
                <a:cxnLst>
                  <a:cxn ang="0">
                    <a:pos x="0" y="3"/>
                  </a:cxn>
                  <a:cxn ang="0">
                    <a:pos x="6" y="0"/>
                  </a:cxn>
                  <a:cxn ang="0">
                    <a:pos x="86" y="80"/>
                  </a:cxn>
                  <a:cxn ang="0">
                    <a:pos x="80" y="84"/>
                  </a:cxn>
                  <a:cxn ang="0">
                    <a:pos x="0" y="3"/>
                  </a:cxn>
                </a:cxnLst>
                <a:rect l="0" t="0" r="r" b="b"/>
                <a:pathLst>
                  <a:path w="86" h="84">
                    <a:moveTo>
                      <a:pt x="0" y="3"/>
                    </a:moveTo>
                    <a:lnTo>
                      <a:pt x="6" y="0"/>
                    </a:lnTo>
                    <a:lnTo>
                      <a:pt x="86" y="80"/>
                    </a:lnTo>
                    <a:lnTo>
                      <a:pt x="80" y="84"/>
                    </a:lnTo>
                    <a:lnTo>
                      <a:pt x="0" y="3"/>
                    </a:lnTo>
                    <a:close/>
                  </a:path>
                </a:pathLst>
              </a:custGeom>
              <a:solidFill>
                <a:srgbClr val="4993B9"/>
              </a:solidFill>
              <a:ln w="9525">
                <a:noFill/>
                <a:round/>
                <a:headEnd/>
                <a:tailEnd/>
              </a:ln>
            </p:spPr>
            <p:txBody>
              <a:bodyPr/>
              <a:lstStyle/>
              <a:p>
                <a:endParaRPr lang="en-US"/>
              </a:p>
            </p:txBody>
          </p:sp>
          <p:sp>
            <p:nvSpPr>
              <p:cNvPr id="275978" name="Freeform 4618"/>
              <p:cNvSpPr>
                <a:spLocks/>
              </p:cNvSpPr>
              <p:nvPr/>
            </p:nvSpPr>
            <p:spPr bwMode="auto">
              <a:xfrm>
                <a:off x="3861" y="3242"/>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994BA"/>
              </a:solidFill>
              <a:ln w="9525">
                <a:noFill/>
                <a:round/>
                <a:headEnd/>
                <a:tailEnd/>
              </a:ln>
            </p:spPr>
            <p:txBody>
              <a:bodyPr/>
              <a:lstStyle/>
              <a:p>
                <a:endParaRPr lang="en-US"/>
              </a:p>
            </p:txBody>
          </p:sp>
          <p:sp>
            <p:nvSpPr>
              <p:cNvPr id="275979" name="Freeform 4619"/>
              <p:cNvSpPr>
                <a:spLocks/>
              </p:cNvSpPr>
              <p:nvPr/>
            </p:nvSpPr>
            <p:spPr bwMode="auto">
              <a:xfrm>
                <a:off x="3866" y="3232"/>
                <a:ext cx="97" cy="90"/>
              </a:xfrm>
              <a:custGeom>
                <a:avLst/>
                <a:gdLst/>
                <a:ahLst/>
                <a:cxnLst>
                  <a:cxn ang="0">
                    <a:pos x="0" y="10"/>
                  </a:cxn>
                  <a:cxn ang="0">
                    <a:pos x="17" y="0"/>
                  </a:cxn>
                  <a:cxn ang="0">
                    <a:pos x="97" y="81"/>
                  </a:cxn>
                  <a:cxn ang="0">
                    <a:pos x="81" y="90"/>
                  </a:cxn>
                  <a:cxn ang="0">
                    <a:pos x="0" y="10"/>
                  </a:cxn>
                </a:cxnLst>
                <a:rect l="0" t="0" r="r" b="b"/>
                <a:pathLst>
                  <a:path w="97" h="90">
                    <a:moveTo>
                      <a:pt x="0" y="10"/>
                    </a:moveTo>
                    <a:lnTo>
                      <a:pt x="17" y="0"/>
                    </a:lnTo>
                    <a:lnTo>
                      <a:pt x="97" y="81"/>
                    </a:lnTo>
                    <a:lnTo>
                      <a:pt x="81" y="90"/>
                    </a:lnTo>
                    <a:lnTo>
                      <a:pt x="0" y="10"/>
                    </a:lnTo>
                    <a:close/>
                  </a:path>
                </a:pathLst>
              </a:custGeom>
              <a:solidFill>
                <a:srgbClr val="4A95BB"/>
              </a:solidFill>
              <a:ln w="9525">
                <a:noFill/>
                <a:round/>
                <a:headEnd/>
                <a:tailEnd/>
              </a:ln>
            </p:spPr>
            <p:txBody>
              <a:bodyPr/>
              <a:lstStyle/>
              <a:p>
                <a:endParaRPr lang="en-US"/>
              </a:p>
            </p:txBody>
          </p:sp>
          <p:sp>
            <p:nvSpPr>
              <p:cNvPr id="275980" name="Line 4620"/>
              <p:cNvSpPr>
                <a:spLocks noChangeShapeType="1"/>
              </p:cNvSpPr>
              <p:nvPr/>
            </p:nvSpPr>
            <p:spPr bwMode="auto">
              <a:xfrm>
                <a:off x="3866" y="3242"/>
                <a:ext cx="81" cy="80"/>
              </a:xfrm>
              <a:prstGeom prst="line">
                <a:avLst/>
              </a:prstGeom>
              <a:noFill/>
              <a:ln w="1588">
                <a:solidFill>
                  <a:srgbClr val="4A95BB"/>
                </a:solidFill>
                <a:miter lim="800000"/>
                <a:headEnd/>
                <a:tailEnd/>
              </a:ln>
            </p:spPr>
            <p:txBody>
              <a:bodyPr/>
              <a:lstStyle/>
              <a:p>
                <a:endParaRPr lang="en-US"/>
              </a:p>
            </p:txBody>
          </p:sp>
          <p:sp>
            <p:nvSpPr>
              <p:cNvPr id="275981" name="Freeform 4621"/>
              <p:cNvSpPr>
                <a:spLocks/>
              </p:cNvSpPr>
              <p:nvPr/>
            </p:nvSpPr>
            <p:spPr bwMode="auto">
              <a:xfrm>
                <a:off x="3866" y="3239"/>
                <a:ext cx="86" cy="83"/>
              </a:xfrm>
              <a:custGeom>
                <a:avLst/>
                <a:gdLst/>
                <a:ahLst/>
                <a:cxnLst>
                  <a:cxn ang="0">
                    <a:pos x="0" y="3"/>
                  </a:cxn>
                  <a:cxn ang="0">
                    <a:pos x="6" y="0"/>
                  </a:cxn>
                  <a:cxn ang="0">
                    <a:pos x="86" y="80"/>
                  </a:cxn>
                  <a:cxn ang="0">
                    <a:pos x="81" y="83"/>
                  </a:cxn>
                  <a:cxn ang="0">
                    <a:pos x="0" y="3"/>
                  </a:cxn>
                </a:cxnLst>
                <a:rect l="0" t="0" r="r" b="b"/>
                <a:pathLst>
                  <a:path w="86" h="83">
                    <a:moveTo>
                      <a:pt x="0" y="3"/>
                    </a:moveTo>
                    <a:lnTo>
                      <a:pt x="6" y="0"/>
                    </a:lnTo>
                    <a:lnTo>
                      <a:pt x="86" y="80"/>
                    </a:lnTo>
                    <a:lnTo>
                      <a:pt x="81" y="83"/>
                    </a:lnTo>
                    <a:lnTo>
                      <a:pt x="0" y="3"/>
                    </a:lnTo>
                    <a:close/>
                  </a:path>
                </a:pathLst>
              </a:custGeom>
              <a:solidFill>
                <a:srgbClr val="4A95BB"/>
              </a:solidFill>
              <a:ln w="9525">
                <a:noFill/>
                <a:round/>
                <a:headEnd/>
                <a:tailEnd/>
              </a:ln>
            </p:spPr>
            <p:txBody>
              <a:bodyPr/>
              <a:lstStyle/>
              <a:p>
                <a:endParaRPr lang="en-US"/>
              </a:p>
            </p:txBody>
          </p:sp>
          <p:sp>
            <p:nvSpPr>
              <p:cNvPr id="275982" name="Freeform 4622"/>
              <p:cNvSpPr>
                <a:spLocks/>
              </p:cNvSpPr>
              <p:nvPr/>
            </p:nvSpPr>
            <p:spPr bwMode="auto">
              <a:xfrm>
                <a:off x="3872" y="3236"/>
                <a:ext cx="86" cy="83"/>
              </a:xfrm>
              <a:custGeom>
                <a:avLst/>
                <a:gdLst/>
                <a:ahLst/>
                <a:cxnLst>
                  <a:cxn ang="0">
                    <a:pos x="0" y="3"/>
                  </a:cxn>
                  <a:cxn ang="0">
                    <a:pos x="5" y="0"/>
                  </a:cxn>
                  <a:cxn ang="0">
                    <a:pos x="86" y="80"/>
                  </a:cxn>
                  <a:cxn ang="0">
                    <a:pos x="80" y="83"/>
                  </a:cxn>
                  <a:cxn ang="0">
                    <a:pos x="0" y="3"/>
                  </a:cxn>
                </a:cxnLst>
                <a:rect l="0" t="0" r="r" b="b"/>
                <a:pathLst>
                  <a:path w="86" h="83">
                    <a:moveTo>
                      <a:pt x="0" y="3"/>
                    </a:moveTo>
                    <a:lnTo>
                      <a:pt x="5" y="0"/>
                    </a:lnTo>
                    <a:lnTo>
                      <a:pt x="86" y="80"/>
                    </a:lnTo>
                    <a:lnTo>
                      <a:pt x="80" y="83"/>
                    </a:lnTo>
                    <a:lnTo>
                      <a:pt x="0" y="3"/>
                    </a:lnTo>
                    <a:close/>
                  </a:path>
                </a:pathLst>
              </a:custGeom>
              <a:solidFill>
                <a:srgbClr val="4A96BC"/>
              </a:solidFill>
              <a:ln w="9525">
                <a:noFill/>
                <a:round/>
                <a:headEnd/>
                <a:tailEnd/>
              </a:ln>
            </p:spPr>
            <p:txBody>
              <a:bodyPr/>
              <a:lstStyle/>
              <a:p>
                <a:endParaRPr lang="en-US"/>
              </a:p>
            </p:txBody>
          </p:sp>
          <p:sp>
            <p:nvSpPr>
              <p:cNvPr id="275983" name="Freeform 4623"/>
              <p:cNvSpPr>
                <a:spLocks/>
              </p:cNvSpPr>
              <p:nvPr/>
            </p:nvSpPr>
            <p:spPr bwMode="auto">
              <a:xfrm>
                <a:off x="3877" y="3232"/>
                <a:ext cx="86" cy="84"/>
              </a:xfrm>
              <a:custGeom>
                <a:avLst/>
                <a:gdLst/>
                <a:ahLst/>
                <a:cxnLst>
                  <a:cxn ang="0">
                    <a:pos x="0" y="4"/>
                  </a:cxn>
                  <a:cxn ang="0">
                    <a:pos x="6" y="0"/>
                  </a:cxn>
                  <a:cxn ang="0">
                    <a:pos x="86" y="81"/>
                  </a:cxn>
                  <a:cxn ang="0">
                    <a:pos x="81" y="84"/>
                  </a:cxn>
                  <a:cxn ang="0">
                    <a:pos x="0" y="4"/>
                  </a:cxn>
                </a:cxnLst>
                <a:rect l="0" t="0" r="r" b="b"/>
                <a:pathLst>
                  <a:path w="86" h="84">
                    <a:moveTo>
                      <a:pt x="0" y="4"/>
                    </a:moveTo>
                    <a:lnTo>
                      <a:pt x="6" y="0"/>
                    </a:lnTo>
                    <a:lnTo>
                      <a:pt x="86" y="81"/>
                    </a:lnTo>
                    <a:lnTo>
                      <a:pt x="81" y="84"/>
                    </a:lnTo>
                    <a:lnTo>
                      <a:pt x="0" y="4"/>
                    </a:lnTo>
                    <a:close/>
                  </a:path>
                </a:pathLst>
              </a:custGeom>
              <a:solidFill>
                <a:srgbClr val="4B97BD"/>
              </a:solidFill>
              <a:ln w="9525">
                <a:noFill/>
                <a:round/>
                <a:headEnd/>
                <a:tailEnd/>
              </a:ln>
            </p:spPr>
            <p:txBody>
              <a:bodyPr/>
              <a:lstStyle/>
              <a:p>
                <a:endParaRPr lang="en-US"/>
              </a:p>
            </p:txBody>
          </p:sp>
          <p:sp>
            <p:nvSpPr>
              <p:cNvPr id="275984" name="Freeform 4624"/>
              <p:cNvSpPr>
                <a:spLocks/>
              </p:cNvSpPr>
              <p:nvPr/>
            </p:nvSpPr>
            <p:spPr bwMode="auto">
              <a:xfrm>
                <a:off x="3883" y="3222"/>
                <a:ext cx="96" cy="91"/>
              </a:xfrm>
              <a:custGeom>
                <a:avLst/>
                <a:gdLst/>
                <a:ahLst/>
                <a:cxnLst>
                  <a:cxn ang="0">
                    <a:pos x="0" y="10"/>
                  </a:cxn>
                  <a:cxn ang="0">
                    <a:pos x="16" y="0"/>
                  </a:cxn>
                  <a:cxn ang="0">
                    <a:pos x="96" y="81"/>
                  </a:cxn>
                  <a:cxn ang="0">
                    <a:pos x="80" y="91"/>
                  </a:cxn>
                  <a:cxn ang="0">
                    <a:pos x="0" y="10"/>
                  </a:cxn>
                </a:cxnLst>
                <a:rect l="0" t="0" r="r" b="b"/>
                <a:pathLst>
                  <a:path w="96" h="91">
                    <a:moveTo>
                      <a:pt x="0" y="10"/>
                    </a:moveTo>
                    <a:lnTo>
                      <a:pt x="16" y="0"/>
                    </a:lnTo>
                    <a:lnTo>
                      <a:pt x="96" y="81"/>
                    </a:lnTo>
                    <a:lnTo>
                      <a:pt x="80" y="91"/>
                    </a:lnTo>
                    <a:lnTo>
                      <a:pt x="0" y="10"/>
                    </a:lnTo>
                    <a:close/>
                  </a:path>
                </a:pathLst>
              </a:custGeom>
              <a:solidFill>
                <a:srgbClr val="4C98BE"/>
              </a:solidFill>
              <a:ln w="9525">
                <a:noFill/>
                <a:round/>
                <a:headEnd/>
                <a:tailEnd/>
              </a:ln>
            </p:spPr>
            <p:txBody>
              <a:bodyPr/>
              <a:lstStyle/>
              <a:p>
                <a:endParaRPr lang="en-US"/>
              </a:p>
            </p:txBody>
          </p:sp>
          <p:sp>
            <p:nvSpPr>
              <p:cNvPr id="275985" name="Line 4625"/>
              <p:cNvSpPr>
                <a:spLocks noChangeShapeType="1"/>
              </p:cNvSpPr>
              <p:nvPr/>
            </p:nvSpPr>
            <p:spPr bwMode="auto">
              <a:xfrm>
                <a:off x="3883" y="3232"/>
                <a:ext cx="80" cy="81"/>
              </a:xfrm>
              <a:prstGeom prst="line">
                <a:avLst/>
              </a:prstGeom>
              <a:noFill/>
              <a:ln w="1588">
                <a:solidFill>
                  <a:srgbClr val="4C98BE"/>
                </a:solidFill>
                <a:miter lim="800000"/>
                <a:headEnd/>
                <a:tailEnd/>
              </a:ln>
            </p:spPr>
            <p:txBody>
              <a:bodyPr/>
              <a:lstStyle/>
              <a:p>
                <a:endParaRPr lang="en-US"/>
              </a:p>
            </p:txBody>
          </p:sp>
          <p:sp>
            <p:nvSpPr>
              <p:cNvPr id="275986" name="Freeform 4626"/>
              <p:cNvSpPr>
                <a:spLocks/>
              </p:cNvSpPr>
              <p:nvPr/>
            </p:nvSpPr>
            <p:spPr bwMode="auto">
              <a:xfrm>
                <a:off x="3883" y="3227"/>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8BE"/>
              </a:solidFill>
              <a:ln w="9525">
                <a:noFill/>
                <a:round/>
                <a:headEnd/>
                <a:tailEnd/>
              </a:ln>
            </p:spPr>
            <p:txBody>
              <a:bodyPr/>
              <a:lstStyle/>
              <a:p>
                <a:endParaRPr lang="en-US"/>
              </a:p>
            </p:txBody>
          </p:sp>
          <p:sp>
            <p:nvSpPr>
              <p:cNvPr id="275987" name="Freeform 4627"/>
              <p:cNvSpPr>
                <a:spLocks/>
              </p:cNvSpPr>
              <p:nvPr/>
            </p:nvSpPr>
            <p:spPr bwMode="auto">
              <a:xfrm>
                <a:off x="3891" y="3222"/>
                <a:ext cx="88" cy="86"/>
              </a:xfrm>
              <a:custGeom>
                <a:avLst/>
                <a:gdLst/>
                <a:ahLst/>
                <a:cxnLst>
                  <a:cxn ang="0">
                    <a:pos x="0" y="5"/>
                  </a:cxn>
                  <a:cxn ang="0">
                    <a:pos x="8" y="0"/>
                  </a:cxn>
                  <a:cxn ang="0">
                    <a:pos x="88" y="81"/>
                  </a:cxn>
                  <a:cxn ang="0">
                    <a:pos x="80" y="86"/>
                  </a:cxn>
                  <a:cxn ang="0">
                    <a:pos x="0" y="5"/>
                  </a:cxn>
                </a:cxnLst>
                <a:rect l="0" t="0" r="r" b="b"/>
                <a:pathLst>
                  <a:path w="88" h="86">
                    <a:moveTo>
                      <a:pt x="0" y="5"/>
                    </a:moveTo>
                    <a:lnTo>
                      <a:pt x="8" y="0"/>
                    </a:lnTo>
                    <a:lnTo>
                      <a:pt x="88" y="81"/>
                    </a:lnTo>
                    <a:lnTo>
                      <a:pt x="80" y="86"/>
                    </a:lnTo>
                    <a:lnTo>
                      <a:pt x="0" y="5"/>
                    </a:lnTo>
                    <a:close/>
                  </a:path>
                </a:pathLst>
              </a:custGeom>
              <a:solidFill>
                <a:srgbClr val="4C99BF"/>
              </a:solidFill>
              <a:ln w="9525">
                <a:noFill/>
                <a:round/>
                <a:headEnd/>
                <a:tailEnd/>
              </a:ln>
            </p:spPr>
            <p:txBody>
              <a:bodyPr/>
              <a:lstStyle/>
              <a:p>
                <a:endParaRPr lang="en-US"/>
              </a:p>
            </p:txBody>
          </p:sp>
          <p:sp>
            <p:nvSpPr>
              <p:cNvPr id="275988" name="Freeform 4628"/>
              <p:cNvSpPr>
                <a:spLocks/>
              </p:cNvSpPr>
              <p:nvPr/>
            </p:nvSpPr>
            <p:spPr bwMode="auto">
              <a:xfrm>
                <a:off x="3899" y="3212"/>
                <a:ext cx="95" cy="91"/>
              </a:xfrm>
              <a:custGeom>
                <a:avLst/>
                <a:gdLst/>
                <a:ahLst/>
                <a:cxnLst>
                  <a:cxn ang="0">
                    <a:pos x="0" y="10"/>
                  </a:cxn>
                  <a:cxn ang="0">
                    <a:pos x="15" y="0"/>
                  </a:cxn>
                  <a:cxn ang="0">
                    <a:pos x="95" y="80"/>
                  </a:cxn>
                  <a:cxn ang="0">
                    <a:pos x="80" y="91"/>
                  </a:cxn>
                  <a:cxn ang="0">
                    <a:pos x="0" y="10"/>
                  </a:cxn>
                </a:cxnLst>
                <a:rect l="0" t="0" r="r" b="b"/>
                <a:pathLst>
                  <a:path w="95" h="91">
                    <a:moveTo>
                      <a:pt x="0" y="10"/>
                    </a:moveTo>
                    <a:lnTo>
                      <a:pt x="15" y="0"/>
                    </a:lnTo>
                    <a:lnTo>
                      <a:pt x="95" y="80"/>
                    </a:lnTo>
                    <a:lnTo>
                      <a:pt x="80" y="91"/>
                    </a:lnTo>
                    <a:lnTo>
                      <a:pt x="0" y="10"/>
                    </a:lnTo>
                    <a:close/>
                  </a:path>
                </a:pathLst>
              </a:custGeom>
              <a:solidFill>
                <a:srgbClr val="4D9AC0"/>
              </a:solidFill>
              <a:ln w="9525">
                <a:noFill/>
                <a:round/>
                <a:headEnd/>
                <a:tailEnd/>
              </a:ln>
            </p:spPr>
            <p:txBody>
              <a:bodyPr/>
              <a:lstStyle/>
              <a:p>
                <a:endParaRPr lang="en-US"/>
              </a:p>
            </p:txBody>
          </p:sp>
          <p:sp>
            <p:nvSpPr>
              <p:cNvPr id="275989" name="Line 4629"/>
              <p:cNvSpPr>
                <a:spLocks noChangeShapeType="1"/>
              </p:cNvSpPr>
              <p:nvPr/>
            </p:nvSpPr>
            <p:spPr bwMode="auto">
              <a:xfrm>
                <a:off x="3899" y="3222"/>
                <a:ext cx="80" cy="81"/>
              </a:xfrm>
              <a:prstGeom prst="line">
                <a:avLst/>
              </a:prstGeom>
              <a:noFill/>
              <a:ln w="1588">
                <a:solidFill>
                  <a:srgbClr val="4D9AC0"/>
                </a:solidFill>
                <a:miter lim="800000"/>
                <a:headEnd/>
                <a:tailEnd/>
              </a:ln>
            </p:spPr>
            <p:txBody>
              <a:bodyPr/>
              <a:lstStyle/>
              <a:p>
                <a:endParaRPr lang="en-US"/>
              </a:p>
            </p:txBody>
          </p:sp>
          <p:sp>
            <p:nvSpPr>
              <p:cNvPr id="275990" name="Freeform 4630"/>
              <p:cNvSpPr>
                <a:spLocks/>
              </p:cNvSpPr>
              <p:nvPr/>
            </p:nvSpPr>
            <p:spPr bwMode="auto">
              <a:xfrm>
                <a:off x="3899" y="3219"/>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AC0"/>
              </a:solidFill>
              <a:ln w="9525">
                <a:noFill/>
                <a:round/>
                <a:headEnd/>
                <a:tailEnd/>
              </a:ln>
            </p:spPr>
            <p:txBody>
              <a:bodyPr/>
              <a:lstStyle/>
              <a:p>
                <a:endParaRPr lang="en-US"/>
              </a:p>
            </p:txBody>
          </p:sp>
          <p:sp>
            <p:nvSpPr>
              <p:cNvPr id="275991" name="Freeform 4631"/>
              <p:cNvSpPr>
                <a:spLocks/>
              </p:cNvSpPr>
              <p:nvPr/>
            </p:nvSpPr>
            <p:spPr bwMode="auto">
              <a:xfrm>
                <a:off x="3904" y="3215"/>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AC1"/>
              </a:solidFill>
              <a:ln w="9525">
                <a:noFill/>
                <a:round/>
                <a:headEnd/>
                <a:tailEnd/>
              </a:ln>
            </p:spPr>
            <p:txBody>
              <a:bodyPr/>
              <a:lstStyle/>
              <a:p>
                <a:endParaRPr lang="en-US"/>
              </a:p>
            </p:txBody>
          </p:sp>
          <p:sp>
            <p:nvSpPr>
              <p:cNvPr id="275992" name="Freeform 4632"/>
              <p:cNvSpPr>
                <a:spLocks/>
              </p:cNvSpPr>
              <p:nvPr/>
            </p:nvSpPr>
            <p:spPr bwMode="auto">
              <a:xfrm>
                <a:off x="3909" y="3212"/>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BC2"/>
              </a:solidFill>
              <a:ln w="9525">
                <a:noFill/>
                <a:round/>
                <a:headEnd/>
                <a:tailEnd/>
              </a:ln>
            </p:spPr>
            <p:txBody>
              <a:bodyPr/>
              <a:lstStyle/>
              <a:p>
                <a:endParaRPr lang="en-US"/>
              </a:p>
            </p:txBody>
          </p:sp>
          <p:sp>
            <p:nvSpPr>
              <p:cNvPr id="275993" name="Freeform 4633"/>
              <p:cNvSpPr>
                <a:spLocks/>
              </p:cNvSpPr>
              <p:nvPr/>
            </p:nvSpPr>
            <p:spPr bwMode="auto">
              <a:xfrm>
                <a:off x="3914" y="3201"/>
                <a:ext cx="95" cy="91"/>
              </a:xfrm>
              <a:custGeom>
                <a:avLst/>
                <a:gdLst/>
                <a:ahLst/>
                <a:cxnLst>
                  <a:cxn ang="0">
                    <a:pos x="0" y="11"/>
                  </a:cxn>
                  <a:cxn ang="0">
                    <a:pos x="14" y="0"/>
                  </a:cxn>
                  <a:cxn ang="0">
                    <a:pos x="95" y="80"/>
                  </a:cxn>
                  <a:cxn ang="0">
                    <a:pos x="80" y="91"/>
                  </a:cxn>
                  <a:cxn ang="0">
                    <a:pos x="0" y="11"/>
                  </a:cxn>
                </a:cxnLst>
                <a:rect l="0" t="0" r="r" b="b"/>
                <a:pathLst>
                  <a:path w="95" h="91">
                    <a:moveTo>
                      <a:pt x="0" y="11"/>
                    </a:moveTo>
                    <a:lnTo>
                      <a:pt x="14" y="0"/>
                    </a:lnTo>
                    <a:lnTo>
                      <a:pt x="95" y="80"/>
                    </a:lnTo>
                    <a:lnTo>
                      <a:pt x="80" y="91"/>
                    </a:lnTo>
                    <a:lnTo>
                      <a:pt x="0" y="11"/>
                    </a:lnTo>
                    <a:close/>
                  </a:path>
                </a:pathLst>
              </a:custGeom>
              <a:solidFill>
                <a:srgbClr val="4E9CC3"/>
              </a:solidFill>
              <a:ln w="9525">
                <a:noFill/>
                <a:round/>
                <a:headEnd/>
                <a:tailEnd/>
              </a:ln>
            </p:spPr>
            <p:txBody>
              <a:bodyPr/>
              <a:lstStyle/>
              <a:p>
                <a:endParaRPr lang="en-US"/>
              </a:p>
            </p:txBody>
          </p:sp>
          <p:sp>
            <p:nvSpPr>
              <p:cNvPr id="275994" name="Line 4634"/>
              <p:cNvSpPr>
                <a:spLocks noChangeShapeType="1"/>
              </p:cNvSpPr>
              <p:nvPr/>
            </p:nvSpPr>
            <p:spPr bwMode="auto">
              <a:xfrm>
                <a:off x="3914" y="3212"/>
                <a:ext cx="80" cy="80"/>
              </a:xfrm>
              <a:prstGeom prst="line">
                <a:avLst/>
              </a:prstGeom>
              <a:noFill/>
              <a:ln w="1588">
                <a:solidFill>
                  <a:srgbClr val="4E9CC3"/>
                </a:solidFill>
                <a:miter lim="800000"/>
                <a:headEnd/>
                <a:tailEnd/>
              </a:ln>
            </p:spPr>
            <p:txBody>
              <a:bodyPr/>
              <a:lstStyle/>
              <a:p>
                <a:endParaRPr lang="en-US"/>
              </a:p>
            </p:txBody>
          </p:sp>
          <p:sp>
            <p:nvSpPr>
              <p:cNvPr id="275995" name="Freeform 4635"/>
              <p:cNvSpPr>
                <a:spLocks/>
              </p:cNvSpPr>
              <p:nvPr/>
            </p:nvSpPr>
            <p:spPr bwMode="auto">
              <a:xfrm>
                <a:off x="3914" y="3208"/>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E9CC3"/>
              </a:solidFill>
              <a:ln w="9525">
                <a:noFill/>
                <a:round/>
                <a:headEnd/>
                <a:tailEnd/>
              </a:ln>
            </p:spPr>
            <p:txBody>
              <a:bodyPr/>
              <a:lstStyle/>
              <a:p>
                <a:endParaRPr lang="en-US"/>
              </a:p>
            </p:txBody>
          </p:sp>
          <p:sp>
            <p:nvSpPr>
              <p:cNvPr id="275996" name="Freeform 4636"/>
              <p:cNvSpPr>
                <a:spLocks/>
              </p:cNvSpPr>
              <p:nvPr/>
            </p:nvSpPr>
            <p:spPr bwMode="auto">
              <a:xfrm>
                <a:off x="3919" y="3204"/>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4E9CC4"/>
              </a:solidFill>
              <a:ln w="9525">
                <a:noFill/>
                <a:round/>
                <a:headEnd/>
                <a:tailEnd/>
              </a:ln>
            </p:spPr>
            <p:txBody>
              <a:bodyPr/>
              <a:lstStyle/>
              <a:p>
                <a:endParaRPr lang="en-US"/>
              </a:p>
            </p:txBody>
          </p:sp>
          <p:sp>
            <p:nvSpPr>
              <p:cNvPr id="275997" name="Freeform 4637"/>
              <p:cNvSpPr>
                <a:spLocks/>
              </p:cNvSpPr>
              <p:nvPr/>
            </p:nvSpPr>
            <p:spPr bwMode="auto">
              <a:xfrm>
                <a:off x="3923" y="3201"/>
                <a:ext cx="86" cy="84"/>
              </a:xfrm>
              <a:custGeom>
                <a:avLst/>
                <a:gdLst/>
                <a:ahLst/>
                <a:cxnLst>
                  <a:cxn ang="0">
                    <a:pos x="0" y="3"/>
                  </a:cxn>
                  <a:cxn ang="0">
                    <a:pos x="5" y="0"/>
                  </a:cxn>
                  <a:cxn ang="0">
                    <a:pos x="86" y="80"/>
                  </a:cxn>
                  <a:cxn ang="0">
                    <a:pos x="81" y="84"/>
                  </a:cxn>
                  <a:cxn ang="0">
                    <a:pos x="0" y="3"/>
                  </a:cxn>
                </a:cxnLst>
                <a:rect l="0" t="0" r="r" b="b"/>
                <a:pathLst>
                  <a:path w="86" h="84">
                    <a:moveTo>
                      <a:pt x="0" y="3"/>
                    </a:moveTo>
                    <a:lnTo>
                      <a:pt x="5" y="0"/>
                    </a:lnTo>
                    <a:lnTo>
                      <a:pt x="86" y="80"/>
                    </a:lnTo>
                    <a:lnTo>
                      <a:pt x="81" y="84"/>
                    </a:lnTo>
                    <a:lnTo>
                      <a:pt x="0" y="3"/>
                    </a:lnTo>
                    <a:close/>
                  </a:path>
                </a:pathLst>
              </a:custGeom>
              <a:solidFill>
                <a:srgbClr val="4E9DC5"/>
              </a:solidFill>
              <a:ln w="9525">
                <a:noFill/>
                <a:round/>
                <a:headEnd/>
                <a:tailEnd/>
              </a:ln>
            </p:spPr>
            <p:txBody>
              <a:bodyPr/>
              <a:lstStyle/>
              <a:p>
                <a:endParaRPr lang="en-US"/>
              </a:p>
            </p:txBody>
          </p:sp>
          <p:sp>
            <p:nvSpPr>
              <p:cNvPr id="275998" name="Freeform 4638"/>
              <p:cNvSpPr>
                <a:spLocks/>
              </p:cNvSpPr>
              <p:nvPr/>
            </p:nvSpPr>
            <p:spPr bwMode="auto">
              <a:xfrm>
                <a:off x="3928" y="3189"/>
                <a:ext cx="94" cy="92"/>
              </a:xfrm>
              <a:custGeom>
                <a:avLst/>
                <a:gdLst/>
                <a:ahLst/>
                <a:cxnLst>
                  <a:cxn ang="0">
                    <a:pos x="0" y="12"/>
                  </a:cxn>
                  <a:cxn ang="0">
                    <a:pos x="14" y="0"/>
                  </a:cxn>
                  <a:cxn ang="0">
                    <a:pos x="94" y="81"/>
                  </a:cxn>
                  <a:cxn ang="0">
                    <a:pos x="81" y="92"/>
                  </a:cxn>
                  <a:cxn ang="0">
                    <a:pos x="0" y="12"/>
                  </a:cxn>
                </a:cxnLst>
                <a:rect l="0" t="0" r="r" b="b"/>
                <a:pathLst>
                  <a:path w="94" h="92">
                    <a:moveTo>
                      <a:pt x="0" y="12"/>
                    </a:moveTo>
                    <a:lnTo>
                      <a:pt x="14" y="0"/>
                    </a:lnTo>
                    <a:lnTo>
                      <a:pt x="94" y="81"/>
                    </a:lnTo>
                    <a:lnTo>
                      <a:pt x="81" y="92"/>
                    </a:lnTo>
                    <a:lnTo>
                      <a:pt x="0" y="12"/>
                    </a:lnTo>
                    <a:close/>
                  </a:path>
                </a:pathLst>
              </a:custGeom>
              <a:solidFill>
                <a:srgbClr val="4F9EC6"/>
              </a:solidFill>
              <a:ln w="9525">
                <a:noFill/>
                <a:round/>
                <a:headEnd/>
                <a:tailEnd/>
              </a:ln>
            </p:spPr>
            <p:txBody>
              <a:bodyPr/>
              <a:lstStyle/>
              <a:p>
                <a:endParaRPr lang="en-US"/>
              </a:p>
            </p:txBody>
          </p:sp>
          <p:sp>
            <p:nvSpPr>
              <p:cNvPr id="275999" name="Line 4639"/>
              <p:cNvSpPr>
                <a:spLocks noChangeShapeType="1"/>
              </p:cNvSpPr>
              <p:nvPr/>
            </p:nvSpPr>
            <p:spPr bwMode="auto">
              <a:xfrm>
                <a:off x="3928" y="3201"/>
                <a:ext cx="81" cy="80"/>
              </a:xfrm>
              <a:prstGeom prst="line">
                <a:avLst/>
              </a:prstGeom>
              <a:noFill/>
              <a:ln w="1588">
                <a:solidFill>
                  <a:srgbClr val="4F9EC6"/>
                </a:solidFill>
                <a:miter lim="800000"/>
                <a:headEnd/>
                <a:tailEnd/>
              </a:ln>
            </p:spPr>
            <p:txBody>
              <a:bodyPr/>
              <a:lstStyle/>
              <a:p>
                <a:endParaRPr lang="en-US"/>
              </a:p>
            </p:txBody>
          </p:sp>
          <p:sp>
            <p:nvSpPr>
              <p:cNvPr id="276000" name="Freeform 4640"/>
              <p:cNvSpPr>
                <a:spLocks/>
              </p:cNvSpPr>
              <p:nvPr/>
            </p:nvSpPr>
            <p:spPr bwMode="auto">
              <a:xfrm>
                <a:off x="3928" y="3195"/>
                <a:ext cx="87" cy="86"/>
              </a:xfrm>
              <a:custGeom>
                <a:avLst/>
                <a:gdLst/>
                <a:ahLst/>
                <a:cxnLst>
                  <a:cxn ang="0">
                    <a:pos x="0" y="6"/>
                  </a:cxn>
                  <a:cxn ang="0">
                    <a:pos x="7" y="0"/>
                  </a:cxn>
                  <a:cxn ang="0">
                    <a:pos x="87" y="81"/>
                  </a:cxn>
                  <a:cxn ang="0">
                    <a:pos x="81" y="86"/>
                  </a:cxn>
                  <a:cxn ang="0">
                    <a:pos x="0" y="6"/>
                  </a:cxn>
                </a:cxnLst>
                <a:rect l="0" t="0" r="r" b="b"/>
                <a:pathLst>
                  <a:path w="87" h="86">
                    <a:moveTo>
                      <a:pt x="0" y="6"/>
                    </a:moveTo>
                    <a:lnTo>
                      <a:pt x="7" y="0"/>
                    </a:lnTo>
                    <a:lnTo>
                      <a:pt x="87" y="81"/>
                    </a:lnTo>
                    <a:lnTo>
                      <a:pt x="81" y="86"/>
                    </a:lnTo>
                    <a:lnTo>
                      <a:pt x="0" y="6"/>
                    </a:lnTo>
                    <a:close/>
                  </a:path>
                </a:pathLst>
              </a:custGeom>
              <a:solidFill>
                <a:srgbClr val="4F9EC6"/>
              </a:solidFill>
              <a:ln w="9525">
                <a:noFill/>
                <a:round/>
                <a:headEnd/>
                <a:tailEnd/>
              </a:ln>
            </p:spPr>
            <p:txBody>
              <a:bodyPr/>
              <a:lstStyle/>
              <a:p>
                <a:endParaRPr lang="en-US"/>
              </a:p>
            </p:txBody>
          </p:sp>
          <p:sp>
            <p:nvSpPr>
              <p:cNvPr id="276001" name="Freeform 4641"/>
              <p:cNvSpPr>
                <a:spLocks/>
              </p:cNvSpPr>
              <p:nvPr/>
            </p:nvSpPr>
            <p:spPr bwMode="auto">
              <a:xfrm>
                <a:off x="3935" y="3189"/>
                <a:ext cx="87" cy="87"/>
              </a:xfrm>
              <a:custGeom>
                <a:avLst/>
                <a:gdLst/>
                <a:ahLst/>
                <a:cxnLst>
                  <a:cxn ang="0">
                    <a:pos x="0" y="6"/>
                  </a:cxn>
                  <a:cxn ang="0">
                    <a:pos x="7" y="0"/>
                  </a:cxn>
                  <a:cxn ang="0">
                    <a:pos x="87" y="81"/>
                  </a:cxn>
                  <a:cxn ang="0">
                    <a:pos x="80" y="87"/>
                  </a:cxn>
                  <a:cxn ang="0">
                    <a:pos x="0" y="6"/>
                  </a:cxn>
                </a:cxnLst>
                <a:rect l="0" t="0" r="r" b="b"/>
                <a:pathLst>
                  <a:path w="87" h="87">
                    <a:moveTo>
                      <a:pt x="0" y="6"/>
                    </a:moveTo>
                    <a:lnTo>
                      <a:pt x="7" y="0"/>
                    </a:lnTo>
                    <a:lnTo>
                      <a:pt x="87" y="81"/>
                    </a:lnTo>
                    <a:lnTo>
                      <a:pt x="80" y="87"/>
                    </a:lnTo>
                    <a:lnTo>
                      <a:pt x="0" y="6"/>
                    </a:lnTo>
                    <a:close/>
                  </a:path>
                </a:pathLst>
              </a:custGeom>
              <a:solidFill>
                <a:srgbClr val="4F9FC7"/>
              </a:solidFill>
              <a:ln w="9525">
                <a:noFill/>
                <a:round/>
                <a:headEnd/>
                <a:tailEnd/>
              </a:ln>
            </p:spPr>
            <p:txBody>
              <a:bodyPr/>
              <a:lstStyle/>
              <a:p>
                <a:endParaRPr lang="en-US"/>
              </a:p>
            </p:txBody>
          </p:sp>
          <p:sp>
            <p:nvSpPr>
              <p:cNvPr id="276002" name="Freeform 4642"/>
              <p:cNvSpPr>
                <a:spLocks/>
              </p:cNvSpPr>
              <p:nvPr/>
            </p:nvSpPr>
            <p:spPr bwMode="auto">
              <a:xfrm>
                <a:off x="3942" y="3177"/>
                <a:ext cx="93" cy="93"/>
              </a:xfrm>
              <a:custGeom>
                <a:avLst/>
                <a:gdLst/>
                <a:ahLst/>
                <a:cxnLst>
                  <a:cxn ang="0">
                    <a:pos x="0" y="12"/>
                  </a:cxn>
                  <a:cxn ang="0">
                    <a:pos x="12" y="0"/>
                  </a:cxn>
                  <a:cxn ang="0">
                    <a:pos x="93" y="81"/>
                  </a:cxn>
                  <a:cxn ang="0">
                    <a:pos x="80" y="93"/>
                  </a:cxn>
                  <a:cxn ang="0">
                    <a:pos x="0" y="12"/>
                  </a:cxn>
                </a:cxnLst>
                <a:rect l="0" t="0" r="r" b="b"/>
                <a:pathLst>
                  <a:path w="93" h="93">
                    <a:moveTo>
                      <a:pt x="0" y="12"/>
                    </a:moveTo>
                    <a:lnTo>
                      <a:pt x="12" y="0"/>
                    </a:lnTo>
                    <a:lnTo>
                      <a:pt x="93" y="81"/>
                    </a:lnTo>
                    <a:lnTo>
                      <a:pt x="80" y="93"/>
                    </a:lnTo>
                    <a:lnTo>
                      <a:pt x="0" y="12"/>
                    </a:lnTo>
                    <a:close/>
                  </a:path>
                </a:pathLst>
              </a:custGeom>
              <a:solidFill>
                <a:srgbClr val="50A0C8"/>
              </a:solidFill>
              <a:ln w="9525">
                <a:noFill/>
                <a:round/>
                <a:headEnd/>
                <a:tailEnd/>
              </a:ln>
            </p:spPr>
            <p:txBody>
              <a:bodyPr/>
              <a:lstStyle/>
              <a:p>
                <a:endParaRPr lang="en-US"/>
              </a:p>
            </p:txBody>
          </p:sp>
          <p:sp>
            <p:nvSpPr>
              <p:cNvPr id="276003" name="Line 4643"/>
              <p:cNvSpPr>
                <a:spLocks noChangeShapeType="1"/>
              </p:cNvSpPr>
              <p:nvPr/>
            </p:nvSpPr>
            <p:spPr bwMode="auto">
              <a:xfrm>
                <a:off x="3942" y="3189"/>
                <a:ext cx="80" cy="81"/>
              </a:xfrm>
              <a:prstGeom prst="line">
                <a:avLst/>
              </a:prstGeom>
              <a:noFill/>
              <a:ln w="1588">
                <a:solidFill>
                  <a:srgbClr val="50A0C8"/>
                </a:solidFill>
                <a:miter lim="800000"/>
                <a:headEnd/>
                <a:tailEnd/>
              </a:ln>
            </p:spPr>
            <p:txBody>
              <a:bodyPr/>
              <a:lstStyle/>
              <a:p>
                <a:endParaRPr lang="en-US"/>
              </a:p>
            </p:txBody>
          </p:sp>
          <p:sp>
            <p:nvSpPr>
              <p:cNvPr id="276004" name="Freeform 4644"/>
              <p:cNvSpPr>
                <a:spLocks/>
              </p:cNvSpPr>
              <p:nvPr/>
            </p:nvSpPr>
            <p:spPr bwMode="auto">
              <a:xfrm>
                <a:off x="3942" y="3185"/>
                <a:ext cx="85" cy="85"/>
              </a:xfrm>
              <a:custGeom>
                <a:avLst/>
                <a:gdLst/>
                <a:ahLst/>
                <a:cxnLst>
                  <a:cxn ang="0">
                    <a:pos x="0" y="4"/>
                  </a:cxn>
                  <a:cxn ang="0">
                    <a:pos x="4" y="0"/>
                  </a:cxn>
                  <a:cxn ang="0">
                    <a:pos x="85" y="81"/>
                  </a:cxn>
                  <a:cxn ang="0">
                    <a:pos x="80" y="85"/>
                  </a:cxn>
                  <a:cxn ang="0">
                    <a:pos x="0" y="4"/>
                  </a:cxn>
                </a:cxnLst>
                <a:rect l="0" t="0" r="r" b="b"/>
                <a:pathLst>
                  <a:path w="85" h="85">
                    <a:moveTo>
                      <a:pt x="0" y="4"/>
                    </a:moveTo>
                    <a:lnTo>
                      <a:pt x="4" y="0"/>
                    </a:lnTo>
                    <a:lnTo>
                      <a:pt x="85" y="81"/>
                    </a:lnTo>
                    <a:lnTo>
                      <a:pt x="80" y="85"/>
                    </a:lnTo>
                    <a:lnTo>
                      <a:pt x="0" y="4"/>
                    </a:lnTo>
                    <a:close/>
                  </a:path>
                </a:pathLst>
              </a:custGeom>
              <a:solidFill>
                <a:srgbClr val="50A0C8"/>
              </a:solidFill>
              <a:ln w="9525">
                <a:noFill/>
                <a:round/>
                <a:headEnd/>
                <a:tailEnd/>
              </a:ln>
            </p:spPr>
            <p:txBody>
              <a:bodyPr/>
              <a:lstStyle/>
              <a:p>
                <a:endParaRPr lang="en-US"/>
              </a:p>
            </p:txBody>
          </p:sp>
          <p:sp>
            <p:nvSpPr>
              <p:cNvPr id="276005" name="Freeform 4645"/>
              <p:cNvSpPr>
                <a:spLocks/>
              </p:cNvSpPr>
              <p:nvPr/>
            </p:nvSpPr>
            <p:spPr bwMode="auto">
              <a:xfrm>
                <a:off x="3946" y="3181"/>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0C9"/>
              </a:solidFill>
              <a:ln w="9525">
                <a:noFill/>
                <a:round/>
                <a:headEnd/>
                <a:tailEnd/>
              </a:ln>
            </p:spPr>
            <p:txBody>
              <a:bodyPr/>
              <a:lstStyle/>
              <a:p>
                <a:endParaRPr lang="en-US"/>
              </a:p>
            </p:txBody>
          </p:sp>
          <p:sp>
            <p:nvSpPr>
              <p:cNvPr id="276006" name="Freeform 4646"/>
              <p:cNvSpPr>
                <a:spLocks/>
              </p:cNvSpPr>
              <p:nvPr/>
            </p:nvSpPr>
            <p:spPr bwMode="auto">
              <a:xfrm>
                <a:off x="3950" y="3177"/>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0A1CA"/>
              </a:solidFill>
              <a:ln w="9525">
                <a:noFill/>
                <a:round/>
                <a:headEnd/>
                <a:tailEnd/>
              </a:ln>
            </p:spPr>
            <p:txBody>
              <a:bodyPr/>
              <a:lstStyle/>
              <a:p>
                <a:endParaRPr lang="en-US"/>
              </a:p>
            </p:txBody>
          </p:sp>
          <p:sp>
            <p:nvSpPr>
              <p:cNvPr id="276007" name="Freeform 4647"/>
              <p:cNvSpPr>
                <a:spLocks/>
              </p:cNvSpPr>
              <p:nvPr/>
            </p:nvSpPr>
            <p:spPr bwMode="auto">
              <a:xfrm>
                <a:off x="3954" y="3165"/>
                <a:ext cx="93" cy="93"/>
              </a:xfrm>
              <a:custGeom>
                <a:avLst/>
                <a:gdLst/>
                <a:ahLst/>
                <a:cxnLst>
                  <a:cxn ang="0">
                    <a:pos x="0" y="12"/>
                  </a:cxn>
                  <a:cxn ang="0">
                    <a:pos x="12" y="0"/>
                  </a:cxn>
                  <a:cxn ang="0">
                    <a:pos x="93" y="81"/>
                  </a:cxn>
                  <a:cxn ang="0">
                    <a:pos x="81" y="93"/>
                  </a:cxn>
                  <a:cxn ang="0">
                    <a:pos x="0" y="12"/>
                  </a:cxn>
                </a:cxnLst>
                <a:rect l="0" t="0" r="r" b="b"/>
                <a:pathLst>
                  <a:path w="93" h="93">
                    <a:moveTo>
                      <a:pt x="0" y="12"/>
                    </a:moveTo>
                    <a:lnTo>
                      <a:pt x="12" y="0"/>
                    </a:lnTo>
                    <a:lnTo>
                      <a:pt x="93" y="81"/>
                    </a:lnTo>
                    <a:lnTo>
                      <a:pt x="81" y="93"/>
                    </a:lnTo>
                    <a:lnTo>
                      <a:pt x="0" y="12"/>
                    </a:lnTo>
                    <a:close/>
                  </a:path>
                </a:pathLst>
              </a:custGeom>
              <a:solidFill>
                <a:srgbClr val="51A2CB"/>
              </a:solidFill>
              <a:ln w="9525">
                <a:noFill/>
                <a:round/>
                <a:headEnd/>
                <a:tailEnd/>
              </a:ln>
            </p:spPr>
            <p:txBody>
              <a:bodyPr/>
              <a:lstStyle/>
              <a:p>
                <a:endParaRPr lang="en-US"/>
              </a:p>
            </p:txBody>
          </p:sp>
          <p:sp>
            <p:nvSpPr>
              <p:cNvPr id="276008" name="Line 4648"/>
              <p:cNvSpPr>
                <a:spLocks noChangeShapeType="1"/>
              </p:cNvSpPr>
              <p:nvPr/>
            </p:nvSpPr>
            <p:spPr bwMode="auto">
              <a:xfrm>
                <a:off x="3954" y="3177"/>
                <a:ext cx="81" cy="81"/>
              </a:xfrm>
              <a:prstGeom prst="line">
                <a:avLst/>
              </a:prstGeom>
              <a:noFill/>
              <a:ln w="1588">
                <a:solidFill>
                  <a:srgbClr val="51A2CB"/>
                </a:solidFill>
                <a:miter lim="800000"/>
                <a:headEnd/>
                <a:tailEnd/>
              </a:ln>
            </p:spPr>
            <p:txBody>
              <a:bodyPr/>
              <a:lstStyle/>
              <a:p>
                <a:endParaRPr lang="en-US"/>
              </a:p>
            </p:txBody>
          </p:sp>
          <p:sp>
            <p:nvSpPr>
              <p:cNvPr id="276009" name="Freeform 4649"/>
              <p:cNvSpPr>
                <a:spLocks/>
              </p:cNvSpPr>
              <p:nvPr/>
            </p:nvSpPr>
            <p:spPr bwMode="auto">
              <a:xfrm>
                <a:off x="3954" y="3173"/>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B"/>
              </a:solidFill>
              <a:ln w="9525">
                <a:noFill/>
                <a:round/>
                <a:headEnd/>
                <a:tailEnd/>
              </a:ln>
            </p:spPr>
            <p:txBody>
              <a:bodyPr/>
              <a:lstStyle/>
              <a:p>
                <a:endParaRPr lang="en-US"/>
              </a:p>
            </p:txBody>
          </p:sp>
          <p:sp>
            <p:nvSpPr>
              <p:cNvPr id="276010" name="Freeform 4650"/>
              <p:cNvSpPr>
                <a:spLocks/>
              </p:cNvSpPr>
              <p:nvPr/>
            </p:nvSpPr>
            <p:spPr bwMode="auto">
              <a:xfrm>
                <a:off x="3958" y="3169"/>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2CC"/>
              </a:solidFill>
              <a:ln w="9525">
                <a:noFill/>
                <a:round/>
                <a:headEnd/>
                <a:tailEnd/>
              </a:ln>
            </p:spPr>
            <p:txBody>
              <a:bodyPr/>
              <a:lstStyle/>
              <a:p>
                <a:endParaRPr lang="en-US"/>
              </a:p>
            </p:txBody>
          </p:sp>
          <p:sp>
            <p:nvSpPr>
              <p:cNvPr id="276011" name="Freeform 4651"/>
              <p:cNvSpPr>
                <a:spLocks/>
              </p:cNvSpPr>
              <p:nvPr/>
            </p:nvSpPr>
            <p:spPr bwMode="auto">
              <a:xfrm>
                <a:off x="3962" y="3165"/>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1A3CD"/>
              </a:solidFill>
              <a:ln w="9525">
                <a:noFill/>
                <a:round/>
                <a:headEnd/>
                <a:tailEnd/>
              </a:ln>
            </p:spPr>
            <p:txBody>
              <a:bodyPr/>
              <a:lstStyle/>
              <a:p>
                <a:endParaRPr lang="en-US"/>
              </a:p>
            </p:txBody>
          </p:sp>
          <p:sp>
            <p:nvSpPr>
              <p:cNvPr id="276012" name="Freeform 4652"/>
              <p:cNvSpPr>
                <a:spLocks/>
              </p:cNvSpPr>
              <p:nvPr/>
            </p:nvSpPr>
            <p:spPr bwMode="auto">
              <a:xfrm>
                <a:off x="3966" y="3152"/>
                <a:ext cx="92" cy="94"/>
              </a:xfrm>
              <a:custGeom>
                <a:avLst/>
                <a:gdLst/>
                <a:ahLst/>
                <a:cxnLst>
                  <a:cxn ang="0">
                    <a:pos x="0" y="13"/>
                  </a:cxn>
                  <a:cxn ang="0">
                    <a:pos x="11" y="0"/>
                  </a:cxn>
                  <a:cxn ang="0">
                    <a:pos x="92" y="81"/>
                  </a:cxn>
                  <a:cxn ang="0">
                    <a:pos x="81" y="94"/>
                  </a:cxn>
                  <a:cxn ang="0">
                    <a:pos x="0" y="13"/>
                  </a:cxn>
                </a:cxnLst>
                <a:rect l="0" t="0" r="r" b="b"/>
                <a:pathLst>
                  <a:path w="92" h="94">
                    <a:moveTo>
                      <a:pt x="0" y="13"/>
                    </a:moveTo>
                    <a:lnTo>
                      <a:pt x="11" y="0"/>
                    </a:lnTo>
                    <a:lnTo>
                      <a:pt x="92" y="81"/>
                    </a:lnTo>
                    <a:lnTo>
                      <a:pt x="81" y="94"/>
                    </a:lnTo>
                    <a:lnTo>
                      <a:pt x="0" y="13"/>
                    </a:lnTo>
                    <a:close/>
                  </a:path>
                </a:pathLst>
              </a:custGeom>
              <a:solidFill>
                <a:srgbClr val="52A4CE"/>
              </a:solidFill>
              <a:ln w="9525">
                <a:noFill/>
                <a:round/>
                <a:headEnd/>
                <a:tailEnd/>
              </a:ln>
            </p:spPr>
            <p:txBody>
              <a:bodyPr/>
              <a:lstStyle/>
              <a:p>
                <a:endParaRPr lang="en-US"/>
              </a:p>
            </p:txBody>
          </p:sp>
          <p:sp>
            <p:nvSpPr>
              <p:cNvPr id="276013" name="Line 4653"/>
              <p:cNvSpPr>
                <a:spLocks noChangeShapeType="1"/>
              </p:cNvSpPr>
              <p:nvPr/>
            </p:nvSpPr>
            <p:spPr bwMode="auto">
              <a:xfrm>
                <a:off x="3966" y="3165"/>
                <a:ext cx="81" cy="81"/>
              </a:xfrm>
              <a:prstGeom prst="line">
                <a:avLst/>
              </a:prstGeom>
              <a:noFill/>
              <a:ln w="1588">
                <a:solidFill>
                  <a:srgbClr val="52A4CE"/>
                </a:solidFill>
                <a:miter lim="800000"/>
                <a:headEnd/>
                <a:tailEnd/>
              </a:ln>
            </p:spPr>
            <p:txBody>
              <a:bodyPr/>
              <a:lstStyle/>
              <a:p>
                <a:endParaRPr lang="en-US"/>
              </a:p>
            </p:txBody>
          </p:sp>
          <p:sp>
            <p:nvSpPr>
              <p:cNvPr id="276014" name="Freeform 4654"/>
              <p:cNvSpPr>
                <a:spLocks/>
              </p:cNvSpPr>
              <p:nvPr/>
            </p:nvSpPr>
            <p:spPr bwMode="auto">
              <a:xfrm>
                <a:off x="3966" y="3161"/>
                <a:ext cx="85" cy="85"/>
              </a:xfrm>
              <a:custGeom>
                <a:avLst/>
                <a:gdLst/>
                <a:ahLst/>
                <a:cxnLst>
                  <a:cxn ang="0">
                    <a:pos x="0" y="4"/>
                  </a:cxn>
                  <a:cxn ang="0">
                    <a:pos x="4" y="0"/>
                  </a:cxn>
                  <a:cxn ang="0">
                    <a:pos x="85" y="80"/>
                  </a:cxn>
                  <a:cxn ang="0">
                    <a:pos x="81" y="85"/>
                  </a:cxn>
                  <a:cxn ang="0">
                    <a:pos x="0" y="4"/>
                  </a:cxn>
                </a:cxnLst>
                <a:rect l="0" t="0" r="r" b="b"/>
                <a:pathLst>
                  <a:path w="85" h="85">
                    <a:moveTo>
                      <a:pt x="0" y="4"/>
                    </a:moveTo>
                    <a:lnTo>
                      <a:pt x="4" y="0"/>
                    </a:lnTo>
                    <a:lnTo>
                      <a:pt x="85" y="80"/>
                    </a:lnTo>
                    <a:lnTo>
                      <a:pt x="81" y="85"/>
                    </a:lnTo>
                    <a:lnTo>
                      <a:pt x="0" y="4"/>
                    </a:lnTo>
                    <a:close/>
                  </a:path>
                </a:pathLst>
              </a:custGeom>
              <a:solidFill>
                <a:srgbClr val="52A4CE"/>
              </a:solidFill>
              <a:ln w="9525">
                <a:noFill/>
                <a:round/>
                <a:headEnd/>
                <a:tailEnd/>
              </a:ln>
            </p:spPr>
            <p:txBody>
              <a:bodyPr/>
              <a:lstStyle/>
              <a:p>
                <a:endParaRPr lang="en-US"/>
              </a:p>
            </p:txBody>
          </p:sp>
          <p:sp>
            <p:nvSpPr>
              <p:cNvPr id="276015" name="Freeform 4655"/>
              <p:cNvSpPr>
                <a:spLocks/>
              </p:cNvSpPr>
              <p:nvPr/>
            </p:nvSpPr>
            <p:spPr bwMode="auto">
              <a:xfrm>
                <a:off x="3970" y="3156"/>
                <a:ext cx="84" cy="85"/>
              </a:xfrm>
              <a:custGeom>
                <a:avLst/>
                <a:gdLst/>
                <a:ahLst/>
                <a:cxnLst>
                  <a:cxn ang="0">
                    <a:pos x="0" y="5"/>
                  </a:cxn>
                  <a:cxn ang="0">
                    <a:pos x="4" y="0"/>
                  </a:cxn>
                  <a:cxn ang="0">
                    <a:pos x="84" y="81"/>
                  </a:cxn>
                  <a:cxn ang="0">
                    <a:pos x="81" y="85"/>
                  </a:cxn>
                  <a:cxn ang="0">
                    <a:pos x="0" y="5"/>
                  </a:cxn>
                </a:cxnLst>
                <a:rect l="0" t="0" r="r" b="b"/>
                <a:pathLst>
                  <a:path w="84" h="85">
                    <a:moveTo>
                      <a:pt x="0" y="5"/>
                    </a:moveTo>
                    <a:lnTo>
                      <a:pt x="4" y="0"/>
                    </a:lnTo>
                    <a:lnTo>
                      <a:pt x="84" y="81"/>
                    </a:lnTo>
                    <a:lnTo>
                      <a:pt x="81" y="85"/>
                    </a:lnTo>
                    <a:lnTo>
                      <a:pt x="0" y="5"/>
                    </a:lnTo>
                    <a:close/>
                  </a:path>
                </a:pathLst>
              </a:custGeom>
              <a:solidFill>
                <a:srgbClr val="52A5CE"/>
              </a:solidFill>
              <a:ln w="9525">
                <a:noFill/>
                <a:round/>
                <a:headEnd/>
                <a:tailEnd/>
              </a:ln>
            </p:spPr>
            <p:txBody>
              <a:bodyPr/>
              <a:lstStyle/>
              <a:p>
                <a:endParaRPr lang="en-US"/>
              </a:p>
            </p:txBody>
          </p:sp>
          <p:sp>
            <p:nvSpPr>
              <p:cNvPr id="276016" name="Freeform 4656"/>
              <p:cNvSpPr>
                <a:spLocks/>
              </p:cNvSpPr>
              <p:nvPr/>
            </p:nvSpPr>
            <p:spPr bwMode="auto">
              <a:xfrm>
                <a:off x="3974" y="3152"/>
                <a:ext cx="84" cy="85"/>
              </a:xfrm>
              <a:custGeom>
                <a:avLst/>
                <a:gdLst/>
                <a:ahLst/>
                <a:cxnLst>
                  <a:cxn ang="0">
                    <a:pos x="0" y="4"/>
                  </a:cxn>
                  <a:cxn ang="0">
                    <a:pos x="3" y="0"/>
                  </a:cxn>
                  <a:cxn ang="0">
                    <a:pos x="84" y="81"/>
                  </a:cxn>
                  <a:cxn ang="0">
                    <a:pos x="80" y="85"/>
                  </a:cxn>
                  <a:cxn ang="0">
                    <a:pos x="0" y="4"/>
                  </a:cxn>
                </a:cxnLst>
                <a:rect l="0" t="0" r="r" b="b"/>
                <a:pathLst>
                  <a:path w="84" h="85">
                    <a:moveTo>
                      <a:pt x="0" y="4"/>
                    </a:moveTo>
                    <a:lnTo>
                      <a:pt x="3" y="0"/>
                    </a:lnTo>
                    <a:lnTo>
                      <a:pt x="84" y="81"/>
                    </a:lnTo>
                    <a:lnTo>
                      <a:pt x="80" y="85"/>
                    </a:lnTo>
                    <a:lnTo>
                      <a:pt x="0" y="4"/>
                    </a:lnTo>
                    <a:close/>
                  </a:path>
                </a:pathLst>
              </a:custGeom>
              <a:solidFill>
                <a:srgbClr val="52A6CF"/>
              </a:solidFill>
              <a:ln w="9525">
                <a:noFill/>
                <a:round/>
                <a:headEnd/>
                <a:tailEnd/>
              </a:ln>
            </p:spPr>
            <p:txBody>
              <a:bodyPr/>
              <a:lstStyle/>
              <a:p>
                <a:endParaRPr lang="en-US"/>
              </a:p>
            </p:txBody>
          </p:sp>
          <p:sp>
            <p:nvSpPr>
              <p:cNvPr id="276017" name="Freeform 4657"/>
              <p:cNvSpPr>
                <a:spLocks/>
              </p:cNvSpPr>
              <p:nvPr/>
            </p:nvSpPr>
            <p:spPr bwMode="auto">
              <a:xfrm>
                <a:off x="3977" y="3139"/>
                <a:ext cx="91" cy="94"/>
              </a:xfrm>
              <a:custGeom>
                <a:avLst/>
                <a:gdLst/>
                <a:ahLst/>
                <a:cxnLst>
                  <a:cxn ang="0">
                    <a:pos x="0" y="13"/>
                  </a:cxn>
                  <a:cxn ang="0">
                    <a:pos x="10" y="0"/>
                  </a:cxn>
                  <a:cxn ang="0">
                    <a:pos x="91" y="81"/>
                  </a:cxn>
                  <a:cxn ang="0">
                    <a:pos x="81" y="94"/>
                  </a:cxn>
                  <a:cxn ang="0">
                    <a:pos x="0" y="13"/>
                  </a:cxn>
                </a:cxnLst>
                <a:rect l="0" t="0" r="r" b="b"/>
                <a:pathLst>
                  <a:path w="91" h="94">
                    <a:moveTo>
                      <a:pt x="0" y="13"/>
                    </a:moveTo>
                    <a:lnTo>
                      <a:pt x="10" y="0"/>
                    </a:lnTo>
                    <a:lnTo>
                      <a:pt x="91" y="81"/>
                    </a:lnTo>
                    <a:lnTo>
                      <a:pt x="81" y="94"/>
                    </a:lnTo>
                    <a:lnTo>
                      <a:pt x="0" y="13"/>
                    </a:lnTo>
                    <a:close/>
                  </a:path>
                </a:pathLst>
              </a:custGeom>
              <a:solidFill>
                <a:srgbClr val="53A7D0"/>
              </a:solidFill>
              <a:ln w="9525">
                <a:noFill/>
                <a:round/>
                <a:headEnd/>
                <a:tailEnd/>
              </a:ln>
            </p:spPr>
            <p:txBody>
              <a:bodyPr/>
              <a:lstStyle/>
              <a:p>
                <a:endParaRPr lang="en-US"/>
              </a:p>
            </p:txBody>
          </p:sp>
          <p:sp>
            <p:nvSpPr>
              <p:cNvPr id="276018" name="Line 4658"/>
              <p:cNvSpPr>
                <a:spLocks noChangeShapeType="1"/>
              </p:cNvSpPr>
              <p:nvPr/>
            </p:nvSpPr>
            <p:spPr bwMode="auto">
              <a:xfrm>
                <a:off x="3977" y="3152"/>
                <a:ext cx="81" cy="81"/>
              </a:xfrm>
              <a:prstGeom prst="line">
                <a:avLst/>
              </a:prstGeom>
              <a:noFill/>
              <a:ln w="1588">
                <a:solidFill>
                  <a:srgbClr val="53A7D0"/>
                </a:solidFill>
                <a:miter lim="800000"/>
                <a:headEnd/>
                <a:tailEnd/>
              </a:ln>
            </p:spPr>
            <p:txBody>
              <a:bodyPr/>
              <a:lstStyle/>
              <a:p>
                <a:endParaRPr lang="en-US"/>
              </a:p>
            </p:txBody>
          </p:sp>
          <p:sp>
            <p:nvSpPr>
              <p:cNvPr id="276019" name="Freeform 4659"/>
              <p:cNvSpPr>
                <a:spLocks/>
              </p:cNvSpPr>
              <p:nvPr/>
            </p:nvSpPr>
            <p:spPr bwMode="auto">
              <a:xfrm>
                <a:off x="3977" y="3148"/>
                <a:ext cx="84" cy="85"/>
              </a:xfrm>
              <a:custGeom>
                <a:avLst/>
                <a:gdLst/>
                <a:ahLst/>
                <a:cxnLst>
                  <a:cxn ang="0">
                    <a:pos x="0" y="4"/>
                  </a:cxn>
                  <a:cxn ang="0">
                    <a:pos x="4" y="0"/>
                  </a:cxn>
                  <a:cxn ang="0">
                    <a:pos x="84" y="80"/>
                  </a:cxn>
                  <a:cxn ang="0">
                    <a:pos x="81" y="85"/>
                  </a:cxn>
                  <a:cxn ang="0">
                    <a:pos x="0" y="4"/>
                  </a:cxn>
                </a:cxnLst>
                <a:rect l="0" t="0" r="r" b="b"/>
                <a:pathLst>
                  <a:path w="84" h="85">
                    <a:moveTo>
                      <a:pt x="0" y="4"/>
                    </a:moveTo>
                    <a:lnTo>
                      <a:pt x="4" y="0"/>
                    </a:lnTo>
                    <a:lnTo>
                      <a:pt x="84" y="80"/>
                    </a:lnTo>
                    <a:lnTo>
                      <a:pt x="81" y="85"/>
                    </a:lnTo>
                    <a:lnTo>
                      <a:pt x="0" y="4"/>
                    </a:lnTo>
                    <a:close/>
                  </a:path>
                </a:pathLst>
              </a:custGeom>
              <a:solidFill>
                <a:srgbClr val="53A7D0"/>
              </a:solidFill>
              <a:ln w="9525">
                <a:noFill/>
                <a:round/>
                <a:headEnd/>
                <a:tailEnd/>
              </a:ln>
            </p:spPr>
            <p:txBody>
              <a:bodyPr/>
              <a:lstStyle/>
              <a:p>
                <a:endParaRPr lang="en-US"/>
              </a:p>
            </p:txBody>
          </p:sp>
          <p:sp>
            <p:nvSpPr>
              <p:cNvPr id="276020" name="Freeform 4660"/>
              <p:cNvSpPr>
                <a:spLocks/>
              </p:cNvSpPr>
              <p:nvPr/>
            </p:nvSpPr>
            <p:spPr bwMode="auto">
              <a:xfrm>
                <a:off x="3981" y="3144"/>
                <a:ext cx="84" cy="84"/>
              </a:xfrm>
              <a:custGeom>
                <a:avLst/>
                <a:gdLst/>
                <a:ahLst/>
                <a:cxnLst>
                  <a:cxn ang="0">
                    <a:pos x="0" y="4"/>
                  </a:cxn>
                  <a:cxn ang="0">
                    <a:pos x="3" y="0"/>
                  </a:cxn>
                  <a:cxn ang="0">
                    <a:pos x="84" y="80"/>
                  </a:cxn>
                  <a:cxn ang="0">
                    <a:pos x="80" y="84"/>
                  </a:cxn>
                  <a:cxn ang="0">
                    <a:pos x="0" y="4"/>
                  </a:cxn>
                </a:cxnLst>
                <a:rect l="0" t="0" r="r" b="b"/>
                <a:pathLst>
                  <a:path w="84" h="84">
                    <a:moveTo>
                      <a:pt x="0" y="4"/>
                    </a:moveTo>
                    <a:lnTo>
                      <a:pt x="3" y="0"/>
                    </a:lnTo>
                    <a:lnTo>
                      <a:pt x="84" y="80"/>
                    </a:lnTo>
                    <a:lnTo>
                      <a:pt x="80" y="84"/>
                    </a:lnTo>
                    <a:lnTo>
                      <a:pt x="0" y="4"/>
                    </a:lnTo>
                    <a:close/>
                  </a:path>
                </a:pathLst>
              </a:custGeom>
              <a:solidFill>
                <a:srgbClr val="53A7D1"/>
              </a:solidFill>
              <a:ln w="9525">
                <a:noFill/>
                <a:round/>
                <a:headEnd/>
                <a:tailEnd/>
              </a:ln>
            </p:spPr>
            <p:txBody>
              <a:bodyPr/>
              <a:lstStyle/>
              <a:p>
                <a:endParaRPr lang="en-US"/>
              </a:p>
            </p:txBody>
          </p:sp>
          <p:sp>
            <p:nvSpPr>
              <p:cNvPr id="276021" name="Freeform 4661"/>
              <p:cNvSpPr>
                <a:spLocks/>
              </p:cNvSpPr>
              <p:nvPr/>
            </p:nvSpPr>
            <p:spPr bwMode="auto">
              <a:xfrm>
                <a:off x="3984" y="3139"/>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3A8D2"/>
              </a:solidFill>
              <a:ln w="9525">
                <a:noFill/>
                <a:round/>
                <a:headEnd/>
                <a:tailEnd/>
              </a:ln>
            </p:spPr>
            <p:txBody>
              <a:bodyPr/>
              <a:lstStyle/>
              <a:p>
                <a:endParaRPr lang="en-US"/>
              </a:p>
            </p:txBody>
          </p:sp>
          <p:sp>
            <p:nvSpPr>
              <p:cNvPr id="276022" name="Freeform 4662"/>
              <p:cNvSpPr>
                <a:spLocks/>
              </p:cNvSpPr>
              <p:nvPr/>
            </p:nvSpPr>
            <p:spPr bwMode="auto">
              <a:xfrm>
                <a:off x="3987" y="3126"/>
                <a:ext cx="90" cy="94"/>
              </a:xfrm>
              <a:custGeom>
                <a:avLst/>
                <a:gdLst/>
                <a:ahLst/>
                <a:cxnLst>
                  <a:cxn ang="0">
                    <a:pos x="0" y="13"/>
                  </a:cxn>
                  <a:cxn ang="0">
                    <a:pos x="9" y="0"/>
                  </a:cxn>
                  <a:cxn ang="0">
                    <a:pos x="90" y="80"/>
                  </a:cxn>
                  <a:cxn ang="0">
                    <a:pos x="81" y="94"/>
                  </a:cxn>
                  <a:cxn ang="0">
                    <a:pos x="0" y="13"/>
                  </a:cxn>
                </a:cxnLst>
                <a:rect l="0" t="0" r="r" b="b"/>
                <a:pathLst>
                  <a:path w="90" h="94">
                    <a:moveTo>
                      <a:pt x="0" y="13"/>
                    </a:moveTo>
                    <a:lnTo>
                      <a:pt x="9" y="0"/>
                    </a:lnTo>
                    <a:lnTo>
                      <a:pt x="90" y="80"/>
                    </a:lnTo>
                    <a:lnTo>
                      <a:pt x="81" y="94"/>
                    </a:lnTo>
                    <a:lnTo>
                      <a:pt x="0" y="13"/>
                    </a:lnTo>
                    <a:close/>
                  </a:path>
                </a:pathLst>
              </a:custGeom>
              <a:solidFill>
                <a:srgbClr val="54A9D3"/>
              </a:solidFill>
              <a:ln w="9525">
                <a:noFill/>
                <a:round/>
                <a:headEnd/>
                <a:tailEnd/>
              </a:ln>
            </p:spPr>
            <p:txBody>
              <a:bodyPr/>
              <a:lstStyle/>
              <a:p>
                <a:endParaRPr lang="en-US"/>
              </a:p>
            </p:txBody>
          </p:sp>
          <p:sp>
            <p:nvSpPr>
              <p:cNvPr id="276023" name="Line 4663"/>
              <p:cNvSpPr>
                <a:spLocks noChangeShapeType="1"/>
              </p:cNvSpPr>
              <p:nvPr/>
            </p:nvSpPr>
            <p:spPr bwMode="auto">
              <a:xfrm>
                <a:off x="3987" y="3139"/>
                <a:ext cx="81" cy="81"/>
              </a:xfrm>
              <a:prstGeom prst="line">
                <a:avLst/>
              </a:prstGeom>
              <a:noFill/>
              <a:ln w="1588">
                <a:solidFill>
                  <a:srgbClr val="54A9D3"/>
                </a:solidFill>
                <a:miter lim="800000"/>
                <a:headEnd/>
                <a:tailEnd/>
              </a:ln>
            </p:spPr>
            <p:txBody>
              <a:bodyPr/>
              <a:lstStyle/>
              <a:p>
                <a:endParaRPr lang="en-US"/>
              </a:p>
            </p:txBody>
          </p:sp>
          <p:sp>
            <p:nvSpPr>
              <p:cNvPr id="276024" name="Freeform 4664"/>
              <p:cNvSpPr>
                <a:spLocks/>
              </p:cNvSpPr>
              <p:nvPr/>
            </p:nvSpPr>
            <p:spPr bwMode="auto">
              <a:xfrm>
                <a:off x="3987" y="3132"/>
                <a:ext cx="85" cy="88"/>
              </a:xfrm>
              <a:custGeom>
                <a:avLst/>
                <a:gdLst/>
                <a:ahLst/>
                <a:cxnLst>
                  <a:cxn ang="0">
                    <a:pos x="0" y="7"/>
                  </a:cxn>
                  <a:cxn ang="0">
                    <a:pos x="5" y="0"/>
                  </a:cxn>
                  <a:cxn ang="0">
                    <a:pos x="85" y="81"/>
                  </a:cxn>
                  <a:cxn ang="0">
                    <a:pos x="81" y="88"/>
                  </a:cxn>
                  <a:cxn ang="0">
                    <a:pos x="0" y="7"/>
                  </a:cxn>
                </a:cxnLst>
                <a:rect l="0" t="0" r="r" b="b"/>
                <a:pathLst>
                  <a:path w="85" h="88">
                    <a:moveTo>
                      <a:pt x="0" y="7"/>
                    </a:moveTo>
                    <a:lnTo>
                      <a:pt x="5" y="0"/>
                    </a:lnTo>
                    <a:lnTo>
                      <a:pt x="85" y="81"/>
                    </a:lnTo>
                    <a:lnTo>
                      <a:pt x="81" y="88"/>
                    </a:lnTo>
                    <a:lnTo>
                      <a:pt x="0" y="7"/>
                    </a:lnTo>
                    <a:close/>
                  </a:path>
                </a:pathLst>
              </a:custGeom>
              <a:solidFill>
                <a:srgbClr val="54A9D3"/>
              </a:solidFill>
              <a:ln w="9525">
                <a:noFill/>
                <a:round/>
                <a:headEnd/>
                <a:tailEnd/>
              </a:ln>
            </p:spPr>
            <p:txBody>
              <a:bodyPr/>
              <a:lstStyle/>
              <a:p>
                <a:endParaRPr lang="en-US"/>
              </a:p>
            </p:txBody>
          </p:sp>
          <p:sp>
            <p:nvSpPr>
              <p:cNvPr id="276025" name="Freeform 4665"/>
              <p:cNvSpPr>
                <a:spLocks/>
              </p:cNvSpPr>
              <p:nvPr/>
            </p:nvSpPr>
            <p:spPr bwMode="auto">
              <a:xfrm>
                <a:off x="3992" y="3126"/>
                <a:ext cx="85" cy="87"/>
              </a:xfrm>
              <a:custGeom>
                <a:avLst/>
                <a:gdLst/>
                <a:ahLst/>
                <a:cxnLst>
                  <a:cxn ang="0">
                    <a:pos x="0" y="6"/>
                  </a:cxn>
                  <a:cxn ang="0">
                    <a:pos x="4" y="0"/>
                  </a:cxn>
                  <a:cxn ang="0">
                    <a:pos x="85" y="80"/>
                  </a:cxn>
                  <a:cxn ang="0">
                    <a:pos x="80" y="87"/>
                  </a:cxn>
                  <a:cxn ang="0">
                    <a:pos x="0" y="6"/>
                  </a:cxn>
                </a:cxnLst>
                <a:rect l="0" t="0" r="r" b="b"/>
                <a:pathLst>
                  <a:path w="85" h="87">
                    <a:moveTo>
                      <a:pt x="0" y="6"/>
                    </a:moveTo>
                    <a:lnTo>
                      <a:pt x="4" y="0"/>
                    </a:lnTo>
                    <a:lnTo>
                      <a:pt x="85" y="80"/>
                    </a:lnTo>
                    <a:lnTo>
                      <a:pt x="80" y="87"/>
                    </a:lnTo>
                    <a:lnTo>
                      <a:pt x="0" y="6"/>
                    </a:lnTo>
                    <a:close/>
                  </a:path>
                </a:pathLst>
              </a:custGeom>
              <a:solidFill>
                <a:srgbClr val="54AAD4"/>
              </a:solidFill>
              <a:ln w="9525">
                <a:noFill/>
                <a:round/>
                <a:headEnd/>
                <a:tailEnd/>
              </a:ln>
            </p:spPr>
            <p:txBody>
              <a:bodyPr/>
              <a:lstStyle/>
              <a:p>
                <a:endParaRPr lang="en-US"/>
              </a:p>
            </p:txBody>
          </p:sp>
          <p:sp>
            <p:nvSpPr>
              <p:cNvPr id="276026" name="Freeform 4666"/>
              <p:cNvSpPr>
                <a:spLocks/>
              </p:cNvSpPr>
              <p:nvPr/>
            </p:nvSpPr>
            <p:spPr bwMode="auto">
              <a:xfrm>
                <a:off x="3996" y="3112"/>
                <a:ext cx="89" cy="94"/>
              </a:xfrm>
              <a:custGeom>
                <a:avLst/>
                <a:gdLst/>
                <a:ahLst/>
                <a:cxnLst>
                  <a:cxn ang="0">
                    <a:pos x="0" y="14"/>
                  </a:cxn>
                  <a:cxn ang="0">
                    <a:pos x="9" y="0"/>
                  </a:cxn>
                  <a:cxn ang="0">
                    <a:pos x="89" y="81"/>
                  </a:cxn>
                  <a:cxn ang="0">
                    <a:pos x="81" y="94"/>
                  </a:cxn>
                  <a:cxn ang="0">
                    <a:pos x="0" y="14"/>
                  </a:cxn>
                </a:cxnLst>
                <a:rect l="0" t="0" r="r" b="b"/>
                <a:pathLst>
                  <a:path w="89" h="94">
                    <a:moveTo>
                      <a:pt x="0" y="14"/>
                    </a:moveTo>
                    <a:lnTo>
                      <a:pt x="9" y="0"/>
                    </a:lnTo>
                    <a:lnTo>
                      <a:pt x="89" y="81"/>
                    </a:lnTo>
                    <a:lnTo>
                      <a:pt x="81" y="94"/>
                    </a:lnTo>
                    <a:lnTo>
                      <a:pt x="0" y="14"/>
                    </a:lnTo>
                    <a:close/>
                  </a:path>
                </a:pathLst>
              </a:custGeom>
              <a:solidFill>
                <a:srgbClr val="55ABD5"/>
              </a:solidFill>
              <a:ln w="9525">
                <a:noFill/>
                <a:round/>
                <a:headEnd/>
                <a:tailEnd/>
              </a:ln>
            </p:spPr>
            <p:txBody>
              <a:bodyPr/>
              <a:lstStyle/>
              <a:p>
                <a:endParaRPr lang="en-US"/>
              </a:p>
            </p:txBody>
          </p:sp>
          <p:sp>
            <p:nvSpPr>
              <p:cNvPr id="276027" name="Line 4667"/>
              <p:cNvSpPr>
                <a:spLocks noChangeShapeType="1"/>
              </p:cNvSpPr>
              <p:nvPr/>
            </p:nvSpPr>
            <p:spPr bwMode="auto">
              <a:xfrm>
                <a:off x="3996" y="3126"/>
                <a:ext cx="81" cy="80"/>
              </a:xfrm>
              <a:prstGeom prst="line">
                <a:avLst/>
              </a:prstGeom>
              <a:noFill/>
              <a:ln w="1588">
                <a:solidFill>
                  <a:srgbClr val="55ABD5"/>
                </a:solidFill>
                <a:miter lim="800000"/>
                <a:headEnd/>
                <a:tailEnd/>
              </a:ln>
            </p:spPr>
            <p:txBody>
              <a:bodyPr/>
              <a:lstStyle/>
              <a:p>
                <a:endParaRPr lang="en-US"/>
              </a:p>
            </p:txBody>
          </p:sp>
          <p:sp>
            <p:nvSpPr>
              <p:cNvPr id="276028" name="Freeform 4668"/>
              <p:cNvSpPr>
                <a:spLocks/>
              </p:cNvSpPr>
              <p:nvPr/>
            </p:nvSpPr>
            <p:spPr bwMode="auto">
              <a:xfrm>
                <a:off x="3996" y="3121"/>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5ABD5"/>
              </a:solidFill>
              <a:ln w="9525">
                <a:noFill/>
                <a:round/>
                <a:headEnd/>
                <a:tailEnd/>
              </a:ln>
            </p:spPr>
            <p:txBody>
              <a:bodyPr/>
              <a:lstStyle/>
              <a:p>
                <a:endParaRPr lang="en-US"/>
              </a:p>
            </p:txBody>
          </p:sp>
          <p:sp>
            <p:nvSpPr>
              <p:cNvPr id="276029" name="Freeform 4669"/>
              <p:cNvSpPr>
                <a:spLocks/>
              </p:cNvSpPr>
              <p:nvPr/>
            </p:nvSpPr>
            <p:spPr bwMode="auto">
              <a:xfrm>
                <a:off x="3999" y="3117"/>
                <a:ext cx="84" cy="85"/>
              </a:xfrm>
              <a:custGeom>
                <a:avLst/>
                <a:gdLst/>
                <a:ahLst/>
                <a:cxnLst>
                  <a:cxn ang="0">
                    <a:pos x="0" y="4"/>
                  </a:cxn>
                  <a:cxn ang="0">
                    <a:pos x="3" y="0"/>
                  </a:cxn>
                  <a:cxn ang="0">
                    <a:pos x="84" y="80"/>
                  </a:cxn>
                  <a:cxn ang="0">
                    <a:pos x="81" y="85"/>
                  </a:cxn>
                  <a:cxn ang="0">
                    <a:pos x="0" y="4"/>
                  </a:cxn>
                </a:cxnLst>
                <a:rect l="0" t="0" r="r" b="b"/>
                <a:pathLst>
                  <a:path w="84" h="85">
                    <a:moveTo>
                      <a:pt x="0" y="4"/>
                    </a:moveTo>
                    <a:lnTo>
                      <a:pt x="3" y="0"/>
                    </a:lnTo>
                    <a:lnTo>
                      <a:pt x="84" y="80"/>
                    </a:lnTo>
                    <a:lnTo>
                      <a:pt x="81" y="85"/>
                    </a:lnTo>
                    <a:lnTo>
                      <a:pt x="0" y="4"/>
                    </a:lnTo>
                    <a:close/>
                  </a:path>
                </a:pathLst>
              </a:custGeom>
              <a:solidFill>
                <a:srgbClr val="55ABD6"/>
              </a:solidFill>
              <a:ln w="9525">
                <a:noFill/>
                <a:round/>
                <a:headEnd/>
                <a:tailEnd/>
              </a:ln>
            </p:spPr>
            <p:txBody>
              <a:bodyPr/>
              <a:lstStyle/>
              <a:p>
                <a:endParaRPr lang="en-US"/>
              </a:p>
            </p:txBody>
          </p:sp>
          <p:sp>
            <p:nvSpPr>
              <p:cNvPr id="276030" name="Freeform 4670"/>
              <p:cNvSpPr>
                <a:spLocks/>
              </p:cNvSpPr>
              <p:nvPr/>
            </p:nvSpPr>
            <p:spPr bwMode="auto">
              <a:xfrm>
                <a:off x="4002" y="3112"/>
                <a:ext cx="83" cy="85"/>
              </a:xfrm>
              <a:custGeom>
                <a:avLst/>
                <a:gdLst/>
                <a:ahLst/>
                <a:cxnLst>
                  <a:cxn ang="0">
                    <a:pos x="0" y="5"/>
                  </a:cxn>
                  <a:cxn ang="0">
                    <a:pos x="3" y="0"/>
                  </a:cxn>
                  <a:cxn ang="0">
                    <a:pos x="83" y="81"/>
                  </a:cxn>
                  <a:cxn ang="0">
                    <a:pos x="81" y="85"/>
                  </a:cxn>
                  <a:cxn ang="0">
                    <a:pos x="0" y="5"/>
                  </a:cxn>
                </a:cxnLst>
                <a:rect l="0" t="0" r="r" b="b"/>
                <a:pathLst>
                  <a:path w="83" h="85">
                    <a:moveTo>
                      <a:pt x="0" y="5"/>
                    </a:moveTo>
                    <a:lnTo>
                      <a:pt x="3" y="0"/>
                    </a:lnTo>
                    <a:lnTo>
                      <a:pt x="83" y="81"/>
                    </a:lnTo>
                    <a:lnTo>
                      <a:pt x="81" y="85"/>
                    </a:lnTo>
                    <a:lnTo>
                      <a:pt x="0" y="5"/>
                    </a:lnTo>
                    <a:close/>
                  </a:path>
                </a:pathLst>
              </a:custGeom>
              <a:solidFill>
                <a:srgbClr val="55ABD7"/>
              </a:solidFill>
              <a:ln w="9525">
                <a:noFill/>
                <a:round/>
                <a:headEnd/>
                <a:tailEnd/>
              </a:ln>
            </p:spPr>
            <p:txBody>
              <a:bodyPr/>
              <a:lstStyle/>
              <a:p>
                <a:endParaRPr lang="en-US"/>
              </a:p>
            </p:txBody>
          </p:sp>
          <p:sp>
            <p:nvSpPr>
              <p:cNvPr id="276031" name="Freeform 4671"/>
              <p:cNvSpPr>
                <a:spLocks/>
              </p:cNvSpPr>
              <p:nvPr/>
            </p:nvSpPr>
            <p:spPr bwMode="auto">
              <a:xfrm>
                <a:off x="4005" y="3098"/>
                <a:ext cx="87" cy="95"/>
              </a:xfrm>
              <a:custGeom>
                <a:avLst/>
                <a:gdLst/>
                <a:ahLst/>
                <a:cxnLst>
                  <a:cxn ang="0">
                    <a:pos x="0" y="14"/>
                  </a:cxn>
                  <a:cxn ang="0">
                    <a:pos x="7" y="0"/>
                  </a:cxn>
                  <a:cxn ang="0">
                    <a:pos x="87" y="80"/>
                  </a:cxn>
                  <a:cxn ang="0">
                    <a:pos x="80" y="95"/>
                  </a:cxn>
                  <a:cxn ang="0">
                    <a:pos x="0" y="14"/>
                  </a:cxn>
                </a:cxnLst>
                <a:rect l="0" t="0" r="r" b="b"/>
                <a:pathLst>
                  <a:path w="87" h="95">
                    <a:moveTo>
                      <a:pt x="0" y="14"/>
                    </a:moveTo>
                    <a:lnTo>
                      <a:pt x="7" y="0"/>
                    </a:lnTo>
                    <a:lnTo>
                      <a:pt x="87" y="80"/>
                    </a:lnTo>
                    <a:lnTo>
                      <a:pt x="80" y="95"/>
                    </a:lnTo>
                    <a:lnTo>
                      <a:pt x="0" y="14"/>
                    </a:lnTo>
                    <a:close/>
                  </a:path>
                </a:pathLst>
              </a:custGeom>
              <a:solidFill>
                <a:srgbClr val="56ACD8"/>
              </a:solidFill>
              <a:ln w="9525">
                <a:noFill/>
                <a:round/>
                <a:headEnd/>
                <a:tailEnd/>
              </a:ln>
            </p:spPr>
            <p:txBody>
              <a:bodyPr/>
              <a:lstStyle/>
              <a:p>
                <a:endParaRPr lang="en-US"/>
              </a:p>
            </p:txBody>
          </p:sp>
        </p:grpSp>
        <p:sp>
          <p:nvSpPr>
            <p:cNvPr id="276033" name="Line 4673"/>
            <p:cNvSpPr>
              <a:spLocks noChangeShapeType="1"/>
            </p:cNvSpPr>
            <p:nvPr/>
          </p:nvSpPr>
          <p:spPr bwMode="auto">
            <a:xfrm>
              <a:off x="4005" y="3112"/>
              <a:ext cx="80" cy="81"/>
            </a:xfrm>
            <a:prstGeom prst="line">
              <a:avLst/>
            </a:prstGeom>
            <a:noFill/>
            <a:ln w="1588">
              <a:solidFill>
                <a:srgbClr val="56ACD8"/>
              </a:solidFill>
              <a:miter lim="800000"/>
              <a:headEnd/>
              <a:tailEnd/>
            </a:ln>
          </p:spPr>
          <p:txBody>
            <a:bodyPr/>
            <a:lstStyle/>
            <a:p>
              <a:endParaRPr lang="en-US"/>
            </a:p>
          </p:txBody>
        </p:sp>
        <p:sp>
          <p:nvSpPr>
            <p:cNvPr id="276034" name="Freeform 4674"/>
            <p:cNvSpPr>
              <a:spLocks/>
            </p:cNvSpPr>
            <p:nvPr/>
          </p:nvSpPr>
          <p:spPr bwMode="auto">
            <a:xfrm>
              <a:off x="4005" y="3105"/>
              <a:ext cx="84" cy="88"/>
            </a:xfrm>
            <a:custGeom>
              <a:avLst/>
              <a:gdLst/>
              <a:ahLst/>
              <a:cxnLst>
                <a:cxn ang="0">
                  <a:pos x="0" y="7"/>
                </a:cxn>
                <a:cxn ang="0">
                  <a:pos x="3" y="0"/>
                </a:cxn>
                <a:cxn ang="0">
                  <a:pos x="84" y="80"/>
                </a:cxn>
                <a:cxn ang="0">
                  <a:pos x="80" y="88"/>
                </a:cxn>
                <a:cxn ang="0">
                  <a:pos x="0" y="7"/>
                </a:cxn>
              </a:cxnLst>
              <a:rect l="0" t="0" r="r" b="b"/>
              <a:pathLst>
                <a:path w="84" h="88">
                  <a:moveTo>
                    <a:pt x="0" y="7"/>
                  </a:moveTo>
                  <a:lnTo>
                    <a:pt x="3" y="0"/>
                  </a:lnTo>
                  <a:lnTo>
                    <a:pt x="84" y="80"/>
                  </a:lnTo>
                  <a:lnTo>
                    <a:pt x="80" y="88"/>
                  </a:lnTo>
                  <a:lnTo>
                    <a:pt x="0" y="7"/>
                  </a:lnTo>
                  <a:close/>
                </a:path>
              </a:pathLst>
            </a:custGeom>
            <a:solidFill>
              <a:srgbClr val="56ACD8"/>
            </a:solidFill>
            <a:ln w="9525">
              <a:noFill/>
              <a:round/>
              <a:headEnd/>
              <a:tailEnd/>
            </a:ln>
          </p:spPr>
          <p:txBody>
            <a:bodyPr/>
            <a:lstStyle/>
            <a:p>
              <a:endParaRPr lang="en-US"/>
            </a:p>
          </p:txBody>
        </p:sp>
        <p:sp>
          <p:nvSpPr>
            <p:cNvPr id="276035" name="Freeform 4675"/>
            <p:cNvSpPr>
              <a:spLocks/>
            </p:cNvSpPr>
            <p:nvPr/>
          </p:nvSpPr>
          <p:spPr bwMode="auto">
            <a:xfrm>
              <a:off x="4008" y="3098"/>
              <a:ext cx="84" cy="87"/>
            </a:xfrm>
            <a:custGeom>
              <a:avLst/>
              <a:gdLst/>
              <a:ahLst/>
              <a:cxnLst>
                <a:cxn ang="0">
                  <a:pos x="0" y="7"/>
                </a:cxn>
                <a:cxn ang="0">
                  <a:pos x="4" y="0"/>
                </a:cxn>
                <a:cxn ang="0">
                  <a:pos x="84" y="80"/>
                </a:cxn>
                <a:cxn ang="0">
                  <a:pos x="81" y="87"/>
                </a:cxn>
                <a:cxn ang="0">
                  <a:pos x="0" y="7"/>
                </a:cxn>
              </a:cxnLst>
              <a:rect l="0" t="0" r="r" b="b"/>
              <a:pathLst>
                <a:path w="84" h="87">
                  <a:moveTo>
                    <a:pt x="0" y="7"/>
                  </a:moveTo>
                  <a:lnTo>
                    <a:pt x="4" y="0"/>
                  </a:lnTo>
                  <a:lnTo>
                    <a:pt x="84" y="80"/>
                  </a:lnTo>
                  <a:lnTo>
                    <a:pt x="81" y="87"/>
                  </a:lnTo>
                  <a:lnTo>
                    <a:pt x="0" y="7"/>
                  </a:lnTo>
                  <a:close/>
                </a:path>
              </a:pathLst>
            </a:custGeom>
            <a:solidFill>
              <a:srgbClr val="56ADD9"/>
            </a:solidFill>
            <a:ln w="9525">
              <a:noFill/>
              <a:round/>
              <a:headEnd/>
              <a:tailEnd/>
            </a:ln>
          </p:spPr>
          <p:txBody>
            <a:bodyPr/>
            <a:lstStyle/>
            <a:p>
              <a:endParaRPr lang="en-US"/>
            </a:p>
          </p:txBody>
        </p:sp>
        <p:sp>
          <p:nvSpPr>
            <p:cNvPr id="276036" name="Freeform 4676"/>
            <p:cNvSpPr>
              <a:spLocks/>
            </p:cNvSpPr>
            <p:nvPr/>
          </p:nvSpPr>
          <p:spPr bwMode="auto">
            <a:xfrm>
              <a:off x="4012" y="3083"/>
              <a:ext cx="87" cy="95"/>
            </a:xfrm>
            <a:custGeom>
              <a:avLst/>
              <a:gdLst/>
              <a:ahLst/>
              <a:cxnLst>
                <a:cxn ang="0">
                  <a:pos x="0" y="15"/>
                </a:cxn>
                <a:cxn ang="0">
                  <a:pos x="6" y="0"/>
                </a:cxn>
                <a:cxn ang="0">
                  <a:pos x="87" y="81"/>
                </a:cxn>
                <a:cxn ang="0">
                  <a:pos x="80" y="95"/>
                </a:cxn>
                <a:cxn ang="0">
                  <a:pos x="0" y="15"/>
                </a:cxn>
              </a:cxnLst>
              <a:rect l="0" t="0" r="r" b="b"/>
              <a:pathLst>
                <a:path w="87" h="95">
                  <a:moveTo>
                    <a:pt x="0" y="15"/>
                  </a:moveTo>
                  <a:lnTo>
                    <a:pt x="6" y="0"/>
                  </a:lnTo>
                  <a:lnTo>
                    <a:pt x="87" y="81"/>
                  </a:lnTo>
                  <a:lnTo>
                    <a:pt x="80" y="95"/>
                  </a:lnTo>
                  <a:lnTo>
                    <a:pt x="0" y="15"/>
                  </a:lnTo>
                  <a:close/>
                </a:path>
              </a:pathLst>
            </a:custGeom>
            <a:solidFill>
              <a:srgbClr val="57AEDA"/>
            </a:solidFill>
            <a:ln w="9525">
              <a:noFill/>
              <a:round/>
              <a:headEnd/>
              <a:tailEnd/>
            </a:ln>
          </p:spPr>
          <p:txBody>
            <a:bodyPr/>
            <a:lstStyle/>
            <a:p>
              <a:endParaRPr lang="en-US"/>
            </a:p>
          </p:txBody>
        </p:sp>
        <p:sp>
          <p:nvSpPr>
            <p:cNvPr id="276037" name="Line 4677"/>
            <p:cNvSpPr>
              <a:spLocks noChangeShapeType="1"/>
            </p:cNvSpPr>
            <p:nvPr/>
          </p:nvSpPr>
          <p:spPr bwMode="auto">
            <a:xfrm>
              <a:off x="4012" y="3098"/>
              <a:ext cx="80" cy="80"/>
            </a:xfrm>
            <a:prstGeom prst="line">
              <a:avLst/>
            </a:prstGeom>
            <a:noFill/>
            <a:ln w="1588">
              <a:solidFill>
                <a:srgbClr val="57AEDA"/>
              </a:solidFill>
              <a:miter lim="800000"/>
              <a:headEnd/>
              <a:tailEnd/>
            </a:ln>
          </p:spPr>
          <p:txBody>
            <a:bodyPr/>
            <a:lstStyle/>
            <a:p>
              <a:endParaRPr lang="en-US"/>
            </a:p>
          </p:txBody>
        </p:sp>
        <p:sp>
          <p:nvSpPr>
            <p:cNvPr id="276038" name="Freeform 4678"/>
            <p:cNvSpPr>
              <a:spLocks/>
            </p:cNvSpPr>
            <p:nvPr/>
          </p:nvSpPr>
          <p:spPr bwMode="auto">
            <a:xfrm>
              <a:off x="4012" y="3091"/>
              <a:ext cx="83" cy="87"/>
            </a:xfrm>
            <a:custGeom>
              <a:avLst/>
              <a:gdLst/>
              <a:ahLst/>
              <a:cxnLst>
                <a:cxn ang="0">
                  <a:pos x="0" y="7"/>
                </a:cxn>
                <a:cxn ang="0">
                  <a:pos x="3" y="0"/>
                </a:cxn>
                <a:cxn ang="0">
                  <a:pos x="83" y="80"/>
                </a:cxn>
                <a:cxn ang="0">
                  <a:pos x="80" y="87"/>
                </a:cxn>
                <a:cxn ang="0">
                  <a:pos x="0" y="7"/>
                </a:cxn>
              </a:cxnLst>
              <a:rect l="0" t="0" r="r" b="b"/>
              <a:pathLst>
                <a:path w="83" h="87">
                  <a:moveTo>
                    <a:pt x="0" y="7"/>
                  </a:moveTo>
                  <a:lnTo>
                    <a:pt x="3" y="0"/>
                  </a:lnTo>
                  <a:lnTo>
                    <a:pt x="83" y="80"/>
                  </a:lnTo>
                  <a:lnTo>
                    <a:pt x="80" y="87"/>
                  </a:lnTo>
                  <a:lnTo>
                    <a:pt x="0" y="7"/>
                  </a:lnTo>
                  <a:close/>
                </a:path>
              </a:pathLst>
            </a:custGeom>
            <a:solidFill>
              <a:srgbClr val="57AEDA"/>
            </a:solidFill>
            <a:ln w="9525">
              <a:noFill/>
              <a:round/>
              <a:headEnd/>
              <a:tailEnd/>
            </a:ln>
          </p:spPr>
          <p:txBody>
            <a:bodyPr/>
            <a:lstStyle/>
            <a:p>
              <a:endParaRPr lang="en-US"/>
            </a:p>
          </p:txBody>
        </p:sp>
        <p:sp>
          <p:nvSpPr>
            <p:cNvPr id="276039" name="Freeform 4679"/>
            <p:cNvSpPr>
              <a:spLocks/>
            </p:cNvSpPr>
            <p:nvPr/>
          </p:nvSpPr>
          <p:spPr bwMode="auto">
            <a:xfrm>
              <a:off x="4015" y="3083"/>
              <a:ext cx="84" cy="88"/>
            </a:xfrm>
            <a:custGeom>
              <a:avLst/>
              <a:gdLst/>
              <a:ahLst/>
              <a:cxnLst>
                <a:cxn ang="0">
                  <a:pos x="0" y="8"/>
                </a:cxn>
                <a:cxn ang="0">
                  <a:pos x="3" y="0"/>
                </a:cxn>
                <a:cxn ang="0">
                  <a:pos x="84" y="81"/>
                </a:cxn>
                <a:cxn ang="0">
                  <a:pos x="80" y="88"/>
                </a:cxn>
                <a:cxn ang="0">
                  <a:pos x="0" y="8"/>
                </a:cxn>
              </a:cxnLst>
              <a:rect l="0" t="0" r="r" b="b"/>
              <a:pathLst>
                <a:path w="84" h="88">
                  <a:moveTo>
                    <a:pt x="0" y="8"/>
                  </a:moveTo>
                  <a:lnTo>
                    <a:pt x="3" y="0"/>
                  </a:lnTo>
                  <a:lnTo>
                    <a:pt x="84" y="81"/>
                  </a:lnTo>
                  <a:lnTo>
                    <a:pt x="80" y="88"/>
                  </a:lnTo>
                  <a:lnTo>
                    <a:pt x="0" y="8"/>
                  </a:lnTo>
                  <a:close/>
                </a:path>
              </a:pathLst>
            </a:custGeom>
            <a:solidFill>
              <a:srgbClr val="57AFDB"/>
            </a:solidFill>
            <a:ln w="9525">
              <a:noFill/>
              <a:round/>
              <a:headEnd/>
              <a:tailEnd/>
            </a:ln>
          </p:spPr>
          <p:txBody>
            <a:bodyPr/>
            <a:lstStyle/>
            <a:p>
              <a:endParaRPr lang="en-US"/>
            </a:p>
          </p:txBody>
        </p:sp>
        <p:sp>
          <p:nvSpPr>
            <p:cNvPr id="276040" name="Freeform 4680"/>
            <p:cNvSpPr>
              <a:spLocks/>
            </p:cNvSpPr>
            <p:nvPr/>
          </p:nvSpPr>
          <p:spPr bwMode="auto">
            <a:xfrm>
              <a:off x="4018" y="3069"/>
              <a:ext cx="86" cy="95"/>
            </a:xfrm>
            <a:custGeom>
              <a:avLst/>
              <a:gdLst/>
              <a:ahLst/>
              <a:cxnLst>
                <a:cxn ang="0">
                  <a:pos x="0" y="14"/>
                </a:cxn>
                <a:cxn ang="0">
                  <a:pos x="5" y="0"/>
                </a:cxn>
                <a:cxn ang="0">
                  <a:pos x="86" y="80"/>
                </a:cxn>
                <a:cxn ang="0">
                  <a:pos x="81" y="95"/>
                </a:cxn>
                <a:cxn ang="0">
                  <a:pos x="0" y="14"/>
                </a:cxn>
              </a:cxnLst>
              <a:rect l="0" t="0" r="r" b="b"/>
              <a:pathLst>
                <a:path w="86" h="95">
                  <a:moveTo>
                    <a:pt x="0" y="14"/>
                  </a:moveTo>
                  <a:lnTo>
                    <a:pt x="5" y="0"/>
                  </a:lnTo>
                  <a:lnTo>
                    <a:pt x="86" y="80"/>
                  </a:lnTo>
                  <a:lnTo>
                    <a:pt x="81" y="95"/>
                  </a:lnTo>
                  <a:lnTo>
                    <a:pt x="0" y="14"/>
                  </a:lnTo>
                  <a:close/>
                </a:path>
              </a:pathLst>
            </a:custGeom>
            <a:solidFill>
              <a:srgbClr val="58B0DC"/>
            </a:solidFill>
            <a:ln w="9525">
              <a:noFill/>
              <a:round/>
              <a:headEnd/>
              <a:tailEnd/>
            </a:ln>
          </p:spPr>
          <p:txBody>
            <a:bodyPr/>
            <a:lstStyle/>
            <a:p>
              <a:endParaRPr lang="en-US"/>
            </a:p>
          </p:txBody>
        </p:sp>
        <p:sp>
          <p:nvSpPr>
            <p:cNvPr id="276041" name="Line 4681"/>
            <p:cNvSpPr>
              <a:spLocks noChangeShapeType="1"/>
            </p:cNvSpPr>
            <p:nvPr/>
          </p:nvSpPr>
          <p:spPr bwMode="auto">
            <a:xfrm>
              <a:off x="4018" y="3083"/>
              <a:ext cx="81" cy="81"/>
            </a:xfrm>
            <a:prstGeom prst="line">
              <a:avLst/>
            </a:prstGeom>
            <a:noFill/>
            <a:ln w="1588">
              <a:solidFill>
                <a:srgbClr val="58B0DC"/>
              </a:solidFill>
              <a:miter lim="800000"/>
              <a:headEnd/>
              <a:tailEnd/>
            </a:ln>
          </p:spPr>
          <p:txBody>
            <a:bodyPr/>
            <a:lstStyle/>
            <a:p>
              <a:endParaRPr lang="en-US"/>
            </a:p>
          </p:txBody>
        </p:sp>
        <p:sp>
          <p:nvSpPr>
            <p:cNvPr id="276042" name="Freeform 4682"/>
            <p:cNvSpPr>
              <a:spLocks/>
            </p:cNvSpPr>
            <p:nvPr/>
          </p:nvSpPr>
          <p:spPr bwMode="auto">
            <a:xfrm>
              <a:off x="4023" y="3054"/>
              <a:ext cx="85" cy="95"/>
            </a:xfrm>
            <a:custGeom>
              <a:avLst/>
              <a:gdLst/>
              <a:ahLst/>
              <a:cxnLst>
                <a:cxn ang="0">
                  <a:pos x="0" y="15"/>
                </a:cxn>
                <a:cxn ang="0">
                  <a:pos x="4" y="0"/>
                </a:cxn>
                <a:cxn ang="0">
                  <a:pos x="85" y="80"/>
                </a:cxn>
                <a:cxn ang="0">
                  <a:pos x="81" y="95"/>
                </a:cxn>
                <a:cxn ang="0">
                  <a:pos x="0" y="15"/>
                </a:cxn>
              </a:cxnLst>
              <a:rect l="0" t="0" r="r" b="b"/>
              <a:pathLst>
                <a:path w="85" h="95">
                  <a:moveTo>
                    <a:pt x="0" y="15"/>
                  </a:moveTo>
                  <a:lnTo>
                    <a:pt x="4" y="0"/>
                  </a:lnTo>
                  <a:lnTo>
                    <a:pt x="85" y="80"/>
                  </a:lnTo>
                  <a:lnTo>
                    <a:pt x="81" y="95"/>
                  </a:lnTo>
                  <a:lnTo>
                    <a:pt x="0" y="15"/>
                  </a:lnTo>
                  <a:close/>
                </a:path>
              </a:pathLst>
            </a:custGeom>
            <a:solidFill>
              <a:srgbClr val="58B1DD"/>
            </a:solidFill>
            <a:ln w="9525">
              <a:noFill/>
              <a:round/>
              <a:headEnd/>
              <a:tailEnd/>
            </a:ln>
          </p:spPr>
          <p:txBody>
            <a:bodyPr/>
            <a:lstStyle/>
            <a:p>
              <a:endParaRPr lang="en-US"/>
            </a:p>
          </p:txBody>
        </p:sp>
        <p:sp>
          <p:nvSpPr>
            <p:cNvPr id="276043" name="Line 4683"/>
            <p:cNvSpPr>
              <a:spLocks noChangeShapeType="1"/>
            </p:cNvSpPr>
            <p:nvPr/>
          </p:nvSpPr>
          <p:spPr bwMode="auto">
            <a:xfrm>
              <a:off x="4023" y="3069"/>
              <a:ext cx="81" cy="80"/>
            </a:xfrm>
            <a:prstGeom prst="line">
              <a:avLst/>
            </a:prstGeom>
            <a:noFill/>
            <a:ln w="1588">
              <a:solidFill>
                <a:srgbClr val="58B1DD"/>
              </a:solidFill>
              <a:miter lim="800000"/>
              <a:headEnd/>
              <a:tailEnd/>
            </a:ln>
          </p:spPr>
          <p:txBody>
            <a:bodyPr/>
            <a:lstStyle/>
            <a:p>
              <a:endParaRPr lang="en-US"/>
            </a:p>
          </p:txBody>
        </p:sp>
        <p:sp>
          <p:nvSpPr>
            <p:cNvPr id="276044" name="Freeform 4684"/>
            <p:cNvSpPr>
              <a:spLocks/>
            </p:cNvSpPr>
            <p:nvPr/>
          </p:nvSpPr>
          <p:spPr bwMode="auto">
            <a:xfrm>
              <a:off x="4023" y="3061"/>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D"/>
            </a:solidFill>
            <a:ln w="9525">
              <a:noFill/>
              <a:round/>
              <a:headEnd/>
              <a:tailEnd/>
            </a:ln>
          </p:spPr>
          <p:txBody>
            <a:bodyPr/>
            <a:lstStyle/>
            <a:p>
              <a:endParaRPr lang="en-US"/>
            </a:p>
          </p:txBody>
        </p:sp>
        <p:sp>
          <p:nvSpPr>
            <p:cNvPr id="276045" name="Freeform 4685"/>
            <p:cNvSpPr>
              <a:spLocks/>
            </p:cNvSpPr>
            <p:nvPr/>
          </p:nvSpPr>
          <p:spPr bwMode="auto">
            <a:xfrm>
              <a:off x="4025" y="3054"/>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E"/>
            </a:solidFill>
            <a:ln w="9525">
              <a:noFill/>
              <a:round/>
              <a:headEnd/>
              <a:tailEnd/>
            </a:ln>
          </p:spPr>
          <p:txBody>
            <a:bodyPr/>
            <a:lstStyle/>
            <a:p>
              <a:endParaRPr lang="en-US"/>
            </a:p>
          </p:txBody>
        </p:sp>
        <p:sp>
          <p:nvSpPr>
            <p:cNvPr id="276046" name="Freeform 4686"/>
            <p:cNvSpPr>
              <a:spLocks/>
            </p:cNvSpPr>
            <p:nvPr/>
          </p:nvSpPr>
          <p:spPr bwMode="auto">
            <a:xfrm>
              <a:off x="4027" y="3038"/>
              <a:ext cx="84" cy="96"/>
            </a:xfrm>
            <a:custGeom>
              <a:avLst/>
              <a:gdLst/>
              <a:ahLst/>
              <a:cxnLst>
                <a:cxn ang="0">
                  <a:pos x="0" y="16"/>
                </a:cxn>
                <a:cxn ang="0">
                  <a:pos x="3" y="0"/>
                </a:cxn>
                <a:cxn ang="0">
                  <a:pos x="84" y="81"/>
                </a:cxn>
                <a:cxn ang="0">
                  <a:pos x="81" y="96"/>
                </a:cxn>
                <a:cxn ang="0">
                  <a:pos x="0" y="16"/>
                </a:cxn>
              </a:cxnLst>
              <a:rect l="0" t="0" r="r" b="b"/>
              <a:pathLst>
                <a:path w="84" h="96">
                  <a:moveTo>
                    <a:pt x="0" y="16"/>
                  </a:moveTo>
                  <a:lnTo>
                    <a:pt x="3" y="0"/>
                  </a:lnTo>
                  <a:lnTo>
                    <a:pt x="84" y="81"/>
                  </a:lnTo>
                  <a:lnTo>
                    <a:pt x="81" y="96"/>
                  </a:lnTo>
                  <a:lnTo>
                    <a:pt x="0" y="16"/>
                  </a:lnTo>
                  <a:close/>
                </a:path>
              </a:pathLst>
            </a:custGeom>
            <a:solidFill>
              <a:srgbClr val="59B2DF"/>
            </a:solidFill>
            <a:ln w="9525">
              <a:noFill/>
              <a:round/>
              <a:headEnd/>
              <a:tailEnd/>
            </a:ln>
          </p:spPr>
          <p:txBody>
            <a:bodyPr/>
            <a:lstStyle/>
            <a:p>
              <a:endParaRPr lang="en-US"/>
            </a:p>
          </p:txBody>
        </p:sp>
        <p:sp>
          <p:nvSpPr>
            <p:cNvPr id="276047" name="Line 4687"/>
            <p:cNvSpPr>
              <a:spLocks noChangeShapeType="1"/>
            </p:cNvSpPr>
            <p:nvPr/>
          </p:nvSpPr>
          <p:spPr bwMode="auto">
            <a:xfrm>
              <a:off x="4027" y="3054"/>
              <a:ext cx="81" cy="80"/>
            </a:xfrm>
            <a:prstGeom prst="line">
              <a:avLst/>
            </a:prstGeom>
            <a:noFill/>
            <a:ln w="1588">
              <a:solidFill>
                <a:srgbClr val="59B2DF"/>
              </a:solidFill>
              <a:miter lim="800000"/>
              <a:headEnd/>
              <a:tailEnd/>
            </a:ln>
          </p:spPr>
          <p:txBody>
            <a:bodyPr/>
            <a:lstStyle/>
            <a:p>
              <a:endParaRPr lang="en-US"/>
            </a:p>
          </p:txBody>
        </p:sp>
        <p:sp>
          <p:nvSpPr>
            <p:cNvPr id="276048" name="Freeform 4688"/>
            <p:cNvSpPr>
              <a:spLocks/>
            </p:cNvSpPr>
            <p:nvPr/>
          </p:nvSpPr>
          <p:spPr bwMode="auto">
            <a:xfrm>
              <a:off x="4030" y="3023"/>
              <a:ext cx="82" cy="96"/>
            </a:xfrm>
            <a:custGeom>
              <a:avLst/>
              <a:gdLst/>
              <a:ahLst/>
              <a:cxnLst>
                <a:cxn ang="0">
                  <a:pos x="0" y="15"/>
                </a:cxn>
                <a:cxn ang="0">
                  <a:pos x="2" y="0"/>
                </a:cxn>
                <a:cxn ang="0">
                  <a:pos x="82" y="81"/>
                </a:cxn>
                <a:cxn ang="0">
                  <a:pos x="81" y="96"/>
                </a:cxn>
                <a:cxn ang="0">
                  <a:pos x="0" y="15"/>
                </a:cxn>
              </a:cxnLst>
              <a:rect l="0" t="0" r="r" b="b"/>
              <a:pathLst>
                <a:path w="82" h="96">
                  <a:moveTo>
                    <a:pt x="0" y="15"/>
                  </a:moveTo>
                  <a:lnTo>
                    <a:pt x="2" y="0"/>
                  </a:lnTo>
                  <a:lnTo>
                    <a:pt x="82" y="81"/>
                  </a:lnTo>
                  <a:lnTo>
                    <a:pt x="81" y="96"/>
                  </a:lnTo>
                  <a:lnTo>
                    <a:pt x="0" y="15"/>
                  </a:lnTo>
                  <a:close/>
                </a:path>
              </a:pathLst>
            </a:custGeom>
            <a:solidFill>
              <a:srgbClr val="59B3E0"/>
            </a:solidFill>
            <a:ln w="9525">
              <a:noFill/>
              <a:round/>
              <a:headEnd/>
              <a:tailEnd/>
            </a:ln>
          </p:spPr>
          <p:txBody>
            <a:bodyPr/>
            <a:lstStyle/>
            <a:p>
              <a:endParaRPr lang="en-US"/>
            </a:p>
          </p:txBody>
        </p:sp>
        <p:sp>
          <p:nvSpPr>
            <p:cNvPr id="276049" name="Line 4689"/>
            <p:cNvSpPr>
              <a:spLocks noChangeShapeType="1"/>
            </p:cNvSpPr>
            <p:nvPr/>
          </p:nvSpPr>
          <p:spPr bwMode="auto">
            <a:xfrm>
              <a:off x="4030" y="3038"/>
              <a:ext cx="81" cy="81"/>
            </a:xfrm>
            <a:prstGeom prst="line">
              <a:avLst/>
            </a:prstGeom>
            <a:noFill/>
            <a:ln w="1588">
              <a:solidFill>
                <a:srgbClr val="59B3E0"/>
              </a:solidFill>
              <a:miter lim="800000"/>
              <a:headEnd/>
              <a:tailEnd/>
            </a:ln>
          </p:spPr>
          <p:txBody>
            <a:bodyPr/>
            <a:lstStyle/>
            <a:p>
              <a:endParaRPr lang="en-US"/>
            </a:p>
          </p:txBody>
        </p:sp>
        <p:sp>
          <p:nvSpPr>
            <p:cNvPr id="276050" name="Freeform 4690"/>
            <p:cNvSpPr>
              <a:spLocks/>
            </p:cNvSpPr>
            <p:nvPr/>
          </p:nvSpPr>
          <p:spPr bwMode="auto">
            <a:xfrm>
              <a:off x="4032" y="3007"/>
              <a:ext cx="81" cy="97"/>
            </a:xfrm>
            <a:custGeom>
              <a:avLst/>
              <a:gdLst/>
              <a:ahLst/>
              <a:cxnLst>
                <a:cxn ang="0">
                  <a:pos x="0" y="16"/>
                </a:cxn>
                <a:cxn ang="0">
                  <a:pos x="0" y="0"/>
                </a:cxn>
                <a:cxn ang="0">
                  <a:pos x="81" y="81"/>
                </a:cxn>
                <a:cxn ang="0">
                  <a:pos x="80" y="97"/>
                </a:cxn>
                <a:cxn ang="0">
                  <a:pos x="0" y="16"/>
                </a:cxn>
              </a:cxnLst>
              <a:rect l="0" t="0" r="r" b="b"/>
              <a:pathLst>
                <a:path w="81" h="97">
                  <a:moveTo>
                    <a:pt x="0" y="16"/>
                  </a:moveTo>
                  <a:lnTo>
                    <a:pt x="0" y="0"/>
                  </a:lnTo>
                  <a:lnTo>
                    <a:pt x="81" y="81"/>
                  </a:lnTo>
                  <a:lnTo>
                    <a:pt x="80" y="97"/>
                  </a:lnTo>
                  <a:lnTo>
                    <a:pt x="0" y="16"/>
                  </a:lnTo>
                  <a:close/>
                </a:path>
              </a:pathLst>
            </a:custGeom>
            <a:solidFill>
              <a:srgbClr val="59B3E0"/>
            </a:solidFill>
            <a:ln w="9525">
              <a:noFill/>
              <a:round/>
              <a:headEnd/>
              <a:tailEnd/>
            </a:ln>
          </p:spPr>
          <p:txBody>
            <a:bodyPr/>
            <a:lstStyle/>
            <a:p>
              <a:endParaRPr lang="en-US"/>
            </a:p>
          </p:txBody>
        </p:sp>
        <p:sp>
          <p:nvSpPr>
            <p:cNvPr id="276051" name="Line 4691"/>
            <p:cNvSpPr>
              <a:spLocks noChangeShapeType="1"/>
            </p:cNvSpPr>
            <p:nvPr/>
          </p:nvSpPr>
          <p:spPr bwMode="auto">
            <a:xfrm>
              <a:off x="4032" y="3023"/>
              <a:ext cx="80" cy="81"/>
            </a:xfrm>
            <a:prstGeom prst="line">
              <a:avLst/>
            </a:prstGeom>
            <a:noFill/>
            <a:ln w="1588">
              <a:solidFill>
                <a:srgbClr val="59B3E0"/>
              </a:solidFill>
              <a:miter lim="800000"/>
              <a:headEnd/>
              <a:tailEnd/>
            </a:ln>
          </p:spPr>
          <p:txBody>
            <a:bodyPr/>
            <a:lstStyle/>
            <a:p>
              <a:endParaRPr lang="en-US"/>
            </a:p>
          </p:txBody>
        </p:sp>
        <p:sp>
          <p:nvSpPr>
            <p:cNvPr id="276052" name="Freeform 4692"/>
            <p:cNvSpPr>
              <a:spLocks/>
            </p:cNvSpPr>
            <p:nvPr/>
          </p:nvSpPr>
          <p:spPr bwMode="auto">
            <a:xfrm>
              <a:off x="4032" y="2992"/>
              <a:ext cx="81" cy="96"/>
            </a:xfrm>
            <a:custGeom>
              <a:avLst/>
              <a:gdLst/>
              <a:ahLst/>
              <a:cxnLst>
                <a:cxn ang="0">
                  <a:pos x="0" y="15"/>
                </a:cxn>
                <a:cxn ang="0">
                  <a:pos x="0" y="0"/>
                </a:cxn>
                <a:cxn ang="0">
                  <a:pos x="80" y="80"/>
                </a:cxn>
                <a:cxn ang="0">
                  <a:pos x="81" y="96"/>
                </a:cxn>
                <a:cxn ang="0">
                  <a:pos x="0" y="15"/>
                </a:cxn>
              </a:cxnLst>
              <a:rect l="0" t="0" r="r" b="b"/>
              <a:pathLst>
                <a:path w="81" h="96">
                  <a:moveTo>
                    <a:pt x="0" y="15"/>
                  </a:moveTo>
                  <a:lnTo>
                    <a:pt x="0" y="0"/>
                  </a:lnTo>
                  <a:lnTo>
                    <a:pt x="80" y="80"/>
                  </a:lnTo>
                  <a:lnTo>
                    <a:pt x="81" y="96"/>
                  </a:lnTo>
                  <a:lnTo>
                    <a:pt x="0" y="15"/>
                  </a:lnTo>
                  <a:close/>
                </a:path>
              </a:pathLst>
            </a:custGeom>
            <a:solidFill>
              <a:srgbClr val="5AB4E1"/>
            </a:solidFill>
            <a:ln w="9525">
              <a:noFill/>
              <a:round/>
              <a:headEnd/>
              <a:tailEnd/>
            </a:ln>
          </p:spPr>
          <p:txBody>
            <a:bodyPr/>
            <a:lstStyle/>
            <a:p>
              <a:endParaRPr lang="en-US"/>
            </a:p>
          </p:txBody>
        </p:sp>
        <p:sp>
          <p:nvSpPr>
            <p:cNvPr id="276053" name="Line 4693"/>
            <p:cNvSpPr>
              <a:spLocks noChangeShapeType="1"/>
            </p:cNvSpPr>
            <p:nvPr/>
          </p:nvSpPr>
          <p:spPr bwMode="auto">
            <a:xfrm>
              <a:off x="4032" y="3007"/>
              <a:ext cx="81" cy="81"/>
            </a:xfrm>
            <a:prstGeom prst="line">
              <a:avLst/>
            </a:prstGeom>
            <a:noFill/>
            <a:ln w="1588">
              <a:solidFill>
                <a:srgbClr val="5AB4E1"/>
              </a:solidFill>
              <a:miter lim="800000"/>
              <a:headEnd/>
              <a:tailEnd/>
            </a:ln>
          </p:spPr>
          <p:txBody>
            <a:bodyPr/>
            <a:lstStyle/>
            <a:p>
              <a:endParaRPr lang="en-US"/>
            </a:p>
          </p:txBody>
        </p:sp>
        <p:sp>
          <p:nvSpPr>
            <p:cNvPr id="276054" name="Freeform 4694"/>
            <p:cNvSpPr>
              <a:spLocks/>
            </p:cNvSpPr>
            <p:nvPr/>
          </p:nvSpPr>
          <p:spPr bwMode="auto">
            <a:xfrm>
              <a:off x="4030" y="2976"/>
              <a:ext cx="82" cy="96"/>
            </a:xfrm>
            <a:custGeom>
              <a:avLst/>
              <a:gdLst/>
              <a:ahLst/>
              <a:cxnLst>
                <a:cxn ang="0">
                  <a:pos x="2" y="16"/>
                </a:cxn>
                <a:cxn ang="0">
                  <a:pos x="0" y="0"/>
                </a:cxn>
                <a:cxn ang="0">
                  <a:pos x="81" y="81"/>
                </a:cxn>
                <a:cxn ang="0">
                  <a:pos x="82" y="96"/>
                </a:cxn>
                <a:cxn ang="0">
                  <a:pos x="2" y="16"/>
                </a:cxn>
              </a:cxnLst>
              <a:rect l="0" t="0" r="r" b="b"/>
              <a:pathLst>
                <a:path w="82" h="96">
                  <a:moveTo>
                    <a:pt x="2" y="16"/>
                  </a:moveTo>
                  <a:lnTo>
                    <a:pt x="0" y="0"/>
                  </a:lnTo>
                  <a:lnTo>
                    <a:pt x="81" y="81"/>
                  </a:lnTo>
                  <a:lnTo>
                    <a:pt x="82" y="96"/>
                  </a:lnTo>
                  <a:lnTo>
                    <a:pt x="2" y="16"/>
                  </a:lnTo>
                  <a:close/>
                </a:path>
              </a:pathLst>
            </a:custGeom>
            <a:solidFill>
              <a:srgbClr val="59B3E0"/>
            </a:solidFill>
            <a:ln w="9525">
              <a:noFill/>
              <a:round/>
              <a:headEnd/>
              <a:tailEnd/>
            </a:ln>
          </p:spPr>
          <p:txBody>
            <a:bodyPr/>
            <a:lstStyle/>
            <a:p>
              <a:endParaRPr lang="en-US"/>
            </a:p>
          </p:txBody>
        </p:sp>
        <p:sp>
          <p:nvSpPr>
            <p:cNvPr id="276055" name="Line 4695"/>
            <p:cNvSpPr>
              <a:spLocks noChangeShapeType="1"/>
            </p:cNvSpPr>
            <p:nvPr/>
          </p:nvSpPr>
          <p:spPr bwMode="auto">
            <a:xfrm>
              <a:off x="4032" y="2992"/>
              <a:ext cx="80" cy="80"/>
            </a:xfrm>
            <a:prstGeom prst="line">
              <a:avLst/>
            </a:prstGeom>
            <a:noFill/>
            <a:ln w="1588">
              <a:solidFill>
                <a:srgbClr val="59B3E0"/>
              </a:solidFill>
              <a:miter lim="800000"/>
              <a:headEnd/>
              <a:tailEnd/>
            </a:ln>
          </p:spPr>
          <p:txBody>
            <a:bodyPr/>
            <a:lstStyle/>
            <a:p>
              <a:endParaRPr lang="en-US"/>
            </a:p>
          </p:txBody>
        </p:sp>
        <p:sp>
          <p:nvSpPr>
            <p:cNvPr id="276056" name="Freeform 4696"/>
            <p:cNvSpPr>
              <a:spLocks/>
            </p:cNvSpPr>
            <p:nvPr/>
          </p:nvSpPr>
          <p:spPr bwMode="auto">
            <a:xfrm>
              <a:off x="4027" y="2961"/>
              <a:ext cx="84" cy="96"/>
            </a:xfrm>
            <a:custGeom>
              <a:avLst/>
              <a:gdLst/>
              <a:ahLst/>
              <a:cxnLst>
                <a:cxn ang="0">
                  <a:pos x="3" y="15"/>
                </a:cxn>
                <a:cxn ang="0">
                  <a:pos x="0" y="0"/>
                </a:cxn>
                <a:cxn ang="0">
                  <a:pos x="81" y="81"/>
                </a:cxn>
                <a:cxn ang="0">
                  <a:pos x="84" y="96"/>
                </a:cxn>
                <a:cxn ang="0">
                  <a:pos x="3" y="15"/>
                </a:cxn>
              </a:cxnLst>
              <a:rect l="0" t="0" r="r" b="b"/>
              <a:pathLst>
                <a:path w="84" h="96">
                  <a:moveTo>
                    <a:pt x="3" y="15"/>
                  </a:moveTo>
                  <a:lnTo>
                    <a:pt x="0" y="0"/>
                  </a:lnTo>
                  <a:lnTo>
                    <a:pt x="81" y="81"/>
                  </a:lnTo>
                  <a:lnTo>
                    <a:pt x="84" y="96"/>
                  </a:lnTo>
                  <a:lnTo>
                    <a:pt x="3" y="15"/>
                  </a:lnTo>
                  <a:close/>
                </a:path>
              </a:pathLst>
            </a:custGeom>
            <a:solidFill>
              <a:srgbClr val="59B3E0"/>
            </a:solidFill>
            <a:ln w="9525">
              <a:noFill/>
              <a:round/>
              <a:headEnd/>
              <a:tailEnd/>
            </a:ln>
          </p:spPr>
          <p:txBody>
            <a:bodyPr/>
            <a:lstStyle/>
            <a:p>
              <a:endParaRPr lang="en-US"/>
            </a:p>
          </p:txBody>
        </p:sp>
        <p:sp>
          <p:nvSpPr>
            <p:cNvPr id="276057" name="Line 4697"/>
            <p:cNvSpPr>
              <a:spLocks noChangeShapeType="1"/>
            </p:cNvSpPr>
            <p:nvPr/>
          </p:nvSpPr>
          <p:spPr bwMode="auto">
            <a:xfrm>
              <a:off x="4030" y="2976"/>
              <a:ext cx="81" cy="81"/>
            </a:xfrm>
            <a:prstGeom prst="line">
              <a:avLst/>
            </a:prstGeom>
            <a:noFill/>
            <a:ln w="1588">
              <a:solidFill>
                <a:srgbClr val="59B3E0"/>
              </a:solidFill>
              <a:miter lim="800000"/>
              <a:headEnd/>
              <a:tailEnd/>
            </a:ln>
          </p:spPr>
          <p:txBody>
            <a:bodyPr/>
            <a:lstStyle/>
            <a:p>
              <a:endParaRPr lang="en-US"/>
            </a:p>
          </p:txBody>
        </p:sp>
        <p:sp>
          <p:nvSpPr>
            <p:cNvPr id="276058" name="Freeform 4698"/>
            <p:cNvSpPr>
              <a:spLocks/>
            </p:cNvSpPr>
            <p:nvPr/>
          </p:nvSpPr>
          <p:spPr bwMode="auto">
            <a:xfrm>
              <a:off x="4023" y="2946"/>
              <a:ext cx="85" cy="96"/>
            </a:xfrm>
            <a:custGeom>
              <a:avLst/>
              <a:gdLst/>
              <a:ahLst/>
              <a:cxnLst>
                <a:cxn ang="0">
                  <a:pos x="4" y="15"/>
                </a:cxn>
                <a:cxn ang="0">
                  <a:pos x="0" y="0"/>
                </a:cxn>
                <a:cxn ang="0">
                  <a:pos x="81" y="81"/>
                </a:cxn>
                <a:cxn ang="0">
                  <a:pos x="85" y="96"/>
                </a:cxn>
                <a:cxn ang="0">
                  <a:pos x="4" y="15"/>
                </a:cxn>
              </a:cxnLst>
              <a:rect l="0" t="0" r="r" b="b"/>
              <a:pathLst>
                <a:path w="85" h="96">
                  <a:moveTo>
                    <a:pt x="4" y="15"/>
                  </a:moveTo>
                  <a:lnTo>
                    <a:pt x="0" y="0"/>
                  </a:lnTo>
                  <a:lnTo>
                    <a:pt x="81" y="81"/>
                  </a:lnTo>
                  <a:lnTo>
                    <a:pt x="85" y="96"/>
                  </a:lnTo>
                  <a:lnTo>
                    <a:pt x="4" y="15"/>
                  </a:lnTo>
                  <a:close/>
                </a:path>
              </a:pathLst>
            </a:custGeom>
            <a:solidFill>
              <a:srgbClr val="59B2DF"/>
            </a:solidFill>
            <a:ln w="9525">
              <a:noFill/>
              <a:round/>
              <a:headEnd/>
              <a:tailEnd/>
            </a:ln>
          </p:spPr>
          <p:txBody>
            <a:bodyPr/>
            <a:lstStyle/>
            <a:p>
              <a:endParaRPr lang="en-US"/>
            </a:p>
          </p:txBody>
        </p:sp>
        <p:sp>
          <p:nvSpPr>
            <p:cNvPr id="276059" name="Line 4699"/>
            <p:cNvSpPr>
              <a:spLocks noChangeShapeType="1"/>
            </p:cNvSpPr>
            <p:nvPr/>
          </p:nvSpPr>
          <p:spPr bwMode="auto">
            <a:xfrm>
              <a:off x="4027" y="2961"/>
              <a:ext cx="81" cy="81"/>
            </a:xfrm>
            <a:prstGeom prst="line">
              <a:avLst/>
            </a:prstGeom>
            <a:noFill/>
            <a:ln w="1588">
              <a:solidFill>
                <a:srgbClr val="59B2DF"/>
              </a:solidFill>
              <a:miter lim="800000"/>
              <a:headEnd/>
              <a:tailEnd/>
            </a:ln>
          </p:spPr>
          <p:txBody>
            <a:bodyPr/>
            <a:lstStyle/>
            <a:p>
              <a:endParaRPr lang="en-US"/>
            </a:p>
          </p:txBody>
        </p:sp>
        <p:sp>
          <p:nvSpPr>
            <p:cNvPr id="276060" name="Freeform 4700"/>
            <p:cNvSpPr>
              <a:spLocks/>
            </p:cNvSpPr>
            <p:nvPr/>
          </p:nvSpPr>
          <p:spPr bwMode="auto">
            <a:xfrm>
              <a:off x="4025" y="2954"/>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9B2DF"/>
            </a:solidFill>
            <a:ln w="9525">
              <a:noFill/>
              <a:round/>
              <a:headEnd/>
              <a:tailEnd/>
            </a:ln>
          </p:spPr>
          <p:txBody>
            <a:bodyPr/>
            <a:lstStyle/>
            <a:p>
              <a:endParaRPr lang="en-US"/>
            </a:p>
          </p:txBody>
        </p:sp>
        <p:sp>
          <p:nvSpPr>
            <p:cNvPr id="276061" name="Freeform 4701"/>
            <p:cNvSpPr>
              <a:spLocks/>
            </p:cNvSpPr>
            <p:nvPr/>
          </p:nvSpPr>
          <p:spPr bwMode="auto">
            <a:xfrm>
              <a:off x="4023" y="2946"/>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8B1DE"/>
            </a:solidFill>
            <a:ln w="9525">
              <a:noFill/>
              <a:round/>
              <a:headEnd/>
              <a:tailEnd/>
            </a:ln>
          </p:spPr>
          <p:txBody>
            <a:bodyPr/>
            <a:lstStyle/>
            <a:p>
              <a:endParaRPr lang="en-US"/>
            </a:p>
          </p:txBody>
        </p:sp>
        <p:sp>
          <p:nvSpPr>
            <p:cNvPr id="276062" name="Freeform 4702"/>
            <p:cNvSpPr>
              <a:spLocks/>
            </p:cNvSpPr>
            <p:nvPr/>
          </p:nvSpPr>
          <p:spPr bwMode="auto">
            <a:xfrm>
              <a:off x="4018" y="2932"/>
              <a:ext cx="86" cy="95"/>
            </a:xfrm>
            <a:custGeom>
              <a:avLst/>
              <a:gdLst/>
              <a:ahLst/>
              <a:cxnLst>
                <a:cxn ang="0">
                  <a:pos x="5" y="14"/>
                </a:cxn>
                <a:cxn ang="0">
                  <a:pos x="0" y="0"/>
                </a:cxn>
                <a:cxn ang="0">
                  <a:pos x="81" y="80"/>
                </a:cxn>
                <a:cxn ang="0">
                  <a:pos x="86" y="95"/>
                </a:cxn>
                <a:cxn ang="0">
                  <a:pos x="5" y="14"/>
                </a:cxn>
              </a:cxnLst>
              <a:rect l="0" t="0" r="r" b="b"/>
              <a:pathLst>
                <a:path w="86" h="95">
                  <a:moveTo>
                    <a:pt x="5" y="14"/>
                  </a:moveTo>
                  <a:lnTo>
                    <a:pt x="0" y="0"/>
                  </a:lnTo>
                  <a:lnTo>
                    <a:pt x="81" y="80"/>
                  </a:lnTo>
                  <a:lnTo>
                    <a:pt x="86" y="95"/>
                  </a:lnTo>
                  <a:lnTo>
                    <a:pt x="5" y="14"/>
                  </a:lnTo>
                  <a:close/>
                </a:path>
              </a:pathLst>
            </a:custGeom>
            <a:solidFill>
              <a:srgbClr val="58B1DD"/>
            </a:solidFill>
            <a:ln w="9525">
              <a:noFill/>
              <a:round/>
              <a:headEnd/>
              <a:tailEnd/>
            </a:ln>
          </p:spPr>
          <p:txBody>
            <a:bodyPr/>
            <a:lstStyle/>
            <a:p>
              <a:endParaRPr lang="en-US"/>
            </a:p>
          </p:txBody>
        </p:sp>
        <p:sp>
          <p:nvSpPr>
            <p:cNvPr id="276063" name="Line 4703"/>
            <p:cNvSpPr>
              <a:spLocks noChangeShapeType="1"/>
            </p:cNvSpPr>
            <p:nvPr/>
          </p:nvSpPr>
          <p:spPr bwMode="auto">
            <a:xfrm>
              <a:off x="4023" y="2946"/>
              <a:ext cx="81" cy="81"/>
            </a:xfrm>
            <a:prstGeom prst="line">
              <a:avLst/>
            </a:prstGeom>
            <a:noFill/>
            <a:ln w="1588">
              <a:solidFill>
                <a:srgbClr val="58B1DD"/>
              </a:solidFill>
              <a:miter lim="800000"/>
              <a:headEnd/>
              <a:tailEnd/>
            </a:ln>
          </p:spPr>
          <p:txBody>
            <a:bodyPr/>
            <a:lstStyle/>
            <a:p>
              <a:endParaRPr lang="en-US"/>
            </a:p>
          </p:txBody>
        </p:sp>
        <p:sp>
          <p:nvSpPr>
            <p:cNvPr id="276064" name="Freeform 4704"/>
            <p:cNvSpPr>
              <a:spLocks/>
            </p:cNvSpPr>
            <p:nvPr/>
          </p:nvSpPr>
          <p:spPr bwMode="auto">
            <a:xfrm>
              <a:off x="4012" y="2917"/>
              <a:ext cx="87" cy="95"/>
            </a:xfrm>
            <a:custGeom>
              <a:avLst/>
              <a:gdLst/>
              <a:ahLst/>
              <a:cxnLst>
                <a:cxn ang="0">
                  <a:pos x="6" y="15"/>
                </a:cxn>
                <a:cxn ang="0">
                  <a:pos x="0" y="0"/>
                </a:cxn>
                <a:cxn ang="0">
                  <a:pos x="80" y="81"/>
                </a:cxn>
                <a:cxn ang="0">
                  <a:pos x="87" y="95"/>
                </a:cxn>
                <a:cxn ang="0">
                  <a:pos x="6" y="15"/>
                </a:cxn>
              </a:cxnLst>
              <a:rect l="0" t="0" r="r" b="b"/>
              <a:pathLst>
                <a:path w="87" h="95">
                  <a:moveTo>
                    <a:pt x="6" y="15"/>
                  </a:moveTo>
                  <a:lnTo>
                    <a:pt x="0" y="0"/>
                  </a:lnTo>
                  <a:lnTo>
                    <a:pt x="80" y="81"/>
                  </a:lnTo>
                  <a:lnTo>
                    <a:pt x="87" y="95"/>
                  </a:lnTo>
                  <a:lnTo>
                    <a:pt x="6" y="15"/>
                  </a:lnTo>
                  <a:close/>
                </a:path>
              </a:pathLst>
            </a:custGeom>
            <a:solidFill>
              <a:srgbClr val="58B0DC"/>
            </a:solidFill>
            <a:ln w="9525">
              <a:noFill/>
              <a:round/>
              <a:headEnd/>
              <a:tailEnd/>
            </a:ln>
          </p:spPr>
          <p:txBody>
            <a:bodyPr/>
            <a:lstStyle/>
            <a:p>
              <a:endParaRPr lang="en-US"/>
            </a:p>
          </p:txBody>
        </p:sp>
        <p:sp>
          <p:nvSpPr>
            <p:cNvPr id="276065" name="Line 4705"/>
            <p:cNvSpPr>
              <a:spLocks noChangeShapeType="1"/>
            </p:cNvSpPr>
            <p:nvPr/>
          </p:nvSpPr>
          <p:spPr bwMode="auto">
            <a:xfrm>
              <a:off x="4018" y="2932"/>
              <a:ext cx="81" cy="80"/>
            </a:xfrm>
            <a:prstGeom prst="line">
              <a:avLst/>
            </a:prstGeom>
            <a:noFill/>
            <a:ln w="1588">
              <a:solidFill>
                <a:srgbClr val="58B0DC"/>
              </a:solidFill>
              <a:miter lim="800000"/>
              <a:headEnd/>
              <a:tailEnd/>
            </a:ln>
          </p:spPr>
          <p:txBody>
            <a:bodyPr/>
            <a:lstStyle/>
            <a:p>
              <a:endParaRPr lang="en-US"/>
            </a:p>
          </p:txBody>
        </p:sp>
        <p:sp>
          <p:nvSpPr>
            <p:cNvPr id="276066" name="Freeform 4706"/>
            <p:cNvSpPr>
              <a:spLocks/>
            </p:cNvSpPr>
            <p:nvPr/>
          </p:nvSpPr>
          <p:spPr bwMode="auto">
            <a:xfrm>
              <a:off x="4015" y="2924"/>
              <a:ext cx="84" cy="88"/>
            </a:xfrm>
            <a:custGeom>
              <a:avLst/>
              <a:gdLst/>
              <a:ahLst/>
              <a:cxnLst>
                <a:cxn ang="0">
                  <a:pos x="3" y="8"/>
                </a:cxn>
                <a:cxn ang="0">
                  <a:pos x="0" y="0"/>
                </a:cxn>
                <a:cxn ang="0">
                  <a:pos x="80" y="81"/>
                </a:cxn>
                <a:cxn ang="0">
                  <a:pos x="84" y="88"/>
                </a:cxn>
                <a:cxn ang="0">
                  <a:pos x="3" y="8"/>
                </a:cxn>
              </a:cxnLst>
              <a:rect l="0" t="0" r="r" b="b"/>
              <a:pathLst>
                <a:path w="84" h="88">
                  <a:moveTo>
                    <a:pt x="3" y="8"/>
                  </a:moveTo>
                  <a:lnTo>
                    <a:pt x="0" y="0"/>
                  </a:lnTo>
                  <a:lnTo>
                    <a:pt x="80" y="81"/>
                  </a:lnTo>
                  <a:lnTo>
                    <a:pt x="84" y="88"/>
                  </a:lnTo>
                  <a:lnTo>
                    <a:pt x="3" y="8"/>
                  </a:lnTo>
                  <a:close/>
                </a:path>
              </a:pathLst>
            </a:custGeom>
            <a:solidFill>
              <a:srgbClr val="58B0DC"/>
            </a:solidFill>
            <a:ln w="9525">
              <a:noFill/>
              <a:round/>
              <a:headEnd/>
              <a:tailEnd/>
            </a:ln>
          </p:spPr>
          <p:txBody>
            <a:bodyPr/>
            <a:lstStyle/>
            <a:p>
              <a:endParaRPr lang="en-US"/>
            </a:p>
          </p:txBody>
        </p:sp>
        <p:sp>
          <p:nvSpPr>
            <p:cNvPr id="276067" name="Freeform 4707"/>
            <p:cNvSpPr>
              <a:spLocks/>
            </p:cNvSpPr>
            <p:nvPr/>
          </p:nvSpPr>
          <p:spPr bwMode="auto">
            <a:xfrm>
              <a:off x="4012" y="2917"/>
              <a:ext cx="83" cy="88"/>
            </a:xfrm>
            <a:custGeom>
              <a:avLst/>
              <a:gdLst/>
              <a:ahLst/>
              <a:cxnLst>
                <a:cxn ang="0">
                  <a:pos x="3" y="7"/>
                </a:cxn>
                <a:cxn ang="0">
                  <a:pos x="0" y="0"/>
                </a:cxn>
                <a:cxn ang="0">
                  <a:pos x="80" y="81"/>
                </a:cxn>
                <a:cxn ang="0">
                  <a:pos x="83" y="88"/>
                </a:cxn>
                <a:cxn ang="0">
                  <a:pos x="3" y="7"/>
                </a:cxn>
              </a:cxnLst>
              <a:rect l="0" t="0" r="r" b="b"/>
              <a:pathLst>
                <a:path w="83" h="88">
                  <a:moveTo>
                    <a:pt x="3" y="7"/>
                  </a:moveTo>
                  <a:lnTo>
                    <a:pt x="0" y="0"/>
                  </a:lnTo>
                  <a:lnTo>
                    <a:pt x="80" y="81"/>
                  </a:lnTo>
                  <a:lnTo>
                    <a:pt x="83" y="88"/>
                  </a:lnTo>
                  <a:lnTo>
                    <a:pt x="3" y="7"/>
                  </a:lnTo>
                  <a:close/>
                </a:path>
              </a:pathLst>
            </a:custGeom>
            <a:solidFill>
              <a:srgbClr val="57AFDB"/>
            </a:solidFill>
            <a:ln w="9525">
              <a:noFill/>
              <a:round/>
              <a:headEnd/>
              <a:tailEnd/>
            </a:ln>
          </p:spPr>
          <p:txBody>
            <a:bodyPr/>
            <a:lstStyle/>
            <a:p>
              <a:endParaRPr lang="en-US"/>
            </a:p>
          </p:txBody>
        </p:sp>
        <p:sp>
          <p:nvSpPr>
            <p:cNvPr id="276068" name="Freeform 4708"/>
            <p:cNvSpPr>
              <a:spLocks/>
            </p:cNvSpPr>
            <p:nvPr/>
          </p:nvSpPr>
          <p:spPr bwMode="auto">
            <a:xfrm>
              <a:off x="4005" y="2903"/>
              <a:ext cx="87" cy="95"/>
            </a:xfrm>
            <a:custGeom>
              <a:avLst/>
              <a:gdLst/>
              <a:ahLst/>
              <a:cxnLst>
                <a:cxn ang="0">
                  <a:pos x="7" y="14"/>
                </a:cxn>
                <a:cxn ang="0">
                  <a:pos x="0" y="0"/>
                </a:cxn>
                <a:cxn ang="0">
                  <a:pos x="80" y="81"/>
                </a:cxn>
                <a:cxn ang="0">
                  <a:pos x="87" y="95"/>
                </a:cxn>
                <a:cxn ang="0">
                  <a:pos x="7" y="14"/>
                </a:cxn>
              </a:cxnLst>
              <a:rect l="0" t="0" r="r" b="b"/>
              <a:pathLst>
                <a:path w="87" h="95">
                  <a:moveTo>
                    <a:pt x="7" y="14"/>
                  </a:moveTo>
                  <a:lnTo>
                    <a:pt x="0" y="0"/>
                  </a:lnTo>
                  <a:lnTo>
                    <a:pt x="80" y="81"/>
                  </a:lnTo>
                  <a:lnTo>
                    <a:pt x="87" y="95"/>
                  </a:lnTo>
                  <a:lnTo>
                    <a:pt x="7" y="14"/>
                  </a:lnTo>
                  <a:close/>
                </a:path>
              </a:pathLst>
            </a:custGeom>
            <a:solidFill>
              <a:srgbClr val="57AEDA"/>
            </a:solidFill>
            <a:ln w="9525">
              <a:noFill/>
              <a:round/>
              <a:headEnd/>
              <a:tailEnd/>
            </a:ln>
          </p:spPr>
          <p:txBody>
            <a:bodyPr/>
            <a:lstStyle/>
            <a:p>
              <a:endParaRPr lang="en-US"/>
            </a:p>
          </p:txBody>
        </p:sp>
        <p:sp>
          <p:nvSpPr>
            <p:cNvPr id="276069" name="Line 4709"/>
            <p:cNvSpPr>
              <a:spLocks noChangeShapeType="1"/>
            </p:cNvSpPr>
            <p:nvPr/>
          </p:nvSpPr>
          <p:spPr bwMode="auto">
            <a:xfrm>
              <a:off x="4012" y="2917"/>
              <a:ext cx="80" cy="81"/>
            </a:xfrm>
            <a:prstGeom prst="line">
              <a:avLst/>
            </a:prstGeom>
            <a:noFill/>
            <a:ln w="1588">
              <a:solidFill>
                <a:srgbClr val="57AEDA"/>
              </a:solidFill>
              <a:miter lim="800000"/>
              <a:headEnd/>
              <a:tailEnd/>
            </a:ln>
          </p:spPr>
          <p:txBody>
            <a:bodyPr/>
            <a:lstStyle/>
            <a:p>
              <a:endParaRPr lang="en-US"/>
            </a:p>
          </p:txBody>
        </p:sp>
        <p:sp>
          <p:nvSpPr>
            <p:cNvPr id="276070" name="Freeform 4710"/>
            <p:cNvSpPr>
              <a:spLocks/>
            </p:cNvSpPr>
            <p:nvPr/>
          </p:nvSpPr>
          <p:spPr bwMode="auto">
            <a:xfrm>
              <a:off x="4008" y="2910"/>
              <a:ext cx="84" cy="88"/>
            </a:xfrm>
            <a:custGeom>
              <a:avLst/>
              <a:gdLst/>
              <a:ahLst/>
              <a:cxnLst>
                <a:cxn ang="0">
                  <a:pos x="4" y="7"/>
                </a:cxn>
                <a:cxn ang="0">
                  <a:pos x="0" y="0"/>
                </a:cxn>
                <a:cxn ang="0">
                  <a:pos x="81" y="81"/>
                </a:cxn>
                <a:cxn ang="0">
                  <a:pos x="84" y="88"/>
                </a:cxn>
                <a:cxn ang="0">
                  <a:pos x="4" y="7"/>
                </a:cxn>
              </a:cxnLst>
              <a:rect l="0" t="0" r="r" b="b"/>
              <a:pathLst>
                <a:path w="84" h="88">
                  <a:moveTo>
                    <a:pt x="4" y="7"/>
                  </a:moveTo>
                  <a:lnTo>
                    <a:pt x="0" y="0"/>
                  </a:lnTo>
                  <a:lnTo>
                    <a:pt x="81" y="81"/>
                  </a:lnTo>
                  <a:lnTo>
                    <a:pt x="84" y="88"/>
                  </a:lnTo>
                  <a:lnTo>
                    <a:pt x="4" y="7"/>
                  </a:lnTo>
                  <a:close/>
                </a:path>
              </a:pathLst>
            </a:custGeom>
            <a:solidFill>
              <a:srgbClr val="57AEDA"/>
            </a:solidFill>
            <a:ln w="9525">
              <a:noFill/>
              <a:round/>
              <a:headEnd/>
              <a:tailEnd/>
            </a:ln>
          </p:spPr>
          <p:txBody>
            <a:bodyPr/>
            <a:lstStyle/>
            <a:p>
              <a:endParaRPr lang="en-US"/>
            </a:p>
          </p:txBody>
        </p:sp>
        <p:sp>
          <p:nvSpPr>
            <p:cNvPr id="276071" name="Freeform 4711"/>
            <p:cNvSpPr>
              <a:spLocks/>
            </p:cNvSpPr>
            <p:nvPr/>
          </p:nvSpPr>
          <p:spPr bwMode="auto">
            <a:xfrm>
              <a:off x="4005" y="2903"/>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6ADD9"/>
            </a:solidFill>
            <a:ln w="9525">
              <a:noFill/>
              <a:round/>
              <a:headEnd/>
              <a:tailEnd/>
            </a:ln>
          </p:spPr>
          <p:txBody>
            <a:bodyPr/>
            <a:lstStyle/>
            <a:p>
              <a:endParaRPr lang="en-US"/>
            </a:p>
          </p:txBody>
        </p:sp>
        <p:sp>
          <p:nvSpPr>
            <p:cNvPr id="276072" name="Freeform 4712"/>
            <p:cNvSpPr>
              <a:spLocks/>
            </p:cNvSpPr>
            <p:nvPr/>
          </p:nvSpPr>
          <p:spPr bwMode="auto">
            <a:xfrm>
              <a:off x="3996" y="2889"/>
              <a:ext cx="89" cy="95"/>
            </a:xfrm>
            <a:custGeom>
              <a:avLst/>
              <a:gdLst/>
              <a:ahLst/>
              <a:cxnLst>
                <a:cxn ang="0">
                  <a:pos x="9" y="14"/>
                </a:cxn>
                <a:cxn ang="0">
                  <a:pos x="0" y="0"/>
                </a:cxn>
                <a:cxn ang="0">
                  <a:pos x="81" y="81"/>
                </a:cxn>
                <a:cxn ang="0">
                  <a:pos x="89" y="95"/>
                </a:cxn>
                <a:cxn ang="0">
                  <a:pos x="9" y="14"/>
                </a:cxn>
              </a:cxnLst>
              <a:rect l="0" t="0" r="r" b="b"/>
              <a:pathLst>
                <a:path w="89" h="95">
                  <a:moveTo>
                    <a:pt x="9" y="14"/>
                  </a:moveTo>
                  <a:lnTo>
                    <a:pt x="0" y="0"/>
                  </a:lnTo>
                  <a:lnTo>
                    <a:pt x="81" y="81"/>
                  </a:lnTo>
                  <a:lnTo>
                    <a:pt x="89" y="95"/>
                  </a:lnTo>
                  <a:lnTo>
                    <a:pt x="9" y="14"/>
                  </a:lnTo>
                  <a:close/>
                </a:path>
              </a:pathLst>
            </a:custGeom>
            <a:solidFill>
              <a:srgbClr val="56ACD8"/>
            </a:solidFill>
            <a:ln w="9525">
              <a:noFill/>
              <a:round/>
              <a:headEnd/>
              <a:tailEnd/>
            </a:ln>
          </p:spPr>
          <p:txBody>
            <a:bodyPr/>
            <a:lstStyle/>
            <a:p>
              <a:endParaRPr lang="en-US"/>
            </a:p>
          </p:txBody>
        </p:sp>
        <p:sp>
          <p:nvSpPr>
            <p:cNvPr id="276073" name="Line 4713"/>
            <p:cNvSpPr>
              <a:spLocks noChangeShapeType="1"/>
            </p:cNvSpPr>
            <p:nvPr/>
          </p:nvSpPr>
          <p:spPr bwMode="auto">
            <a:xfrm>
              <a:off x="4005" y="2903"/>
              <a:ext cx="80" cy="81"/>
            </a:xfrm>
            <a:prstGeom prst="line">
              <a:avLst/>
            </a:prstGeom>
            <a:noFill/>
            <a:ln w="1588">
              <a:solidFill>
                <a:srgbClr val="56ACD8"/>
              </a:solidFill>
              <a:miter lim="800000"/>
              <a:headEnd/>
              <a:tailEnd/>
            </a:ln>
          </p:spPr>
          <p:txBody>
            <a:bodyPr/>
            <a:lstStyle/>
            <a:p>
              <a:endParaRPr lang="en-US"/>
            </a:p>
          </p:txBody>
        </p:sp>
        <p:sp>
          <p:nvSpPr>
            <p:cNvPr id="276074" name="Freeform 4714"/>
            <p:cNvSpPr>
              <a:spLocks/>
            </p:cNvSpPr>
            <p:nvPr/>
          </p:nvSpPr>
          <p:spPr bwMode="auto">
            <a:xfrm>
              <a:off x="4002" y="2898"/>
              <a:ext cx="83" cy="86"/>
            </a:xfrm>
            <a:custGeom>
              <a:avLst/>
              <a:gdLst/>
              <a:ahLst/>
              <a:cxnLst>
                <a:cxn ang="0">
                  <a:pos x="3" y="5"/>
                </a:cxn>
                <a:cxn ang="0">
                  <a:pos x="0" y="0"/>
                </a:cxn>
                <a:cxn ang="0">
                  <a:pos x="81" y="81"/>
                </a:cxn>
                <a:cxn ang="0">
                  <a:pos x="83" y="86"/>
                </a:cxn>
                <a:cxn ang="0">
                  <a:pos x="3" y="5"/>
                </a:cxn>
              </a:cxnLst>
              <a:rect l="0" t="0" r="r" b="b"/>
              <a:pathLst>
                <a:path w="83" h="86">
                  <a:moveTo>
                    <a:pt x="3" y="5"/>
                  </a:moveTo>
                  <a:lnTo>
                    <a:pt x="0" y="0"/>
                  </a:lnTo>
                  <a:lnTo>
                    <a:pt x="81" y="81"/>
                  </a:lnTo>
                  <a:lnTo>
                    <a:pt x="83" y="86"/>
                  </a:lnTo>
                  <a:lnTo>
                    <a:pt x="3" y="5"/>
                  </a:lnTo>
                  <a:close/>
                </a:path>
              </a:pathLst>
            </a:custGeom>
            <a:solidFill>
              <a:srgbClr val="56ACD8"/>
            </a:solidFill>
            <a:ln w="9525">
              <a:noFill/>
              <a:round/>
              <a:headEnd/>
              <a:tailEnd/>
            </a:ln>
          </p:spPr>
          <p:txBody>
            <a:bodyPr/>
            <a:lstStyle/>
            <a:p>
              <a:endParaRPr lang="en-US"/>
            </a:p>
          </p:txBody>
        </p:sp>
        <p:sp>
          <p:nvSpPr>
            <p:cNvPr id="276075" name="Freeform 4715"/>
            <p:cNvSpPr>
              <a:spLocks/>
            </p:cNvSpPr>
            <p:nvPr/>
          </p:nvSpPr>
          <p:spPr bwMode="auto">
            <a:xfrm>
              <a:off x="3999" y="2894"/>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7"/>
            </a:solidFill>
            <a:ln w="9525">
              <a:noFill/>
              <a:round/>
              <a:headEnd/>
              <a:tailEnd/>
            </a:ln>
          </p:spPr>
          <p:txBody>
            <a:bodyPr/>
            <a:lstStyle/>
            <a:p>
              <a:endParaRPr lang="en-US"/>
            </a:p>
          </p:txBody>
        </p:sp>
        <p:sp>
          <p:nvSpPr>
            <p:cNvPr id="276076" name="Freeform 4716"/>
            <p:cNvSpPr>
              <a:spLocks/>
            </p:cNvSpPr>
            <p:nvPr/>
          </p:nvSpPr>
          <p:spPr bwMode="auto">
            <a:xfrm>
              <a:off x="3996" y="2889"/>
              <a:ext cx="84" cy="85"/>
            </a:xfrm>
            <a:custGeom>
              <a:avLst/>
              <a:gdLst/>
              <a:ahLst/>
              <a:cxnLst>
                <a:cxn ang="0">
                  <a:pos x="3" y="5"/>
                </a:cxn>
                <a:cxn ang="0">
                  <a:pos x="0" y="0"/>
                </a:cxn>
                <a:cxn ang="0">
                  <a:pos x="81" y="81"/>
                </a:cxn>
                <a:cxn ang="0">
                  <a:pos x="84" y="85"/>
                </a:cxn>
                <a:cxn ang="0">
                  <a:pos x="3" y="5"/>
                </a:cxn>
              </a:cxnLst>
              <a:rect l="0" t="0" r="r" b="b"/>
              <a:pathLst>
                <a:path w="84" h="85">
                  <a:moveTo>
                    <a:pt x="3" y="5"/>
                  </a:moveTo>
                  <a:lnTo>
                    <a:pt x="0" y="0"/>
                  </a:lnTo>
                  <a:lnTo>
                    <a:pt x="81" y="81"/>
                  </a:lnTo>
                  <a:lnTo>
                    <a:pt x="84" y="85"/>
                  </a:lnTo>
                  <a:lnTo>
                    <a:pt x="3" y="5"/>
                  </a:lnTo>
                  <a:close/>
                </a:path>
              </a:pathLst>
            </a:custGeom>
            <a:solidFill>
              <a:srgbClr val="55ABD6"/>
            </a:solidFill>
            <a:ln w="9525">
              <a:noFill/>
              <a:round/>
              <a:headEnd/>
              <a:tailEnd/>
            </a:ln>
          </p:spPr>
          <p:txBody>
            <a:bodyPr/>
            <a:lstStyle/>
            <a:p>
              <a:endParaRPr lang="en-US"/>
            </a:p>
          </p:txBody>
        </p:sp>
        <p:sp>
          <p:nvSpPr>
            <p:cNvPr id="276077" name="Freeform 4717"/>
            <p:cNvSpPr>
              <a:spLocks/>
            </p:cNvSpPr>
            <p:nvPr/>
          </p:nvSpPr>
          <p:spPr bwMode="auto">
            <a:xfrm>
              <a:off x="3987" y="2876"/>
              <a:ext cx="90" cy="94"/>
            </a:xfrm>
            <a:custGeom>
              <a:avLst/>
              <a:gdLst/>
              <a:ahLst/>
              <a:cxnLst>
                <a:cxn ang="0">
                  <a:pos x="9" y="13"/>
                </a:cxn>
                <a:cxn ang="0">
                  <a:pos x="0" y="0"/>
                </a:cxn>
                <a:cxn ang="0">
                  <a:pos x="81" y="80"/>
                </a:cxn>
                <a:cxn ang="0">
                  <a:pos x="90" y="94"/>
                </a:cxn>
                <a:cxn ang="0">
                  <a:pos x="9" y="13"/>
                </a:cxn>
              </a:cxnLst>
              <a:rect l="0" t="0" r="r" b="b"/>
              <a:pathLst>
                <a:path w="90" h="94">
                  <a:moveTo>
                    <a:pt x="9" y="13"/>
                  </a:moveTo>
                  <a:lnTo>
                    <a:pt x="0" y="0"/>
                  </a:lnTo>
                  <a:lnTo>
                    <a:pt x="81" y="80"/>
                  </a:lnTo>
                  <a:lnTo>
                    <a:pt x="90" y="94"/>
                  </a:lnTo>
                  <a:lnTo>
                    <a:pt x="9" y="13"/>
                  </a:lnTo>
                  <a:close/>
                </a:path>
              </a:pathLst>
            </a:custGeom>
            <a:solidFill>
              <a:srgbClr val="55ABD5"/>
            </a:solidFill>
            <a:ln w="9525">
              <a:noFill/>
              <a:round/>
              <a:headEnd/>
              <a:tailEnd/>
            </a:ln>
          </p:spPr>
          <p:txBody>
            <a:bodyPr/>
            <a:lstStyle/>
            <a:p>
              <a:endParaRPr lang="en-US"/>
            </a:p>
          </p:txBody>
        </p:sp>
        <p:sp>
          <p:nvSpPr>
            <p:cNvPr id="276078" name="Line 4718"/>
            <p:cNvSpPr>
              <a:spLocks noChangeShapeType="1"/>
            </p:cNvSpPr>
            <p:nvPr/>
          </p:nvSpPr>
          <p:spPr bwMode="auto">
            <a:xfrm>
              <a:off x="3996" y="2889"/>
              <a:ext cx="81" cy="81"/>
            </a:xfrm>
            <a:prstGeom prst="line">
              <a:avLst/>
            </a:prstGeom>
            <a:noFill/>
            <a:ln w="1588">
              <a:solidFill>
                <a:srgbClr val="55ABD5"/>
              </a:solidFill>
              <a:miter lim="800000"/>
              <a:headEnd/>
              <a:tailEnd/>
            </a:ln>
          </p:spPr>
          <p:txBody>
            <a:bodyPr/>
            <a:lstStyle/>
            <a:p>
              <a:endParaRPr lang="en-US"/>
            </a:p>
          </p:txBody>
        </p:sp>
        <p:sp>
          <p:nvSpPr>
            <p:cNvPr id="276079" name="Freeform 4719"/>
            <p:cNvSpPr>
              <a:spLocks/>
            </p:cNvSpPr>
            <p:nvPr/>
          </p:nvSpPr>
          <p:spPr bwMode="auto">
            <a:xfrm>
              <a:off x="3992" y="2882"/>
              <a:ext cx="85" cy="88"/>
            </a:xfrm>
            <a:custGeom>
              <a:avLst/>
              <a:gdLst/>
              <a:ahLst/>
              <a:cxnLst>
                <a:cxn ang="0">
                  <a:pos x="4" y="7"/>
                </a:cxn>
                <a:cxn ang="0">
                  <a:pos x="0" y="0"/>
                </a:cxn>
                <a:cxn ang="0">
                  <a:pos x="80" y="81"/>
                </a:cxn>
                <a:cxn ang="0">
                  <a:pos x="85" y="88"/>
                </a:cxn>
                <a:cxn ang="0">
                  <a:pos x="4" y="7"/>
                </a:cxn>
              </a:cxnLst>
              <a:rect l="0" t="0" r="r" b="b"/>
              <a:pathLst>
                <a:path w="85" h="88">
                  <a:moveTo>
                    <a:pt x="4" y="7"/>
                  </a:moveTo>
                  <a:lnTo>
                    <a:pt x="0" y="0"/>
                  </a:lnTo>
                  <a:lnTo>
                    <a:pt x="80" y="81"/>
                  </a:lnTo>
                  <a:lnTo>
                    <a:pt x="85" y="88"/>
                  </a:lnTo>
                  <a:lnTo>
                    <a:pt x="4" y="7"/>
                  </a:lnTo>
                  <a:close/>
                </a:path>
              </a:pathLst>
            </a:custGeom>
            <a:solidFill>
              <a:srgbClr val="55ABD5"/>
            </a:solidFill>
            <a:ln w="9525">
              <a:noFill/>
              <a:round/>
              <a:headEnd/>
              <a:tailEnd/>
            </a:ln>
          </p:spPr>
          <p:txBody>
            <a:bodyPr/>
            <a:lstStyle/>
            <a:p>
              <a:endParaRPr lang="en-US"/>
            </a:p>
          </p:txBody>
        </p:sp>
        <p:sp>
          <p:nvSpPr>
            <p:cNvPr id="276080" name="Freeform 4720"/>
            <p:cNvSpPr>
              <a:spLocks/>
            </p:cNvSpPr>
            <p:nvPr/>
          </p:nvSpPr>
          <p:spPr bwMode="auto">
            <a:xfrm>
              <a:off x="3987" y="2876"/>
              <a:ext cx="85" cy="87"/>
            </a:xfrm>
            <a:custGeom>
              <a:avLst/>
              <a:gdLst/>
              <a:ahLst/>
              <a:cxnLst>
                <a:cxn ang="0">
                  <a:pos x="5" y="6"/>
                </a:cxn>
                <a:cxn ang="0">
                  <a:pos x="0" y="0"/>
                </a:cxn>
                <a:cxn ang="0">
                  <a:pos x="81" y="80"/>
                </a:cxn>
                <a:cxn ang="0">
                  <a:pos x="85" y="87"/>
                </a:cxn>
                <a:cxn ang="0">
                  <a:pos x="5" y="6"/>
                </a:cxn>
              </a:cxnLst>
              <a:rect l="0" t="0" r="r" b="b"/>
              <a:pathLst>
                <a:path w="85" h="87">
                  <a:moveTo>
                    <a:pt x="5" y="6"/>
                  </a:moveTo>
                  <a:lnTo>
                    <a:pt x="0" y="0"/>
                  </a:lnTo>
                  <a:lnTo>
                    <a:pt x="81" y="80"/>
                  </a:lnTo>
                  <a:lnTo>
                    <a:pt x="85" y="87"/>
                  </a:lnTo>
                  <a:lnTo>
                    <a:pt x="5" y="6"/>
                  </a:lnTo>
                  <a:close/>
                </a:path>
              </a:pathLst>
            </a:custGeom>
            <a:solidFill>
              <a:srgbClr val="54AAD4"/>
            </a:solidFill>
            <a:ln w="9525">
              <a:noFill/>
              <a:round/>
              <a:headEnd/>
              <a:tailEnd/>
            </a:ln>
          </p:spPr>
          <p:txBody>
            <a:bodyPr/>
            <a:lstStyle/>
            <a:p>
              <a:endParaRPr lang="en-US"/>
            </a:p>
          </p:txBody>
        </p:sp>
        <p:sp>
          <p:nvSpPr>
            <p:cNvPr id="276081" name="Freeform 4721"/>
            <p:cNvSpPr>
              <a:spLocks/>
            </p:cNvSpPr>
            <p:nvPr/>
          </p:nvSpPr>
          <p:spPr bwMode="auto">
            <a:xfrm>
              <a:off x="3977" y="2863"/>
              <a:ext cx="91" cy="93"/>
            </a:xfrm>
            <a:custGeom>
              <a:avLst/>
              <a:gdLst/>
              <a:ahLst/>
              <a:cxnLst>
                <a:cxn ang="0">
                  <a:pos x="10" y="13"/>
                </a:cxn>
                <a:cxn ang="0">
                  <a:pos x="0" y="0"/>
                </a:cxn>
                <a:cxn ang="0">
                  <a:pos x="81" y="80"/>
                </a:cxn>
                <a:cxn ang="0">
                  <a:pos x="91" y="93"/>
                </a:cxn>
                <a:cxn ang="0">
                  <a:pos x="10" y="13"/>
                </a:cxn>
              </a:cxnLst>
              <a:rect l="0" t="0" r="r" b="b"/>
              <a:pathLst>
                <a:path w="91" h="93">
                  <a:moveTo>
                    <a:pt x="10" y="13"/>
                  </a:moveTo>
                  <a:lnTo>
                    <a:pt x="0" y="0"/>
                  </a:lnTo>
                  <a:lnTo>
                    <a:pt x="81" y="80"/>
                  </a:lnTo>
                  <a:lnTo>
                    <a:pt x="91" y="93"/>
                  </a:lnTo>
                  <a:lnTo>
                    <a:pt x="10" y="13"/>
                  </a:lnTo>
                  <a:close/>
                </a:path>
              </a:pathLst>
            </a:custGeom>
            <a:solidFill>
              <a:srgbClr val="54A9D3"/>
            </a:solidFill>
            <a:ln w="9525">
              <a:noFill/>
              <a:round/>
              <a:headEnd/>
              <a:tailEnd/>
            </a:ln>
          </p:spPr>
          <p:txBody>
            <a:bodyPr/>
            <a:lstStyle/>
            <a:p>
              <a:endParaRPr lang="en-US"/>
            </a:p>
          </p:txBody>
        </p:sp>
        <p:sp>
          <p:nvSpPr>
            <p:cNvPr id="276082" name="Line 4722"/>
            <p:cNvSpPr>
              <a:spLocks noChangeShapeType="1"/>
            </p:cNvSpPr>
            <p:nvPr/>
          </p:nvSpPr>
          <p:spPr bwMode="auto">
            <a:xfrm>
              <a:off x="3987" y="2876"/>
              <a:ext cx="81" cy="80"/>
            </a:xfrm>
            <a:prstGeom prst="line">
              <a:avLst/>
            </a:prstGeom>
            <a:noFill/>
            <a:ln w="1588">
              <a:solidFill>
                <a:srgbClr val="54A9D3"/>
              </a:solidFill>
              <a:miter lim="800000"/>
              <a:headEnd/>
              <a:tailEnd/>
            </a:ln>
          </p:spPr>
          <p:txBody>
            <a:bodyPr/>
            <a:lstStyle/>
            <a:p>
              <a:endParaRPr lang="en-US"/>
            </a:p>
          </p:txBody>
        </p:sp>
        <p:sp>
          <p:nvSpPr>
            <p:cNvPr id="276083" name="Freeform 4723"/>
            <p:cNvSpPr>
              <a:spLocks/>
            </p:cNvSpPr>
            <p:nvPr/>
          </p:nvSpPr>
          <p:spPr bwMode="auto">
            <a:xfrm>
              <a:off x="3966" y="2850"/>
              <a:ext cx="92" cy="93"/>
            </a:xfrm>
            <a:custGeom>
              <a:avLst/>
              <a:gdLst/>
              <a:ahLst/>
              <a:cxnLst>
                <a:cxn ang="0">
                  <a:pos x="11" y="13"/>
                </a:cxn>
                <a:cxn ang="0">
                  <a:pos x="0" y="0"/>
                </a:cxn>
                <a:cxn ang="0">
                  <a:pos x="81" y="80"/>
                </a:cxn>
                <a:cxn ang="0">
                  <a:pos x="92" y="93"/>
                </a:cxn>
                <a:cxn ang="0">
                  <a:pos x="11" y="13"/>
                </a:cxn>
              </a:cxnLst>
              <a:rect l="0" t="0" r="r" b="b"/>
              <a:pathLst>
                <a:path w="92" h="93">
                  <a:moveTo>
                    <a:pt x="11" y="13"/>
                  </a:moveTo>
                  <a:lnTo>
                    <a:pt x="0" y="0"/>
                  </a:lnTo>
                  <a:lnTo>
                    <a:pt x="81" y="80"/>
                  </a:lnTo>
                  <a:lnTo>
                    <a:pt x="92" y="93"/>
                  </a:lnTo>
                  <a:lnTo>
                    <a:pt x="11" y="13"/>
                  </a:lnTo>
                  <a:close/>
                </a:path>
              </a:pathLst>
            </a:custGeom>
            <a:solidFill>
              <a:srgbClr val="53A7D0"/>
            </a:solidFill>
            <a:ln w="9525">
              <a:noFill/>
              <a:round/>
              <a:headEnd/>
              <a:tailEnd/>
            </a:ln>
          </p:spPr>
          <p:txBody>
            <a:bodyPr/>
            <a:lstStyle/>
            <a:p>
              <a:endParaRPr lang="en-US"/>
            </a:p>
          </p:txBody>
        </p:sp>
        <p:sp>
          <p:nvSpPr>
            <p:cNvPr id="276084" name="Line 4724"/>
            <p:cNvSpPr>
              <a:spLocks noChangeShapeType="1"/>
            </p:cNvSpPr>
            <p:nvPr/>
          </p:nvSpPr>
          <p:spPr bwMode="auto">
            <a:xfrm>
              <a:off x="3977" y="2863"/>
              <a:ext cx="81" cy="80"/>
            </a:xfrm>
            <a:prstGeom prst="line">
              <a:avLst/>
            </a:prstGeom>
            <a:noFill/>
            <a:ln w="1588">
              <a:solidFill>
                <a:srgbClr val="53A7D0"/>
              </a:solidFill>
              <a:miter lim="800000"/>
              <a:headEnd/>
              <a:tailEnd/>
            </a:ln>
          </p:spPr>
          <p:txBody>
            <a:bodyPr/>
            <a:lstStyle/>
            <a:p>
              <a:endParaRPr lang="en-US"/>
            </a:p>
          </p:txBody>
        </p:sp>
        <p:sp>
          <p:nvSpPr>
            <p:cNvPr id="276085" name="Freeform 4725"/>
            <p:cNvSpPr>
              <a:spLocks/>
            </p:cNvSpPr>
            <p:nvPr/>
          </p:nvSpPr>
          <p:spPr bwMode="auto">
            <a:xfrm>
              <a:off x="3954" y="2838"/>
              <a:ext cx="93" cy="92"/>
            </a:xfrm>
            <a:custGeom>
              <a:avLst/>
              <a:gdLst/>
              <a:ahLst/>
              <a:cxnLst>
                <a:cxn ang="0">
                  <a:pos x="12" y="12"/>
                </a:cxn>
                <a:cxn ang="0">
                  <a:pos x="0" y="0"/>
                </a:cxn>
                <a:cxn ang="0">
                  <a:pos x="81" y="80"/>
                </a:cxn>
                <a:cxn ang="0">
                  <a:pos x="93" y="92"/>
                </a:cxn>
                <a:cxn ang="0">
                  <a:pos x="12" y="12"/>
                </a:cxn>
              </a:cxnLst>
              <a:rect l="0" t="0" r="r" b="b"/>
              <a:pathLst>
                <a:path w="93" h="92">
                  <a:moveTo>
                    <a:pt x="12" y="12"/>
                  </a:moveTo>
                  <a:lnTo>
                    <a:pt x="0" y="0"/>
                  </a:lnTo>
                  <a:lnTo>
                    <a:pt x="81" y="80"/>
                  </a:lnTo>
                  <a:lnTo>
                    <a:pt x="93" y="92"/>
                  </a:lnTo>
                  <a:lnTo>
                    <a:pt x="12" y="12"/>
                  </a:lnTo>
                  <a:close/>
                </a:path>
              </a:pathLst>
            </a:custGeom>
            <a:solidFill>
              <a:srgbClr val="52A4CE"/>
            </a:solidFill>
            <a:ln w="9525">
              <a:noFill/>
              <a:round/>
              <a:headEnd/>
              <a:tailEnd/>
            </a:ln>
          </p:spPr>
          <p:txBody>
            <a:bodyPr/>
            <a:lstStyle/>
            <a:p>
              <a:endParaRPr lang="en-US"/>
            </a:p>
          </p:txBody>
        </p:sp>
        <p:sp>
          <p:nvSpPr>
            <p:cNvPr id="276086" name="Line 4726"/>
            <p:cNvSpPr>
              <a:spLocks noChangeShapeType="1"/>
            </p:cNvSpPr>
            <p:nvPr/>
          </p:nvSpPr>
          <p:spPr bwMode="auto">
            <a:xfrm>
              <a:off x="3966" y="2850"/>
              <a:ext cx="81" cy="80"/>
            </a:xfrm>
            <a:prstGeom prst="line">
              <a:avLst/>
            </a:prstGeom>
            <a:noFill/>
            <a:ln w="1588">
              <a:solidFill>
                <a:srgbClr val="52A4CE"/>
              </a:solidFill>
              <a:miter lim="800000"/>
              <a:headEnd/>
              <a:tailEnd/>
            </a:ln>
          </p:spPr>
          <p:txBody>
            <a:bodyPr/>
            <a:lstStyle/>
            <a:p>
              <a:endParaRPr lang="en-US"/>
            </a:p>
          </p:txBody>
        </p:sp>
        <p:sp>
          <p:nvSpPr>
            <p:cNvPr id="276087" name="Freeform 4727"/>
            <p:cNvSpPr>
              <a:spLocks/>
            </p:cNvSpPr>
            <p:nvPr/>
          </p:nvSpPr>
          <p:spPr bwMode="auto">
            <a:xfrm>
              <a:off x="3120" y="2703"/>
              <a:ext cx="912" cy="608"/>
            </a:xfrm>
            <a:custGeom>
              <a:avLst/>
              <a:gdLst/>
              <a:ahLst/>
              <a:cxnLst>
                <a:cxn ang="0">
                  <a:pos x="410" y="2"/>
                </a:cxn>
                <a:cxn ang="0">
                  <a:pos x="342" y="10"/>
                </a:cxn>
                <a:cxn ang="0">
                  <a:pos x="279" y="24"/>
                </a:cxn>
                <a:cxn ang="0">
                  <a:pos x="220" y="44"/>
                </a:cxn>
                <a:cxn ang="0">
                  <a:pos x="166" y="70"/>
                </a:cxn>
                <a:cxn ang="0">
                  <a:pos x="119" y="100"/>
                </a:cxn>
                <a:cxn ang="0">
                  <a:pos x="78" y="135"/>
                </a:cxn>
                <a:cxn ang="0">
                  <a:pos x="45" y="173"/>
                </a:cxn>
                <a:cxn ang="0">
                  <a:pos x="21" y="214"/>
                </a:cxn>
                <a:cxn ang="0">
                  <a:pos x="5" y="258"/>
                </a:cxn>
                <a:cxn ang="0">
                  <a:pos x="0" y="304"/>
                </a:cxn>
                <a:cxn ang="0">
                  <a:pos x="5" y="351"/>
                </a:cxn>
                <a:cxn ang="0">
                  <a:pos x="21" y="395"/>
                </a:cxn>
                <a:cxn ang="0">
                  <a:pos x="45" y="436"/>
                </a:cxn>
                <a:cxn ang="0">
                  <a:pos x="78" y="474"/>
                </a:cxn>
                <a:cxn ang="0">
                  <a:pos x="119" y="509"/>
                </a:cxn>
                <a:cxn ang="0">
                  <a:pos x="166" y="539"/>
                </a:cxn>
                <a:cxn ang="0">
                  <a:pos x="220" y="564"/>
                </a:cxn>
                <a:cxn ang="0">
                  <a:pos x="279" y="584"/>
                </a:cxn>
                <a:cxn ang="0">
                  <a:pos x="342" y="599"/>
                </a:cxn>
                <a:cxn ang="0">
                  <a:pos x="410" y="607"/>
                </a:cxn>
                <a:cxn ang="0">
                  <a:pos x="480" y="608"/>
                </a:cxn>
                <a:cxn ang="0">
                  <a:pos x="548" y="602"/>
                </a:cxn>
                <a:cxn ang="0">
                  <a:pos x="613" y="590"/>
                </a:cxn>
                <a:cxn ang="0">
                  <a:pos x="674" y="572"/>
                </a:cxn>
                <a:cxn ang="0">
                  <a:pos x="729" y="548"/>
                </a:cxn>
                <a:cxn ang="0">
                  <a:pos x="779" y="519"/>
                </a:cxn>
                <a:cxn ang="0">
                  <a:pos x="822" y="486"/>
                </a:cxn>
                <a:cxn ang="0">
                  <a:pos x="857" y="449"/>
                </a:cxn>
                <a:cxn ang="0">
                  <a:pos x="885" y="409"/>
                </a:cxn>
                <a:cxn ang="0">
                  <a:pos x="903" y="366"/>
                </a:cxn>
                <a:cxn ang="0">
                  <a:pos x="912" y="320"/>
                </a:cxn>
                <a:cxn ang="0">
                  <a:pos x="910" y="273"/>
                </a:cxn>
                <a:cxn ang="0">
                  <a:pos x="898" y="229"/>
                </a:cxn>
                <a:cxn ang="0">
                  <a:pos x="876" y="186"/>
                </a:cxn>
                <a:cxn ang="0">
                  <a:pos x="846" y="147"/>
                </a:cxn>
                <a:cxn ang="0">
                  <a:pos x="808" y="111"/>
                </a:cxn>
                <a:cxn ang="0">
                  <a:pos x="763" y="79"/>
                </a:cxn>
                <a:cxn ang="0">
                  <a:pos x="711" y="52"/>
                </a:cxn>
                <a:cxn ang="0">
                  <a:pos x="654" y="30"/>
                </a:cxn>
                <a:cxn ang="0">
                  <a:pos x="592" y="14"/>
                </a:cxn>
                <a:cxn ang="0">
                  <a:pos x="526" y="4"/>
                </a:cxn>
                <a:cxn ang="0">
                  <a:pos x="456" y="0"/>
                </a:cxn>
              </a:cxnLst>
              <a:rect l="0" t="0" r="r" b="b"/>
              <a:pathLst>
                <a:path w="912" h="608">
                  <a:moveTo>
                    <a:pt x="456" y="0"/>
                  </a:moveTo>
                  <a:lnTo>
                    <a:pt x="433" y="1"/>
                  </a:lnTo>
                  <a:lnTo>
                    <a:pt x="410" y="2"/>
                  </a:lnTo>
                  <a:lnTo>
                    <a:pt x="387" y="4"/>
                  </a:lnTo>
                  <a:lnTo>
                    <a:pt x="364" y="7"/>
                  </a:lnTo>
                  <a:lnTo>
                    <a:pt x="342" y="10"/>
                  </a:lnTo>
                  <a:lnTo>
                    <a:pt x="321" y="14"/>
                  </a:lnTo>
                  <a:lnTo>
                    <a:pt x="299" y="19"/>
                  </a:lnTo>
                  <a:lnTo>
                    <a:pt x="279" y="24"/>
                  </a:lnTo>
                  <a:lnTo>
                    <a:pt x="258" y="30"/>
                  </a:lnTo>
                  <a:lnTo>
                    <a:pt x="239" y="37"/>
                  </a:lnTo>
                  <a:lnTo>
                    <a:pt x="220" y="44"/>
                  </a:lnTo>
                  <a:lnTo>
                    <a:pt x="201" y="52"/>
                  </a:lnTo>
                  <a:lnTo>
                    <a:pt x="183" y="61"/>
                  </a:lnTo>
                  <a:lnTo>
                    <a:pt x="166" y="70"/>
                  </a:lnTo>
                  <a:lnTo>
                    <a:pt x="150" y="79"/>
                  </a:lnTo>
                  <a:lnTo>
                    <a:pt x="134" y="89"/>
                  </a:lnTo>
                  <a:lnTo>
                    <a:pt x="119" y="100"/>
                  </a:lnTo>
                  <a:lnTo>
                    <a:pt x="104" y="111"/>
                  </a:lnTo>
                  <a:lnTo>
                    <a:pt x="91" y="123"/>
                  </a:lnTo>
                  <a:lnTo>
                    <a:pt x="78" y="135"/>
                  </a:lnTo>
                  <a:lnTo>
                    <a:pt x="66" y="147"/>
                  </a:lnTo>
                  <a:lnTo>
                    <a:pt x="55" y="160"/>
                  </a:lnTo>
                  <a:lnTo>
                    <a:pt x="45" y="173"/>
                  </a:lnTo>
                  <a:lnTo>
                    <a:pt x="36" y="186"/>
                  </a:lnTo>
                  <a:lnTo>
                    <a:pt x="28" y="200"/>
                  </a:lnTo>
                  <a:lnTo>
                    <a:pt x="21" y="214"/>
                  </a:lnTo>
                  <a:lnTo>
                    <a:pt x="14" y="229"/>
                  </a:lnTo>
                  <a:lnTo>
                    <a:pt x="9" y="243"/>
                  </a:lnTo>
                  <a:lnTo>
                    <a:pt x="5" y="258"/>
                  </a:lnTo>
                  <a:lnTo>
                    <a:pt x="3" y="273"/>
                  </a:lnTo>
                  <a:lnTo>
                    <a:pt x="1" y="289"/>
                  </a:lnTo>
                  <a:lnTo>
                    <a:pt x="0" y="304"/>
                  </a:lnTo>
                  <a:lnTo>
                    <a:pt x="1" y="320"/>
                  </a:lnTo>
                  <a:lnTo>
                    <a:pt x="3" y="335"/>
                  </a:lnTo>
                  <a:lnTo>
                    <a:pt x="5" y="351"/>
                  </a:lnTo>
                  <a:lnTo>
                    <a:pt x="9" y="366"/>
                  </a:lnTo>
                  <a:lnTo>
                    <a:pt x="14" y="380"/>
                  </a:lnTo>
                  <a:lnTo>
                    <a:pt x="21" y="395"/>
                  </a:lnTo>
                  <a:lnTo>
                    <a:pt x="28" y="409"/>
                  </a:lnTo>
                  <a:lnTo>
                    <a:pt x="36" y="423"/>
                  </a:lnTo>
                  <a:lnTo>
                    <a:pt x="45" y="436"/>
                  </a:lnTo>
                  <a:lnTo>
                    <a:pt x="55" y="449"/>
                  </a:lnTo>
                  <a:lnTo>
                    <a:pt x="66" y="462"/>
                  </a:lnTo>
                  <a:lnTo>
                    <a:pt x="78" y="474"/>
                  </a:lnTo>
                  <a:lnTo>
                    <a:pt x="91" y="486"/>
                  </a:lnTo>
                  <a:lnTo>
                    <a:pt x="104" y="498"/>
                  </a:lnTo>
                  <a:lnTo>
                    <a:pt x="119" y="509"/>
                  </a:lnTo>
                  <a:lnTo>
                    <a:pt x="134" y="519"/>
                  </a:lnTo>
                  <a:lnTo>
                    <a:pt x="150" y="529"/>
                  </a:lnTo>
                  <a:lnTo>
                    <a:pt x="166" y="539"/>
                  </a:lnTo>
                  <a:lnTo>
                    <a:pt x="183" y="548"/>
                  </a:lnTo>
                  <a:lnTo>
                    <a:pt x="201" y="556"/>
                  </a:lnTo>
                  <a:lnTo>
                    <a:pt x="220" y="564"/>
                  </a:lnTo>
                  <a:lnTo>
                    <a:pt x="239" y="572"/>
                  </a:lnTo>
                  <a:lnTo>
                    <a:pt x="258" y="578"/>
                  </a:lnTo>
                  <a:lnTo>
                    <a:pt x="279" y="584"/>
                  </a:lnTo>
                  <a:lnTo>
                    <a:pt x="299" y="590"/>
                  </a:lnTo>
                  <a:lnTo>
                    <a:pt x="321" y="595"/>
                  </a:lnTo>
                  <a:lnTo>
                    <a:pt x="342" y="599"/>
                  </a:lnTo>
                  <a:lnTo>
                    <a:pt x="364" y="602"/>
                  </a:lnTo>
                  <a:lnTo>
                    <a:pt x="387" y="605"/>
                  </a:lnTo>
                  <a:lnTo>
                    <a:pt x="410" y="607"/>
                  </a:lnTo>
                  <a:lnTo>
                    <a:pt x="433" y="608"/>
                  </a:lnTo>
                  <a:lnTo>
                    <a:pt x="456" y="608"/>
                  </a:lnTo>
                  <a:lnTo>
                    <a:pt x="480" y="608"/>
                  </a:lnTo>
                  <a:lnTo>
                    <a:pt x="503" y="607"/>
                  </a:lnTo>
                  <a:lnTo>
                    <a:pt x="526" y="605"/>
                  </a:lnTo>
                  <a:lnTo>
                    <a:pt x="548" y="602"/>
                  </a:lnTo>
                  <a:lnTo>
                    <a:pt x="570" y="599"/>
                  </a:lnTo>
                  <a:lnTo>
                    <a:pt x="592" y="595"/>
                  </a:lnTo>
                  <a:lnTo>
                    <a:pt x="613" y="590"/>
                  </a:lnTo>
                  <a:lnTo>
                    <a:pt x="634" y="584"/>
                  </a:lnTo>
                  <a:lnTo>
                    <a:pt x="654" y="578"/>
                  </a:lnTo>
                  <a:lnTo>
                    <a:pt x="674" y="572"/>
                  </a:lnTo>
                  <a:lnTo>
                    <a:pt x="693" y="564"/>
                  </a:lnTo>
                  <a:lnTo>
                    <a:pt x="711" y="556"/>
                  </a:lnTo>
                  <a:lnTo>
                    <a:pt x="729" y="548"/>
                  </a:lnTo>
                  <a:lnTo>
                    <a:pt x="746" y="539"/>
                  </a:lnTo>
                  <a:lnTo>
                    <a:pt x="763" y="529"/>
                  </a:lnTo>
                  <a:lnTo>
                    <a:pt x="779" y="519"/>
                  </a:lnTo>
                  <a:lnTo>
                    <a:pt x="794" y="509"/>
                  </a:lnTo>
                  <a:lnTo>
                    <a:pt x="808" y="498"/>
                  </a:lnTo>
                  <a:lnTo>
                    <a:pt x="822" y="486"/>
                  </a:lnTo>
                  <a:lnTo>
                    <a:pt x="834" y="474"/>
                  </a:lnTo>
                  <a:lnTo>
                    <a:pt x="846" y="462"/>
                  </a:lnTo>
                  <a:lnTo>
                    <a:pt x="857" y="449"/>
                  </a:lnTo>
                  <a:lnTo>
                    <a:pt x="867" y="436"/>
                  </a:lnTo>
                  <a:lnTo>
                    <a:pt x="876" y="423"/>
                  </a:lnTo>
                  <a:lnTo>
                    <a:pt x="885" y="409"/>
                  </a:lnTo>
                  <a:lnTo>
                    <a:pt x="892" y="395"/>
                  </a:lnTo>
                  <a:lnTo>
                    <a:pt x="898" y="380"/>
                  </a:lnTo>
                  <a:lnTo>
                    <a:pt x="903" y="366"/>
                  </a:lnTo>
                  <a:lnTo>
                    <a:pt x="907" y="351"/>
                  </a:lnTo>
                  <a:lnTo>
                    <a:pt x="910" y="335"/>
                  </a:lnTo>
                  <a:lnTo>
                    <a:pt x="912" y="320"/>
                  </a:lnTo>
                  <a:lnTo>
                    <a:pt x="912" y="304"/>
                  </a:lnTo>
                  <a:lnTo>
                    <a:pt x="912" y="289"/>
                  </a:lnTo>
                  <a:lnTo>
                    <a:pt x="910" y="273"/>
                  </a:lnTo>
                  <a:lnTo>
                    <a:pt x="907" y="258"/>
                  </a:lnTo>
                  <a:lnTo>
                    <a:pt x="903" y="243"/>
                  </a:lnTo>
                  <a:lnTo>
                    <a:pt x="898" y="229"/>
                  </a:lnTo>
                  <a:lnTo>
                    <a:pt x="892" y="214"/>
                  </a:lnTo>
                  <a:lnTo>
                    <a:pt x="885" y="200"/>
                  </a:lnTo>
                  <a:lnTo>
                    <a:pt x="876" y="186"/>
                  </a:lnTo>
                  <a:lnTo>
                    <a:pt x="867" y="173"/>
                  </a:lnTo>
                  <a:lnTo>
                    <a:pt x="857" y="160"/>
                  </a:lnTo>
                  <a:lnTo>
                    <a:pt x="846" y="147"/>
                  </a:lnTo>
                  <a:lnTo>
                    <a:pt x="834" y="135"/>
                  </a:lnTo>
                  <a:lnTo>
                    <a:pt x="822" y="123"/>
                  </a:lnTo>
                  <a:lnTo>
                    <a:pt x="808" y="111"/>
                  </a:lnTo>
                  <a:lnTo>
                    <a:pt x="794" y="100"/>
                  </a:lnTo>
                  <a:lnTo>
                    <a:pt x="779" y="89"/>
                  </a:lnTo>
                  <a:lnTo>
                    <a:pt x="763" y="79"/>
                  </a:lnTo>
                  <a:lnTo>
                    <a:pt x="746" y="70"/>
                  </a:lnTo>
                  <a:lnTo>
                    <a:pt x="729" y="61"/>
                  </a:lnTo>
                  <a:lnTo>
                    <a:pt x="711" y="52"/>
                  </a:lnTo>
                  <a:lnTo>
                    <a:pt x="693" y="44"/>
                  </a:lnTo>
                  <a:lnTo>
                    <a:pt x="674" y="37"/>
                  </a:lnTo>
                  <a:lnTo>
                    <a:pt x="654" y="30"/>
                  </a:lnTo>
                  <a:lnTo>
                    <a:pt x="634" y="24"/>
                  </a:lnTo>
                  <a:lnTo>
                    <a:pt x="613" y="19"/>
                  </a:lnTo>
                  <a:lnTo>
                    <a:pt x="592" y="14"/>
                  </a:lnTo>
                  <a:lnTo>
                    <a:pt x="570" y="10"/>
                  </a:lnTo>
                  <a:lnTo>
                    <a:pt x="548" y="7"/>
                  </a:lnTo>
                  <a:lnTo>
                    <a:pt x="526" y="4"/>
                  </a:lnTo>
                  <a:lnTo>
                    <a:pt x="503" y="2"/>
                  </a:lnTo>
                  <a:lnTo>
                    <a:pt x="480" y="1"/>
                  </a:lnTo>
                  <a:lnTo>
                    <a:pt x="456" y="0"/>
                  </a:lnTo>
                  <a:close/>
                </a:path>
              </a:pathLst>
            </a:custGeom>
            <a:solidFill>
              <a:srgbClr val="279C9C"/>
            </a:solidFill>
            <a:ln w="9525">
              <a:noFill/>
              <a:round/>
              <a:headEnd/>
              <a:tailEnd/>
            </a:ln>
          </p:spPr>
          <p:txBody>
            <a:bodyPr/>
            <a:lstStyle/>
            <a:p>
              <a:endParaRPr lang="en-US"/>
            </a:p>
          </p:txBody>
        </p:sp>
        <p:sp>
          <p:nvSpPr>
            <p:cNvPr id="276088" name="Line 4728"/>
            <p:cNvSpPr>
              <a:spLocks noChangeShapeType="1"/>
            </p:cNvSpPr>
            <p:nvPr/>
          </p:nvSpPr>
          <p:spPr bwMode="auto">
            <a:xfrm flipH="1">
              <a:off x="3553" y="2703"/>
              <a:ext cx="23" cy="1"/>
            </a:xfrm>
            <a:prstGeom prst="line">
              <a:avLst/>
            </a:prstGeom>
            <a:noFill/>
            <a:ln w="9525">
              <a:solidFill>
                <a:srgbClr val="3691A4"/>
              </a:solidFill>
              <a:miter lim="800000"/>
              <a:headEnd/>
              <a:tailEnd/>
            </a:ln>
          </p:spPr>
          <p:txBody>
            <a:bodyPr/>
            <a:lstStyle/>
            <a:p>
              <a:endParaRPr lang="en-US"/>
            </a:p>
          </p:txBody>
        </p:sp>
        <p:sp>
          <p:nvSpPr>
            <p:cNvPr id="276089" name="Line 4729"/>
            <p:cNvSpPr>
              <a:spLocks noChangeShapeType="1"/>
            </p:cNvSpPr>
            <p:nvPr/>
          </p:nvSpPr>
          <p:spPr bwMode="auto">
            <a:xfrm flipH="1">
              <a:off x="3530" y="2704"/>
              <a:ext cx="23" cy="1"/>
            </a:xfrm>
            <a:prstGeom prst="line">
              <a:avLst/>
            </a:prstGeom>
            <a:noFill/>
            <a:ln w="9525">
              <a:solidFill>
                <a:srgbClr val="3690A2"/>
              </a:solidFill>
              <a:miter lim="800000"/>
              <a:headEnd/>
              <a:tailEnd/>
            </a:ln>
          </p:spPr>
          <p:txBody>
            <a:bodyPr/>
            <a:lstStyle/>
            <a:p>
              <a:endParaRPr lang="en-US"/>
            </a:p>
          </p:txBody>
        </p:sp>
        <p:sp>
          <p:nvSpPr>
            <p:cNvPr id="276090" name="Line 4730"/>
            <p:cNvSpPr>
              <a:spLocks noChangeShapeType="1"/>
            </p:cNvSpPr>
            <p:nvPr/>
          </p:nvSpPr>
          <p:spPr bwMode="auto">
            <a:xfrm flipH="1">
              <a:off x="3507" y="2705"/>
              <a:ext cx="23" cy="2"/>
            </a:xfrm>
            <a:prstGeom prst="line">
              <a:avLst/>
            </a:prstGeom>
            <a:noFill/>
            <a:ln w="9525">
              <a:solidFill>
                <a:srgbClr val="358FA0"/>
              </a:solidFill>
              <a:miter lim="800000"/>
              <a:headEnd/>
              <a:tailEnd/>
            </a:ln>
          </p:spPr>
          <p:txBody>
            <a:bodyPr/>
            <a:lstStyle/>
            <a:p>
              <a:endParaRPr lang="en-US"/>
            </a:p>
          </p:txBody>
        </p:sp>
        <p:sp>
          <p:nvSpPr>
            <p:cNvPr id="276091" name="Line 4731"/>
            <p:cNvSpPr>
              <a:spLocks noChangeShapeType="1"/>
            </p:cNvSpPr>
            <p:nvPr/>
          </p:nvSpPr>
          <p:spPr bwMode="auto">
            <a:xfrm flipH="1">
              <a:off x="3484" y="2707"/>
              <a:ext cx="23" cy="3"/>
            </a:xfrm>
            <a:prstGeom prst="line">
              <a:avLst/>
            </a:prstGeom>
            <a:noFill/>
            <a:ln w="9525">
              <a:solidFill>
                <a:srgbClr val="358D9F"/>
              </a:solidFill>
              <a:miter lim="800000"/>
              <a:headEnd/>
              <a:tailEnd/>
            </a:ln>
          </p:spPr>
          <p:txBody>
            <a:bodyPr/>
            <a:lstStyle/>
            <a:p>
              <a:endParaRPr lang="en-US"/>
            </a:p>
          </p:txBody>
        </p:sp>
        <p:sp>
          <p:nvSpPr>
            <p:cNvPr id="276092" name="Line 4732"/>
            <p:cNvSpPr>
              <a:spLocks noChangeShapeType="1"/>
            </p:cNvSpPr>
            <p:nvPr/>
          </p:nvSpPr>
          <p:spPr bwMode="auto">
            <a:xfrm flipH="1">
              <a:off x="3462" y="2710"/>
              <a:ext cx="22" cy="3"/>
            </a:xfrm>
            <a:prstGeom prst="line">
              <a:avLst/>
            </a:prstGeom>
            <a:noFill/>
            <a:ln w="9525">
              <a:solidFill>
                <a:srgbClr val="348C9D"/>
              </a:solidFill>
              <a:miter lim="800000"/>
              <a:headEnd/>
              <a:tailEnd/>
            </a:ln>
          </p:spPr>
          <p:txBody>
            <a:bodyPr/>
            <a:lstStyle/>
            <a:p>
              <a:endParaRPr lang="en-US"/>
            </a:p>
          </p:txBody>
        </p:sp>
        <p:sp>
          <p:nvSpPr>
            <p:cNvPr id="276093" name="Line 4733"/>
            <p:cNvSpPr>
              <a:spLocks noChangeShapeType="1"/>
            </p:cNvSpPr>
            <p:nvPr/>
          </p:nvSpPr>
          <p:spPr bwMode="auto">
            <a:xfrm flipH="1">
              <a:off x="3441" y="2713"/>
              <a:ext cx="21" cy="4"/>
            </a:xfrm>
            <a:prstGeom prst="line">
              <a:avLst/>
            </a:prstGeom>
            <a:noFill/>
            <a:ln w="9525">
              <a:solidFill>
                <a:srgbClr val="348A9C"/>
              </a:solidFill>
              <a:miter lim="800000"/>
              <a:headEnd/>
              <a:tailEnd/>
            </a:ln>
          </p:spPr>
          <p:txBody>
            <a:bodyPr/>
            <a:lstStyle/>
            <a:p>
              <a:endParaRPr lang="en-US"/>
            </a:p>
          </p:txBody>
        </p:sp>
        <p:sp>
          <p:nvSpPr>
            <p:cNvPr id="276094" name="Line 4734"/>
            <p:cNvSpPr>
              <a:spLocks noChangeShapeType="1"/>
            </p:cNvSpPr>
            <p:nvPr/>
          </p:nvSpPr>
          <p:spPr bwMode="auto">
            <a:xfrm flipH="1">
              <a:off x="3419" y="2717"/>
              <a:ext cx="22" cy="5"/>
            </a:xfrm>
            <a:prstGeom prst="line">
              <a:avLst/>
            </a:prstGeom>
            <a:noFill/>
            <a:ln w="9525">
              <a:solidFill>
                <a:srgbClr val="348B9C"/>
              </a:solidFill>
              <a:miter lim="800000"/>
              <a:headEnd/>
              <a:tailEnd/>
            </a:ln>
          </p:spPr>
          <p:txBody>
            <a:bodyPr/>
            <a:lstStyle/>
            <a:p>
              <a:endParaRPr lang="en-US"/>
            </a:p>
          </p:txBody>
        </p:sp>
        <p:sp>
          <p:nvSpPr>
            <p:cNvPr id="276095" name="Line 4735"/>
            <p:cNvSpPr>
              <a:spLocks noChangeShapeType="1"/>
            </p:cNvSpPr>
            <p:nvPr/>
          </p:nvSpPr>
          <p:spPr bwMode="auto">
            <a:xfrm flipH="1">
              <a:off x="3399" y="2722"/>
              <a:ext cx="20" cy="5"/>
            </a:xfrm>
            <a:prstGeom prst="line">
              <a:avLst/>
            </a:prstGeom>
            <a:noFill/>
            <a:ln w="9525">
              <a:solidFill>
                <a:srgbClr val="348C9E"/>
              </a:solidFill>
              <a:miter lim="800000"/>
              <a:headEnd/>
              <a:tailEnd/>
            </a:ln>
          </p:spPr>
          <p:txBody>
            <a:bodyPr/>
            <a:lstStyle/>
            <a:p>
              <a:endParaRPr lang="en-US"/>
            </a:p>
          </p:txBody>
        </p:sp>
        <p:sp>
          <p:nvSpPr>
            <p:cNvPr id="276096" name="Line 4736"/>
            <p:cNvSpPr>
              <a:spLocks noChangeShapeType="1"/>
            </p:cNvSpPr>
            <p:nvPr/>
          </p:nvSpPr>
          <p:spPr bwMode="auto">
            <a:xfrm flipH="1">
              <a:off x="3378" y="2727"/>
              <a:ext cx="21" cy="6"/>
            </a:xfrm>
            <a:prstGeom prst="line">
              <a:avLst/>
            </a:prstGeom>
            <a:noFill/>
            <a:ln w="9525">
              <a:solidFill>
                <a:srgbClr val="358D9F"/>
              </a:solidFill>
              <a:miter lim="800000"/>
              <a:headEnd/>
              <a:tailEnd/>
            </a:ln>
          </p:spPr>
          <p:txBody>
            <a:bodyPr/>
            <a:lstStyle/>
            <a:p>
              <a:endParaRPr lang="en-US"/>
            </a:p>
          </p:txBody>
        </p:sp>
        <p:sp>
          <p:nvSpPr>
            <p:cNvPr id="276097" name="Line 4737"/>
            <p:cNvSpPr>
              <a:spLocks noChangeShapeType="1"/>
            </p:cNvSpPr>
            <p:nvPr/>
          </p:nvSpPr>
          <p:spPr bwMode="auto">
            <a:xfrm flipH="1">
              <a:off x="3359" y="2733"/>
              <a:ext cx="19" cy="7"/>
            </a:xfrm>
            <a:prstGeom prst="line">
              <a:avLst/>
            </a:prstGeom>
            <a:noFill/>
            <a:ln w="9525">
              <a:solidFill>
                <a:srgbClr val="358FA1"/>
              </a:solidFill>
              <a:miter lim="800000"/>
              <a:headEnd/>
              <a:tailEnd/>
            </a:ln>
          </p:spPr>
          <p:txBody>
            <a:bodyPr/>
            <a:lstStyle/>
            <a:p>
              <a:endParaRPr lang="en-US"/>
            </a:p>
          </p:txBody>
        </p:sp>
        <p:sp>
          <p:nvSpPr>
            <p:cNvPr id="276098" name="Line 4738"/>
            <p:cNvSpPr>
              <a:spLocks noChangeShapeType="1"/>
            </p:cNvSpPr>
            <p:nvPr/>
          </p:nvSpPr>
          <p:spPr bwMode="auto">
            <a:xfrm flipH="1">
              <a:off x="3340" y="2740"/>
              <a:ext cx="19" cy="7"/>
            </a:xfrm>
            <a:prstGeom prst="line">
              <a:avLst/>
            </a:prstGeom>
            <a:noFill/>
            <a:ln w="9525">
              <a:solidFill>
                <a:srgbClr val="3690A2"/>
              </a:solidFill>
              <a:miter lim="800000"/>
              <a:headEnd/>
              <a:tailEnd/>
            </a:ln>
          </p:spPr>
          <p:txBody>
            <a:bodyPr/>
            <a:lstStyle/>
            <a:p>
              <a:endParaRPr lang="en-US"/>
            </a:p>
          </p:txBody>
        </p:sp>
        <p:sp>
          <p:nvSpPr>
            <p:cNvPr id="276099" name="Line 4739"/>
            <p:cNvSpPr>
              <a:spLocks noChangeShapeType="1"/>
            </p:cNvSpPr>
            <p:nvPr/>
          </p:nvSpPr>
          <p:spPr bwMode="auto">
            <a:xfrm flipH="1">
              <a:off x="3321" y="2747"/>
              <a:ext cx="19" cy="8"/>
            </a:xfrm>
            <a:prstGeom prst="line">
              <a:avLst/>
            </a:prstGeom>
            <a:noFill/>
            <a:ln w="9525">
              <a:solidFill>
                <a:srgbClr val="3692A4"/>
              </a:solidFill>
              <a:miter lim="800000"/>
              <a:headEnd/>
              <a:tailEnd/>
            </a:ln>
          </p:spPr>
          <p:txBody>
            <a:bodyPr/>
            <a:lstStyle/>
            <a:p>
              <a:endParaRPr lang="en-US"/>
            </a:p>
          </p:txBody>
        </p:sp>
        <p:sp>
          <p:nvSpPr>
            <p:cNvPr id="276100" name="Line 4740"/>
            <p:cNvSpPr>
              <a:spLocks noChangeShapeType="1"/>
            </p:cNvSpPr>
            <p:nvPr/>
          </p:nvSpPr>
          <p:spPr bwMode="auto">
            <a:xfrm flipH="1">
              <a:off x="3303" y="2755"/>
              <a:ext cx="18" cy="9"/>
            </a:xfrm>
            <a:prstGeom prst="line">
              <a:avLst/>
            </a:prstGeom>
            <a:noFill/>
            <a:ln w="9525">
              <a:solidFill>
                <a:srgbClr val="3793A6"/>
              </a:solidFill>
              <a:miter lim="800000"/>
              <a:headEnd/>
              <a:tailEnd/>
            </a:ln>
          </p:spPr>
          <p:txBody>
            <a:bodyPr/>
            <a:lstStyle/>
            <a:p>
              <a:endParaRPr lang="en-US"/>
            </a:p>
          </p:txBody>
        </p:sp>
        <p:sp>
          <p:nvSpPr>
            <p:cNvPr id="276101" name="Line 4741"/>
            <p:cNvSpPr>
              <a:spLocks noChangeShapeType="1"/>
            </p:cNvSpPr>
            <p:nvPr/>
          </p:nvSpPr>
          <p:spPr bwMode="auto">
            <a:xfrm flipH="1">
              <a:off x="3286" y="2764"/>
              <a:ext cx="17" cy="9"/>
            </a:xfrm>
            <a:prstGeom prst="line">
              <a:avLst/>
            </a:prstGeom>
            <a:noFill/>
            <a:ln w="9525">
              <a:solidFill>
                <a:srgbClr val="3795A7"/>
              </a:solidFill>
              <a:miter lim="800000"/>
              <a:headEnd/>
              <a:tailEnd/>
            </a:ln>
          </p:spPr>
          <p:txBody>
            <a:bodyPr/>
            <a:lstStyle/>
            <a:p>
              <a:endParaRPr lang="en-US"/>
            </a:p>
          </p:txBody>
        </p:sp>
        <p:sp>
          <p:nvSpPr>
            <p:cNvPr id="276102" name="Line 4742"/>
            <p:cNvSpPr>
              <a:spLocks noChangeShapeType="1"/>
            </p:cNvSpPr>
            <p:nvPr/>
          </p:nvSpPr>
          <p:spPr bwMode="auto">
            <a:xfrm flipH="1">
              <a:off x="3270" y="2773"/>
              <a:ext cx="16" cy="9"/>
            </a:xfrm>
            <a:prstGeom prst="line">
              <a:avLst/>
            </a:prstGeom>
            <a:noFill/>
            <a:ln w="9525">
              <a:solidFill>
                <a:srgbClr val="3896A9"/>
              </a:solidFill>
              <a:miter lim="800000"/>
              <a:headEnd/>
              <a:tailEnd/>
            </a:ln>
          </p:spPr>
          <p:txBody>
            <a:bodyPr/>
            <a:lstStyle/>
            <a:p>
              <a:endParaRPr lang="en-US"/>
            </a:p>
          </p:txBody>
        </p:sp>
        <p:sp>
          <p:nvSpPr>
            <p:cNvPr id="276103" name="Line 4743"/>
            <p:cNvSpPr>
              <a:spLocks noChangeShapeType="1"/>
            </p:cNvSpPr>
            <p:nvPr/>
          </p:nvSpPr>
          <p:spPr bwMode="auto">
            <a:xfrm flipH="1">
              <a:off x="3254" y="2782"/>
              <a:ext cx="16" cy="10"/>
            </a:xfrm>
            <a:prstGeom prst="line">
              <a:avLst/>
            </a:prstGeom>
            <a:noFill/>
            <a:ln w="9525">
              <a:solidFill>
                <a:srgbClr val="3998AB"/>
              </a:solidFill>
              <a:miter lim="800000"/>
              <a:headEnd/>
              <a:tailEnd/>
            </a:ln>
          </p:spPr>
          <p:txBody>
            <a:bodyPr/>
            <a:lstStyle/>
            <a:p>
              <a:endParaRPr lang="en-US"/>
            </a:p>
          </p:txBody>
        </p:sp>
        <p:sp>
          <p:nvSpPr>
            <p:cNvPr id="276104" name="Line 4744"/>
            <p:cNvSpPr>
              <a:spLocks noChangeShapeType="1"/>
            </p:cNvSpPr>
            <p:nvPr/>
          </p:nvSpPr>
          <p:spPr bwMode="auto">
            <a:xfrm flipH="1">
              <a:off x="3239" y="2792"/>
              <a:ext cx="15" cy="11"/>
            </a:xfrm>
            <a:prstGeom prst="line">
              <a:avLst/>
            </a:prstGeom>
            <a:noFill/>
            <a:ln w="9525">
              <a:solidFill>
                <a:srgbClr val="3999AC"/>
              </a:solidFill>
              <a:miter lim="800000"/>
              <a:headEnd/>
              <a:tailEnd/>
            </a:ln>
          </p:spPr>
          <p:txBody>
            <a:bodyPr/>
            <a:lstStyle/>
            <a:p>
              <a:endParaRPr lang="en-US"/>
            </a:p>
          </p:txBody>
        </p:sp>
        <p:sp>
          <p:nvSpPr>
            <p:cNvPr id="276105" name="Line 4745"/>
            <p:cNvSpPr>
              <a:spLocks noChangeShapeType="1"/>
            </p:cNvSpPr>
            <p:nvPr/>
          </p:nvSpPr>
          <p:spPr bwMode="auto">
            <a:xfrm flipH="1">
              <a:off x="3224" y="2803"/>
              <a:ext cx="15" cy="11"/>
            </a:xfrm>
            <a:prstGeom prst="line">
              <a:avLst/>
            </a:prstGeom>
            <a:noFill/>
            <a:ln w="9525">
              <a:solidFill>
                <a:srgbClr val="3A9BAE"/>
              </a:solidFill>
              <a:miter lim="800000"/>
              <a:headEnd/>
              <a:tailEnd/>
            </a:ln>
          </p:spPr>
          <p:txBody>
            <a:bodyPr/>
            <a:lstStyle/>
            <a:p>
              <a:endParaRPr lang="en-US"/>
            </a:p>
          </p:txBody>
        </p:sp>
        <p:sp>
          <p:nvSpPr>
            <p:cNvPr id="276106" name="Line 4746"/>
            <p:cNvSpPr>
              <a:spLocks noChangeShapeType="1"/>
            </p:cNvSpPr>
            <p:nvPr/>
          </p:nvSpPr>
          <p:spPr bwMode="auto">
            <a:xfrm flipH="1">
              <a:off x="3211" y="2814"/>
              <a:ext cx="13" cy="12"/>
            </a:xfrm>
            <a:prstGeom prst="line">
              <a:avLst/>
            </a:prstGeom>
            <a:noFill/>
            <a:ln w="9525">
              <a:solidFill>
                <a:srgbClr val="3A9CB0"/>
              </a:solidFill>
              <a:miter lim="800000"/>
              <a:headEnd/>
              <a:tailEnd/>
            </a:ln>
          </p:spPr>
          <p:txBody>
            <a:bodyPr/>
            <a:lstStyle/>
            <a:p>
              <a:endParaRPr lang="en-US"/>
            </a:p>
          </p:txBody>
        </p:sp>
        <p:sp>
          <p:nvSpPr>
            <p:cNvPr id="276107" name="Line 4747"/>
            <p:cNvSpPr>
              <a:spLocks noChangeShapeType="1"/>
            </p:cNvSpPr>
            <p:nvPr/>
          </p:nvSpPr>
          <p:spPr bwMode="auto">
            <a:xfrm flipH="1">
              <a:off x="3198" y="2826"/>
              <a:ext cx="13" cy="12"/>
            </a:xfrm>
            <a:prstGeom prst="line">
              <a:avLst/>
            </a:prstGeom>
            <a:noFill/>
            <a:ln w="9525">
              <a:solidFill>
                <a:srgbClr val="3B9EB2"/>
              </a:solidFill>
              <a:miter lim="800000"/>
              <a:headEnd/>
              <a:tailEnd/>
            </a:ln>
          </p:spPr>
          <p:txBody>
            <a:bodyPr/>
            <a:lstStyle/>
            <a:p>
              <a:endParaRPr lang="en-US"/>
            </a:p>
          </p:txBody>
        </p:sp>
        <p:sp>
          <p:nvSpPr>
            <p:cNvPr id="276108" name="Line 4748"/>
            <p:cNvSpPr>
              <a:spLocks noChangeShapeType="1"/>
            </p:cNvSpPr>
            <p:nvPr/>
          </p:nvSpPr>
          <p:spPr bwMode="auto">
            <a:xfrm flipH="1">
              <a:off x="3186" y="2838"/>
              <a:ext cx="12" cy="12"/>
            </a:xfrm>
            <a:prstGeom prst="line">
              <a:avLst/>
            </a:prstGeom>
            <a:noFill/>
            <a:ln w="9525">
              <a:solidFill>
                <a:srgbClr val="3B9FB3"/>
              </a:solidFill>
              <a:miter lim="800000"/>
              <a:headEnd/>
              <a:tailEnd/>
            </a:ln>
          </p:spPr>
          <p:txBody>
            <a:bodyPr/>
            <a:lstStyle/>
            <a:p>
              <a:endParaRPr lang="en-US"/>
            </a:p>
          </p:txBody>
        </p:sp>
        <p:sp>
          <p:nvSpPr>
            <p:cNvPr id="276109" name="Line 4749"/>
            <p:cNvSpPr>
              <a:spLocks noChangeShapeType="1"/>
            </p:cNvSpPr>
            <p:nvPr/>
          </p:nvSpPr>
          <p:spPr bwMode="auto">
            <a:xfrm flipH="1">
              <a:off x="3175" y="2850"/>
              <a:ext cx="11" cy="13"/>
            </a:xfrm>
            <a:prstGeom prst="line">
              <a:avLst/>
            </a:prstGeom>
            <a:noFill/>
            <a:ln w="9525">
              <a:solidFill>
                <a:srgbClr val="3CA1B5"/>
              </a:solidFill>
              <a:miter lim="800000"/>
              <a:headEnd/>
              <a:tailEnd/>
            </a:ln>
          </p:spPr>
          <p:txBody>
            <a:bodyPr/>
            <a:lstStyle/>
            <a:p>
              <a:endParaRPr lang="en-US"/>
            </a:p>
          </p:txBody>
        </p:sp>
        <p:sp>
          <p:nvSpPr>
            <p:cNvPr id="276110" name="Line 4750"/>
            <p:cNvSpPr>
              <a:spLocks noChangeShapeType="1"/>
            </p:cNvSpPr>
            <p:nvPr/>
          </p:nvSpPr>
          <p:spPr bwMode="auto">
            <a:xfrm flipH="1">
              <a:off x="3165" y="2863"/>
              <a:ext cx="10" cy="13"/>
            </a:xfrm>
            <a:prstGeom prst="line">
              <a:avLst/>
            </a:prstGeom>
            <a:noFill/>
            <a:ln w="9525">
              <a:solidFill>
                <a:srgbClr val="3DA2B7"/>
              </a:solidFill>
              <a:miter lim="800000"/>
              <a:headEnd/>
              <a:tailEnd/>
            </a:ln>
          </p:spPr>
          <p:txBody>
            <a:bodyPr/>
            <a:lstStyle/>
            <a:p>
              <a:endParaRPr lang="en-US"/>
            </a:p>
          </p:txBody>
        </p:sp>
        <p:sp>
          <p:nvSpPr>
            <p:cNvPr id="276111" name="Line 4751"/>
            <p:cNvSpPr>
              <a:spLocks noChangeShapeType="1"/>
            </p:cNvSpPr>
            <p:nvPr/>
          </p:nvSpPr>
          <p:spPr bwMode="auto">
            <a:xfrm flipH="1">
              <a:off x="3156" y="2876"/>
              <a:ext cx="9" cy="13"/>
            </a:xfrm>
            <a:prstGeom prst="line">
              <a:avLst/>
            </a:prstGeom>
            <a:noFill/>
            <a:ln w="9525">
              <a:solidFill>
                <a:srgbClr val="3DA4B8"/>
              </a:solidFill>
              <a:miter lim="800000"/>
              <a:headEnd/>
              <a:tailEnd/>
            </a:ln>
          </p:spPr>
          <p:txBody>
            <a:bodyPr/>
            <a:lstStyle/>
            <a:p>
              <a:endParaRPr lang="en-US"/>
            </a:p>
          </p:txBody>
        </p:sp>
        <p:sp>
          <p:nvSpPr>
            <p:cNvPr id="276112" name="Line 4752"/>
            <p:cNvSpPr>
              <a:spLocks noChangeShapeType="1"/>
            </p:cNvSpPr>
            <p:nvPr/>
          </p:nvSpPr>
          <p:spPr bwMode="auto">
            <a:xfrm flipH="1">
              <a:off x="3148" y="2889"/>
              <a:ext cx="8" cy="14"/>
            </a:xfrm>
            <a:prstGeom prst="line">
              <a:avLst/>
            </a:prstGeom>
            <a:noFill/>
            <a:ln w="9525">
              <a:solidFill>
                <a:srgbClr val="3EA5BA"/>
              </a:solidFill>
              <a:miter lim="800000"/>
              <a:headEnd/>
              <a:tailEnd/>
            </a:ln>
          </p:spPr>
          <p:txBody>
            <a:bodyPr/>
            <a:lstStyle/>
            <a:p>
              <a:endParaRPr lang="en-US"/>
            </a:p>
          </p:txBody>
        </p:sp>
        <p:sp>
          <p:nvSpPr>
            <p:cNvPr id="276113" name="Line 4753"/>
            <p:cNvSpPr>
              <a:spLocks noChangeShapeType="1"/>
            </p:cNvSpPr>
            <p:nvPr/>
          </p:nvSpPr>
          <p:spPr bwMode="auto">
            <a:xfrm flipH="1">
              <a:off x="3141" y="2903"/>
              <a:ext cx="7" cy="14"/>
            </a:xfrm>
            <a:prstGeom prst="line">
              <a:avLst/>
            </a:prstGeom>
            <a:noFill/>
            <a:ln w="9525">
              <a:solidFill>
                <a:srgbClr val="3EA6BB"/>
              </a:solidFill>
              <a:miter lim="800000"/>
              <a:headEnd/>
              <a:tailEnd/>
            </a:ln>
          </p:spPr>
          <p:txBody>
            <a:bodyPr/>
            <a:lstStyle/>
            <a:p>
              <a:endParaRPr lang="en-US"/>
            </a:p>
          </p:txBody>
        </p:sp>
        <p:sp>
          <p:nvSpPr>
            <p:cNvPr id="276114" name="Line 4754"/>
            <p:cNvSpPr>
              <a:spLocks noChangeShapeType="1"/>
            </p:cNvSpPr>
            <p:nvPr/>
          </p:nvSpPr>
          <p:spPr bwMode="auto">
            <a:xfrm flipH="1">
              <a:off x="3134" y="2917"/>
              <a:ext cx="7" cy="15"/>
            </a:xfrm>
            <a:prstGeom prst="line">
              <a:avLst/>
            </a:prstGeom>
            <a:noFill/>
            <a:ln w="9525">
              <a:solidFill>
                <a:srgbClr val="3EA7BC"/>
              </a:solidFill>
              <a:miter lim="800000"/>
              <a:headEnd/>
              <a:tailEnd/>
            </a:ln>
          </p:spPr>
          <p:txBody>
            <a:bodyPr/>
            <a:lstStyle/>
            <a:p>
              <a:endParaRPr lang="en-US"/>
            </a:p>
          </p:txBody>
        </p:sp>
        <p:sp>
          <p:nvSpPr>
            <p:cNvPr id="276115" name="Line 4755"/>
            <p:cNvSpPr>
              <a:spLocks noChangeShapeType="1"/>
            </p:cNvSpPr>
            <p:nvPr/>
          </p:nvSpPr>
          <p:spPr bwMode="auto">
            <a:xfrm flipH="1">
              <a:off x="3129" y="2932"/>
              <a:ext cx="5" cy="14"/>
            </a:xfrm>
            <a:prstGeom prst="line">
              <a:avLst/>
            </a:prstGeom>
            <a:noFill/>
            <a:ln w="9525">
              <a:solidFill>
                <a:srgbClr val="3FA9BE"/>
              </a:solidFill>
              <a:miter lim="800000"/>
              <a:headEnd/>
              <a:tailEnd/>
            </a:ln>
          </p:spPr>
          <p:txBody>
            <a:bodyPr/>
            <a:lstStyle/>
            <a:p>
              <a:endParaRPr lang="en-US"/>
            </a:p>
          </p:txBody>
        </p:sp>
        <p:sp>
          <p:nvSpPr>
            <p:cNvPr id="276116" name="Line 4756"/>
            <p:cNvSpPr>
              <a:spLocks noChangeShapeType="1"/>
            </p:cNvSpPr>
            <p:nvPr/>
          </p:nvSpPr>
          <p:spPr bwMode="auto">
            <a:xfrm flipH="1">
              <a:off x="3125" y="2946"/>
              <a:ext cx="4" cy="15"/>
            </a:xfrm>
            <a:prstGeom prst="line">
              <a:avLst/>
            </a:prstGeom>
            <a:noFill/>
            <a:ln w="9525">
              <a:solidFill>
                <a:srgbClr val="3FA9BF"/>
              </a:solidFill>
              <a:miter lim="800000"/>
              <a:headEnd/>
              <a:tailEnd/>
            </a:ln>
          </p:spPr>
          <p:txBody>
            <a:bodyPr/>
            <a:lstStyle/>
            <a:p>
              <a:endParaRPr lang="en-US"/>
            </a:p>
          </p:txBody>
        </p:sp>
        <p:sp>
          <p:nvSpPr>
            <p:cNvPr id="276117" name="Line 4757"/>
            <p:cNvSpPr>
              <a:spLocks noChangeShapeType="1"/>
            </p:cNvSpPr>
            <p:nvPr/>
          </p:nvSpPr>
          <p:spPr bwMode="auto">
            <a:xfrm flipH="1">
              <a:off x="3123" y="2961"/>
              <a:ext cx="2" cy="15"/>
            </a:xfrm>
            <a:prstGeom prst="line">
              <a:avLst/>
            </a:prstGeom>
            <a:noFill/>
            <a:ln w="9525">
              <a:solidFill>
                <a:srgbClr val="3FAABF"/>
              </a:solidFill>
              <a:miter lim="800000"/>
              <a:headEnd/>
              <a:tailEnd/>
            </a:ln>
          </p:spPr>
          <p:txBody>
            <a:bodyPr/>
            <a:lstStyle/>
            <a:p>
              <a:endParaRPr lang="en-US"/>
            </a:p>
          </p:txBody>
        </p:sp>
        <p:sp>
          <p:nvSpPr>
            <p:cNvPr id="276118" name="Line 4758"/>
            <p:cNvSpPr>
              <a:spLocks noChangeShapeType="1"/>
            </p:cNvSpPr>
            <p:nvPr/>
          </p:nvSpPr>
          <p:spPr bwMode="auto">
            <a:xfrm flipH="1">
              <a:off x="3121" y="2976"/>
              <a:ext cx="2" cy="16"/>
            </a:xfrm>
            <a:prstGeom prst="line">
              <a:avLst/>
            </a:prstGeom>
            <a:noFill/>
            <a:ln w="9525">
              <a:solidFill>
                <a:srgbClr val="40ABC0"/>
              </a:solidFill>
              <a:miter lim="800000"/>
              <a:headEnd/>
              <a:tailEnd/>
            </a:ln>
          </p:spPr>
          <p:txBody>
            <a:bodyPr/>
            <a:lstStyle/>
            <a:p>
              <a:endParaRPr lang="en-US"/>
            </a:p>
          </p:txBody>
        </p:sp>
        <p:sp>
          <p:nvSpPr>
            <p:cNvPr id="276119" name="Line 4759"/>
            <p:cNvSpPr>
              <a:spLocks noChangeShapeType="1"/>
            </p:cNvSpPr>
            <p:nvPr/>
          </p:nvSpPr>
          <p:spPr bwMode="auto">
            <a:xfrm flipH="1">
              <a:off x="3120" y="2992"/>
              <a:ext cx="1" cy="15"/>
            </a:xfrm>
            <a:prstGeom prst="line">
              <a:avLst/>
            </a:prstGeom>
            <a:noFill/>
            <a:ln w="9525">
              <a:solidFill>
                <a:srgbClr val="40ABC0"/>
              </a:solidFill>
              <a:miter lim="800000"/>
              <a:headEnd/>
              <a:tailEnd/>
            </a:ln>
          </p:spPr>
          <p:txBody>
            <a:bodyPr/>
            <a:lstStyle/>
            <a:p>
              <a:endParaRPr lang="en-US"/>
            </a:p>
          </p:txBody>
        </p:sp>
        <p:sp>
          <p:nvSpPr>
            <p:cNvPr id="276120" name="Line 4760"/>
            <p:cNvSpPr>
              <a:spLocks noChangeShapeType="1"/>
            </p:cNvSpPr>
            <p:nvPr/>
          </p:nvSpPr>
          <p:spPr bwMode="auto">
            <a:xfrm>
              <a:off x="3120" y="3007"/>
              <a:ext cx="1" cy="16"/>
            </a:xfrm>
            <a:prstGeom prst="line">
              <a:avLst/>
            </a:prstGeom>
            <a:noFill/>
            <a:ln w="9525">
              <a:solidFill>
                <a:srgbClr val="40ABC0"/>
              </a:solidFill>
              <a:miter lim="800000"/>
              <a:headEnd/>
              <a:tailEnd/>
            </a:ln>
          </p:spPr>
          <p:txBody>
            <a:bodyPr/>
            <a:lstStyle/>
            <a:p>
              <a:endParaRPr lang="en-US"/>
            </a:p>
          </p:txBody>
        </p:sp>
        <p:sp>
          <p:nvSpPr>
            <p:cNvPr id="276121" name="Line 4761"/>
            <p:cNvSpPr>
              <a:spLocks noChangeShapeType="1"/>
            </p:cNvSpPr>
            <p:nvPr/>
          </p:nvSpPr>
          <p:spPr bwMode="auto">
            <a:xfrm>
              <a:off x="3121" y="3023"/>
              <a:ext cx="2" cy="15"/>
            </a:xfrm>
            <a:prstGeom prst="line">
              <a:avLst/>
            </a:prstGeom>
            <a:noFill/>
            <a:ln w="9525">
              <a:solidFill>
                <a:srgbClr val="40ABC0"/>
              </a:solidFill>
              <a:miter lim="800000"/>
              <a:headEnd/>
              <a:tailEnd/>
            </a:ln>
          </p:spPr>
          <p:txBody>
            <a:bodyPr/>
            <a:lstStyle/>
            <a:p>
              <a:endParaRPr lang="en-US"/>
            </a:p>
          </p:txBody>
        </p:sp>
        <p:sp>
          <p:nvSpPr>
            <p:cNvPr id="276122" name="Line 4762"/>
            <p:cNvSpPr>
              <a:spLocks noChangeShapeType="1"/>
            </p:cNvSpPr>
            <p:nvPr/>
          </p:nvSpPr>
          <p:spPr bwMode="auto">
            <a:xfrm>
              <a:off x="3123" y="3038"/>
              <a:ext cx="2" cy="16"/>
            </a:xfrm>
            <a:prstGeom prst="line">
              <a:avLst/>
            </a:prstGeom>
            <a:noFill/>
            <a:ln w="9525">
              <a:solidFill>
                <a:srgbClr val="3FAABF"/>
              </a:solidFill>
              <a:miter lim="800000"/>
              <a:headEnd/>
              <a:tailEnd/>
            </a:ln>
          </p:spPr>
          <p:txBody>
            <a:bodyPr/>
            <a:lstStyle/>
            <a:p>
              <a:endParaRPr lang="en-US"/>
            </a:p>
          </p:txBody>
        </p:sp>
        <p:sp>
          <p:nvSpPr>
            <p:cNvPr id="276123" name="Line 4763"/>
            <p:cNvSpPr>
              <a:spLocks noChangeShapeType="1"/>
            </p:cNvSpPr>
            <p:nvPr/>
          </p:nvSpPr>
          <p:spPr bwMode="auto">
            <a:xfrm>
              <a:off x="3125" y="3054"/>
              <a:ext cx="4" cy="15"/>
            </a:xfrm>
            <a:prstGeom prst="line">
              <a:avLst/>
            </a:prstGeom>
            <a:noFill/>
            <a:ln w="9525">
              <a:solidFill>
                <a:srgbClr val="3FA9BF"/>
              </a:solidFill>
              <a:miter lim="800000"/>
              <a:headEnd/>
              <a:tailEnd/>
            </a:ln>
          </p:spPr>
          <p:txBody>
            <a:bodyPr/>
            <a:lstStyle/>
            <a:p>
              <a:endParaRPr lang="en-US"/>
            </a:p>
          </p:txBody>
        </p:sp>
        <p:sp>
          <p:nvSpPr>
            <p:cNvPr id="276124" name="Line 4764"/>
            <p:cNvSpPr>
              <a:spLocks noChangeShapeType="1"/>
            </p:cNvSpPr>
            <p:nvPr/>
          </p:nvSpPr>
          <p:spPr bwMode="auto">
            <a:xfrm>
              <a:off x="3129" y="3069"/>
              <a:ext cx="5" cy="14"/>
            </a:xfrm>
            <a:prstGeom prst="line">
              <a:avLst/>
            </a:prstGeom>
            <a:noFill/>
            <a:ln w="9525">
              <a:solidFill>
                <a:srgbClr val="3FA9BE"/>
              </a:solidFill>
              <a:miter lim="800000"/>
              <a:headEnd/>
              <a:tailEnd/>
            </a:ln>
          </p:spPr>
          <p:txBody>
            <a:bodyPr/>
            <a:lstStyle/>
            <a:p>
              <a:endParaRPr lang="en-US"/>
            </a:p>
          </p:txBody>
        </p:sp>
        <p:sp>
          <p:nvSpPr>
            <p:cNvPr id="276125" name="Line 4765"/>
            <p:cNvSpPr>
              <a:spLocks noChangeShapeType="1"/>
            </p:cNvSpPr>
            <p:nvPr/>
          </p:nvSpPr>
          <p:spPr bwMode="auto">
            <a:xfrm>
              <a:off x="3134" y="3083"/>
              <a:ext cx="7" cy="15"/>
            </a:xfrm>
            <a:prstGeom prst="line">
              <a:avLst/>
            </a:prstGeom>
            <a:noFill/>
            <a:ln w="9525">
              <a:solidFill>
                <a:srgbClr val="3EA7BC"/>
              </a:solidFill>
              <a:miter lim="800000"/>
              <a:headEnd/>
              <a:tailEnd/>
            </a:ln>
          </p:spPr>
          <p:txBody>
            <a:bodyPr/>
            <a:lstStyle/>
            <a:p>
              <a:endParaRPr lang="en-US"/>
            </a:p>
          </p:txBody>
        </p:sp>
        <p:sp>
          <p:nvSpPr>
            <p:cNvPr id="276126" name="Line 4766"/>
            <p:cNvSpPr>
              <a:spLocks noChangeShapeType="1"/>
            </p:cNvSpPr>
            <p:nvPr/>
          </p:nvSpPr>
          <p:spPr bwMode="auto">
            <a:xfrm>
              <a:off x="3141" y="3098"/>
              <a:ext cx="7" cy="14"/>
            </a:xfrm>
            <a:prstGeom prst="line">
              <a:avLst/>
            </a:prstGeom>
            <a:noFill/>
            <a:ln w="9525">
              <a:solidFill>
                <a:srgbClr val="3EA6BB"/>
              </a:solidFill>
              <a:miter lim="800000"/>
              <a:headEnd/>
              <a:tailEnd/>
            </a:ln>
          </p:spPr>
          <p:txBody>
            <a:bodyPr/>
            <a:lstStyle/>
            <a:p>
              <a:endParaRPr lang="en-US"/>
            </a:p>
          </p:txBody>
        </p:sp>
        <p:sp>
          <p:nvSpPr>
            <p:cNvPr id="276127" name="Line 4767"/>
            <p:cNvSpPr>
              <a:spLocks noChangeShapeType="1"/>
            </p:cNvSpPr>
            <p:nvPr/>
          </p:nvSpPr>
          <p:spPr bwMode="auto">
            <a:xfrm>
              <a:off x="3148" y="3112"/>
              <a:ext cx="8" cy="14"/>
            </a:xfrm>
            <a:prstGeom prst="line">
              <a:avLst/>
            </a:prstGeom>
            <a:noFill/>
            <a:ln w="9525">
              <a:solidFill>
                <a:srgbClr val="3EA5BA"/>
              </a:solidFill>
              <a:miter lim="800000"/>
              <a:headEnd/>
              <a:tailEnd/>
            </a:ln>
          </p:spPr>
          <p:txBody>
            <a:bodyPr/>
            <a:lstStyle/>
            <a:p>
              <a:endParaRPr lang="en-US"/>
            </a:p>
          </p:txBody>
        </p:sp>
        <p:sp>
          <p:nvSpPr>
            <p:cNvPr id="276128" name="Line 4768"/>
            <p:cNvSpPr>
              <a:spLocks noChangeShapeType="1"/>
            </p:cNvSpPr>
            <p:nvPr/>
          </p:nvSpPr>
          <p:spPr bwMode="auto">
            <a:xfrm>
              <a:off x="3156" y="3126"/>
              <a:ext cx="9" cy="13"/>
            </a:xfrm>
            <a:prstGeom prst="line">
              <a:avLst/>
            </a:prstGeom>
            <a:noFill/>
            <a:ln w="9525">
              <a:solidFill>
                <a:srgbClr val="3DA4B8"/>
              </a:solidFill>
              <a:miter lim="800000"/>
              <a:headEnd/>
              <a:tailEnd/>
            </a:ln>
          </p:spPr>
          <p:txBody>
            <a:bodyPr/>
            <a:lstStyle/>
            <a:p>
              <a:endParaRPr lang="en-US"/>
            </a:p>
          </p:txBody>
        </p:sp>
        <p:sp>
          <p:nvSpPr>
            <p:cNvPr id="276129" name="Line 4769"/>
            <p:cNvSpPr>
              <a:spLocks noChangeShapeType="1"/>
            </p:cNvSpPr>
            <p:nvPr/>
          </p:nvSpPr>
          <p:spPr bwMode="auto">
            <a:xfrm>
              <a:off x="3165" y="3139"/>
              <a:ext cx="10" cy="13"/>
            </a:xfrm>
            <a:prstGeom prst="line">
              <a:avLst/>
            </a:prstGeom>
            <a:noFill/>
            <a:ln w="9525">
              <a:solidFill>
                <a:srgbClr val="3DA2B7"/>
              </a:solidFill>
              <a:miter lim="800000"/>
              <a:headEnd/>
              <a:tailEnd/>
            </a:ln>
          </p:spPr>
          <p:txBody>
            <a:bodyPr/>
            <a:lstStyle/>
            <a:p>
              <a:endParaRPr lang="en-US"/>
            </a:p>
          </p:txBody>
        </p:sp>
        <p:sp>
          <p:nvSpPr>
            <p:cNvPr id="276130" name="Line 4770"/>
            <p:cNvSpPr>
              <a:spLocks noChangeShapeType="1"/>
            </p:cNvSpPr>
            <p:nvPr/>
          </p:nvSpPr>
          <p:spPr bwMode="auto">
            <a:xfrm>
              <a:off x="3175" y="3152"/>
              <a:ext cx="11" cy="13"/>
            </a:xfrm>
            <a:prstGeom prst="line">
              <a:avLst/>
            </a:prstGeom>
            <a:noFill/>
            <a:ln w="9525">
              <a:solidFill>
                <a:srgbClr val="3CA1B5"/>
              </a:solidFill>
              <a:miter lim="800000"/>
              <a:headEnd/>
              <a:tailEnd/>
            </a:ln>
          </p:spPr>
          <p:txBody>
            <a:bodyPr/>
            <a:lstStyle/>
            <a:p>
              <a:endParaRPr lang="en-US"/>
            </a:p>
          </p:txBody>
        </p:sp>
        <p:sp>
          <p:nvSpPr>
            <p:cNvPr id="276131" name="Line 4771"/>
            <p:cNvSpPr>
              <a:spLocks noChangeShapeType="1"/>
            </p:cNvSpPr>
            <p:nvPr/>
          </p:nvSpPr>
          <p:spPr bwMode="auto">
            <a:xfrm>
              <a:off x="3186" y="3165"/>
              <a:ext cx="12" cy="12"/>
            </a:xfrm>
            <a:prstGeom prst="line">
              <a:avLst/>
            </a:prstGeom>
            <a:noFill/>
            <a:ln w="9525">
              <a:solidFill>
                <a:srgbClr val="3B9FB3"/>
              </a:solidFill>
              <a:miter lim="800000"/>
              <a:headEnd/>
              <a:tailEnd/>
            </a:ln>
          </p:spPr>
          <p:txBody>
            <a:bodyPr/>
            <a:lstStyle/>
            <a:p>
              <a:endParaRPr lang="en-US"/>
            </a:p>
          </p:txBody>
        </p:sp>
        <p:sp>
          <p:nvSpPr>
            <p:cNvPr id="276132" name="Line 4772"/>
            <p:cNvSpPr>
              <a:spLocks noChangeShapeType="1"/>
            </p:cNvSpPr>
            <p:nvPr/>
          </p:nvSpPr>
          <p:spPr bwMode="auto">
            <a:xfrm>
              <a:off x="3198" y="3177"/>
              <a:ext cx="13" cy="12"/>
            </a:xfrm>
            <a:prstGeom prst="line">
              <a:avLst/>
            </a:prstGeom>
            <a:noFill/>
            <a:ln w="9525">
              <a:solidFill>
                <a:srgbClr val="3B9EB2"/>
              </a:solidFill>
              <a:miter lim="800000"/>
              <a:headEnd/>
              <a:tailEnd/>
            </a:ln>
          </p:spPr>
          <p:txBody>
            <a:bodyPr/>
            <a:lstStyle/>
            <a:p>
              <a:endParaRPr lang="en-US"/>
            </a:p>
          </p:txBody>
        </p:sp>
        <p:sp>
          <p:nvSpPr>
            <p:cNvPr id="276133" name="Line 4773"/>
            <p:cNvSpPr>
              <a:spLocks noChangeShapeType="1"/>
            </p:cNvSpPr>
            <p:nvPr/>
          </p:nvSpPr>
          <p:spPr bwMode="auto">
            <a:xfrm>
              <a:off x="3211" y="3189"/>
              <a:ext cx="13" cy="12"/>
            </a:xfrm>
            <a:prstGeom prst="line">
              <a:avLst/>
            </a:prstGeom>
            <a:noFill/>
            <a:ln w="9525">
              <a:solidFill>
                <a:srgbClr val="3A9CB0"/>
              </a:solidFill>
              <a:miter lim="800000"/>
              <a:headEnd/>
              <a:tailEnd/>
            </a:ln>
          </p:spPr>
          <p:txBody>
            <a:bodyPr/>
            <a:lstStyle/>
            <a:p>
              <a:endParaRPr lang="en-US"/>
            </a:p>
          </p:txBody>
        </p:sp>
        <p:sp>
          <p:nvSpPr>
            <p:cNvPr id="276134" name="Line 4774"/>
            <p:cNvSpPr>
              <a:spLocks noChangeShapeType="1"/>
            </p:cNvSpPr>
            <p:nvPr/>
          </p:nvSpPr>
          <p:spPr bwMode="auto">
            <a:xfrm>
              <a:off x="3224" y="3201"/>
              <a:ext cx="15" cy="11"/>
            </a:xfrm>
            <a:prstGeom prst="line">
              <a:avLst/>
            </a:prstGeom>
            <a:noFill/>
            <a:ln w="9525">
              <a:solidFill>
                <a:srgbClr val="3A9BAE"/>
              </a:solidFill>
              <a:miter lim="800000"/>
              <a:headEnd/>
              <a:tailEnd/>
            </a:ln>
          </p:spPr>
          <p:txBody>
            <a:bodyPr/>
            <a:lstStyle/>
            <a:p>
              <a:endParaRPr lang="en-US"/>
            </a:p>
          </p:txBody>
        </p:sp>
        <p:sp>
          <p:nvSpPr>
            <p:cNvPr id="276135" name="Line 4775"/>
            <p:cNvSpPr>
              <a:spLocks noChangeShapeType="1"/>
            </p:cNvSpPr>
            <p:nvPr/>
          </p:nvSpPr>
          <p:spPr bwMode="auto">
            <a:xfrm>
              <a:off x="3239" y="3212"/>
              <a:ext cx="15" cy="10"/>
            </a:xfrm>
            <a:prstGeom prst="line">
              <a:avLst/>
            </a:prstGeom>
            <a:noFill/>
            <a:ln w="9525">
              <a:solidFill>
                <a:srgbClr val="3999AC"/>
              </a:solidFill>
              <a:miter lim="800000"/>
              <a:headEnd/>
              <a:tailEnd/>
            </a:ln>
          </p:spPr>
          <p:txBody>
            <a:bodyPr/>
            <a:lstStyle/>
            <a:p>
              <a:endParaRPr lang="en-US"/>
            </a:p>
          </p:txBody>
        </p:sp>
        <p:sp>
          <p:nvSpPr>
            <p:cNvPr id="276136" name="Line 4776"/>
            <p:cNvSpPr>
              <a:spLocks noChangeShapeType="1"/>
            </p:cNvSpPr>
            <p:nvPr/>
          </p:nvSpPr>
          <p:spPr bwMode="auto">
            <a:xfrm>
              <a:off x="3254" y="3222"/>
              <a:ext cx="16" cy="10"/>
            </a:xfrm>
            <a:prstGeom prst="line">
              <a:avLst/>
            </a:prstGeom>
            <a:noFill/>
            <a:ln w="9525">
              <a:solidFill>
                <a:srgbClr val="3998AB"/>
              </a:solidFill>
              <a:miter lim="800000"/>
              <a:headEnd/>
              <a:tailEnd/>
            </a:ln>
          </p:spPr>
          <p:txBody>
            <a:bodyPr/>
            <a:lstStyle/>
            <a:p>
              <a:endParaRPr lang="en-US"/>
            </a:p>
          </p:txBody>
        </p:sp>
        <p:sp>
          <p:nvSpPr>
            <p:cNvPr id="276137" name="Line 4777"/>
            <p:cNvSpPr>
              <a:spLocks noChangeShapeType="1"/>
            </p:cNvSpPr>
            <p:nvPr/>
          </p:nvSpPr>
          <p:spPr bwMode="auto">
            <a:xfrm>
              <a:off x="3270" y="3232"/>
              <a:ext cx="16" cy="10"/>
            </a:xfrm>
            <a:prstGeom prst="line">
              <a:avLst/>
            </a:prstGeom>
            <a:noFill/>
            <a:ln w="9525">
              <a:solidFill>
                <a:srgbClr val="3896A9"/>
              </a:solidFill>
              <a:miter lim="800000"/>
              <a:headEnd/>
              <a:tailEnd/>
            </a:ln>
          </p:spPr>
          <p:txBody>
            <a:bodyPr/>
            <a:lstStyle/>
            <a:p>
              <a:endParaRPr lang="en-US"/>
            </a:p>
          </p:txBody>
        </p:sp>
        <p:sp>
          <p:nvSpPr>
            <p:cNvPr id="276138" name="Line 4778"/>
            <p:cNvSpPr>
              <a:spLocks noChangeShapeType="1"/>
            </p:cNvSpPr>
            <p:nvPr/>
          </p:nvSpPr>
          <p:spPr bwMode="auto">
            <a:xfrm>
              <a:off x="3286" y="3242"/>
              <a:ext cx="17" cy="9"/>
            </a:xfrm>
            <a:prstGeom prst="line">
              <a:avLst/>
            </a:prstGeom>
            <a:noFill/>
            <a:ln w="9525">
              <a:solidFill>
                <a:srgbClr val="3795A7"/>
              </a:solidFill>
              <a:miter lim="800000"/>
              <a:headEnd/>
              <a:tailEnd/>
            </a:ln>
          </p:spPr>
          <p:txBody>
            <a:bodyPr/>
            <a:lstStyle/>
            <a:p>
              <a:endParaRPr lang="en-US"/>
            </a:p>
          </p:txBody>
        </p:sp>
        <p:sp>
          <p:nvSpPr>
            <p:cNvPr id="276139" name="Line 4779"/>
            <p:cNvSpPr>
              <a:spLocks noChangeShapeType="1"/>
            </p:cNvSpPr>
            <p:nvPr/>
          </p:nvSpPr>
          <p:spPr bwMode="auto">
            <a:xfrm>
              <a:off x="3303" y="3251"/>
              <a:ext cx="18" cy="8"/>
            </a:xfrm>
            <a:prstGeom prst="line">
              <a:avLst/>
            </a:prstGeom>
            <a:noFill/>
            <a:ln w="9525">
              <a:solidFill>
                <a:srgbClr val="3793A6"/>
              </a:solidFill>
              <a:miter lim="800000"/>
              <a:headEnd/>
              <a:tailEnd/>
            </a:ln>
          </p:spPr>
          <p:txBody>
            <a:bodyPr/>
            <a:lstStyle/>
            <a:p>
              <a:endParaRPr lang="en-US"/>
            </a:p>
          </p:txBody>
        </p:sp>
        <p:sp>
          <p:nvSpPr>
            <p:cNvPr id="276140" name="Line 4780"/>
            <p:cNvSpPr>
              <a:spLocks noChangeShapeType="1"/>
            </p:cNvSpPr>
            <p:nvPr/>
          </p:nvSpPr>
          <p:spPr bwMode="auto">
            <a:xfrm>
              <a:off x="3321" y="3259"/>
              <a:ext cx="19" cy="8"/>
            </a:xfrm>
            <a:prstGeom prst="line">
              <a:avLst/>
            </a:prstGeom>
            <a:noFill/>
            <a:ln w="9525">
              <a:solidFill>
                <a:srgbClr val="3692A4"/>
              </a:solidFill>
              <a:miter lim="800000"/>
              <a:headEnd/>
              <a:tailEnd/>
            </a:ln>
          </p:spPr>
          <p:txBody>
            <a:bodyPr/>
            <a:lstStyle/>
            <a:p>
              <a:endParaRPr lang="en-US"/>
            </a:p>
          </p:txBody>
        </p:sp>
        <p:sp>
          <p:nvSpPr>
            <p:cNvPr id="276141" name="Line 4781"/>
            <p:cNvSpPr>
              <a:spLocks noChangeShapeType="1"/>
            </p:cNvSpPr>
            <p:nvPr/>
          </p:nvSpPr>
          <p:spPr bwMode="auto">
            <a:xfrm>
              <a:off x="3340" y="3267"/>
              <a:ext cx="19" cy="8"/>
            </a:xfrm>
            <a:prstGeom prst="line">
              <a:avLst/>
            </a:prstGeom>
            <a:noFill/>
            <a:ln w="9525">
              <a:solidFill>
                <a:srgbClr val="3690A2"/>
              </a:solidFill>
              <a:miter lim="800000"/>
              <a:headEnd/>
              <a:tailEnd/>
            </a:ln>
          </p:spPr>
          <p:txBody>
            <a:bodyPr/>
            <a:lstStyle/>
            <a:p>
              <a:endParaRPr lang="en-US"/>
            </a:p>
          </p:txBody>
        </p:sp>
        <p:sp>
          <p:nvSpPr>
            <p:cNvPr id="276142" name="Line 4782"/>
            <p:cNvSpPr>
              <a:spLocks noChangeShapeType="1"/>
            </p:cNvSpPr>
            <p:nvPr/>
          </p:nvSpPr>
          <p:spPr bwMode="auto">
            <a:xfrm>
              <a:off x="3359" y="3275"/>
              <a:ext cx="19" cy="6"/>
            </a:xfrm>
            <a:prstGeom prst="line">
              <a:avLst/>
            </a:prstGeom>
            <a:noFill/>
            <a:ln w="9525">
              <a:solidFill>
                <a:srgbClr val="358FA1"/>
              </a:solidFill>
              <a:miter lim="800000"/>
              <a:headEnd/>
              <a:tailEnd/>
            </a:ln>
          </p:spPr>
          <p:txBody>
            <a:bodyPr/>
            <a:lstStyle/>
            <a:p>
              <a:endParaRPr lang="en-US"/>
            </a:p>
          </p:txBody>
        </p:sp>
        <p:sp>
          <p:nvSpPr>
            <p:cNvPr id="276143" name="Line 4783"/>
            <p:cNvSpPr>
              <a:spLocks noChangeShapeType="1"/>
            </p:cNvSpPr>
            <p:nvPr/>
          </p:nvSpPr>
          <p:spPr bwMode="auto">
            <a:xfrm>
              <a:off x="3378" y="3281"/>
              <a:ext cx="21" cy="6"/>
            </a:xfrm>
            <a:prstGeom prst="line">
              <a:avLst/>
            </a:prstGeom>
            <a:noFill/>
            <a:ln w="9525">
              <a:solidFill>
                <a:srgbClr val="358D9F"/>
              </a:solidFill>
              <a:miter lim="800000"/>
              <a:headEnd/>
              <a:tailEnd/>
            </a:ln>
          </p:spPr>
          <p:txBody>
            <a:bodyPr/>
            <a:lstStyle/>
            <a:p>
              <a:endParaRPr lang="en-US"/>
            </a:p>
          </p:txBody>
        </p:sp>
        <p:sp>
          <p:nvSpPr>
            <p:cNvPr id="276144" name="Line 4784"/>
            <p:cNvSpPr>
              <a:spLocks noChangeShapeType="1"/>
            </p:cNvSpPr>
            <p:nvPr/>
          </p:nvSpPr>
          <p:spPr bwMode="auto">
            <a:xfrm>
              <a:off x="3399" y="3287"/>
              <a:ext cx="20" cy="6"/>
            </a:xfrm>
            <a:prstGeom prst="line">
              <a:avLst/>
            </a:prstGeom>
            <a:noFill/>
            <a:ln w="9525">
              <a:solidFill>
                <a:srgbClr val="348C9E"/>
              </a:solidFill>
              <a:miter lim="800000"/>
              <a:headEnd/>
              <a:tailEnd/>
            </a:ln>
          </p:spPr>
          <p:txBody>
            <a:bodyPr/>
            <a:lstStyle/>
            <a:p>
              <a:endParaRPr lang="en-US"/>
            </a:p>
          </p:txBody>
        </p:sp>
        <p:sp>
          <p:nvSpPr>
            <p:cNvPr id="276145" name="Line 4785"/>
            <p:cNvSpPr>
              <a:spLocks noChangeShapeType="1"/>
            </p:cNvSpPr>
            <p:nvPr/>
          </p:nvSpPr>
          <p:spPr bwMode="auto">
            <a:xfrm>
              <a:off x="3419" y="3293"/>
              <a:ext cx="22" cy="5"/>
            </a:xfrm>
            <a:prstGeom prst="line">
              <a:avLst/>
            </a:prstGeom>
            <a:noFill/>
            <a:ln w="9525">
              <a:solidFill>
                <a:srgbClr val="348B9C"/>
              </a:solidFill>
              <a:miter lim="800000"/>
              <a:headEnd/>
              <a:tailEnd/>
            </a:ln>
          </p:spPr>
          <p:txBody>
            <a:bodyPr/>
            <a:lstStyle/>
            <a:p>
              <a:endParaRPr lang="en-US"/>
            </a:p>
          </p:txBody>
        </p:sp>
        <p:sp>
          <p:nvSpPr>
            <p:cNvPr id="276146" name="Line 4786"/>
            <p:cNvSpPr>
              <a:spLocks noChangeShapeType="1"/>
            </p:cNvSpPr>
            <p:nvPr/>
          </p:nvSpPr>
          <p:spPr bwMode="auto">
            <a:xfrm>
              <a:off x="3441" y="3298"/>
              <a:ext cx="21" cy="4"/>
            </a:xfrm>
            <a:prstGeom prst="line">
              <a:avLst/>
            </a:prstGeom>
            <a:noFill/>
            <a:ln w="9525">
              <a:solidFill>
                <a:srgbClr val="348A9C"/>
              </a:solidFill>
              <a:miter lim="800000"/>
              <a:headEnd/>
              <a:tailEnd/>
            </a:ln>
          </p:spPr>
          <p:txBody>
            <a:bodyPr/>
            <a:lstStyle/>
            <a:p>
              <a:endParaRPr lang="en-US"/>
            </a:p>
          </p:txBody>
        </p:sp>
        <p:sp>
          <p:nvSpPr>
            <p:cNvPr id="276147" name="Line 4787"/>
            <p:cNvSpPr>
              <a:spLocks noChangeShapeType="1"/>
            </p:cNvSpPr>
            <p:nvPr/>
          </p:nvSpPr>
          <p:spPr bwMode="auto">
            <a:xfrm>
              <a:off x="3462" y="3302"/>
              <a:ext cx="22" cy="3"/>
            </a:xfrm>
            <a:prstGeom prst="line">
              <a:avLst/>
            </a:prstGeom>
            <a:noFill/>
            <a:ln w="9525">
              <a:solidFill>
                <a:srgbClr val="348C9D"/>
              </a:solidFill>
              <a:miter lim="800000"/>
              <a:headEnd/>
              <a:tailEnd/>
            </a:ln>
          </p:spPr>
          <p:txBody>
            <a:bodyPr/>
            <a:lstStyle/>
            <a:p>
              <a:endParaRPr lang="en-US"/>
            </a:p>
          </p:txBody>
        </p:sp>
        <p:sp>
          <p:nvSpPr>
            <p:cNvPr id="276148" name="Line 4788"/>
            <p:cNvSpPr>
              <a:spLocks noChangeShapeType="1"/>
            </p:cNvSpPr>
            <p:nvPr/>
          </p:nvSpPr>
          <p:spPr bwMode="auto">
            <a:xfrm>
              <a:off x="3484" y="3305"/>
              <a:ext cx="23" cy="3"/>
            </a:xfrm>
            <a:prstGeom prst="line">
              <a:avLst/>
            </a:prstGeom>
            <a:noFill/>
            <a:ln w="9525">
              <a:solidFill>
                <a:srgbClr val="358D9F"/>
              </a:solidFill>
              <a:miter lim="800000"/>
              <a:headEnd/>
              <a:tailEnd/>
            </a:ln>
          </p:spPr>
          <p:txBody>
            <a:bodyPr/>
            <a:lstStyle/>
            <a:p>
              <a:endParaRPr lang="en-US"/>
            </a:p>
          </p:txBody>
        </p:sp>
        <p:sp>
          <p:nvSpPr>
            <p:cNvPr id="276149" name="Line 4789"/>
            <p:cNvSpPr>
              <a:spLocks noChangeShapeType="1"/>
            </p:cNvSpPr>
            <p:nvPr/>
          </p:nvSpPr>
          <p:spPr bwMode="auto">
            <a:xfrm>
              <a:off x="3507" y="3308"/>
              <a:ext cx="23" cy="2"/>
            </a:xfrm>
            <a:prstGeom prst="line">
              <a:avLst/>
            </a:prstGeom>
            <a:noFill/>
            <a:ln w="9525">
              <a:solidFill>
                <a:srgbClr val="358FA0"/>
              </a:solidFill>
              <a:miter lim="800000"/>
              <a:headEnd/>
              <a:tailEnd/>
            </a:ln>
          </p:spPr>
          <p:txBody>
            <a:bodyPr/>
            <a:lstStyle/>
            <a:p>
              <a:endParaRPr lang="en-US"/>
            </a:p>
          </p:txBody>
        </p:sp>
        <p:sp>
          <p:nvSpPr>
            <p:cNvPr id="276150" name="Line 4790"/>
            <p:cNvSpPr>
              <a:spLocks noChangeShapeType="1"/>
            </p:cNvSpPr>
            <p:nvPr/>
          </p:nvSpPr>
          <p:spPr bwMode="auto">
            <a:xfrm>
              <a:off x="3530" y="3310"/>
              <a:ext cx="23" cy="1"/>
            </a:xfrm>
            <a:prstGeom prst="line">
              <a:avLst/>
            </a:prstGeom>
            <a:noFill/>
            <a:ln w="9525">
              <a:solidFill>
                <a:srgbClr val="3690A2"/>
              </a:solidFill>
              <a:miter lim="800000"/>
              <a:headEnd/>
              <a:tailEnd/>
            </a:ln>
          </p:spPr>
          <p:txBody>
            <a:bodyPr/>
            <a:lstStyle/>
            <a:p>
              <a:endParaRPr lang="en-US"/>
            </a:p>
          </p:txBody>
        </p:sp>
        <p:sp>
          <p:nvSpPr>
            <p:cNvPr id="276151" name="Line 4791"/>
            <p:cNvSpPr>
              <a:spLocks noChangeShapeType="1"/>
            </p:cNvSpPr>
            <p:nvPr/>
          </p:nvSpPr>
          <p:spPr bwMode="auto">
            <a:xfrm>
              <a:off x="3553" y="3311"/>
              <a:ext cx="23" cy="1"/>
            </a:xfrm>
            <a:prstGeom prst="line">
              <a:avLst/>
            </a:prstGeom>
            <a:noFill/>
            <a:ln w="9525">
              <a:solidFill>
                <a:srgbClr val="3691A4"/>
              </a:solidFill>
              <a:miter lim="800000"/>
              <a:headEnd/>
              <a:tailEnd/>
            </a:ln>
          </p:spPr>
          <p:txBody>
            <a:bodyPr/>
            <a:lstStyle/>
            <a:p>
              <a:endParaRPr lang="en-US"/>
            </a:p>
          </p:txBody>
        </p:sp>
        <p:sp>
          <p:nvSpPr>
            <p:cNvPr id="276152" name="Line 4792"/>
            <p:cNvSpPr>
              <a:spLocks noChangeShapeType="1"/>
            </p:cNvSpPr>
            <p:nvPr/>
          </p:nvSpPr>
          <p:spPr bwMode="auto">
            <a:xfrm>
              <a:off x="3576" y="3311"/>
              <a:ext cx="24" cy="1"/>
            </a:xfrm>
            <a:prstGeom prst="line">
              <a:avLst/>
            </a:prstGeom>
            <a:noFill/>
            <a:ln w="9525">
              <a:solidFill>
                <a:srgbClr val="3793A5"/>
              </a:solidFill>
              <a:miter lim="800000"/>
              <a:headEnd/>
              <a:tailEnd/>
            </a:ln>
          </p:spPr>
          <p:txBody>
            <a:bodyPr/>
            <a:lstStyle/>
            <a:p>
              <a:endParaRPr lang="en-US"/>
            </a:p>
          </p:txBody>
        </p:sp>
        <p:sp>
          <p:nvSpPr>
            <p:cNvPr id="276153" name="Line 4793"/>
            <p:cNvSpPr>
              <a:spLocks noChangeShapeType="1"/>
            </p:cNvSpPr>
            <p:nvPr/>
          </p:nvSpPr>
          <p:spPr bwMode="auto">
            <a:xfrm flipV="1">
              <a:off x="3600" y="3310"/>
              <a:ext cx="23" cy="1"/>
            </a:xfrm>
            <a:prstGeom prst="line">
              <a:avLst/>
            </a:prstGeom>
            <a:noFill/>
            <a:ln w="9525">
              <a:solidFill>
                <a:srgbClr val="3794A7"/>
              </a:solidFill>
              <a:miter lim="800000"/>
              <a:headEnd/>
              <a:tailEnd/>
            </a:ln>
          </p:spPr>
          <p:txBody>
            <a:bodyPr/>
            <a:lstStyle/>
            <a:p>
              <a:endParaRPr lang="en-US"/>
            </a:p>
          </p:txBody>
        </p:sp>
        <p:sp>
          <p:nvSpPr>
            <p:cNvPr id="276154" name="Line 4794"/>
            <p:cNvSpPr>
              <a:spLocks noChangeShapeType="1"/>
            </p:cNvSpPr>
            <p:nvPr/>
          </p:nvSpPr>
          <p:spPr bwMode="auto">
            <a:xfrm flipV="1">
              <a:off x="3623" y="3308"/>
              <a:ext cx="23" cy="2"/>
            </a:xfrm>
            <a:prstGeom prst="line">
              <a:avLst/>
            </a:prstGeom>
            <a:noFill/>
            <a:ln w="9525">
              <a:solidFill>
                <a:srgbClr val="3896A8"/>
              </a:solidFill>
              <a:miter lim="800000"/>
              <a:headEnd/>
              <a:tailEnd/>
            </a:ln>
          </p:spPr>
          <p:txBody>
            <a:bodyPr/>
            <a:lstStyle/>
            <a:p>
              <a:endParaRPr lang="en-US"/>
            </a:p>
          </p:txBody>
        </p:sp>
        <p:sp>
          <p:nvSpPr>
            <p:cNvPr id="276155" name="Line 4795"/>
            <p:cNvSpPr>
              <a:spLocks noChangeShapeType="1"/>
            </p:cNvSpPr>
            <p:nvPr/>
          </p:nvSpPr>
          <p:spPr bwMode="auto">
            <a:xfrm flipV="1">
              <a:off x="3646" y="3305"/>
              <a:ext cx="22" cy="3"/>
            </a:xfrm>
            <a:prstGeom prst="line">
              <a:avLst/>
            </a:prstGeom>
            <a:noFill/>
            <a:ln w="9525">
              <a:solidFill>
                <a:srgbClr val="3897AA"/>
              </a:solidFill>
              <a:miter lim="800000"/>
              <a:headEnd/>
              <a:tailEnd/>
            </a:ln>
          </p:spPr>
          <p:txBody>
            <a:bodyPr/>
            <a:lstStyle/>
            <a:p>
              <a:endParaRPr lang="en-US"/>
            </a:p>
          </p:txBody>
        </p:sp>
        <p:sp>
          <p:nvSpPr>
            <p:cNvPr id="276156" name="Line 4796"/>
            <p:cNvSpPr>
              <a:spLocks noChangeShapeType="1"/>
            </p:cNvSpPr>
            <p:nvPr/>
          </p:nvSpPr>
          <p:spPr bwMode="auto">
            <a:xfrm flipV="1">
              <a:off x="3668" y="3302"/>
              <a:ext cx="22" cy="3"/>
            </a:xfrm>
            <a:prstGeom prst="line">
              <a:avLst/>
            </a:prstGeom>
            <a:noFill/>
            <a:ln w="9525">
              <a:solidFill>
                <a:srgbClr val="3998AB"/>
              </a:solidFill>
              <a:miter lim="800000"/>
              <a:headEnd/>
              <a:tailEnd/>
            </a:ln>
          </p:spPr>
          <p:txBody>
            <a:bodyPr/>
            <a:lstStyle/>
            <a:p>
              <a:endParaRPr lang="en-US"/>
            </a:p>
          </p:txBody>
        </p:sp>
        <p:sp>
          <p:nvSpPr>
            <p:cNvPr id="276157" name="Line 4797"/>
            <p:cNvSpPr>
              <a:spLocks noChangeShapeType="1"/>
            </p:cNvSpPr>
            <p:nvPr/>
          </p:nvSpPr>
          <p:spPr bwMode="auto">
            <a:xfrm flipV="1">
              <a:off x="3690" y="3298"/>
              <a:ext cx="22" cy="4"/>
            </a:xfrm>
            <a:prstGeom prst="line">
              <a:avLst/>
            </a:prstGeom>
            <a:noFill/>
            <a:ln w="9525">
              <a:solidFill>
                <a:srgbClr val="399AAD"/>
              </a:solidFill>
              <a:miter lim="800000"/>
              <a:headEnd/>
              <a:tailEnd/>
            </a:ln>
          </p:spPr>
          <p:txBody>
            <a:bodyPr/>
            <a:lstStyle/>
            <a:p>
              <a:endParaRPr lang="en-US"/>
            </a:p>
          </p:txBody>
        </p:sp>
        <p:sp>
          <p:nvSpPr>
            <p:cNvPr id="276158" name="Line 4798"/>
            <p:cNvSpPr>
              <a:spLocks noChangeShapeType="1"/>
            </p:cNvSpPr>
            <p:nvPr/>
          </p:nvSpPr>
          <p:spPr bwMode="auto">
            <a:xfrm flipV="1">
              <a:off x="3712" y="3293"/>
              <a:ext cx="21" cy="5"/>
            </a:xfrm>
            <a:prstGeom prst="line">
              <a:avLst/>
            </a:prstGeom>
            <a:noFill/>
            <a:ln w="9525">
              <a:solidFill>
                <a:srgbClr val="3A9BAF"/>
              </a:solidFill>
              <a:miter lim="800000"/>
              <a:headEnd/>
              <a:tailEnd/>
            </a:ln>
          </p:spPr>
          <p:txBody>
            <a:bodyPr/>
            <a:lstStyle/>
            <a:p>
              <a:endParaRPr lang="en-US"/>
            </a:p>
          </p:txBody>
        </p:sp>
        <p:sp>
          <p:nvSpPr>
            <p:cNvPr id="276159" name="Line 4799"/>
            <p:cNvSpPr>
              <a:spLocks noChangeShapeType="1"/>
            </p:cNvSpPr>
            <p:nvPr/>
          </p:nvSpPr>
          <p:spPr bwMode="auto">
            <a:xfrm flipV="1">
              <a:off x="3733" y="3287"/>
              <a:ext cx="21" cy="6"/>
            </a:xfrm>
            <a:prstGeom prst="line">
              <a:avLst/>
            </a:prstGeom>
            <a:noFill/>
            <a:ln w="9525">
              <a:solidFill>
                <a:srgbClr val="3A9DB0"/>
              </a:solidFill>
              <a:miter lim="800000"/>
              <a:headEnd/>
              <a:tailEnd/>
            </a:ln>
          </p:spPr>
          <p:txBody>
            <a:bodyPr/>
            <a:lstStyle/>
            <a:p>
              <a:endParaRPr lang="en-US"/>
            </a:p>
          </p:txBody>
        </p:sp>
        <p:sp>
          <p:nvSpPr>
            <p:cNvPr id="276160" name="Line 4800"/>
            <p:cNvSpPr>
              <a:spLocks noChangeShapeType="1"/>
            </p:cNvSpPr>
            <p:nvPr/>
          </p:nvSpPr>
          <p:spPr bwMode="auto">
            <a:xfrm flipV="1">
              <a:off x="3754" y="3281"/>
              <a:ext cx="20" cy="6"/>
            </a:xfrm>
            <a:prstGeom prst="line">
              <a:avLst/>
            </a:prstGeom>
            <a:noFill/>
            <a:ln w="9525">
              <a:solidFill>
                <a:srgbClr val="3B9EB2"/>
              </a:solidFill>
              <a:miter lim="800000"/>
              <a:headEnd/>
              <a:tailEnd/>
            </a:ln>
          </p:spPr>
          <p:txBody>
            <a:bodyPr/>
            <a:lstStyle/>
            <a:p>
              <a:endParaRPr lang="en-US"/>
            </a:p>
          </p:txBody>
        </p:sp>
        <p:sp>
          <p:nvSpPr>
            <p:cNvPr id="276161" name="Line 4801"/>
            <p:cNvSpPr>
              <a:spLocks noChangeShapeType="1"/>
            </p:cNvSpPr>
            <p:nvPr/>
          </p:nvSpPr>
          <p:spPr bwMode="auto">
            <a:xfrm flipV="1">
              <a:off x="3774" y="3275"/>
              <a:ext cx="20" cy="6"/>
            </a:xfrm>
            <a:prstGeom prst="line">
              <a:avLst/>
            </a:prstGeom>
            <a:noFill/>
            <a:ln w="9525">
              <a:solidFill>
                <a:srgbClr val="3B9FB3"/>
              </a:solidFill>
              <a:miter lim="800000"/>
              <a:headEnd/>
              <a:tailEnd/>
            </a:ln>
          </p:spPr>
          <p:txBody>
            <a:bodyPr/>
            <a:lstStyle/>
            <a:p>
              <a:endParaRPr lang="en-US"/>
            </a:p>
          </p:txBody>
        </p:sp>
        <p:sp>
          <p:nvSpPr>
            <p:cNvPr id="276162" name="Line 4802"/>
            <p:cNvSpPr>
              <a:spLocks noChangeShapeType="1"/>
            </p:cNvSpPr>
            <p:nvPr/>
          </p:nvSpPr>
          <p:spPr bwMode="auto">
            <a:xfrm flipV="1">
              <a:off x="3794" y="3267"/>
              <a:ext cx="19" cy="8"/>
            </a:xfrm>
            <a:prstGeom prst="line">
              <a:avLst/>
            </a:prstGeom>
            <a:noFill/>
            <a:ln w="9525">
              <a:solidFill>
                <a:srgbClr val="3CA1B5"/>
              </a:solidFill>
              <a:miter lim="800000"/>
              <a:headEnd/>
              <a:tailEnd/>
            </a:ln>
          </p:spPr>
          <p:txBody>
            <a:bodyPr/>
            <a:lstStyle/>
            <a:p>
              <a:endParaRPr lang="en-US"/>
            </a:p>
          </p:txBody>
        </p:sp>
        <p:sp>
          <p:nvSpPr>
            <p:cNvPr id="276163" name="Line 4803"/>
            <p:cNvSpPr>
              <a:spLocks noChangeShapeType="1"/>
            </p:cNvSpPr>
            <p:nvPr/>
          </p:nvSpPr>
          <p:spPr bwMode="auto">
            <a:xfrm flipV="1">
              <a:off x="3813" y="3259"/>
              <a:ext cx="18" cy="8"/>
            </a:xfrm>
            <a:prstGeom prst="line">
              <a:avLst/>
            </a:prstGeom>
            <a:noFill/>
            <a:ln w="9525">
              <a:solidFill>
                <a:srgbClr val="3DA2B7"/>
              </a:solidFill>
              <a:miter lim="800000"/>
              <a:headEnd/>
              <a:tailEnd/>
            </a:ln>
          </p:spPr>
          <p:txBody>
            <a:bodyPr/>
            <a:lstStyle/>
            <a:p>
              <a:endParaRPr lang="en-US"/>
            </a:p>
          </p:txBody>
        </p:sp>
        <p:sp>
          <p:nvSpPr>
            <p:cNvPr id="276164" name="Line 4804"/>
            <p:cNvSpPr>
              <a:spLocks noChangeShapeType="1"/>
            </p:cNvSpPr>
            <p:nvPr/>
          </p:nvSpPr>
          <p:spPr bwMode="auto">
            <a:xfrm flipV="1">
              <a:off x="3831" y="3251"/>
              <a:ext cx="18" cy="8"/>
            </a:xfrm>
            <a:prstGeom prst="line">
              <a:avLst/>
            </a:prstGeom>
            <a:noFill/>
            <a:ln w="9525">
              <a:solidFill>
                <a:srgbClr val="3DA4B8"/>
              </a:solidFill>
              <a:miter lim="800000"/>
              <a:headEnd/>
              <a:tailEnd/>
            </a:ln>
          </p:spPr>
          <p:txBody>
            <a:bodyPr/>
            <a:lstStyle/>
            <a:p>
              <a:endParaRPr lang="en-US"/>
            </a:p>
          </p:txBody>
        </p:sp>
        <p:sp>
          <p:nvSpPr>
            <p:cNvPr id="276165" name="Line 4805"/>
            <p:cNvSpPr>
              <a:spLocks noChangeShapeType="1"/>
            </p:cNvSpPr>
            <p:nvPr/>
          </p:nvSpPr>
          <p:spPr bwMode="auto">
            <a:xfrm flipV="1">
              <a:off x="3849" y="3242"/>
              <a:ext cx="17" cy="9"/>
            </a:xfrm>
            <a:prstGeom prst="line">
              <a:avLst/>
            </a:prstGeom>
            <a:noFill/>
            <a:ln w="9525">
              <a:solidFill>
                <a:srgbClr val="3EA5BA"/>
              </a:solidFill>
              <a:miter lim="800000"/>
              <a:headEnd/>
              <a:tailEnd/>
            </a:ln>
          </p:spPr>
          <p:txBody>
            <a:bodyPr/>
            <a:lstStyle/>
            <a:p>
              <a:endParaRPr lang="en-US"/>
            </a:p>
          </p:txBody>
        </p:sp>
        <p:sp>
          <p:nvSpPr>
            <p:cNvPr id="276166" name="Line 4806"/>
            <p:cNvSpPr>
              <a:spLocks noChangeShapeType="1"/>
            </p:cNvSpPr>
            <p:nvPr/>
          </p:nvSpPr>
          <p:spPr bwMode="auto">
            <a:xfrm flipV="1">
              <a:off x="3866" y="3232"/>
              <a:ext cx="17" cy="10"/>
            </a:xfrm>
            <a:prstGeom prst="line">
              <a:avLst/>
            </a:prstGeom>
            <a:noFill/>
            <a:ln w="9525">
              <a:solidFill>
                <a:srgbClr val="3EA7BC"/>
              </a:solidFill>
              <a:miter lim="800000"/>
              <a:headEnd/>
              <a:tailEnd/>
            </a:ln>
          </p:spPr>
          <p:txBody>
            <a:bodyPr/>
            <a:lstStyle/>
            <a:p>
              <a:endParaRPr lang="en-US"/>
            </a:p>
          </p:txBody>
        </p:sp>
        <p:sp>
          <p:nvSpPr>
            <p:cNvPr id="276167" name="Line 4807"/>
            <p:cNvSpPr>
              <a:spLocks noChangeShapeType="1"/>
            </p:cNvSpPr>
            <p:nvPr/>
          </p:nvSpPr>
          <p:spPr bwMode="auto">
            <a:xfrm flipV="1">
              <a:off x="3883" y="3222"/>
              <a:ext cx="16" cy="10"/>
            </a:xfrm>
            <a:prstGeom prst="line">
              <a:avLst/>
            </a:prstGeom>
            <a:noFill/>
            <a:ln w="9525">
              <a:solidFill>
                <a:srgbClr val="3FA8BD"/>
              </a:solidFill>
              <a:miter lim="800000"/>
              <a:headEnd/>
              <a:tailEnd/>
            </a:ln>
          </p:spPr>
          <p:txBody>
            <a:bodyPr/>
            <a:lstStyle/>
            <a:p>
              <a:endParaRPr lang="en-US"/>
            </a:p>
          </p:txBody>
        </p:sp>
        <p:sp>
          <p:nvSpPr>
            <p:cNvPr id="276168" name="Line 4808"/>
            <p:cNvSpPr>
              <a:spLocks noChangeShapeType="1"/>
            </p:cNvSpPr>
            <p:nvPr/>
          </p:nvSpPr>
          <p:spPr bwMode="auto">
            <a:xfrm flipV="1">
              <a:off x="3899" y="3212"/>
              <a:ext cx="15" cy="10"/>
            </a:xfrm>
            <a:prstGeom prst="line">
              <a:avLst/>
            </a:prstGeom>
            <a:noFill/>
            <a:ln w="9525">
              <a:solidFill>
                <a:srgbClr val="3FAABF"/>
              </a:solidFill>
              <a:miter lim="800000"/>
              <a:headEnd/>
              <a:tailEnd/>
            </a:ln>
          </p:spPr>
          <p:txBody>
            <a:bodyPr/>
            <a:lstStyle/>
            <a:p>
              <a:endParaRPr lang="en-US"/>
            </a:p>
          </p:txBody>
        </p:sp>
        <p:sp>
          <p:nvSpPr>
            <p:cNvPr id="276169" name="Line 4809"/>
            <p:cNvSpPr>
              <a:spLocks noChangeShapeType="1"/>
            </p:cNvSpPr>
            <p:nvPr/>
          </p:nvSpPr>
          <p:spPr bwMode="auto">
            <a:xfrm flipV="1">
              <a:off x="3914" y="3201"/>
              <a:ext cx="14" cy="11"/>
            </a:xfrm>
            <a:prstGeom prst="line">
              <a:avLst/>
            </a:prstGeom>
            <a:noFill/>
            <a:ln w="9525">
              <a:solidFill>
                <a:srgbClr val="40ABC1"/>
              </a:solidFill>
              <a:miter lim="800000"/>
              <a:headEnd/>
              <a:tailEnd/>
            </a:ln>
          </p:spPr>
          <p:txBody>
            <a:bodyPr/>
            <a:lstStyle/>
            <a:p>
              <a:endParaRPr lang="en-US"/>
            </a:p>
          </p:txBody>
        </p:sp>
        <p:sp>
          <p:nvSpPr>
            <p:cNvPr id="276170" name="Line 4810"/>
            <p:cNvSpPr>
              <a:spLocks noChangeShapeType="1"/>
            </p:cNvSpPr>
            <p:nvPr/>
          </p:nvSpPr>
          <p:spPr bwMode="auto">
            <a:xfrm flipV="1">
              <a:off x="3928" y="3189"/>
              <a:ext cx="14" cy="12"/>
            </a:xfrm>
            <a:prstGeom prst="line">
              <a:avLst/>
            </a:prstGeom>
            <a:noFill/>
            <a:ln w="9525">
              <a:solidFill>
                <a:srgbClr val="40ADC2"/>
              </a:solidFill>
              <a:miter lim="800000"/>
              <a:headEnd/>
              <a:tailEnd/>
            </a:ln>
          </p:spPr>
          <p:txBody>
            <a:bodyPr/>
            <a:lstStyle/>
            <a:p>
              <a:endParaRPr lang="en-US"/>
            </a:p>
          </p:txBody>
        </p:sp>
        <p:sp>
          <p:nvSpPr>
            <p:cNvPr id="276171" name="Line 4811"/>
            <p:cNvSpPr>
              <a:spLocks noChangeShapeType="1"/>
            </p:cNvSpPr>
            <p:nvPr/>
          </p:nvSpPr>
          <p:spPr bwMode="auto">
            <a:xfrm flipV="1">
              <a:off x="3942" y="3177"/>
              <a:ext cx="12" cy="12"/>
            </a:xfrm>
            <a:prstGeom prst="line">
              <a:avLst/>
            </a:prstGeom>
            <a:noFill/>
            <a:ln w="9525">
              <a:solidFill>
                <a:srgbClr val="41AEC4"/>
              </a:solidFill>
              <a:miter lim="800000"/>
              <a:headEnd/>
              <a:tailEnd/>
            </a:ln>
          </p:spPr>
          <p:txBody>
            <a:bodyPr/>
            <a:lstStyle/>
            <a:p>
              <a:endParaRPr lang="en-US"/>
            </a:p>
          </p:txBody>
        </p:sp>
        <p:sp>
          <p:nvSpPr>
            <p:cNvPr id="276172" name="Line 4812"/>
            <p:cNvSpPr>
              <a:spLocks noChangeShapeType="1"/>
            </p:cNvSpPr>
            <p:nvPr/>
          </p:nvSpPr>
          <p:spPr bwMode="auto">
            <a:xfrm flipV="1">
              <a:off x="3954" y="3165"/>
              <a:ext cx="12" cy="12"/>
            </a:xfrm>
            <a:prstGeom prst="line">
              <a:avLst/>
            </a:prstGeom>
            <a:noFill/>
            <a:ln w="9525">
              <a:solidFill>
                <a:srgbClr val="42B0C6"/>
              </a:solidFill>
              <a:miter lim="800000"/>
              <a:headEnd/>
              <a:tailEnd/>
            </a:ln>
          </p:spPr>
          <p:txBody>
            <a:bodyPr/>
            <a:lstStyle/>
            <a:p>
              <a:endParaRPr lang="en-US"/>
            </a:p>
          </p:txBody>
        </p:sp>
        <p:sp>
          <p:nvSpPr>
            <p:cNvPr id="276173" name="Line 4813"/>
            <p:cNvSpPr>
              <a:spLocks noChangeShapeType="1"/>
            </p:cNvSpPr>
            <p:nvPr/>
          </p:nvSpPr>
          <p:spPr bwMode="auto">
            <a:xfrm flipV="1">
              <a:off x="3966" y="3152"/>
              <a:ext cx="11" cy="13"/>
            </a:xfrm>
            <a:prstGeom prst="line">
              <a:avLst/>
            </a:prstGeom>
            <a:noFill/>
            <a:ln w="9525">
              <a:solidFill>
                <a:srgbClr val="42B1C7"/>
              </a:solidFill>
              <a:miter lim="800000"/>
              <a:headEnd/>
              <a:tailEnd/>
            </a:ln>
          </p:spPr>
          <p:txBody>
            <a:bodyPr/>
            <a:lstStyle/>
            <a:p>
              <a:endParaRPr lang="en-US"/>
            </a:p>
          </p:txBody>
        </p:sp>
        <p:sp>
          <p:nvSpPr>
            <p:cNvPr id="276174" name="Line 4814"/>
            <p:cNvSpPr>
              <a:spLocks noChangeShapeType="1"/>
            </p:cNvSpPr>
            <p:nvPr/>
          </p:nvSpPr>
          <p:spPr bwMode="auto">
            <a:xfrm flipV="1">
              <a:off x="3977" y="3139"/>
              <a:ext cx="10" cy="13"/>
            </a:xfrm>
            <a:prstGeom prst="line">
              <a:avLst/>
            </a:prstGeom>
            <a:noFill/>
            <a:ln w="9525">
              <a:solidFill>
                <a:srgbClr val="43B3C9"/>
              </a:solidFill>
              <a:miter lim="800000"/>
              <a:headEnd/>
              <a:tailEnd/>
            </a:ln>
          </p:spPr>
          <p:txBody>
            <a:bodyPr/>
            <a:lstStyle/>
            <a:p>
              <a:endParaRPr lang="en-US"/>
            </a:p>
          </p:txBody>
        </p:sp>
        <p:sp>
          <p:nvSpPr>
            <p:cNvPr id="276175" name="Line 4815"/>
            <p:cNvSpPr>
              <a:spLocks noChangeShapeType="1"/>
            </p:cNvSpPr>
            <p:nvPr/>
          </p:nvSpPr>
          <p:spPr bwMode="auto">
            <a:xfrm flipV="1">
              <a:off x="3987" y="3126"/>
              <a:ext cx="9" cy="13"/>
            </a:xfrm>
            <a:prstGeom prst="line">
              <a:avLst/>
            </a:prstGeom>
            <a:noFill/>
            <a:ln w="9525">
              <a:solidFill>
                <a:srgbClr val="43B4CB"/>
              </a:solidFill>
              <a:miter lim="800000"/>
              <a:headEnd/>
              <a:tailEnd/>
            </a:ln>
          </p:spPr>
          <p:txBody>
            <a:bodyPr/>
            <a:lstStyle/>
            <a:p>
              <a:endParaRPr lang="en-US"/>
            </a:p>
          </p:txBody>
        </p:sp>
        <p:sp>
          <p:nvSpPr>
            <p:cNvPr id="276176" name="Line 4816"/>
            <p:cNvSpPr>
              <a:spLocks noChangeShapeType="1"/>
            </p:cNvSpPr>
            <p:nvPr/>
          </p:nvSpPr>
          <p:spPr bwMode="auto">
            <a:xfrm flipV="1">
              <a:off x="3996" y="3112"/>
              <a:ext cx="9" cy="14"/>
            </a:xfrm>
            <a:prstGeom prst="line">
              <a:avLst/>
            </a:prstGeom>
            <a:noFill/>
            <a:ln w="9525">
              <a:solidFill>
                <a:srgbClr val="44B6CC"/>
              </a:solidFill>
              <a:miter lim="800000"/>
              <a:headEnd/>
              <a:tailEnd/>
            </a:ln>
          </p:spPr>
          <p:txBody>
            <a:bodyPr/>
            <a:lstStyle/>
            <a:p>
              <a:endParaRPr lang="en-US"/>
            </a:p>
          </p:txBody>
        </p:sp>
        <p:sp>
          <p:nvSpPr>
            <p:cNvPr id="276177" name="Line 4817"/>
            <p:cNvSpPr>
              <a:spLocks noChangeShapeType="1"/>
            </p:cNvSpPr>
            <p:nvPr/>
          </p:nvSpPr>
          <p:spPr bwMode="auto">
            <a:xfrm flipV="1">
              <a:off x="4005" y="3098"/>
              <a:ext cx="7" cy="14"/>
            </a:xfrm>
            <a:prstGeom prst="line">
              <a:avLst/>
            </a:prstGeom>
            <a:noFill/>
            <a:ln w="9525">
              <a:solidFill>
                <a:srgbClr val="44B7CE"/>
              </a:solidFill>
              <a:miter lim="800000"/>
              <a:headEnd/>
              <a:tailEnd/>
            </a:ln>
          </p:spPr>
          <p:txBody>
            <a:bodyPr/>
            <a:lstStyle/>
            <a:p>
              <a:endParaRPr lang="en-US"/>
            </a:p>
          </p:txBody>
        </p:sp>
        <p:sp>
          <p:nvSpPr>
            <p:cNvPr id="276178" name="Line 4818"/>
            <p:cNvSpPr>
              <a:spLocks noChangeShapeType="1"/>
            </p:cNvSpPr>
            <p:nvPr/>
          </p:nvSpPr>
          <p:spPr bwMode="auto">
            <a:xfrm flipV="1">
              <a:off x="4012" y="3083"/>
              <a:ext cx="6" cy="15"/>
            </a:xfrm>
            <a:prstGeom prst="line">
              <a:avLst/>
            </a:prstGeom>
            <a:noFill/>
            <a:ln w="9525">
              <a:solidFill>
                <a:srgbClr val="45B8CF"/>
              </a:solidFill>
              <a:miter lim="800000"/>
              <a:headEnd/>
              <a:tailEnd/>
            </a:ln>
          </p:spPr>
          <p:txBody>
            <a:bodyPr/>
            <a:lstStyle/>
            <a:p>
              <a:endParaRPr lang="en-US"/>
            </a:p>
          </p:txBody>
        </p:sp>
        <p:sp>
          <p:nvSpPr>
            <p:cNvPr id="276179" name="Line 4819"/>
            <p:cNvSpPr>
              <a:spLocks noChangeShapeType="1"/>
            </p:cNvSpPr>
            <p:nvPr/>
          </p:nvSpPr>
          <p:spPr bwMode="auto">
            <a:xfrm flipV="1">
              <a:off x="4018" y="3069"/>
              <a:ext cx="5" cy="14"/>
            </a:xfrm>
            <a:prstGeom prst="line">
              <a:avLst/>
            </a:prstGeom>
            <a:noFill/>
            <a:ln w="9525">
              <a:solidFill>
                <a:srgbClr val="45B9D0"/>
              </a:solidFill>
              <a:miter lim="800000"/>
              <a:headEnd/>
              <a:tailEnd/>
            </a:ln>
          </p:spPr>
          <p:txBody>
            <a:bodyPr/>
            <a:lstStyle/>
            <a:p>
              <a:endParaRPr lang="en-US"/>
            </a:p>
          </p:txBody>
        </p:sp>
        <p:sp>
          <p:nvSpPr>
            <p:cNvPr id="276180" name="Line 4820"/>
            <p:cNvSpPr>
              <a:spLocks noChangeShapeType="1"/>
            </p:cNvSpPr>
            <p:nvPr/>
          </p:nvSpPr>
          <p:spPr bwMode="auto">
            <a:xfrm flipV="1">
              <a:off x="4023" y="3054"/>
              <a:ext cx="4" cy="15"/>
            </a:xfrm>
            <a:prstGeom prst="line">
              <a:avLst/>
            </a:prstGeom>
            <a:noFill/>
            <a:ln w="9525">
              <a:solidFill>
                <a:srgbClr val="45BAD1"/>
              </a:solidFill>
              <a:miter lim="800000"/>
              <a:headEnd/>
              <a:tailEnd/>
            </a:ln>
          </p:spPr>
          <p:txBody>
            <a:bodyPr/>
            <a:lstStyle/>
            <a:p>
              <a:endParaRPr lang="en-US"/>
            </a:p>
          </p:txBody>
        </p:sp>
        <p:sp>
          <p:nvSpPr>
            <p:cNvPr id="276181" name="Line 4821"/>
            <p:cNvSpPr>
              <a:spLocks noChangeShapeType="1"/>
            </p:cNvSpPr>
            <p:nvPr/>
          </p:nvSpPr>
          <p:spPr bwMode="auto">
            <a:xfrm flipV="1">
              <a:off x="4027" y="3038"/>
              <a:ext cx="3" cy="16"/>
            </a:xfrm>
            <a:prstGeom prst="line">
              <a:avLst/>
            </a:prstGeom>
            <a:noFill/>
            <a:ln w="9525">
              <a:solidFill>
                <a:srgbClr val="46BBD2"/>
              </a:solidFill>
              <a:miter lim="800000"/>
              <a:headEnd/>
              <a:tailEnd/>
            </a:ln>
          </p:spPr>
          <p:txBody>
            <a:bodyPr/>
            <a:lstStyle/>
            <a:p>
              <a:endParaRPr lang="en-US"/>
            </a:p>
          </p:txBody>
        </p:sp>
        <p:sp>
          <p:nvSpPr>
            <p:cNvPr id="276182" name="Line 4822"/>
            <p:cNvSpPr>
              <a:spLocks noChangeShapeType="1"/>
            </p:cNvSpPr>
            <p:nvPr/>
          </p:nvSpPr>
          <p:spPr bwMode="auto">
            <a:xfrm flipV="1">
              <a:off x="4030" y="3023"/>
              <a:ext cx="2" cy="15"/>
            </a:xfrm>
            <a:prstGeom prst="line">
              <a:avLst/>
            </a:prstGeom>
            <a:noFill/>
            <a:ln w="9525">
              <a:solidFill>
                <a:srgbClr val="46BBD2"/>
              </a:solidFill>
              <a:miter lim="800000"/>
              <a:headEnd/>
              <a:tailEnd/>
            </a:ln>
          </p:spPr>
          <p:txBody>
            <a:bodyPr/>
            <a:lstStyle/>
            <a:p>
              <a:endParaRPr lang="en-US"/>
            </a:p>
          </p:txBody>
        </p:sp>
        <p:sp>
          <p:nvSpPr>
            <p:cNvPr id="276183" name="Line 4823"/>
            <p:cNvSpPr>
              <a:spLocks noChangeShapeType="1"/>
            </p:cNvSpPr>
            <p:nvPr/>
          </p:nvSpPr>
          <p:spPr bwMode="auto">
            <a:xfrm flipV="1">
              <a:off x="4032" y="3007"/>
              <a:ext cx="1" cy="16"/>
            </a:xfrm>
            <a:prstGeom prst="line">
              <a:avLst/>
            </a:prstGeom>
            <a:noFill/>
            <a:ln w="9525">
              <a:solidFill>
                <a:srgbClr val="46BBD3"/>
              </a:solidFill>
              <a:miter lim="800000"/>
              <a:headEnd/>
              <a:tailEnd/>
            </a:ln>
          </p:spPr>
          <p:txBody>
            <a:bodyPr/>
            <a:lstStyle/>
            <a:p>
              <a:endParaRPr lang="en-US"/>
            </a:p>
          </p:txBody>
        </p:sp>
        <p:sp>
          <p:nvSpPr>
            <p:cNvPr id="276184" name="Line 4824"/>
            <p:cNvSpPr>
              <a:spLocks noChangeShapeType="1"/>
            </p:cNvSpPr>
            <p:nvPr/>
          </p:nvSpPr>
          <p:spPr bwMode="auto">
            <a:xfrm flipV="1">
              <a:off x="4032" y="2992"/>
              <a:ext cx="1" cy="15"/>
            </a:xfrm>
            <a:prstGeom prst="line">
              <a:avLst/>
            </a:prstGeom>
            <a:noFill/>
            <a:ln w="9525">
              <a:solidFill>
                <a:srgbClr val="46BBD3"/>
              </a:solidFill>
              <a:miter lim="800000"/>
              <a:headEnd/>
              <a:tailEnd/>
            </a:ln>
          </p:spPr>
          <p:txBody>
            <a:bodyPr/>
            <a:lstStyle/>
            <a:p>
              <a:endParaRPr lang="en-US"/>
            </a:p>
          </p:txBody>
        </p:sp>
        <p:sp>
          <p:nvSpPr>
            <p:cNvPr id="276185" name="Line 4825"/>
            <p:cNvSpPr>
              <a:spLocks noChangeShapeType="1"/>
            </p:cNvSpPr>
            <p:nvPr/>
          </p:nvSpPr>
          <p:spPr bwMode="auto">
            <a:xfrm flipH="1" flipV="1">
              <a:off x="4030" y="2976"/>
              <a:ext cx="2" cy="16"/>
            </a:xfrm>
            <a:prstGeom prst="line">
              <a:avLst/>
            </a:prstGeom>
            <a:noFill/>
            <a:ln w="9525">
              <a:solidFill>
                <a:srgbClr val="46BBD2"/>
              </a:solidFill>
              <a:miter lim="800000"/>
              <a:headEnd/>
              <a:tailEnd/>
            </a:ln>
          </p:spPr>
          <p:txBody>
            <a:bodyPr/>
            <a:lstStyle/>
            <a:p>
              <a:endParaRPr lang="en-US"/>
            </a:p>
          </p:txBody>
        </p:sp>
        <p:sp>
          <p:nvSpPr>
            <p:cNvPr id="276186" name="Line 4826"/>
            <p:cNvSpPr>
              <a:spLocks noChangeShapeType="1"/>
            </p:cNvSpPr>
            <p:nvPr/>
          </p:nvSpPr>
          <p:spPr bwMode="auto">
            <a:xfrm flipH="1" flipV="1">
              <a:off x="4027" y="2961"/>
              <a:ext cx="3" cy="15"/>
            </a:xfrm>
            <a:prstGeom prst="line">
              <a:avLst/>
            </a:prstGeom>
            <a:noFill/>
            <a:ln w="9525">
              <a:solidFill>
                <a:srgbClr val="46BBD2"/>
              </a:solidFill>
              <a:miter lim="800000"/>
              <a:headEnd/>
              <a:tailEnd/>
            </a:ln>
          </p:spPr>
          <p:txBody>
            <a:bodyPr/>
            <a:lstStyle/>
            <a:p>
              <a:endParaRPr lang="en-US"/>
            </a:p>
          </p:txBody>
        </p:sp>
        <p:sp>
          <p:nvSpPr>
            <p:cNvPr id="276187" name="Line 4827"/>
            <p:cNvSpPr>
              <a:spLocks noChangeShapeType="1"/>
            </p:cNvSpPr>
            <p:nvPr/>
          </p:nvSpPr>
          <p:spPr bwMode="auto">
            <a:xfrm flipH="1" flipV="1">
              <a:off x="4023" y="2946"/>
              <a:ext cx="4" cy="15"/>
            </a:xfrm>
            <a:prstGeom prst="line">
              <a:avLst/>
            </a:prstGeom>
            <a:noFill/>
            <a:ln w="9525">
              <a:solidFill>
                <a:srgbClr val="45BAD1"/>
              </a:solidFill>
              <a:miter lim="800000"/>
              <a:headEnd/>
              <a:tailEnd/>
            </a:ln>
          </p:spPr>
          <p:txBody>
            <a:bodyPr/>
            <a:lstStyle/>
            <a:p>
              <a:endParaRPr lang="en-US"/>
            </a:p>
          </p:txBody>
        </p:sp>
        <p:sp>
          <p:nvSpPr>
            <p:cNvPr id="276188" name="Line 4828"/>
            <p:cNvSpPr>
              <a:spLocks noChangeShapeType="1"/>
            </p:cNvSpPr>
            <p:nvPr/>
          </p:nvSpPr>
          <p:spPr bwMode="auto">
            <a:xfrm flipH="1" flipV="1">
              <a:off x="4018" y="2932"/>
              <a:ext cx="5" cy="14"/>
            </a:xfrm>
            <a:prstGeom prst="line">
              <a:avLst/>
            </a:prstGeom>
            <a:noFill/>
            <a:ln w="9525">
              <a:solidFill>
                <a:srgbClr val="45B9D0"/>
              </a:solidFill>
              <a:miter lim="800000"/>
              <a:headEnd/>
              <a:tailEnd/>
            </a:ln>
          </p:spPr>
          <p:txBody>
            <a:bodyPr/>
            <a:lstStyle/>
            <a:p>
              <a:endParaRPr lang="en-US"/>
            </a:p>
          </p:txBody>
        </p:sp>
        <p:sp>
          <p:nvSpPr>
            <p:cNvPr id="276189" name="Line 4829"/>
            <p:cNvSpPr>
              <a:spLocks noChangeShapeType="1"/>
            </p:cNvSpPr>
            <p:nvPr/>
          </p:nvSpPr>
          <p:spPr bwMode="auto">
            <a:xfrm flipH="1" flipV="1">
              <a:off x="4012" y="2917"/>
              <a:ext cx="6" cy="15"/>
            </a:xfrm>
            <a:prstGeom prst="line">
              <a:avLst/>
            </a:prstGeom>
            <a:noFill/>
            <a:ln w="9525">
              <a:solidFill>
                <a:srgbClr val="45B8CF"/>
              </a:solidFill>
              <a:miter lim="800000"/>
              <a:headEnd/>
              <a:tailEnd/>
            </a:ln>
          </p:spPr>
          <p:txBody>
            <a:bodyPr/>
            <a:lstStyle/>
            <a:p>
              <a:endParaRPr lang="en-US"/>
            </a:p>
          </p:txBody>
        </p:sp>
        <p:sp>
          <p:nvSpPr>
            <p:cNvPr id="276190" name="Line 4830"/>
            <p:cNvSpPr>
              <a:spLocks noChangeShapeType="1"/>
            </p:cNvSpPr>
            <p:nvPr/>
          </p:nvSpPr>
          <p:spPr bwMode="auto">
            <a:xfrm flipH="1" flipV="1">
              <a:off x="4005" y="2903"/>
              <a:ext cx="7" cy="14"/>
            </a:xfrm>
            <a:prstGeom prst="line">
              <a:avLst/>
            </a:prstGeom>
            <a:noFill/>
            <a:ln w="9525">
              <a:solidFill>
                <a:srgbClr val="44B7CE"/>
              </a:solidFill>
              <a:miter lim="800000"/>
              <a:headEnd/>
              <a:tailEnd/>
            </a:ln>
          </p:spPr>
          <p:txBody>
            <a:bodyPr/>
            <a:lstStyle/>
            <a:p>
              <a:endParaRPr lang="en-US"/>
            </a:p>
          </p:txBody>
        </p:sp>
        <p:sp>
          <p:nvSpPr>
            <p:cNvPr id="276191" name="Line 4831"/>
            <p:cNvSpPr>
              <a:spLocks noChangeShapeType="1"/>
            </p:cNvSpPr>
            <p:nvPr/>
          </p:nvSpPr>
          <p:spPr bwMode="auto">
            <a:xfrm flipH="1" flipV="1">
              <a:off x="3996" y="2889"/>
              <a:ext cx="9" cy="14"/>
            </a:xfrm>
            <a:prstGeom prst="line">
              <a:avLst/>
            </a:prstGeom>
            <a:noFill/>
            <a:ln w="9525">
              <a:solidFill>
                <a:srgbClr val="44B6CC"/>
              </a:solidFill>
              <a:miter lim="800000"/>
              <a:headEnd/>
              <a:tailEnd/>
            </a:ln>
          </p:spPr>
          <p:txBody>
            <a:bodyPr/>
            <a:lstStyle/>
            <a:p>
              <a:endParaRPr lang="en-US"/>
            </a:p>
          </p:txBody>
        </p:sp>
        <p:sp>
          <p:nvSpPr>
            <p:cNvPr id="276192" name="Line 4832"/>
            <p:cNvSpPr>
              <a:spLocks noChangeShapeType="1"/>
            </p:cNvSpPr>
            <p:nvPr/>
          </p:nvSpPr>
          <p:spPr bwMode="auto">
            <a:xfrm flipH="1" flipV="1">
              <a:off x="3987" y="2876"/>
              <a:ext cx="9" cy="13"/>
            </a:xfrm>
            <a:prstGeom prst="line">
              <a:avLst/>
            </a:prstGeom>
            <a:noFill/>
            <a:ln w="9525">
              <a:solidFill>
                <a:srgbClr val="43B4CB"/>
              </a:solidFill>
              <a:miter lim="800000"/>
              <a:headEnd/>
              <a:tailEnd/>
            </a:ln>
          </p:spPr>
          <p:txBody>
            <a:bodyPr/>
            <a:lstStyle/>
            <a:p>
              <a:endParaRPr lang="en-US"/>
            </a:p>
          </p:txBody>
        </p:sp>
        <p:sp>
          <p:nvSpPr>
            <p:cNvPr id="276193" name="Line 4833"/>
            <p:cNvSpPr>
              <a:spLocks noChangeShapeType="1"/>
            </p:cNvSpPr>
            <p:nvPr/>
          </p:nvSpPr>
          <p:spPr bwMode="auto">
            <a:xfrm flipH="1" flipV="1">
              <a:off x="3977" y="2863"/>
              <a:ext cx="10" cy="13"/>
            </a:xfrm>
            <a:prstGeom prst="line">
              <a:avLst/>
            </a:prstGeom>
            <a:noFill/>
            <a:ln w="9525">
              <a:solidFill>
                <a:srgbClr val="43B3C9"/>
              </a:solidFill>
              <a:miter lim="800000"/>
              <a:headEnd/>
              <a:tailEnd/>
            </a:ln>
          </p:spPr>
          <p:txBody>
            <a:bodyPr/>
            <a:lstStyle/>
            <a:p>
              <a:endParaRPr lang="en-US"/>
            </a:p>
          </p:txBody>
        </p:sp>
        <p:sp>
          <p:nvSpPr>
            <p:cNvPr id="276194" name="Line 4834"/>
            <p:cNvSpPr>
              <a:spLocks noChangeShapeType="1"/>
            </p:cNvSpPr>
            <p:nvPr/>
          </p:nvSpPr>
          <p:spPr bwMode="auto">
            <a:xfrm flipH="1" flipV="1">
              <a:off x="3966" y="2850"/>
              <a:ext cx="11" cy="13"/>
            </a:xfrm>
            <a:prstGeom prst="line">
              <a:avLst/>
            </a:prstGeom>
            <a:noFill/>
            <a:ln w="9525">
              <a:solidFill>
                <a:srgbClr val="42B1C7"/>
              </a:solidFill>
              <a:miter lim="800000"/>
              <a:headEnd/>
              <a:tailEnd/>
            </a:ln>
          </p:spPr>
          <p:txBody>
            <a:bodyPr/>
            <a:lstStyle/>
            <a:p>
              <a:endParaRPr lang="en-US"/>
            </a:p>
          </p:txBody>
        </p:sp>
        <p:sp>
          <p:nvSpPr>
            <p:cNvPr id="276195" name="Line 4835"/>
            <p:cNvSpPr>
              <a:spLocks noChangeShapeType="1"/>
            </p:cNvSpPr>
            <p:nvPr/>
          </p:nvSpPr>
          <p:spPr bwMode="auto">
            <a:xfrm flipH="1" flipV="1">
              <a:off x="3954" y="2838"/>
              <a:ext cx="12" cy="12"/>
            </a:xfrm>
            <a:prstGeom prst="line">
              <a:avLst/>
            </a:prstGeom>
            <a:noFill/>
            <a:ln w="9525">
              <a:solidFill>
                <a:srgbClr val="42B0C6"/>
              </a:solidFill>
              <a:miter lim="800000"/>
              <a:headEnd/>
              <a:tailEnd/>
            </a:ln>
          </p:spPr>
          <p:txBody>
            <a:bodyPr/>
            <a:lstStyle/>
            <a:p>
              <a:endParaRPr lang="en-US"/>
            </a:p>
          </p:txBody>
        </p:sp>
        <p:sp>
          <p:nvSpPr>
            <p:cNvPr id="276196" name="Line 4836"/>
            <p:cNvSpPr>
              <a:spLocks noChangeShapeType="1"/>
            </p:cNvSpPr>
            <p:nvPr/>
          </p:nvSpPr>
          <p:spPr bwMode="auto">
            <a:xfrm flipH="1" flipV="1">
              <a:off x="3942" y="2826"/>
              <a:ext cx="12" cy="12"/>
            </a:xfrm>
            <a:prstGeom prst="line">
              <a:avLst/>
            </a:prstGeom>
            <a:noFill/>
            <a:ln w="9525">
              <a:solidFill>
                <a:srgbClr val="41AEC4"/>
              </a:solidFill>
              <a:miter lim="800000"/>
              <a:headEnd/>
              <a:tailEnd/>
            </a:ln>
          </p:spPr>
          <p:txBody>
            <a:bodyPr/>
            <a:lstStyle/>
            <a:p>
              <a:endParaRPr lang="en-US"/>
            </a:p>
          </p:txBody>
        </p:sp>
        <p:sp>
          <p:nvSpPr>
            <p:cNvPr id="276197" name="Line 4837"/>
            <p:cNvSpPr>
              <a:spLocks noChangeShapeType="1"/>
            </p:cNvSpPr>
            <p:nvPr/>
          </p:nvSpPr>
          <p:spPr bwMode="auto">
            <a:xfrm flipH="1" flipV="1">
              <a:off x="3928" y="2814"/>
              <a:ext cx="14" cy="12"/>
            </a:xfrm>
            <a:prstGeom prst="line">
              <a:avLst/>
            </a:prstGeom>
            <a:noFill/>
            <a:ln w="9525">
              <a:solidFill>
                <a:srgbClr val="40ADC2"/>
              </a:solidFill>
              <a:miter lim="800000"/>
              <a:headEnd/>
              <a:tailEnd/>
            </a:ln>
          </p:spPr>
          <p:txBody>
            <a:bodyPr/>
            <a:lstStyle/>
            <a:p>
              <a:endParaRPr lang="en-US"/>
            </a:p>
          </p:txBody>
        </p:sp>
        <p:sp>
          <p:nvSpPr>
            <p:cNvPr id="276198" name="Line 4838"/>
            <p:cNvSpPr>
              <a:spLocks noChangeShapeType="1"/>
            </p:cNvSpPr>
            <p:nvPr/>
          </p:nvSpPr>
          <p:spPr bwMode="auto">
            <a:xfrm flipH="1" flipV="1">
              <a:off x="3914" y="2803"/>
              <a:ext cx="14" cy="11"/>
            </a:xfrm>
            <a:prstGeom prst="line">
              <a:avLst/>
            </a:prstGeom>
            <a:noFill/>
            <a:ln w="9525">
              <a:solidFill>
                <a:srgbClr val="40ABC1"/>
              </a:solidFill>
              <a:miter lim="800000"/>
              <a:headEnd/>
              <a:tailEnd/>
            </a:ln>
          </p:spPr>
          <p:txBody>
            <a:bodyPr/>
            <a:lstStyle/>
            <a:p>
              <a:endParaRPr lang="en-US"/>
            </a:p>
          </p:txBody>
        </p:sp>
        <p:sp>
          <p:nvSpPr>
            <p:cNvPr id="276199" name="Line 4839"/>
            <p:cNvSpPr>
              <a:spLocks noChangeShapeType="1"/>
            </p:cNvSpPr>
            <p:nvPr/>
          </p:nvSpPr>
          <p:spPr bwMode="auto">
            <a:xfrm flipH="1" flipV="1">
              <a:off x="3899" y="2792"/>
              <a:ext cx="15" cy="11"/>
            </a:xfrm>
            <a:prstGeom prst="line">
              <a:avLst/>
            </a:prstGeom>
            <a:noFill/>
            <a:ln w="9525">
              <a:solidFill>
                <a:srgbClr val="3FAABF"/>
              </a:solidFill>
              <a:miter lim="800000"/>
              <a:headEnd/>
              <a:tailEnd/>
            </a:ln>
          </p:spPr>
          <p:txBody>
            <a:bodyPr/>
            <a:lstStyle/>
            <a:p>
              <a:endParaRPr lang="en-US"/>
            </a:p>
          </p:txBody>
        </p:sp>
        <p:sp>
          <p:nvSpPr>
            <p:cNvPr id="276200" name="Line 4840"/>
            <p:cNvSpPr>
              <a:spLocks noChangeShapeType="1"/>
            </p:cNvSpPr>
            <p:nvPr/>
          </p:nvSpPr>
          <p:spPr bwMode="auto">
            <a:xfrm flipH="1" flipV="1">
              <a:off x="3883" y="2782"/>
              <a:ext cx="16" cy="10"/>
            </a:xfrm>
            <a:prstGeom prst="line">
              <a:avLst/>
            </a:prstGeom>
            <a:noFill/>
            <a:ln w="9525">
              <a:solidFill>
                <a:srgbClr val="3FA8BD"/>
              </a:solidFill>
              <a:miter lim="800000"/>
              <a:headEnd/>
              <a:tailEnd/>
            </a:ln>
          </p:spPr>
          <p:txBody>
            <a:bodyPr/>
            <a:lstStyle/>
            <a:p>
              <a:endParaRPr lang="en-US"/>
            </a:p>
          </p:txBody>
        </p:sp>
        <p:sp>
          <p:nvSpPr>
            <p:cNvPr id="276201" name="Line 4841"/>
            <p:cNvSpPr>
              <a:spLocks noChangeShapeType="1"/>
            </p:cNvSpPr>
            <p:nvPr/>
          </p:nvSpPr>
          <p:spPr bwMode="auto">
            <a:xfrm flipH="1" flipV="1">
              <a:off x="3866" y="2773"/>
              <a:ext cx="17" cy="9"/>
            </a:xfrm>
            <a:prstGeom prst="line">
              <a:avLst/>
            </a:prstGeom>
            <a:noFill/>
            <a:ln w="9525">
              <a:solidFill>
                <a:srgbClr val="3EA7BC"/>
              </a:solidFill>
              <a:miter lim="800000"/>
              <a:headEnd/>
              <a:tailEnd/>
            </a:ln>
          </p:spPr>
          <p:txBody>
            <a:bodyPr/>
            <a:lstStyle/>
            <a:p>
              <a:endParaRPr lang="en-US"/>
            </a:p>
          </p:txBody>
        </p:sp>
        <p:sp>
          <p:nvSpPr>
            <p:cNvPr id="276202" name="Line 4842"/>
            <p:cNvSpPr>
              <a:spLocks noChangeShapeType="1"/>
            </p:cNvSpPr>
            <p:nvPr/>
          </p:nvSpPr>
          <p:spPr bwMode="auto">
            <a:xfrm flipH="1" flipV="1">
              <a:off x="3849" y="2764"/>
              <a:ext cx="17" cy="9"/>
            </a:xfrm>
            <a:prstGeom prst="line">
              <a:avLst/>
            </a:prstGeom>
            <a:noFill/>
            <a:ln w="9525">
              <a:solidFill>
                <a:srgbClr val="3EA5BA"/>
              </a:solidFill>
              <a:miter lim="800000"/>
              <a:headEnd/>
              <a:tailEnd/>
            </a:ln>
          </p:spPr>
          <p:txBody>
            <a:bodyPr/>
            <a:lstStyle/>
            <a:p>
              <a:endParaRPr lang="en-US"/>
            </a:p>
          </p:txBody>
        </p:sp>
        <p:sp>
          <p:nvSpPr>
            <p:cNvPr id="276203" name="Line 4843"/>
            <p:cNvSpPr>
              <a:spLocks noChangeShapeType="1"/>
            </p:cNvSpPr>
            <p:nvPr/>
          </p:nvSpPr>
          <p:spPr bwMode="auto">
            <a:xfrm flipH="1" flipV="1">
              <a:off x="3831" y="2755"/>
              <a:ext cx="18" cy="9"/>
            </a:xfrm>
            <a:prstGeom prst="line">
              <a:avLst/>
            </a:prstGeom>
            <a:noFill/>
            <a:ln w="9525">
              <a:solidFill>
                <a:srgbClr val="3DA4B8"/>
              </a:solidFill>
              <a:miter lim="800000"/>
              <a:headEnd/>
              <a:tailEnd/>
            </a:ln>
          </p:spPr>
          <p:txBody>
            <a:bodyPr/>
            <a:lstStyle/>
            <a:p>
              <a:endParaRPr lang="en-US"/>
            </a:p>
          </p:txBody>
        </p:sp>
        <p:sp>
          <p:nvSpPr>
            <p:cNvPr id="276204" name="Line 4844"/>
            <p:cNvSpPr>
              <a:spLocks noChangeShapeType="1"/>
            </p:cNvSpPr>
            <p:nvPr/>
          </p:nvSpPr>
          <p:spPr bwMode="auto">
            <a:xfrm flipH="1" flipV="1">
              <a:off x="3813" y="2747"/>
              <a:ext cx="18" cy="8"/>
            </a:xfrm>
            <a:prstGeom prst="line">
              <a:avLst/>
            </a:prstGeom>
            <a:noFill/>
            <a:ln w="9525">
              <a:solidFill>
                <a:srgbClr val="3DA2B7"/>
              </a:solidFill>
              <a:miter lim="800000"/>
              <a:headEnd/>
              <a:tailEnd/>
            </a:ln>
          </p:spPr>
          <p:txBody>
            <a:bodyPr/>
            <a:lstStyle/>
            <a:p>
              <a:endParaRPr lang="en-US"/>
            </a:p>
          </p:txBody>
        </p:sp>
        <p:sp>
          <p:nvSpPr>
            <p:cNvPr id="276205" name="Line 4845"/>
            <p:cNvSpPr>
              <a:spLocks noChangeShapeType="1"/>
            </p:cNvSpPr>
            <p:nvPr/>
          </p:nvSpPr>
          <p:spPr bwMode="auto">
            <a:xfrm flipH="1" flipV="1">
              <a:off x="3794" y="2740"/>
              <a:ext cx="19" cy="7"/>
            </a:xfrm>
            <a:prstGeom prst="line">
              <a:avLst/>
            </a:prstGeom>
            <a:noFill/>
            <a:ln w="9525">
              <a:solidFill>
                <a:srgbClr val="3CA1B5"/>
              </a:solidFill>
              <a:miter lim="800000"/>
              <a:headEnd/>
              <a:tailEnd/>
            </a:ln>
          </p:spPr>
          <p:txBody>
            <a:bodyPr/>
            <a:lstStyle/>
            <a:p>
              <a:endParaRPr lang="en-US"/>
            </a:p>
          </p:txBody>
        </p:sp>
        <p:sp>
          <p:nvSpPr>
            <p:cNvPr id="276206" name="Line 4846"/>
            <p:cNvSpPr>
              <a:spLocks noChangeShapeType="1"/>
            </p:cNvSpPr>
            <p:nvPr/>
          </p:nvSpPr>
          <p:spPr bwMode="auto">
            <a:xfrm flipH="1" flipV="1">
              <a:off x="3774" y="2733"/>
              <a:ext cx="20" cy="7"/>
            </a:xfrm>
            <a:prstGeom prst="line">
              <a:avLst/>
            </a:prstGeom>
            <a:noFill/>
            <a:ln w="9525">
              <a:solidFill>
                <a:srgbClr val="3B9FB3"/>
              </a:solidFill>
              <a:miter lim="800000"/>
              <a:headEnd/>
              <a:tailEnd/>
            </a:ln>
          </p:spPr>
          <p:txBody>
            <a:bodyPr/>
            <a:lstStyle/>
            <a:p>
              <a:endParaRPr lang="en-US"/>
            </a:p>
          </p:txBody>
        </p:sp>
        <p:sp>
          <p:nvSpPr>
            <p:cNvPr id="276207" name="Line 4847"/>
            <p:cNvSpPr>
              <a:spLocks noChangeShapeType="1"/>
            </p:cNvSpPr>
            <p:nvPr/>
          </p:nvSpPr>
          <p:spPr bwMode="auto">
            <a:xfrm flipH="1" flipV="1">
              <a:off x="3754" y="2727"/>
              <a:ext cx="20" cy="6"/>
            </a:xfrm>
            <a:prstGeom prst="line">
              <a:avLst/>
            </a:prstGeom>
            <a:noFill/>
            <a:ln w="9525">
              <a:solidFill>
                <a:srgbClr val="3B9EB2"/>
              </a:solidFill>
              <a:miter lim="800000"/>
              <a:headEnd/>
              <a:tailEnd/>
            </a:ln>
          </p:spPr>
          <p:txBody>
            <a:bodyPr/>
            <a:lstStyle/>
            <a:p>
              <a:endParaRPr lang="en-US"/>
            </a:p>
          </p:txBody>
        </p:sp>
        <p:sp>
          <p:nvSpPr>
            <p:cNvPr id="276208" name="Line 4848"/>
            <p:cNvSpPr>
              <a:spLocks noChangeShapeType="1"/>
            </p:cNvSpPr>
            <p:nvPr/>
          </p:nvSpPr>
          <p:spPr bwMode="auto">
            <a:xfrm flipH="1" flipV="1">
              <a:off x="3733" y="2722"/>
              <a:ext cx="21" cy="5"/>
            </a:xfrm>
            <a:prstGeom prst="line">
              <a:avLst/>
            </a:prstGeom>
            <a:noFill/>
            <a:ln w="9525">
              <a:solidFill>
                <a:srgbClr val="3A9DB0"/>
              </a:solidFill>
              <a:miter lim="800000"/>
              <a:headEnd/>
              <a:tailEnd/>
            </a:ln>
          </p:spPr>
          <p:txBody>
            <a:bodyPr/>
            <a:lstStyle/>
            <a:p>
              <a:endParaRPr lang="en-US"/>
            </a:p>
          </p:txBody>
        </p:sp>
        <p:sp>
          <p:nvSpPr>
            <p:cNvPr id="276209" name="Line 4849"/>
            <p:cNvSpPr>
              <a:spLocks noChangeShapeType="1"/>
            </p:cNvSpPr>
            <p:nvPr/>
          </p:nvSpPr>
          <p:spPr bwMode="auto">
            <a:xfrm flipH="1" flipV="1">
              <a:off x="3712" y="2717"/>
              <a:ext cx="21" cy="5"/>
            </a:xfrm>
            <a:prstGeom prst="line">
              <a:avLst/>
            </a:prstGeom>
            <a:noFill/>
            <a:ln w="9525">
              <a:solidFill>
                <a:srgbClr val="3A9BAF"/>
              </a:solidFill>
              <a:miter lim="800000"/>
              <a:headEnd/>
              <a:tailEnd/>
            </a:ln>
          </p:spPr>
          <p:txBody>
            <a:bodyPr/>
            <a:lstStyle/>
            <a:p>
              <a:endParaRPr lang="en-US"/>
            </a:p>
          </p:txBody>
        </p:sp>
        <p:sp>
          <p:nvSpPr>
            <p:cNvPr id="276210" name="Line 4850"/>
            <p:cNvSpPr>
              <a:spLocks noChangeShapeType="1"/>
            </p:cNvSpPr>
            <p:nvPr/>
          </p:nvSpPr>
          <p:spPr bwMode="auto">
            <a:xfrm flipH="1" flipV="1">
              <a:off x="3690" y="2713"/>
              <a:ext cx="22" cy="4"/>
            </a:xfrm>
            <a:prstGeom prst="line">
              <a:avLst/>
            </a:prstGeom>
            <a:noFill/>
            <a:ln w="9525">
              <a:solidFill>
                <a:srgbClr val="399AAD"/>
              </a:solidFill>
              <a:miter lim="800000"/>
              <a:headEnd/>
              <a:tailEnd/>
            </a:ln>
          </p:spPr>
          <p:txBody>
            <a:bodyPr/>
            <a:lstStyle/>
            <a:p>
              <a:endParaRPr lang="en-US"/>
            </a:p>
          </p:txBody>
        </p:sp>
        <p:sp>
          <p:nvSpPr>
            <p:cNvPr id="276211" name="Line 4851"/>
            <p:cNvSpPr>
              <a:spLocks noChangeShapeType="1"/>
            </p:cNvSpPr>
            <p:nvPr/>
          </p:nvSpPr>
          <p:spPr bwMode="auto">
            <a:xfrm flipH="1" flipV="1">
              <a:off x="3668" y="2710"/>
              <a:ext cx="22" cy="3"/>
            </a:xfrm>
            <a:prstGeom prst="line">
              <a:avLst/>
            </a:prstGeom>
            <a:noFill/>
            <a:ln w="9525">
              <a:solidFill>
                <a:srgbClr val="3998AB"/>
              </a:solidFill>
              <a:miter lim="800000"/>
              <a:headEnd/>
              <a:tailEnd/>
            </a:ln>
          </p:spPr>
          <p:txBody>
            <a:bodyPr/>
            <a:lstStyle/>
            <a:p>
              <a:endParaRPr lang="en-US"/>
            </a:p>
          </p:txBody>
        </p:sp>
        <p:sp>
          <p:nvSpPr>
            <p:cNvPr id="276212" name="Line 4852"/>
            <p:cNvSpPr>
              <a:spLocks noChangeShapeType="1"/>
            </p:cNvSpPr>
            <p:nvPr/>
          </p:nvSpPr>
          <p:spPr bwMode="auto">
            <a:xfrm flipH="1" flipV="1">
              <a:off x="3646" y="2707"/>
              <a:ext cx="22" cy="3"/>
            </a:xfrm>
            <a:prstGeom prst="line">
              <a:avLst/>
            </a:prstGeom>
            <a:noFill/>
            <a:ln w="9525">
              <a:solidFill>
                <a:srgbClr val="3897AA"/>
              </a:solidFill>
              <a:miter lim="800000"/>
              <a:headEnd/>
              <a:tailEnd/>
            </a:ln>
          </p:spPr>
          <p:txBody>
            <a:bodyPr/>
            <a:lstStyle/>
            <a:p>
              <a:endParaRPr lang="en-US"/>
            </a:p>
          </p:txBody>
        </p:sp>
        <p:sp>
          <p:nvSpPr>
            <p:cNvPr id="276213" name="Line 4853"/>
            <p:cNvSpPr>
              <a:spLocks noChangeShapeType="1"/>
            </p:cNvSpPr>
            <p:nvPr/>
          </p:nvSpPr>
          <p:spPr bwMode="auto">
            <a:xfrm flipH="1" flipV="1">
              <a:off x="3623" y="2705"/>
              <a:ext cx="23" cy="2"/>
            </a:xfrm>
            <a:prstGeom prst="line">
              <a:avLst/>
            </a:prstGeom>
            <a:noFill/>
            <a:ln w="9525">
              <a:solidFill>
                <a:srgbClr val="3896A8"/>
              </a:solidFill>
              <a:miter lim="800000"/>
              <a:headEnd/>
              <a:tailEnd/>
            </a:ln>
          </p:spPr>
          <p:txBody>
            <a:bodyPr/>
            <a:lstStyle/>
            <a:p>
              <a:endParaRPr lang="en-US"/>
            </a:p>
          </p:txBody>
        </p:sp>
        <p:sp>
          <p:nvSpPr>
            <p:cNvPr id="276214" name="Line 4854"/>
            <p:cNvSpPr>
              <a:spLocks noChangeShapeType="1"/>
            </p:cNvSpPr>
            <p:nvPr/>
          </p:nvSpPr>
          <p:spPr bwMode="auto">
            <a:xfrm flipH="1" flipV="1">
              <a:off x="3600" y="2704"/>
              <a:ext cx="23" cy="1"/>
            </a:xfrm>
            <a:prstGeom prst="line">
              <a:avLst/>
            </a:prstGeom>
            <a:noFill/>
            <a:ln w="9525">
              <a:solidFill>
                <a:srgbClr val="3794A7"/>
              </a:solidFill>
              <a:miter lim="800000"/>
              <a:headEnd/>
              <a:tailEnd/>
            </a:ln>
          </p:spPr>
          <p:txBody>
            <a:bodyPr/>
            <a:lstStyle/>
            <a:p>
              <a:endParaRPr lang="en-US"/>
            </a:p>
          </p:txBody>
        </p:sp>
        <p:sp>
          <p:nvSpPr>
            <p:cNvPr id="276215" name="Line 4855"/>
            <p:cNvSpPr>
              <a:spLocks noChangeShapeType="1"/>
            </p:cNvSpPr>
            <p:nvPr/>
          </p:nvSpPr>
          <p:spPr bwMode="auto">
            <a:xfrm flipH="1" flipV="1">
              <a:off x="3576" y="2703"/>
              <a:ext cx="24" cy="1"/>
            </a:xfrm>
            <a:prstGeom prst="line">
              <a:avLst/>
            </a:prstGeom>
            <a:noFill/>
            <a:ln w="9525">
              <a:solidFill>
                <a:srgbClr val="3793A5"/>
              </a:solidFill>
              <a:miter lim="800000"/>
              <a:headEnd/>
              <a:tailEnd/>
            </a:ln>
          </p:spPr>
          <p:txBody>
            <a:bodyPr/>
            <a:lstStyle/>
            <a:p>
              <a:endParaRPr lang="en-US"/>
            </a:p>
          </p:txBody>
        </p:sp>
      </p:grpSp>
      <p:sp>
        <p:nvSpPr>
          <p:cNvPr id="276217" name="Rectangle 4857"/>
          <p:cNvSpPr>
            <a:spLocks noChangeArrowheads="1"/>
          </p:cNvSpPr>
          <p:nvPr/>
        </p:nvSpPr>
        <p:spPr bwMode="auto">
          <a:xfrm>
            <a:off x="5253038" y="4502150"/>
            <a:ext cx="856004"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Satellite </a:t>
            </a:r>
            <a:endParaRPr lang="en-US" dirty="0">
              <a:effectLst>
                <a:outerShdw blurRad="38100" dist="38100" dir="2700000" algn="tl">
                  <a:srgbClr val="000000"/>
                </a:outerShdw>
              </a:effectLst>
            </a:endParaRPr>
          </a:p>
        </p:txBody>
      </p:sp>
      <p:sp>
        <p:nvSpPr>
          <p:cNvPr id="276218" name="Rectangle 4858"/>
          <p:cNvSpPr>
            <a:spLocks noChangeArrowheads="1"/>
          </p:cNvSpPr>
          <p:nvPr/>
        </p:nvSpPr>
        <p:spPr bwMode="auto">
          <a:xfrm>
            <a:off x="5095875" y="4791075"/>
            <a:ext cx="1175002" cy="292388"/>
          </a:xfrm>
          <a:prstGeom prst="rect">
            <a:avLst/>
          </a:prstGeom>
          <a:noFill/>
          <a:ln w="9525">
            <a:noFill/>
            <a:miter lim="800000"/>
            <a:headEnd/>
            <a:tailEnd/>
          </a:ln>
        </p:spPr>
        <p:txBody>
          <a:bodyPr wrap="none" lIns="0" tIns="0" rIns="0" bIns="0">
            <a:spAutoFit/>
          </a:bodyPr>
          <a:lstStyle/>
          <a:p>
            <a:pPr marL="342860" indent="-342860"/>
            <a:r>
              <a:rPr lang="en-US" sz="1900" dirty="0">
                <a:solidFill>
                  <a:srgbClr val="CCECFF"/>
                </a:solidFill>
                <a:latin typeface="Times New Roman" pitchFamily="18" charset="0"/>
              </a:rPr>
              <a:t>Images, e.g.</a:t>
            </a:r>
            <a:endParaRPr lang="en-US" dirty="0">
              <a:effectLst>
                <a:outerShdw blurRad="38100" dist="38100" dir="2700000" algn="tl">
                  <a:srgbClr val="000000"/>
                </a:outerShdw>
              </a:effectLst>
            </a:endParaRPr>
          </a:p>
        </p:txBody>
      </p:sp>
      <p:grpSp>
        <p:nvGrpSpPr>
          <p:cNvPr id="30" name="Group 5243"/>
          <p:cNvGrpSpPr>
            <a:grpSpLocks/>
          </p:cNvGrpSpPr>
          <p:nvPr/>
        </p:nvGrpSpPr>
        <p:grpSpPr bwMode="auto">
          <a:xfrm>
            <a:off x="4832350" y="4367213"/>
            <a:ext cx="1576388" cy="1092200"/>
            <a:chOff x="3044" y="2751"/>
            <a:chExt cx="993" cy="688"/>
          </a:xfrm>
        </p:grpSpPr>
        <p:grpSp>
          <p:nvGrpSpPr>
            <p:cNvPr id="31" name="Group 5059"/>
            <p:cNvGrpSpPr>
              <a:grpSpLocks/>
            </p:cNvGrpSpPr>
            <p:nvPr/>
          </p:nvGrpSpPr>
          <p:grpSpPr bwMode="auto">
            <a:xfrm>
              <a:off x="3122" y="3145"/>
              <a:ext cx="894" cy="294"/>
              <a:chOff x="3122" y="3145"/>
              <a:chExt cx="894" cy="294"/>
            </a:xfrm>
          </p:grpSpPr>
          <p:sp>
            <p:nvSpPr>
              <p:cNvPr id="276219" name="Freeform 4859"/>
              <p:cNvSpPr>
                <a:spLocks/>
              </p:cNvSpPr>
              <p:nvPr/>
            </p:nvSpPr>
            <p:spPr bwMode="auto">
              <a:xfrm>
                <a:off x="3122" y="3225"/>
                <a:ext cx="93" cy="92"/>
              </a:xfrm>
              <a:custGeom>
                <a:avLst/>
                <a:gdLst/>
                <a:ahLst/>
                <a:cxnLst>
                  <a:cxn ang="0">
                    <a:pos x="0" y="0"/>
                  </a:cxn>
                  <a:cxn ang="0">
                    <a:pos x="13" y="12"/>
                  </a:cxn>
                  <a:cxn ang="0">
                    <a:pos x="93" y="92"/>
                  </a:cxn>
                  <a:cxn ang="0">
                    <a:pos x="81" y="80"/>
                  </a:cxn>
                  <a:cxn ang="0">
                    <a:pos x="0" y="0"/>
                  </a:cxn>
                </a:cxnLst>
                <a:rect l="0" t="0" r="r" b="b"/>
                <a:pathLst>
                  <a:path w="93" h="92">
                    <a:moveTo>
                      <a:pt x="0" y="0"/>
                    </a:moveTo>
                    <a:lnTo>
                      <a:pt x="13" y="12"/>
                    </a:lnTo>
                    <a:lnTo>
                      <a:pt x="93" y="92"/>
                    </a:lnTo>
                    <a:lnTo>
                      <a:pt x="81" y="80"/>
                    </a:lnTo>
                    <a:lnTo>
                      <a:pt x="0" y="0"/>
                    </a:lnTo>
                    <a:close/>
                  </a:path>
                </a:pathLst>
              </a:custGeom>
              <a:solidFill>
                <a:srgbClr val="51A3CB"/>
              </a:solidFill>
              <a:ln w="9525">
                <a:noFill/>
                <a:round/>
                <a:headEnd/>
                <a:tailEnd/>
              </a:ln>
            </p:spPr>
            <p:txBody>
              <a:bodyPr/>
              <a:lstStyle/>
              <a:p>
                <a:endParaRPr lang="en-US"/>
              </a:p>
            </p:txBody>
          </p:sp>
          <p:sp>
            <p:nvSpPr>
              <p:cNvPr id="276220" name="Line 4860"/>
              <p:cNvSpPr>
                <a:spLocks noChangeShapeType="1"/>
              </p:cNvSpPr>
              <p:nvPr/>
            </p:nvSpPr>
            <p:spPr bwMode="auto">
              <a:xfrm>
                <a:off x="3122" y="3225"/>
                <a:ext cx="81" cy="80"/>
              </a:xfrm>
              <a:prstGeom prst="line">
                <a:avLst/>
              </a:prstGeom>
              <a:noFill/>
              <a:ln w="1588">
                <a:solidFill>
                  <a:srgbClr val="51A3CB"/>
                </a:solidFill>
                <a:miter lim="800000"/>
                <a:headEnd/>
                <a:tailEnd/>
              </a:ln>
            </p:spPr>
            <p:txBody>
              <a:bodyPr/>
              <a:lstStyle/>
              <a:p>
                <a:endParaRPr lang="en-US"/>
              </a:p>
            </p:txBody>
          </p:sp>
          <p:sp>
            <p:nvSpPr>
              <p:cNvPr id="276221" name="Freeform 4861"/>
              <p:cNvSpPr>
                <a:spLocks/>
              </p:cNvSpPr>
              <p:nvPr/>
            </p:nvSpPr>
            <p:spPr bwMode="auto">
              <a:xfrm>
                <a:off x="3135" y="3237"/>
                <a:ext cx="94" cy="92"/>
              </a:xfrm>
              <a:custGeom>
                <a:avLst/>
                <a:gdLst/>
                <a:ahLst/>
                <a:cxnLst>
                  <a:cxn ang="0">
                    <a:pos x="0" y="0"/>
                  </a:cxn>
                  <a:cxn ang="0">
                    <a:pos x="13" y="11"/>
                  </a:cxn>
                  <a:cxn ang="0">
                    <a:pos x="94" y="92"/>
                  </a:cxn>
                  <a:cxn ang="0">
                    <a:pos x="80" y="80"/>
                  </a:cxn>
                  <a:cxn ang="0">
                    <a:pos x="0" y="0"/>
                  </a:cxn>
                </a:cxnLst>
                <a:rect l="0" t="0" r="r" b="b"/>
                <a:pathLst>
                  <a:path w="94" h="92">
                    <a:moveTo>
                      <a:pt x="0" y="0"/>
                    </a:moveTo>
                    <a:lnTo>
                      <a:pt x="13" y="11"/>
                    </a:lnTo>
                    <a:lnTo>
                      <a:pt x="94" y="92"/>
                    </a:lnTo>
                    <a:lnTo>
                      <a:pt x="80" y="80"/>
                    </a:lnTo>
                    <a:lnTo>
                      <a:pt x="0" y="0"/>
                    </a:lnTo>
                    <a:close/>
                  </a:path>
                </a:pathLst>
              </a:custGeom>
              <a:solidFill>
                <a:srgbClr val="50A0C8"/>
              </a:solidFill>
              <a:ln w="9525">
                <a:noFill/>
                <a:round/>
                <a:headEnd/>
                <a:tailEnd/>
              </a:ln>
            </p:spPr>
            <p:txBody>
              <a:bodyPr/>
              <a:lstStyle/>
              <a:p>
                <a:endParaRPr lang="en-US"/>
              </a:p>
            </p:txBody>
          </p:sp>
          <p:sp>
            <p:nvSpPr>
              <p:cNvPr id="276222" name="Line 4862"/>
              <p:cNvSpPr>
                <a:spLocks noChangeShapeType="1"/>
              </p:cNvSpPr>
              <p:nvPr/>
            </p:nvSpPr>
            <p:spPr bwMode="auto">
              <a:xfrm>
                <a:off x="3135" y="3237"/>
                <a:ext cx="80" cy="80"/>
              </a:xfrm>
              <a:prstGeom prst="line">
                <a:avLst/>
              </a:prstGeom>
              <a:noFill/>
              <a:ln w="1588">
                <a:solidFill>
                  <a:srgbClr val="50A0C8"/>
                </a:solidFill>
                <a:miter lim="800000"/>
                <a:headEnd/>
                <a:tailEnd/>
              </a:ln>
            </p:spPr>
            <p:txBody>
              <a:bodyPr/>
              <a:lstStyle/>
              <a:p>
                <a:endParaRPr lang="en-US"/>
              </a:p>
            </p:txBody>
          </p:sp>
          <p:sp>
            <p:nvSpPr>
              <p:cNvPr id="276223" name="Freeform 4863"/>
              <p:cNvSpPr>
                <a:spLocks/>
              </p:cNvSpPr>
              <p:nvPr/>
            </p:nvSpPr>
            <p:spPr bwMode="auto">
              <a:xfrm>
                <a:off x="3148" y="3248"/>
                <a:ext cx="95" cy="92"/>
              </a:xfrm>
              <a:custGeom>
                <a:avLst/>
                <a:gdLst/>
                <a:ahLst/>
                <a:cxnLst>
                  <a:cxn ang="0">
                    <a:pos x="0" y="0"/>
                  </a:cxn>
                  <a:cxn ang="0">
                    <a:pos x="15" y="11"/>
                  </a:cxn>
                  <a:cxn ang="0">
                    <a:pos x="95" y="92"/>
                  </a:cxn>
                  <a:cxn ang="0">
                    <a:pos x="81" y="81"/>
                  </a:cxn>
                  <a:cxn ang="0">
                    <a:pos x="0" y="0"/>
                  </a:cxn>
                </a:cxnLst>
                <a:rect l="0" t="0" r="r" b="b"/>
                <a:pathLst>
                  <a:path w="95" h="92">
                    <a:moveTo>
                      <a:pt x="0" y="0"/>
                    </a:moveTo>
                    <a:lnTo>
                      <a:pt x="15" y="11"/>
                    </a:lnTo>
                    <a:lnTo>
                      <a:pt x="95" y="92"/>
                    </a:lnTo>
                    <a:lnTo>
                      <a:pt x="81" y="81"/>
                    </a:lnTo>
                    <a:lnTo>
                      <a:pt x="0" y="0"/>
                    </a:lnTo>
                    <a:close/>
                  </a:path>
                </a:pathLst>
              </a:custGeom>
              <a:solidFill>
                <a:srgbClr val="4F9EC6"/>
              </a:solidFill>
              <a:ln w="9525">
                <a:noFill/>
                <a:round/>
                <a:headEnd/>
                <a:tailEnd/>
              </a:ln>
            </p:spPr>
            <p:txBody>
              <a:bodyPr/>
              <a:lstStyle/>
              <a:p>
                <a:endParaRPr lang="en-US"/>
              </a:p>
            </p:txBody>
          </p:sp>
          <p:sp>
            <p:nvSpPr>
              <p:cNvPr id="276224" name="Line 4864"/>
              <p:cNvSpPr>
                <a:spLocks noChangeShapeType="1"/>
              </p:cNvSpPr>
              <p:nvPr/>
            </p:nvSpPr>
            <p:spPr bwMode="auto">
              <a:xfrm>
                <a:off x="3148" y="3248"/>
                <a:ext cx="81" cy="81"/>
              </a:xfrm>
              <a:prstGeom prst="line">
                <a:avLst/>
              </a:prstGeom>
              <a:noFill/>
              <a:ln w="1588">
                <a:solidFill>
                  <a:srgbClr val="4F9EC6"/>
                </a:solidFill>
                <a:miter lim="800000"/>
                <a:headEnd/>
                <a:tailEnd/>
              </a:ln>
            </p:spPr>
            <p:txBody>
              <a:bodyPr/>
              <a:lstStyle/>
              <a:p>
                <a:endParaRPr lang="en-US"/>
              </a:p>
            </p:txBody>
          </p:sp>
          <p:sp>
            <p:nvSpPr>
              <p:cNvPr id="276225" name="Freeform 4865"/>
              <p:cNvSpPr>
                <a:spLocks/>
              </p:cNvSpPr>
              <p:nvPr/>
            </p:nvSpPr>
            <p:spPr bwMode="auto">
              <a:xfrm>
                <a:off x="3148" y="3248"/>
                <a:ext cx="88" cy="86"/>
              </a:xfrm>
              <a:custGeom>
                <a:avLst/>
                <a:gdLst/>
                <a:ahLst/>
                <a:cxnLst>
                  <a:cxn ang="0">
                    <a:pos x="0" y="0"/>
                  </a:cxn>
                  <a:cxn ang="0">
                    <a:pos x="7" y="6"/>
                  </a:cxn>
                  <a:cxn ang="0">
                    <a:pos x="88" y="86"/>
                  </a:cxn>
                  <a:cxn ang="0">
                    <a:pos x="81" y="81"/>
                  </a:cxn>
                  <a:cxn ang="0">
                    <a:pos x="0" y="0"/>
                  </a:cxn>
                </a:cxnLst>
                <a:rect l="0" t="0" r="r" b="b"/>
                <a:pathLst>
                  <a:path w="88" h="86">
                    <a:moveTo>
                      <a:pt x="0" y="0"/>
                    </a:moveTo>
                    <a:lnTo>
                      <a:pt x="7" y="6"/>
                    </a:lnTo>
                    <a:lnTo>
                      <a:pt x="88" y="86"/>
                    </a:lnTo>
                    <a:lnTo>
                      <a:pt x="81" y="81"/>
                    </a:lnTo>
                    <a:lnTo>
                      <a:pt x="0" y="0"/>
                    </a:lnTo>
                    <a:close/>
                  </a:path>
                </a:pathLst>
              </a:custGeom>
              <a:solidFill>
                <a:srgbClr val="4F9EC6"/>
              </a:solidFill>
              <a:ln w="9525">
                <a:noFill/>
                <a:round/>
                <a:headEnd/>
                <a:tailEnd/>
              </a:ln>
            </p:spPr>
            <p:txBody>
              <a:bodyPr/>
              <a:lstStyle/>
              <a:p>
                <a:endParaRPr lang="en-US"/>
              </a:p>
            </p:txBody>
          </p:sp>
          <p:sp>
            <p:nvSpPr>
              <p:cNvPr id="276226" name="Freeform 4866"/>
              <p:cNvSpPr>
                <a:spLocks/>
              </p:cNvSpPr>
              <p:nvPr/>
            </p:nvSpPr>
            <p:spPr bwMode="auto">
              <a:xfrm>
                <a:off x="3155" y="3254"/>
                <a:ext cx="88" cy="86"/>
              </a:xfrm>
              <a:custGeom>
                <a:avLst/>
                <a:gdLst/>
                <a:ahLst/>
                <a:cxnLst>
                  <a:cxn ang="0">
                    <a:pos x="0" y="0"/>
                  </a:cxn>
                  <a:cxn ang="0">
                    <a:pos x="8" y="5"/>
                  </a:cxn>
                  <a:cxn ang="0">
                    <a:pos x="88" y="86"/>
                  </a:cxn>
                  <a:cxn ang="0">
                    <a:pos x="81" y="80"/>
                  </a:cxn>
                  <a:cxn ang="0">
                    <a:pos x="0" y="0"/>
                  </a:cxn>
                </a:cxnLst>
                <a:rect l="0" t="0" r="r" b="b"/>
                <a:pathLst>
                  <a:path w="88" h="86">
                    <a:moveTo>
                      <a:pt x="0" y="0"/>
                    </a:moveTo>
                    <a:lnTo>
                      <a:pt x="8" y="5"/>
                    </a:lnTo>
                    <a:lnTo>
                      <a:pt x="88" y="86"/>
                    </a:lnTo>
                    <a:lnTo>
                      <a:pt x="81" y="80"/>
                    </a:lnTo>
                    <a:lnTo>
                      <a:pt x="0" y="0"/>
                    </a:lnTo>
                    <a:close/>
                  </a:path>
                </a:pathLst>
              </a:custGeom>
              <a:solidFill>
                <a:srgbClr val="4E9DC4"/>
              </a:solidFill>
              <a:ln w="9525">
                <a:noFill/>
                <a:round/>
                <a:headEnd/>
                <a:tailEnd/>
              </a:ln>
            </p:spPr>
            <p:txBody>
              <a:bodyPr/>
              <a:lstStyle/>
              <a:p>
                <a:endParaRPr lang="en-US"/>
              </a:p>
            </p:txBody>
          </p:sp>
          <p:sp>
            <p:nvSpPr>
              <p:cNvPr id="276227" name="Freeform 4867"/>
              <p:cNvSpPr>
                <a:spLocks/>
              </p:cNvSpPr>
              <p:nvPr/>
            </p:nvSpPr>
            <p:spPr bwMode="auto">
              <a:xfrm>
                <a:off x="3163" y="3259"/>
                <a:ext cx="95" cy="91"/>
              </a:xfrm>
              <a:custGeom>
                <a:avLst/>
                <a:gdLst/>
                <a:ahLst/>
                <a:cxnLst>
                  <a:cxn ang="0">
                    <a:pos x="0" y="0"/>
                  </a:cxn>
                  <a:cxn ang="0">
                    <a:pos x="15" y="11"/>
                  </a:cxn>
                  <a:cxn ang="0">
                    <a:pos x="95" y="91"/>
                  </a:cxn>
                  <a:cxn ang="0">
                    <a:pos x="80" y="81"/>
                  </a:cxn>
                  <a:cxn ang="0">
                    <a:pos x="0" y="0"/>
                  </a:cxn>
                </a:cxnLst>
                <a:rect l="0" t="0" r="r" b="b"/>
                <a:pathLst>
                  <a:path w="95" h="91">
                    <a:moveTo>
                      <a:pt x="0" y="0"/>
                    </a:moveTo>
                    <a:lnTo>
                      <a:pt x="15" y="11"/>
                    </a:lnTo>
                    <a:lnTo>
                      <a:pt x="95" y="91"/>
                    </a:lnTo>
                    <a:lnTo>
                      <a:pt x="80" y="81"/>
                    </a:lnTo>
                    <a:lnTo>
                      <a:pt x="0" y="0"/>
                    </a:lnTo>
                    <a:close/>
                  </a:path>
                </a:pathLst>
              </a:custGeom>
              <a:solidFill>
                <a:srgbClr val="4E9CC3"/>
              </a:solidFill>
              <a:ln w="9525">
                <a:noFill/>
                <a:round/>
                <a:headEnd/>
                <a:tailEnd/>
              </a:ln>
            </p:spPr>
            <p:txBody>
              <a:bodyPr/>
              <a:lstStyle/>
              <a:p>
                <a:endParaRPr lang="en-US"/>
              </a:p>
            </p:txBody>
          </p:sp>
          <p:sp>
            <p:nvSpPr>
              <p:cNvPr id="276228" name="Line 4868"/>
              <p:cNvSpPr>
                <a:spLocks noChangeShapeType="1"/>
              </p:cNvSpPr>
              <p:nvPr/>
            </p:nvSpPr>
            <p:spPr bwMode="auto">
              <a:xfrm>
                <a:off x="3163" y="3259"/>
                <a:ext cx="80" cy="81"/>
              </a:xfrm>
              <a:prstGeom prst="line">
                <a:avLst/>
              </a:prstGeom>
              <a:noFill/>
              <a:ln w="1588">
                <a:solidFill>
                  <a:srgbClr val="4E9CC3"/>
                </a:solidFill>
                <a:miter lim="800000"/>
                <a:headEnd/>
                <a:tailEnd/>
              </a:ln>
            </p:spPr>
            <p:txBody>
              <a:bodyPr/>
              <a:lstStyle/>
              <a:p>
                <a:endParaRPr lang="en-US"/>
              </a:p>
            </p:txBody>
          </p:sp>
          <p:sp>
            <p:nvSpPr>
              <p:cNvPr id="276229" name="Freeform 4869"/>
              <p:cNvSpPr>
                <a:spLocks/>
              </p:cNvSpPr>
              <p:nvPr/>
            </p:nvSpPr>
            <p:spPr bwMode="auto">
              <a:xfrm>
                <a:off x="3163" y="3259"/>
                <a:ext cx="88" cy="86"/>
              </a:xfrm>
              <a:custGeom>
                <a:avLst/>
                <a:gdLst/>
                <a:ahLst/>
                <a:cxnLst>
                  <a:cxn ang="0">
                    <a:pos x="0" y="0"/>
                  </a:cxn>
                  <a:cxn ang="0">
                    <a:pos x="7" y="5"/>
                  </a:cxn>
                  <a:cxn ang="0">
                    <a:pos x="88" y="86"/>
                  </a:cxn>
                  <a:cxn ang="0">
                    <a:pos x="80" y="81"/>
                  </a:cxn>
                  <a:cxn ang="0">
                    <a:pos x="0" y="0"/>
                  </a:cxn>
                </a:cxnLst>
                <a:rect l="0" t="0" r="r" b="b"/>
                <a:pathLst>
                  <a:path w="88" h="86">
                    <a:moveTo>
                      <a:pt x="0" y="0"/>
                    </a:moveTo>
                    <a:lnTo>
                      <a:pt x="7" y="5"/>
                    </a:lnTo>
                    <a:lnTo>
                      <a:pt x="88" y="86"/>
                    </a:lnTo>
                    <a:lnTo>
                      <a:pt x="80" y="81"/>
                    </a:lnTo>
                    <a:lnTo>
                      <a:pt x="0" y="0"/>
                    </a:lnTo>
                    <a:close/>
                  </a:path>
                </a:pathLst>
              </a:custGeom>
              <a:solidFill>
                <a:srgbClr val="4E9CC3"/>
              </a:solidFill>
              <a:ln w="9525">
                <a:noFill/>
                <a:round/>
                <a:headEnd/>
                <a:tailEnd/>
              </a:ln>
            </p:spPr>
            <p:txBody>
              <a:bodyPr/>
              <a:lstStyle/>
              <a:p>
                <a:endParaRPr lang="en-US"/>
              </a:p>
            </p:txBody>
          </p:sp>
          <p:sp>
            <p:nvSpPr>
              <p:cNvPr id="276230" name="Freeform 4870"/>
              <p:cNvSpPr>
                <a:spLocks/>
              </p:cNvSpPr>
              <p:nvPr/>
            </p:nvSpPr>
            <p:spPr bwMode="auto">
              <a:xfrm>
                <a:off x="3170" y="3264"/>
                <a:ext cx="88" cy="86"/>
              </a:xfrm>
              <a:custGeom>
                <a:avLst/>
                <a:gdLst/>
                <a:ahLst/>
                <a:cxnLst>
                  <a:cxn ang="0">
                    <a:pos x="0" y="0"/>
                  </a:cxn>
                  <a:cxn ang="0">
                    <a:pos x="8" y="6"/>
                  </a:cxn>
                  <a:cxn ang="0">
                    <a:pos x="88" y="86"/>
                  </a:cxn>
                  <a:cxn ang="0">
                    <a:pos x="81" y="81"/>
                  </a:cxn>
                  <a:cxn ang="0">
                    <a:pos x="0" y="0"/>
                  </a:cxn>
                </a:cxnLst>
                <a:rect l="0" t="0" r="r" b="b"/>
                <a:pathLst>
                  <a:path w="88" h="86">
                    <a:moveTo>
                      <a:pt x="0" y="0"/>
                    </a:moveTo>
                    <a:lnTo>
                      <a:pt x="8" y="6"/>
                    </a:lnTo>
                    <a:lnTo>
                      <a:pt x="88" y="86"/>
                    </a:lnTo>
                    <a:lnTo>
                      <a:pt x="81" y="81"/>
                    </a:lnTo>
                    <a:lnTo>
                      <a:pt x="0" y="0"/>
                    </a:lnTo>
                    <a:close/>
                  </a:path>
                </a:pathLst>
              </a:custGeom>
              <a:solidFill>
                <a:srgbClr val="4D9BC1"/>
              </a:solidFill>
              <a:ln w="9525">
                <a:noFill/>
                <a:round/>
                <a:headEnd/>
                <a:tailEnd/>
              </a:ln>
            </p:spPr>
            <p:txBody>
              <a:bodyPr/>
              <a:lstStyle/>
              <a:p>
                <a:endParaRPr lang="en-US"/>
              </a:p>
            </p:txBody>
          </p:sp>
          <p:sp>
            <p:nvSpPr>
              <p:cNvPr id="276231" name="Freeform 4871"/>
              <p:cNvSpPr>
                <a:spLocks/>
              </p:cNvSpPr>
              <p:nvPr/>
            </p:nvSpPr>
            <p:spPr bwMode="auto">
              <a:xfrm>
                <a:off x="3178" y="3270"/>
                <a:ext cx="96" cy="90"/>
              </a:xfrm>
              <a:custGeom>
                <a:avLst/>
                <a:gdLst/>
                <a:ahLst/>
                <a:cxnLst>
                  <a:cxn ang="0">
                    <a:pos x="0" y="0"/>
                  </a:cxn>
                  <a:cxn ang="0">
                    <a:pos x="16" y="10"/>
                  </a:cxn>
                  <a:cxn ang="0">
                    <a:pos x="96" y="90"/>
                  </a:cxn>
                  <a:cxn ang="0">
                    <a:pos x="80" y="80"/>
                  </a:cxn>
                  <a:cxn ang="0">
                    <a:pos x="0" y="0"/>
                  </a:cxn>
                </a:cxnLst>
                <a:rect l="0" t="0" r="r" b="b"/>
                <a:pathLst>
                  <a:path w="96" h="90">
                    <a:moveTo>
                      <a:pt x="0" y="0"/>
                    </a:moveTo>
                    <a:lnTo>
                      <a:pt x="16" y="10"/>
                    </a:lnTo>
                    <a:lnTo>
                      <a:pt x="96" y="90"/>
                    </a:lnTo>
                    <a:lnTo>
                      <a:pt x="80" y="80"/>
                    </a:lnTo>
                    <a:lnTo>
                      <a:pt x="0" y="0"/>
                    </a:lnTo>
                    <a:close/>
                  </a:path>
                </a:pathLst>
              </a:custGeom>
              <a:solidFill>
                <a:srgbClr val="4D9AC0"/>
              </a:solidFill>
              <a:ln w="9525">
                <a:noFill/>
                <a:round/>
                <a:headEnd/>
                <a:tailEnd/>
              </a:ln>
            </p:spPr>
            <p:txBody>
              <a:bodyPr/>
              <a:lstStyle/>
              <a:p>
                <a:endParaRPr lang="en-US"/>
              </a:p>
            </p:txBody>
          </p:sp>
          <p:sp>
            <p:nvSpPr>
              <p:cNvPr id="276232" name="Line 4872"/>
              <p:cNvSpPr>
                <a:spLocks noChangeShapeType="1"/>
              </p:cNvSpPr>
              <p:nvPr/>
            </p:nvSpPr>
            <p:spPr bwMode="auto">
              <a:xfrm>
                <a:off x="3178" y="3270"/>
                <a:ext cx="80" cy="80"/>
              </a:xfrm>
              <a:prstGeom prst="line">
                <a:avLst/>
              </a:prstGeom>
              <a:noFill/>
              <a:ln w="1588">
                <a:solidFill>
                  <a:srgbClr val="4D9AC0"/>
                </a:solidFill>
                <a:miter lim="800000"/>
                <a:headEnd/>
                <a:tailEnd/>
              </a:ln>
            </p:spPr>
            <p:txBody>
              <a:bodyPr/>
              <a:lstStyle/>
              <a:p>
                <a:endParaRPr lang="en-US"/>
              </a:p>
            </p:txBody>
          </p:sp>
          <p:sp>
            <p:nvSpPr>
              <p:cNvPr id="276233" name="Freeform 4873"/>
              <p:cNvSpPr>
                <a:spLocks/>
              </p:cNvSpPr>
              <p:nvPr/>
            </p:nvSpPr>
            <p:spPr bwMode="auto">
              <a:xfrm>
                <a:off x="3178" y="3270"/>
                <a:ext cx="88" cy="85"/>
              </a:xfrm>
              <a:custGeom>
                <a:avLst/>
                <a:gdLst/>
                <a:ahLst/>
                <a:cxnLst>
                  <a:cxn ang="0">
                    <a:pos x="0" y="0"/>
                  </a:cxn>
                  <a:cxn ang="0">
                    <a:pos x="8" y="5"/>
                  </a:cxn>
                  <a:cxn ang="0">
                    <a:pos x="88" y="85"/>
                  </a:cxn>
                  <a:cxn ang="0">
                    <a:pos x="80" y="80"/>
                  </a:cxn>
                  <a:cxn ang="0">
                    <a:pos x="0" y="0"/>
                  </a:cxn>
                </a:cxnLst>
                <a:rect l="0" t="0" r="r" b="b"/>
                <a:pathLst>
                  <a:path w="88" h="85">
                    <a:moveTo>
                      <a:pt x="0" y="0"/>
                    </a:moveTo>
                    <a:lnTo>
                      <a:pt x="8" y="5"/>
                    </a:lnTo>
                    <a:lnTo>
                      <a:pt x="88" y="85"/>
                    </a:lnTo>
                    <a:lnTo>
                      <a:pt x="80" y="80"/>
                    </a:lnTo>
                    <a:lnTo>
                      <a:pt x="0" y="0"/>
                    </a:lnTo>
                    <a:close/>
                  </a:path>
                </a:pathLst>
              </a:custGeom>
              <a:solidFill>
                <a:srgbClr val="4D9AC0"/>
              </a:solidFill>
              <a:ln w="9525">
                <a:noFill/>
                <a:round/>
                <a:headEnd/>
                <a:tailEnd/>
              </a:ln>
            </p:spPr>
            <p:txBody>
              <a:bodyPr/>
              <a:lstStyle/>
              <a:p>
                <a:endParaRPr lang="en-US"/>
              </a:p>
            </p:txBody>
          </p:sp>
          <p:sp>
            <p:nvSpPr>
              <p:cNvPr id="276234" name="Freeform 4874"/>
              <p:cNvSpPr>
                <a:spLocks/>
              </p:cNvSpPr>
              <p:nvPr/>
            </p:nvSpPr>
            <p:spPr bwMode="auto">
              <a:xfrm>
                <a:off x="3186" y="3275"/>
                <a:ext cx="88" cy="85"/>
              </a:xfrm>
              <a:custGeom>
                <a:avLst/>
                <a:gdLst/>
                <a:ahLst/>
                <a:cxnLst>
                  <a:cxn ang="0">
                    <a:pos x="0" y="0"/>
                  </a:cxn>
                  <a:cxn ang="0">
                    <a:pos x="8" y="5"/>
                  </a:cxn>
                  <a:cxn ang="0">
                    <a:pos x="88" y="85"/>
                  </a:cxn>
                  <a:cxn ang="0">
                    <a:pos x="80" y="80"/>
                  </a:cxn>
                  <a:cxn ang="0">
                    <a:pos x="0" y="0"/>
                  </a:cxn>
                </a:cxnLst>
                <a:rect l="0" t="0" r="r" b="b"/>
                <a:pathLst>
                  <a:path w="88" h="85">
                    <a:moveTo>
                      <a:pt x="0" y="0"/>
                    </a:moveTo>
                    <a:lnTo>
                      <a:pt x="8" y="5"/>
                    </a:lnTo>
                    <a:lnTo>
                      <a:pt x="88" y="85"/>
                    </a:lnTo>
                    <a:lnTo>
                      <a:pt x="80" y="80"/>
                    </a:lnTo>
                    <a:lnTo>
                      <a:pt x="0" y="0"/>
                    </a:lnTo>
                    <a:close/>
                  </a:path>
                </a:pathLst>
              </a:custGeom>
              <a:solidFill>
                <a:srgbClr val="4C99BF"/>
              </a:solidFill>
              <a:ln w="9525">
                <a:noFill/>
                <a:round/>
                <a:headEnd/>
                <a:tailEnd/>
              </a:ln>
            </p:spPr>
            <p:txBody>
              <a:bodyPr/>
              <a:lstStyle/>
              <a:p>
                <a:endParaRPr lang="en-US"/>
              </a:p>
            </p:txBody>
          </p:sp>
          <p:sp>
            <p:nvSpPr>
              <p:cNvPr id="276235" name="Freeform 4875"/>
              <p:cNvSpPr>
                <a:spLocks/>
              </p:cNvSpPr>
              <p:nvPr/>
            </p:nvSpPr>
            <p:spPr bwMode="auto">
              <a:xfrm>
                <a:off x="3194" y="3280"/>
                <a:ext cx="97" cy="90"/>
              </a:xfrm>
              <a:custGeom>
                <a:avLst/>
                <a:gdLst/>
                <a:ahLst/>
                <a:cxnLst>
                  <a:cxn ang="0">
                    <a:pos x="0" y="0"/>
                  </a:cxn>
                  <a:cxn ang="0">
                    <a:pos x="16" y="9"/>
                  </a:cxn>
                  <a:cxn ang="0">
                    <a:pos x="97" y="90"/>
                  </a:cxn>
                  <a:cxn ang="0">
                    <a:pos x="80" y="80"/>
                  </a:cxn>
                  <a:cxn ang="0">
                    <a:pos x="0" y="0"/>
                  </a:cxn>
                </a:cxnLst>
                <a:rect l="0" t="0" r="r" b="b"/>
                <a:pathLst>
                  <a:path w="97" h="90">
                    <a:moveTo>
                      <a:pt x="0" y="0"/>
                    </a:moveTo>
                    <a:lnTo>
                      <a:pt x="16" y="9"/>
                    </a:lnTo>
                    <a:lnTo>
                      <a:pt x="97" y="90"/>
                    </a:lnTo>
                    <a:lnTo>
                      <a:pt x="80" y="80"/>
                    </a:lnTo>
                    <a:lnTo>
                      <a:pt x="0" y="0"/>
                    </a:lnTo>
                    <a:close/>
                  </a:path>
                </a:pathLst>
              </a:custGeom>
              <a:solidFill>
                <a:srgbClr val="4C98BE"/>
              </a:solidFill>
              <a:ln w="9525">
                <a:noFill/>
                <a:round/>
                <a:headEnd/>
                <a:tailEnd/>
              </a:ln>
            </p:spPr>
            <p:txBody>
              <a:bodyPr/>
              <a:lstStyle/>
              <a:p>
                <a:endParaRPr lang="en-US"/>
              </a:p>
            </p:txBody>
          </p:sp>
          <p:sp>
            <p:nvSpPr>
              <p:cNvPr id="276236" name="Line 4876"/>
              <p:cNvSpPr>
                <a:spLocks noChangeShapeType="1"/>
              </p:cNvSpPr>
              <p:nvPr/>
            </p:nvSpPr>
            <p:spPr bwMode="auto">
              <a:xfrm>
                <a:off x="3194" y="3280"/>
                <a:ext cx="80" cy="80"/>
              </a:xfrm>
              <a:prstGeom prst="line">
                <a:avLst/>
              </a:prstGeom>
              <a:noFill/>
              <a:ln w="1588">
                <a:solidFill>
                  <a:srgbClr val="4C98BE"/>
                </a:solidFill>
                <a:miter lim="800000"/>
                <a:headEnd/>
                <a:tailEnd/>
              </a:ln>
            </p:spPr>
            <p:txBody>
              <a:bodyPr/>
              <a:lstStyle/>
              <a:p>
                <a:endParaRPr lang="en-US"/>
              </a:p>
            </p:txBody>
          </p:sp>
          <p:sp>
            <p:nvSpPr>
              <p:cNvPr id="276237" name="Freeform 4877"/>
              <p:cNvSpPr>
                <a:spLocks/>
              </p:cNvSpPr>
              <p:nvPr/>
            </p:nvSpPr>
            <p:spPr bwMode="auto">
              <a:xfrm>
                <a:off x="3194" y="3280"/>
                <a:ext cx="86" cy="84"/>
              </a:xfrm>
              <a:custGeom>
                <a:avLst/>
                <a:gdLst/>
                <a:ahLst/>
                <a:cxnLst>
                  <a:cxn ang="0">
                    <a:pos x="0" y="0"/>
                  </a:cxn>
                  <a:cxn ang="0">
                    <a:pos x="5" y="3"/>
                  </a:cxn>
                  <a:cxn ang="0">
                    <a:pos x="86" y="84"/>
                  </a:cxn>
                  <a:cxn ang="0">
                    <a:pos x="80" y="80"/>
                  </a:cxn>
                  <a:cxn ang="0">
                    <a:pos x="0" y="0"/>
                  </a:cxn>
                </a:cxnLst>
                <a:rect l="0" t="0" r="r" b="b"/>
                <a:pathLst>
                  <a:path w="86" h="84">
                    <a:moveTo>
                      <a:pt x="0" y="0"/>
                    </a:moveTo>
                    <a:lnTo>
                      <a:pt x="5" y="3"/>
                    </a:lnTo>
                    <a:lnTo>
                      <a:pt x="86" y="84"/>
                    </a:lnTo>
                    <a:lnTo>
                      <a:pt x="80" y="80"/>
                    </a:lnTo>
                    <a:lnTo>
                      <a:pt x="0" y="0"/>
                    </a:lnTo>
                    <a:close/>
                  </a:path>
                </a:pathLst>
              </a:custGeom>
              <a:solidFill>
                <a:srgbClr val="4C98BE"/>
              </a:solidFill>
              <a:ln w="9525">
                <a:noFill/>
                <a:round/>
                <a:headEnd/>
                <a:tailEnd/>
              </a:ln>
            </p:spPr>
            <p:txBody>
              <a:bodyPr/>
              <a:lstStyle/>
              <a:p>
                <a:endParaRPr lang="en-US"/>
              </a:p>
            </p:txBody>
          </p:sp>
          <p:sp>
            <p:nvSpPr>
              <p:cNvPr id="276238" name="Freeform 4878"/>
              <p:cNvSpPr>
                <a:spLocks/>
              </p:cNvSpPr>
              <p:nvPr/>
            </p:nvSpPr>
            <p:spPr bwMode="auto">
              <a:xfrm>
                <a:off x="3199" y="3283"/>
                <a:ext cx="86" cy="84"/>
              </a:xfrm>
              <a:custGeom>
                <a:avLst/>
                <a:gdLst/>
                <a:ahLst/>
                <a:cxnLst>
                  <a:cxn ang="0">
                    <a:pos x="0" y="0"/>
                  </a:cxn>
                  <a:cxn ang="0">
                    <a:pos x="6" y="3"/>
                  </a:cxn>
                  <a:cxn ang="0">
                    <a:pos x="86" y="84"/>
                  </a:cxn>
                  <a:cxn ang="0">
                    <a:pos x="81" y="81"/>
                  </a:cxn>
                  <a:cxn ang="0">
                    <a:pos x="0" y="0"/>
                  </a:cxn>
                </a:cxnLst>
                <a:rect l="0" t="0" r="r" b="b"/>
                <a:pathLst>
                  <a:path w="86" h="84">
                    <a:moveTo>
                      <a:pt x="0" y="0"/>
                    </a:moveTo>
                    <a:lnTo>
                      <a:pt x="6" y="3"/>
                    </a:lnTo>
                    <a:lnTo>
                      <a:pt x="86" y="84"/>
                    </a:lnTo>
                    <a:lnTo>
                      <a:pt x="81" y="81"/>
                    </a:lnTo>
                    <a:lnTo>
                      <a:pt x="0" y="0"/>
                    </a:lnTo>
                    <a:close/>
                  </a:path>
                </a:pathLst>
              </a:custGeom>
              <a:solidFill>
                <a:srgbClr val="4B97BD"/>
              </a:solidFill>
              <a:ln w="9525">
                <a:noFill/>
                <a:round/>
                <a:headEnd/>
                <a:tailEnd/>
              </a:ln>
            </p:spPr>
            <p:txBody>
              <a:bodyPr/>
              <a:lstStyle/>
              <a:p>
                <a:endParaRPr lang="en-US"/>
              </a:p>
            </p:txBody>
          </p:sp>
          <p:sp>
            <p:nvSpPr>
              <p:cNvPr id="276239" name="Freeform 4879"/>
              <p:cNvSpPr>
                <a:spLocks/>
              </p:cNvSpPr>
              <p:nvPr/>
            </p:nvSpPr>
            <p:spPr bwMode="auto">
              <a:xfrm>
                <a:off x="3205" y="3286"/>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A96BC"/>
              </a:solidFill>
              <a:ln w="9525">
                <a:noFill/>
                <a:round/>
                <a:headEnd/>
                <a:tailEnd/>
              </a:ln>
            </p:spPr>
            <p:txBody>
              <a:bodyPr/>
              <a:lstStyle/>
              <a:p>
                <a:endParaRPr lang="en-US"/>
              </a:p>
            </p:txBody>
          </p:sp>
          <p:sp>
            <p:nvSpPr>
              <p:cNvPr id="276240" name="Freeform 4880"/>
              <p:cNvSpPr>
                <a:spLocks/>
              </p:cNvSpPr>
              <p:nvPr/>
            </p:nvSpPr>
            <p:spPr bwMode="auto">
              <a:xfrm>
                <a:off x="3210" y="3289"/>
                <a:ext cx="98" cy="90"/>
              </a:xfrm>
              <a:custGeom>
                <a:avLst/>
                <a:gdLst/>
                <a:ahLst/>
                <a:cxnLst>
                  <a:cxn ang="0">
                    <a:pos x="0" y="0"/>
                  </a:cxn>
                  <a:cxn ang="0">
                    <a:pos x="17" y="9"/>
                  </a:cxn>
                  <a:cxn ang="0">
                    <a:pos x="98" y="90"/>
                  </a:cxn>
                  <a:cxn ang="0">
                    <a:pos x="81" y="81"/>
                  </a:cxn>
                  <a:cxn ang="0">
                    <a:pos x="0" y="0"/>
                  </a:cxn>
                </a:cxnLst>
                <a:rect l="0" t="0" r="r" b="b"/>
                <a:pathLst>
                  <a:path w="98" h="90">
                    <a:moveTo>
                      <a:pt x="0" y="0"/>
                    </a:moveTo>
                    <a:lnTo>
                      <a:pt x="17" y="9"/>
                    </a:lnTo>
                    <a:lnTo>
                      <a:pt x="98" y="90"/>
                    </a:lnTo>
                    <a:lnTo>
                      <a:pt x="81" y="81"/>
                    </a:lnTo>
                    <a:lnTo>
                      <a:pt x="0" y="0"/>
                    </a:lnTo>
                    <a:close/>
                  </a:path>
                </a:pathLst>
              </a:custGeom>
              <a:solidFill>
                <a:srgbClr val="4A95BB"/>
              </a:solidFill>
              <a:ln w="9525">
                <a:noFill/>
                <a:round/>
                <a:headEnd/>
                <a:tailEnd/>
              </a:ln>
            </p:spPr>
            <p:txBody>
              <a:bodyPr/>
              <a:lstStyle/>
              <a:p>
                <a:endParaRPr lang="en-US"/>
              </a:p>
            </p:txBody>
          </p:sp>
          <p:sp>
            <p:nvSpPr>
              <p:cNvPr id="276241" name="Line 4881"/>
              <p:cNvSpPr>
                <a:spLocks noChangeShapeType="1"/>
              </p:cNvSpPr>
              <p:nvPr/>
            </p:nvSpPr>
            <p:spPr bwMode="auto">
              <a:xfrm>
                <a:off x="3210" y="3289"/>
                <a:ext cx="81" cy="81"/>
              </a:xfrm>
              <a:prstGeom prst="line">
                <a:avLst/>
              </a:prstGeom>
              <a:noFill/>
              <a:ln w="1588">
                <a:solidFill>
                  <a:srgbClr val="4A95BB"/>
                </a:solidFill>
                <a:miter lim="800000"/>
                <a:headEnd/>
                <a:tailEnd/>
              </a:ln>
            </p:spPr>
            <p:txBody>
              <a:bodyPr/>
              <a:lstStyle/>
              <a:p>
                <a:endParaRPr lang="en-US"/>
              </a:p>
            </p:txBody>
          </p:sp>
          <p:sp>
            <p:nvSpPr>
              <p:cNvPr id="276242" name="Freeform 4882"/>
              <p:cNvSpPr>
                <a:spLocks/>
              </p:cNvSpPr>
              <p:nvPr/>
            </p:nvSpPr>
            <p:spPr bwMode="auto">
              <a:xfrm>
                <a:off x="3210" y="3289"/>
                <a:ext cx="86" cy="84"/>
              </a:xfrm>
              <a:custGeom>
                <a:avLst/>
                <a:gdLst/>
                <a:ahLst/>
                <a:cxnLst>
                  <a:cxn ang="0">
                    <a:pos x="0" y="0"/>
                  </a:cxn>
                  <a:cxn ang="0">
                    <a:pos x="6" y="3"/>
                  </a:cxn>
                  <a:cxn ang="0">
                    <a:pos x="86" y="84"/>
                  </a:cxn>
                  <a:cxn ang="0">
                    <a:pos x="81" y="81"/>
                  </a:cxn>
                  <a:cxn ang="0">
                    <a:pos x="0" y="0"/>
                  </a:cxn>
                </a:cxnLst>
                <a:rect l="0" t="0" r="r" b="b"/>
                <a:pathLst>
                  <a:path w="86" h="84">
                    <a:moveTo>
                      <a:pt x="0" y="0"/>
                    </a:moveTo>
                    <a:lnTo>
                      <a:pt x="6" y="3"/>
                    </a:lnTo>
                    <a:lnTo>
                      <a:pt x="86" y="84"/>
                    </a:lnTo>
                    <a:lnTo>
                      <a:pt x="81" y="81"/>
                    </a:lnTo>
                    <a:lnTo>
                      <a:pt x="0" y="0"/>
                    </a:lnTo>
                    <a:close/>
                  </a:path>
                </a:pathLst>
              </a:custGeom>
              <a:solidFill>
                <a:srgbClr val="4A95BB"/>
              </a:solidFill>
              <a:ln w="9525">
                <a:noFill/>
                <a:round/>
                <a:headEnd/>
                <a:tailEnd/>
              </a:ln>
            </p:spPr>
            <p:txBody>
              <a:bodyPr/>
              <a:lstStyle/>
              <a:p>
                <a:endParaRPr lang="en-US"/>
              </a:p>
            </p:txBody>
          </p:sp>
          <p:sp>
            <p:nvSpPr>
              <p:cNvPr id="276243" name="Freeform 4883"/>
              <p:cNvSpPr>
                <a:spLocks/>
              </p:cNvSpPr>
              <p:nvPr/>
            </p:nvSpPr>
            <p:spPr bwMode="auto">
              <a:xfrm>
                <a:off x="3216" y="3292"/>
                <a:ext cx="86" cy="84"/>
              </a:xfrm>
              <a:custGeom>
                <a:avLst/>
                <a:gdLst/>
                <a:ahLst/>
                <a:cxnLst>
                  <a:cxn ang="0">
                    <a:pos x="0" y="0"/>
                  </a:cxn>
                  <a:cxn ang="0">
                    <a:pos x="6" y="3"/>
                  </a:cxn>
                  <a:cxn ang="0">
                    <a:pos x="86" y="84"/>
                  </a:cxn>
                  <a:cxn ang="0">
                    <a:pos x="80" y="81"/>
                  </a:cxn>
                  <a:cxn ang="0">
                    <a:pos x="0" y="0"/>
                  </a:cxn>
                </a:cxnLst>
                <a:rect l="0" t="0" r="r" b="b"/>
                <a:pathLst>
                  <a:path w="86" h="84">
                    <a:moveTo>
                      <a:pt x="0" y="0"/>
                    </a:moveTo>
                    <a:lnTo>
                      <a:pt x="6" y="3"/>
                    </a:lnTo>
                    <a:lnTo>
                      <a:pt x="86" y="84"/>
                    </a:lnTo>
                    <a:lnTo>
                      <a:pt x="80" y="81"/>
                    </a:lnTo>
                    <a:lnTo>
                      <a:pt x="0" y="0"/>
                    </a:lnTo>
                    <a:close/>
                  </a:path>
                </a:pathLst>
              </a:custGeom>
              <a:solidFill>
                <a:srgbClr val="4994BA"/>
              </a:solidFill>
              <a:ln w="9525">
                <a:noFill/>
                <a:round/>
                <a:headEnd/>
                <a:tailEnd/>
              </a:ln>
            </p:spPr>
            <p:txBody>
              <a:bodyPr/>
              <a:lstStyle/>
              <a:p>
                <a:endParaRPr lang="en-US"/>
              </a:p>
            </p:txBody>
          </p:sp>
          <p:sp>
            <p:nvSpPr>
              <p:cNvPr id="276244" name="Freeform 4884"/>
              <p:cNvSpPr>
                <a:spLocks/>
              </p:cNvSpPr>
              <p:nvPr/>
            </p:nvSpPr>
            <p:spPr bwMode="auto">
              <a:xfrm>
                <a:off x="3222" y="3295"/>
                <a:ext cx="86" cy="84"/>
              </a:xfrm>
              <a:custGeom>
                <a:avLst/>
                <a:gdLst/>
                <a:ahLst/>
                <a:cxnLst>
                  <a:cxn ang="0">
                    <a:pos x="0" y="0"/>
                  </a:cxn>
                  <a:cxn ang="0">
                    <a:pos x="5" y="3"/>
                  </a:cxn>
                  <a:cxn ang="0">
                    <a:pos x="86" y="84"/>
                  </a:cxn>
                  <a:cxn ang="0">
                    <a:pos x="80" y="81"/>
                  </a:cxn>
                  <a:cxn ang="0">
                    <a:pos x="0" y="0"/>
                  </a:cxn>
                </a:cxnLst>
                <a:rect l="0" t="0" r="r" b="b"/>
                <a:pathLst>
                  <a:path w="86" h="84">
                    <a:moveTo>
                      <a:pt x="0" y="0"/>
                    </a:moveTo>
                    <a:lnTo>
                      <a:pt x="5" y="3"/>
                    </a:lnTo>
                    <a:lnTo>
                      <a:pt x="86" y="84"/>
                    </a:lnTo>
                    <a:lnTo>
                      <a:pt x="80" y="81"/>
                    </a:lnTo>
                    <a:lnTo>
                      <a:pt x="0" y="0"/>
                    </a:lnTo>
                    <a:close/>
                  </a:path>
                </a:pathLst>
              </a:custGeom>
              <a:solidFill>
                <a:srgbClr val="4993B9"/>
              </a:solidFill>
              <a:ln w="9525">
                <a:noFill/>
                <a:round/>
                <a:headEnd/>
                <a:tailEnd/>
              </a:ln>
            </p:spPr>
            <p:txBody>
              <a:bodyPr/>
              <a:lstStyle/>
              <a:p>
                <a:endParaRPr lang="en-US"/>
              </a:p>
            </p:txBody>
          </p:sp>
          <p:sp>
            <p:nvSpPr>
              <p:cNvPr id="276245" name="Freeform 4885"/>
              <p:cNvSpPr>
                <a:spLocks/>
              </p:cNvSpPr>
              <p:nvPr/>
            </p:nvSpPr>
            <p:spPr bwMode="auto">
              <a:xfrm>
                <a:off x="3227" y="3298"/>
                <a:ext cx="99" cy="89"/>
              </a:xfrm>
              <a:custGeom>
                <a:avLst/>
                <a:gdLst/>
                <a:ahLst/>
                <a:cxnLst>
                  <a:cxn ang="0">
                    <a:pos x="0" y="0"/>
                  </a:cxn>
                  <a:cxn ang="0">
                    <a:pos x="18" y="9"/>
                  </a:cxn>
                  <a:cxn ang="0">
                    <a:pos x="99" y="89"/>
                  </a:cxn>
                  <a:cxn ang="0">
                    <a:pos x="81" y="81"/>
                  </a:cxn>
                  <a:cxn ang="0">
                    <a:pos x="0" y="0"/>
                  </a:cxn>
                </a:cxnLst>
                <a:rect l="0" t="0" r="r" b="b"/>
                <a:pathLst>
                  <a:path w="99" h="89">
                    <a:moveTo>
                      <a:pt x="0" y="0"/>
                    </a:moveTo>
                    <a:lnTo>
                      <a:pt x="18" y="9"/>
                    </a:lnTo>
                    <a:lnTo>
                      <a:pt x="99" y="89"/>
                    </a:lnTo>
                    <a:lnTo>
                      <a:pt x="81" y="81"/>
                    </a:lnTo>
                    <a:lnTo>
                      <a:pt x="0" y="0"/>
                    </a:lnTo>
                    <a:close/>
                  </a:path>
                </a:pathLst>
              </a:custGeom>
              <a:solidFill>
                <a:srgbClr val="4993B8"/>
              </a:solidFill>
              <a:ln w="9525">
                <a:noFill/>
                <a:round/>
                <a:headEnd/>
                <a:tailEnd/>
              </a:ln>
            </p:spPr>
            <p:txBody>
              <a:bodyPr/>
              <a:lstStyle/>
              <a:p>
                <a:endParaRPr lang="en-US"/>
              </a:p>
            </p:txBody>
          </p:sp>
          <p:sp>
            <p:nvSpPr>
              <p:cNvPr id="276246" name="Line 4886"/>
              <p:cNvSpPr>
                <a:spLocks noChangeShapeType="1"/>
              </p:cNvSpPr>
              <p:nvPr/>
            </p:nvSpPr>
            <p:spPr bwMode="auto">
              <a:xfrm>
                <a:off x="3227" y="3298"/>
                <a:ext cx="81" cy="81"/>
              </a:xfrm>
              <a:prstGeom prst="line">
                <a:avLst/>
              </a:prstGeom>
              <a:noFill/>
              <a:ln w="1588">
                <a:solidFill>
                  <a:srgbClr val="4993B8"/>
                </a:solidFill>
                <a:miter lim="800000"/>
                <a:headEnd/>
                <a:tailEnd/>
              </a:ln>
            </p:spPr>
            <p:txBody>
              <a:bodyPr/>
              <a:lstStyle/>
              <a:p>
                <a:endParaRPr lang="en-US"/>
              </a:p>
            </p:txBody>
          </p:sp>
          <p:sp>
            <p:nvSpPr>
              <p:cNvPr id="276247" name="Freeform 4887"/>
              <p:cNvSpPr>
                <a:spLocks/>
              </p:cNvSpPr>
              <p:nvPr/>
            </p:nvSpPr>
            <p:spPr bwMode="auto">
              <a:xfrm>
                <a:off x="3227" y="3298"/>
                <a:ext cx="90" cy="85"/>
              </a:xfrm>
              <a:custGeom>
                <a:avLst/>
                <a:gdLst/>
                <a:ahLst/>
                <a:cxnLst>
                  <a:cxn ang="0">
                    <a:pos x="0" y="0"/>
                  </a:cxn>
                  <a:cxn ang="0">
                    <a:pos x="9" y="5"/>
                  </a:cxn>
                  <a:cxn ang="0">
                    <a:pos x="90" y="85"/>
                  </a:cxn>
                  <a:cxn ang="0">
                    <a:pos x="81" y="81"/>
                  </a:cxn>
                  <a:cxn ang="0">
                    <a:pos x="0" y="0"/>
                  </a:cxn>
                </a:cxnLst>
                <a:rect l="0" t="0" r="r" b="b"/>
                <a:pathLst>
                  <a:path w="90" h="85">
                    <a:moveTo>
                      <a:pt x="0" y="0"/>
                    </a:moveTo>
                    <a:lnTo>
                      <a:pt x="9" y="5"/>
                    </a:lnTo>
                    <a:lnTo>
                      <a:pt x="90" y="85"/>
                    </a:lnTo>
                    <a:lnTo>
                      <a:pt x="81" y="81"/>
                    </a:lnTo>
                    <a:lnTo>
                      <a:pt x="0" y="0"/>
                    </a:lnTo>
                    <a:close/>
                  </a:path>
                </a:pathLst>
              </a:custGeom>
              <a:solidFill>
                <a:srgbClr val="4993B8"/>
              </a:solidFill>
              <a:ln w="9525">
                <a:noFill/>
                <a:round/>
                <a:headEnd/>
                <a:tailEnd/>
              </a:ln>
            </p:spPr>
            <p:txBody>
              <a:bodyPr/>
              <a:lstStyle/>
              <a:p>
                <a:endParaRPr lang="en-US"/>
              </a:p>
            </p:txBody>
          </p:sp>
          <p:sp>
            <p:nvSpPr>
              <p:cNvPr id="276248" name="Freeform 4888"/>
              <p:cNvSpPr>
                <a:spLocks/>
              </p:cNvSpPr>
              <p:nvPr/>
            </p:nvSpPr>
            <p:spPr bwMode="auto">
              <a:xfrm>
                <a:off x="3236" y="3303"/>
                <a:ext cx="90" cy="84"/>
              </a:xfrm>
              <a:custGeom>
                <a:avLst/>
                <a:gdLst/>
                <a:ahLst/>
                <a:cxnLst>
                  <a:cxn ang="0">
                    <a:pos x="0" y="0"/>
                  </a:cxn>
                  <a:cxn ang="0">
                    <a:pos x="9" y="4"/>
                  </a:cxn>
                  <a:cxn ang="0">
                    <a:pos x="90" y="84"/>
                  </a:cxn>
                  <a:cxn ang="0">
                    <a:pos x="81" y="80"/>
                  </a:cxn>
                  <a:cxn ang="0">
                    <a:pos x="0" y="0"/>
                  </a:cxn>
                </a:cxnLst>
                <a:rect l="0" t="0" r="r" b="b"/>
                <a:pathLst>
                  <a:path w="90" h="84">
                    <a:moveTo>
                      <a:pt x="0" y="0"/>
                    </a:moveTo>
                    <a:lnTo>
                      <a:pt x="9" y="4"/>
                    </a:lnTo>
                    <a:lnTo>
                      <a:pt x="90" y="84"/>
                    </a:lnTo>
                    <a:lnTo>
                      <a:pt x="81" y="80"/>
                    </a:lnTo>
                    <a:lnTo>
                      <a:pt x="0" y="0"/>
                    </a:lnTo>
                    <a:close/>
                  </a:path>
                </a:pathLst>
              </a:custGeom>
              <a:solidFill>
                <a:srgbClr val="4892B7"/>
              </a:solidFill>
              <a:ln w="9525">
                <a:noFill/>
                <a:round/>
                <a:headEnd/>
                <a:tailEnd/>
              </a:ln>
            </p:spPr>
            <p:txBody>
              <a:bodyPr/>
              <a:lstStyle/>
              <a:p>
                <a:endParaRPr lang="en-US"/>
              </a:p>
            </p:txBody>
          </p:sp>
          <p:sp>
            <p:nvSpPr>
              <p:cNvPr id="276249" name="Freeform 4889"/>
              <p:cNvSpPr>
                <a:spLocks/>
              </p:cNvSpPr>
              <p:nvPr/>
            </p:nvSpPr>
            <p:spPr bwMode="auto">
              <a:xfrm>
                <a:off x="3245" y="3307"/>
                <a:ext cx="99" cy="88"/>
              </a:xfrm>
              <a:custGeom>
                <a:avLst/>
                <a:gdLst/>
                <a:ahLst/>
                <a:cxnLst>
                  <a:cxn ang="0">
                    <a:pos x="0" y="0"/>
                  </a:cxn>
                  <a:cxn ang="0">
                    <a:pos x="19" y="8"/>
                  </a:cxn>
                  <a:cxn ang="0">
                    <a:pos x="99" y="88"/>
                  </a:cxn>
                  <a:cxn ang="0">
                    <a:pos x="81" y="80"/>
                  </a:cxn>
                  <a:cxn ang="0">
                    <a:pos x="0" y="0"/>
                  </a:cxn>
                </a:cxnLst>
                <a:rect l="0" t="0" r="r" b="b"/>
                <a:pathLst>
                  <a:path w="99" h="88">
                    <a:moveTo>
                      <a:pt x="0" y="0"/>
                    </a:moveTo>
                    <a:lnTo>
                      <a:pt x="19" y="8"/>
                    </a:lnTo>
                    <a:lnTo>
                      <a:pt x="99" y="88"/>
                    </a:lnTo>
                    <a:lnTo>
                      <a:pt x="81" y="80"/>
                    </a:lnTo>
                    <a:lnTo>
                      <a:pt x="0" y="0"/>
                    </a:lnTo>
                    <a:close/>
                  </a:path>
                </a:pathLst>
              </a:custGeom>
              <a:solidFill>
                <a:srgbClr val="4891B6"/>
              </a:solidFill>
              <a:ln w="9525">
                <a:noFill/>
                <a:round/>
                <a:headEnd/>
                <a:tailEnd/>
              </a:ln>
            </p:spPr>
            <p:txBody>
              <a:bodyPr/>
              <a:lstStyle/>
              <a:p>
                <a:endParaRPr lang="en-US"/>
              </a:p>
            </p:txBody>
          </p:sp>
          <p:sp>
            <p:nvSpPr>
              <p:cNvPr id="276250" name="Line 4890"/>
              <p:cNvSpPr>
                <a:spLocks noChangeShapeType="1"/>
              </p:cNvSpPr>
              <p:nvPr/>
            </p:nvSpPr>
            <p:spPr bwMode="auto">
              <a:xfrm>
                <a:off x="3245" y="3307"/>
                <a:ext cx="81" cy="80"/>
              </a:xfrm>
              <a:prstGeom prst="line">
                <a:avLst/>
              </a:prstGeom>
              <a:noFill/>
              <a:ln w="1588">
                <a:solidFill>
                  <a:srgbClr val="4891B6"/>
                </a:solidFill>
                <a:miter lim="800000"/>
                <a:headEnd/>
                <a:tailEnd/>
              </a:ln>
            </p:spPr>
            <p:txBody>
              <a:bodyPr/>
              <a:lstStyle/>
              <a:p>
                <a:endParaRPr lang="en-US"/>
              </a:p>
            </p:txBody>
          </p:sp>
          <p:sp>
            <p:nvSpPr>
              <p:cNvPr id="276251" name="Freeform 4891"/>
              <p:cNvSpPr>
                <a:spLocks/>
              </p:cNvSpPr>
              <p:nvPr/>
            </p:nvSpPr>
            <p:spPr bwMode="auto">
              <a:xfrm>
                <a:off x="3245" y="3307"/>
                <a:ext cx="87" cy="83"/>
              </a:xfrm>
              <a:custGeom>
                <a:avLst/>
                <a:gdLst/>
                <a:ahLst/>
                <a:cxnLst>
                  <a:cxn ang="0">
                    <a:pos x="0" y="0"/>
                  </a:cxn>
                  <a:cxn ang="0">
                    <a:pos x="6" y="3"/>
                  </a:cxn>
                  <a:cxn ang="0">
                    <a:pos x="87" y="83"/>
                  </a:cxn>
                  <a:cxn ang="0">
                    <a:pos x="81" y="80"/>
                  </a:cxn>
                  <a:cxn ang="0">
                    <a:pos x="0" y="0"/>
                  </a:cxn>
                </a:cxnLst>
                <a:rect l="0" t="0" r="r" b="b"/>
                <a:pathLst>
                  <a:path w="87" h="83">
                    <a:moveTo>
                      <a:pt x="0" y="0"/>
                    </a:moveTo>
                    <a:lnTo>
                      <a:pt x="6" y="3"/>
                    </a:lnTo>
                    <a:lnTo>
                      <a:pt x="87" y="83"/>
                    </a:lnTo>
                    <a:lnTo>
                      <a:pt x="81" y="80"/>
                    </a:lnTo>
                    <a:lnTo>
                      <a:pt x="0" y="0"/>
                    </a:lnTo>
                    <a:close/>
                  </a:path>
                </a:pathLst>
              </a:custGeom>
              <a:solidFill>
                <a:srgbClr val="4891B6"/>
              </a:solidFill>
              <a:ln w="9525">
                <a:noFill/>
                <a:round/>
                <a:headEnd/>
                <a:tailEnd/>
              </a:ln>
            </p:spPr>
            <p:txBody>
              <a:bodyPr/>
              <a:lstStyle/>
              <a:p>
                <a:endParaRPr lang="en-US"/>
              </a:p>
            </p:txBody>
          </p:sp>
          <p:sp>
            <p:nvSpPr>
              <p:cNvPr id="276252" name="Freeform 4892"/>
              <p:cNvSpPr>
                <a:spLocks/>
              </p:cNvSpPr>
              <p:nvPr/>
            </p:nvSpPr>
            <p:spPr bwMode="auto">
              <a:xfrm>
                <a:off x="3251" y="3310"/>
                <a:ext cx="87" cy="83"/>
              </a:xfrm>
              <a:custGeom>
                <a:avLst/>
                <a:gdLst/>
                <a:ahLst/>
                <a:cxnLst>
                  <a:cxn ang="0">
                    <a:pos x="0" y="0"/>
                  </a:cxn>
                  <a:cxn ang="0">
                    <a:pos x="6" y="2"/>
                  </a:cxn>
                  <a:cxn ang="0">
                    <a:pos x="87" y="83"/>
                  </a:cxn>
                  <a:cxn ang="0">
                    <a:pos x="81" y="80"/>
                  </a:cxn>
                  <a:cxn ang="0">
                    <a:pos x="0" y="0"/>
                  </a:cxn>
                </a:cxnLst>
                <a:rect l="0" t="0" r="r" b="b"/>
                <a:pathLst>
                  <a:path w="87" h="83">
                    <a:moveTo>
                      <a:pt x="0" y="0"/>
                    </a:moveTo>
                    <a:lnTo>
                      <a:pt x="6" y="2"/>
                    </a:lnTo>
                    <a:lnTo>
                      <a:pt x="87" y="83"/>
                    </a:lnTo>
                    <a:lnTo>
                      <a:pt x="81" y="80"/>
                    </a:lnTo>
                    <a:lnTo>
                      <a:pt x="0" y="0"/>
                    </a:lnTo>
                    <a:close/>
                  </a:path>
                </a:pathLst>
              </a:custGeom>
              <a:solidFill>
                <a:srgbClr val="4790B5"/>
              </a:solidFill>
              <a:ln w="9525">
                <a:noFill/>
                <a:round/>
                <a:headEnd/>
                <a:tailEnd/>
              </a:ln>
            </p:spPr>
            <p:txBody>
              <a:bodyPr/>
              <a:lstStyle/>
              <a:p>
                <a:endParaRPr lang="en-US"/>
              </a:p>
            </p:txBody>
          </p:sp>
          <p:sp>
            <p:nvSpPr>
              <p:cNvPr id="276253" name="Freeform 4893"/>
              <p:cNvSpPr>
                <a:spLocks/>
              </p:cNvSpPr>
              <p:nvPr/>
            </p:nvSpPr>
            <p:spPr bwMode="auto">
              <a:xfrm>
                <a:off x="3257" y="3312"/>
                <a:ext cx="87" cy="83"/>
              </a:xfrm>
              <a:custGeom>
                <a:avLst/>
                <a:gdLst/>
                <a:ahLst/>
                <a:cxnLst>
                  <a:cxn ang="0">
                    <a:pos x="0" y="0"/>
                  </a:cxn>
                  <a:cxn ang="0">
                    <a:pos x="7" y="3"/>
                  </a:cxn>
                  <a:cxn ang="0">
                    <a:pos x="87" y="83"/>
                  </a:cxn>
                  <a:cxn ang="0">
                    <a:pos x="81" y="81"/>
                  </a:cxn>
                  <a:cxn ang="0">
                    <a:pos x="0" y="0"/>
                  </a:cxn>
                </a:cxnLst>
                <a:rect l="0" t="0" r="r" b="b"/>
                <a:pathLst>
                  <a:path w="87" h="83">
                    <a:moveTo>
                      <a:pt x="0" y="0"/>
                    </a:moveTo>
                    <a:lnTo>
                      <a:pt x="7" y="3"/>
                    </a:lnTo>
                    <a:lnTo>
                      <a:pt x="87" y="83"/>
                    </a:lnTo>
                    <a:lnTo>
                      <a:pt x="81" y="81"/>
                    </a:lnTo>
                    <a:lnTo>
                      <a:pt x="0" y="0"/>
                    </a:lnTo>
                    <a:close/>
                  </a:path>
                </a:pathLst>
              </a:custGeom>
              <a:solidFill>
                <a:srgbClr val="478FB4"/>
              </a:solidFill>
              <a:ln w="9525">
                <a:noFill/>
                <a:round/>
                <a:headEnd/>
                <a:tailEnd/>
              </a:ln>
            </p:spPr>
            <p:txBody>
              <a:bodyPr/>
              <a:lstStyle/>
              <a:p>
                <a:endParaRPr lang="en-US"/>
              </a:p>
            </p:txBody>
          </p:sp>
          <p:sp>
            <p:nvSpPr>
              <p:cNvPr id="276254" name="Freeform 4894"/>
              <p:cNvSpPr>
                <a:spLocks/>
              </p:cNvSpPr>
              <p:nvPr/>
            </p:nvSpPr>
            <p:spPr bwMode="auto">
              <a:xfrm>
                <a:off x="3264" y="3315"/>
                <a:ext cx="99" cy="88"/>
              </a:xfrm>
              <a:custGeom>
                <a:avLst/>
                <a:gdLst/>
                <a:ahLst/>
                <a:cxnLst>
                  <a:cxn ang="0">
                    <a:pos x="0" y="0"/>
                  </a:cxn>
                  <a:cxn ang="0">
                    <a:pos x="19" y="7"/>
                  </a:cxn>
                  <a:cxn ang="0">
                    <a:pos x="99" y="88"/>
                  </a:cxn>
                  <a:cxn ang="0">
                    <a:pos x="80" y="80"/>
                  </a:cxn>
                  <a:cxn ang="0">
                    <a:pos x="0" y="0"/>
                  </a:cxn>
                </a:cxnLst>
                <a:rect l="0" t="0" r="r" b="b"/>
                <a:pathLst>
                  <a:path w="99" h="88">
                    <a:moveTo>
                      <a:pt x="0" y="0"/>
                    </a:moveTo>
                    <a:lnTo>
                      <a:pt x="19" y="7"/>
                    </a:lnTo>
                    <a:lnTo>
                      <a:pt x="99" y="88"/>
                    </a:lnTo>
                    <a:lnTo>
                      <a:pt x="80" y="80"/>
                    </a:lnTo>
                    <a:lnTo>
                      <a:pt x="0" y="0"/>
                    </a:lnTo>
                    <a:close/>
                  </a:path>
                </a:pathLst>
              </a:custGeom>
              <a:solidFill>
                <a:srgbClr val="478FB3"/>
              </a:solidFill>
              <a:ln w="9525">
                <a:noFill/>
                <a:round/>
                <a:headEnd/>
                <a:tailEnd/>
              </a:ln>
            </p:spPr>
            <p:txBody>
              <a:bodyPr/>
              <a:lstStyle/>
              <a:p>
                <a:endParaRPr lang="en-US"/>
              </a:p>
            </p:txBody>
          </p:sp>
          <p:sp>
            <p:nvSpPr>
              <p:cNvPr id="276255" name="Line 4895"/>
              <p:cNvSpPr>
                <a:spLocks noChangeShapeType="1"/>
              </p:cNvSpPr>
              <p:nvPr/>
            </p:nvSpPr>
            <p:spPr bwMode="auto">
              <a:xfrm>
                <a:off x="3264" y="3315"/>
                <a:ext cx="80" cy="80"/>
              </a:xfrm>
              <a:prstGeom prst="line">
                <a:avLst/>
              </a:prstGeom>
              <a:noFill/>
              <a:ln w="1588">
                <a:solidFill>
                  <a:srgbClr val="478FB3"/>
                </a:solidFill>
                <a:miter lim="800000"/>
                <a:headEnd/>
                <a:tailEnd/>
              </a:ln>
            </p:spPr>
            <p:txBody>
              <a:bodyPr/>
              <a:lstStyle/>
              <a:p>
                <a:endParaRPr lang="en-US"/>
              </a:p>
            </p:txBody>
          </p:sp>
          <p:sp>
            <p:nvSpPr>
              <p:cNvPr id="276256" name="Freeform 4896"/>
              <p:cNvSpPr>
                <a:spLocks/>
              </p:cNvSpPr>
              <p:nvPr/>
            </p:nvSpPr>
            <p:spPr bwMode="auto">
              <a:xfrm>
                <a:off x="3264" y="3315"/>
                <a:ext cx="90" cy="84"/>
              </a:xfrm>
              <a:custGeom>
                <a:avLst/>
                <a:gdLst/>
                <a:ahLst/>
                <a:cxnLst>
                  <a:cxn ang="0">
                    <a:pos x="0" y="0"/>
                  </a:cxn>
                  <a:cxn ang="0">
                    <a:pos x="9" y="3"/>
                  </a:cxn>
                  <a:cxn ang="0">
                    <a:pos x="90" y="84"/>
                  </a:cxn>
                  <a:cxn ang="0">
                    <a:pos x="80" y="80"/>
                  </a:cxn>
                  <a:cxn ang="0">
                    <a:pos x="0" y="0"/>
                  </a:cxn>
                </a:cxnLst>
                <a:rect l="0" t="0" r="r" b="b"/>
                <a:pathLst>
                  <a:path w="90" h="84">
                    <a:moveTo>
                      <a:pt x="0" y="0"/>
                    </a:moveTo>
                    <a:lnTo>
                      <a:pt x="9" y="3"/>
                    </a:lnTo>
                    <a:lnTo>
                      <a:pt x="90" y="84"/>
                    </a:lnTo>
                    <a:lnTo>
                      <a:pt x="80" y="80"/>
                    </a:lnTo>
                    <a:lnTo>
                      <a:pt x="0" y="0"/>
                    </a:lnTo>
                    <a:close/>
                  </a:path>
                </a:pathLst>
              </a:custGeom>
              <a:solidFill>
                <a:srgbClr val="478FB3"/>
              </a:solidFill>
              <a:ln w="9525">
                <a:noFill/>
                <a:round/>
                <a:headEnd/>
                <a:tailEnd/>
              </a:ln>
            </p:spPr>
            <p:txBody>
              <a:bodyPr/>
              <a:lstStyle/>
              <a:p>
                <a:endParaRPr lang="en-US"/>
              </a:p>
            </p:txBody>
          </p:sp>
          <p:sp>
            <p:nvSpPr>
              <p:cNvPr id="276257" name="Freeform 4897"/>
              <p:cNvSpPr>
                <a:spLocks/>
              </p:cNvSpPr>
              <p:nvPr/>
            </p:nvSpPr>
            <p:spPr bwMode="auto">
              <a:xfrm>
                <a:off x="3273" y="3318"/>
                <a:ext cx="90" cy="85"/>
              </a:xfrm>
              <a:custGeom>
                <a:avLst/>
                <a:gdLst/>
                <a:ahLst/>
                <a:cxnLst>
                  <a:cxn ang="0">
                    <a:pos x="0" y="0"/>
                  </a:cxn>
                  <a:cxn ang="0">
                    <a:pos x="10" y="4"/>
                  </a:cxn>
                  <a:cxn ang="0">
                    <a:pos x="90" y="85"/>
                  </a:cxn>
                  <a:cxn ang="0">
                    <a:pos x="81" y="81"/>
                  </a:cxn>
                  <a:cxn ang="0">
                    <a:pos x="0" y="0"/>
                  </a:cxn>
                </a:cxnLst>
                <a:rect l="0" t="0" r="r" b="b"/>
                <a:pathLst>
                  <a:path w="90" h="85">
                    <a:moveTo>
                      <a:pt x="0" y="0"/>
                    </a:moveTo>
                    <a:lnTo>
                      <a:pt x="10" y="4"/>
                    </a:lnTo>
                    <a:lnTo>
                      <a:pt x="90" y="85"/>
                    </a:lnTo>
                    <a:lnTo>
                      <a:pt x="81" y="81"/>
                    </a:lnTo>
                    <a:lnTo>
                      <a:pt x="0" y="0"/>
                    </a:lnTo>
                    <a:close/>
                  </a:path>
                </a:pathLst>
              </a:custGeom>
              <a:solidFill>
                <a:srgbClr val="468EB2"/>
              </a:solidFill>
              <a:ln w="9525">
                <a:noFill/>
                <a:round/>
                <a:headEnd/>
                <a:tailEnd/>
              </a:ln>
            </p:spPr>
            <p:txBody>
              <a:bodyPr/>
              <a:lstStyle/>
              <a:p>
                <a:endParaRPr lang="en-US"/>
              </a:p>
            </p:txBody>
          </p:sp>
          <p:sp>
            <p:nvSpPr>
              <p:cNvPr id="276258" name="Freeform 4898"/>
              <p:cNvSpPr>
                <a:spLocks/>
              </p:cNvSpPr>
              <p:nvPr/>
            </p:nvSpPr>
            <p:spPr bwMode="auto">
              <a:xfrm>
                <a:off x="3283" y="3322"/>
                <a:ext cx="100" cy="87"/>
              </a:xfrm>
              <a:custGeom>
                <a:avLst/>
                <a:gdLst/>
                <a:ahLst/>
                <a:cxnLst>
                  <a:cxn ang="0">
                    <a:pos x="0" y="0"/>
                  </a:cxn>
                  <a:cxn ang="0">
                    <a:pos x="19" y="7"/>
                  </a:cxn>
                  <a:cxn ang="0">
                    <a:pos x="100" y="87"/>
                  </a:cxn>
                  <a:cxn ang="0">
                    <a:pos x="80" y="81"/>
                  </a:cxn>
                  <a:cxn ang="0">
                    <a:pos x="0" y="0"/>
                  </a:cxn>
                </a:cxnLst>
                <a:rect l="0" t="0" r="r" b="b"/>
                <a:pathLst>
                  <a:path w="100" h="87">
                    <a:moveTo>
                      <a:pt x="0" y="0"/>
                    </a:moveTo>
                    <a:lnTo>
                      <a:pt x="19" y="7"/>
                    </a:lnTo>
                    <a:lnTo>
                      <a:pt x="100" y="87"/>
                    </a:lnTo>
                    <a:lnTo>
                      <a:pt x="80" y="81"/>
                    </a:lnTo>
                    <a:lnTo>
                      <a:pt x="0" y="0"/>
                    </a:lnTo>
                    <a:close/>
                  </a:path>
                </a:pathLst>
              </a:custGeom>
              <a:solidFill>
                <a:srgbClr val="468DB1"/>
              </a:solidFill>
              <a:ln w="9525">
                <a:noFill/>
                <a:round/>
                <a:headEnd/>
                <a:tailEnd/>
              </a:ln>
            </p:spPr>
            <p:txBody>
              <a:bodyPr/>
              <a:lstStyle/>
              <a:p>
                <a:endParaRPr lang="en-US"/>
              </a:p>
            </p:txBody>
          </p:sp>
          <p:sp>
            <p:nvSpPr>
              <p:cNvPr id="276259" name="Line 4899"/>
              <p:cNvSpPr>
                <a:spLocks noChangeShapeType="1"/>
              </p:cNvSpPr>
              <p:nvPr/>
            </p:nvSpPr>
            <p:spPr bwMode="auto">
              <a:xfrm>
                <a:off x="3283" y="3322"/>
                <a:ext cx="80" cy="81"/>
              </a:xfrm>
              <a:prstGeom prst="line">
                <a:avLst/>
              </a:prstGeom>
              <a:noFill/>
              <a:ln w="1588">
                <a:solidFill>
                  <a:srgbClr val="468DB1"/>
                </a:solidFill>
                <a:miter lim="800000"/>
                <a:headEnd/>
                <a:tailEnd/>
              </a:ln>
            </p:spPr>
            <p:txBody>
              <a:bodyPr/>
              <a:lstStyle/>
              <a:p>
                <a:endParaRPr lang="en-US"/>
              </a:p>
            </p:txBody>
          </p:sp>
          <p:sp>
            <p:nvSpPr>
              <p:cNvPr id="276260" name="Freeform 4900"/>
              <p:cNvSpPr>
                <a:spLocks/>
              </p:cNvSpPr>
              <p:nvPr/>
            </p:nvSpPr>
            <p:spPr bwMode="auto">
              <a:xfrm>
                <a:off x="3283" y="3322"/>
                <a:ext cx="87" cy="83"/>
              </a:xfrm>
              <a:custGeom>
                <a:avLst/>
                <a:gdLst/>
                <a:ahLst/>
                <a:cxnLst>
                  <a:cxn ang="0">
                    <a:pos x="0" y="0"/>
                  </a:cxn>
                  <a:cxn ang="0">
                    <a:pos x="6" y="2"/>
                  </a:cxn>
                  <a:cxn ang="0">
                    <a:pos x="87" y="83"/>
                  </a:cxn>
                  <a:cxn ang="0">
                    <a:pos x="80" y="81"/>
                  </a:cxn>
                  <a:cxn ang="0">
                    <a:pos x="0" y="0"/>
                  </a:cxn>
                </a:cxnLst>
                <a:rect l="0" t="0" r="r" b="b"/>
                <a:pathLst>
                  <a:path w="87" h="83">
                    <a:moveTo>
                      <a:pt x="0" y="0"/>
                    </a:moveTo>
                    <a:lnTo>
                      <a:pt x="6" y="2"/>
                    </a:lnTo>
                    <a:lnTo>
                      <a:pt x="87" y="83"/>
                    </a:lnTo>
                    <a:lnTo>
                      <a:pt x="80" y="81"/>
                    </a:lnTo>
                    <a:lnTo>
                      <a:pt x="0" y="0"/>
                    </a:lnTo>
                    <a:close/>
                  </a:path>
                </a:pathLst>
              </a:custGeom>
              <a:solidFill>
                <a:srgbClr val="468DB1"/>
              </a:solidFill>
              <a:ln w="9525">
                <a:noFill/>
                <a:round/>
                <a:headEnd/>
                <a:tailEnd/>
              </a:ln>
            </p:spPr>
            <p:txBody>
              <a:bodyPr/>
              <a:lstStyle/>
              <a:p>
                <a:endParaRPr lang="en-US"/>
              </a:p>
            </p:txBody>
          </p:sp>
          <p:sp>
            <p:nvSpPr>
              <p:cNvPr id="276261" name="Freeform 4901"/>
              <p:cNvSpPr>
                <a:spLocks/>
              </p:cNvSpPr>
              <p:nvPr/>
            </p:nvSpPr>
            <p:spPr bwMode="auto">
              <a:xfrm>
                <a:off x="3289" y="3324"/>
                <a:ext cx="88" cy="83"/>
              </a:xfrm>
              <a:custGeom>
                <a:avLst/>
                <a:gdLst/>
                <a:ahLst/>
                <a:cxnLst>
                  <a:cxn ang="0">
                    <a:pos x="0" y="0"/>
                  </a:cxn>
                  <a:cxn ang="0">
                    <a:pos x="7" y="3"/>
                  </a:cxn>
                  <a:cxn ang="0">
                    <a:pos x="88" y="83"/>
                  </a:cxn>
                  <a:cxn ang="0">
                    <a:pos x="81" y="81"/>
                  </a:cxn>
                  <a:cxn ang="0">
                    <a:pos x="0" y="0"/>
                  </a:cxn>
                </a:cxnLst>
                <a:rect l="0" t="0" r="r" b="b"/>
                <a:pathLst>
                  <a:path w="88" h="83">
                    <a:moveTo>
                      <a:pt x="0" y="0"/>
                    </a:moveTo>
                    <a:lnTo>
                      <a:pt x="7" y="3"/>
                    </a:lnTo>
                    <a:lnTo>
                      <a:pt x="88" y="83"/>
                    </a:lnTo>
                    <a:lnTo>
                      <a:pt x="81" y="81"/>
                    </a:lnTo>
                    <a:lnTo>
                      <a:pt x="0" y="0"/>
                    </a:lnTo>
                    <a:close/>
                  </a:path>
                </a:pathLst>
              </a:custGeom>
              <a:solidFill>
                <a:srgbClr val="458CB0"/>
              </a:solidFill>
              <a:ln w="9525">
                <a:noFill/>
                <a:round/>
                <a:headEnd/>
                <a:tailEnd/>
              </a:ln>
            </p:spPr>
            <p:txBody>
              <a:bodyPr/>
              <a:lstStyle/>
              <a:p>
                <a:endParaRPr lang="en-US"/>
              </a:p>
            </p:txBody>
          </p:sp>
          <p:sp>
            <p:nvSpPr>
              <p:cNvPr id="276262" name="Freeform 4902"/>
              <p:cNvSpPr>
                <a:spLocks/>
              </p:cNvSpPr>
              <p:nvPr/>
            </p:nvSpPr>
            <p:spPr bwMode="auto">
              <a:xfrm>
                <a:off x="3296" y="3327"/>
                <a:ext cx="87" cy="82"/>
              </a:xfrm>
              <a:custGeom>
                <a:avLst/>
                <a:gdLst/>
                <a:ahLst/>
                <a:cxnLst>
                  <a:cxn ang="0">
                    <a:pos x="0" y="0"/>
                  </a:cxn>
                  <a:cxn ang="0">
                    <a:pos x="6" y="2"/>
                  </a:cxn>
                  <a:cxn ang="0">
                    <a:pos x="87" y="82"/>
                  </a:cxn>
                  <a:cxn ang="0">
                    <a:pos x="81" y="80"/>
                  </a:cxn>
                  <a:cxn ang="0">
                    <a:pos x="0" y="0"/>
                  </a:cxn>
                </a:cxnLst>
                <a:rect l="0" t="0" r="r" b="b"/>
                <a:pathLst>
                  <a:path w="87" h="82">
                    <a:moveTo>
                      <a:pt x="0" y="0"/>
                    </a:moveTo>
                    <a:lnTo>
                      <a:pt x="6" y="2"/>
                    </a:lnTo>
                    <a:lnTo>
                      <a:pt x="87" y="82"/>
                    </a:lnTo>
                    <a:lnTo>
                      <a:pt x="81" y="80"/>
                    </a:lnTo>
                    <a:lnTo>
                      <a:pt x="0" y="0"/>
                    </a:lnTo>
                    <a:close/>
                  </a:path>
                </a:pathLst>
              </a:custGeom>
              <a:solidFill>
                <a:srgbClr val="458BAF"/>
              </a:solidFill>
              <a:ln w="9525">
                <a:noFill/>
                <a:round/>
                <a:headEnd/>
                <a:tailEnd/>
              </a:ln>
            </p:spPr>
            <p:txBody>
              <a:bodyPr/>
              <a:lstStyle/>
              <a:p>
                <a:endParaRPr lang="en-US"/>
              </a:p>
            </p:txBody>
          </p:sp>
          <p:sp>
            <p:nvSpPr>
              <p:cNvPr id="276263" name="Freeform 4903"/>
              <p:cNvSpPr>
                <a:spLocks/>
              </p:cNvSpPr>
              <p:nvPr/>
            </p:nvSpPr>
            <p:spPr bwMode="auto">
              <a:xfrm>
                <a:off x="3302" y="3329"/>
                <a:ext cx="101" cy="87"/>
              </a:xfrm>
              <a:custGeom>
                <a:avLst/>
                <a:gdLst/>
                <a:ahLst/>
                <a:cxnLst>
                  <a:cxn ang="0">
                    <a:pos x="0" y="0"/>
                  </a:cxn>
                  <a:cxn ang="0">
                    <a:pos x="21" y="6"/>
                  </a:cxn>
                  <a:cxn ang="0">
                    <a:pos x="101" y="87"/>
                  </a:cxn>
                  <a:cxn ang="0">
                    <a:pos x="81" y="80"/>
                  </a:cxn>
                  <a:cxn ang="0">
                    <a:pos x="0" y="0"/>
                  </a:cxn>
                </a:cxnLst>
                <a:rect l="0" t="0" r="r" b="b"/>
                <a:pathLst>
                  <a:path w="101" h="87">
                    <a:moveTo>
                      <a:pt x="0" y="0"/>
                    </a:moveTo>
                    <a:lnTo>
                      <a:pt x="21" y="6"/>
                    </a:lnTo>
                    <a:lnTo>
                      <a:pt x="101" y="87"/>
                    </a:lnTo>
                    <a:lnTo>
                      <a:pt x="81" y="80"/>
                    </a:lnTo>
                    <a:lnTo>
                      <a:pt x="0" y="0"/>
                    </a:lnTo>
                    <a:close/>
                  </a:path>
                </a:pathLst>
              </a:custGeom>
              <a:solidFill>
                <a:srgbClr val="458BAE"/>
              </a:solidFill>
              <a:ln w="9525">
                <a:noFill/>
                <a:round/>
                <a:headEnd/>
                <a:tailEnd/>
              </a:ln>
            </p:spPr>
            <p:txBody>
              <a:bodyPr/>
              <a:lstStyle/>
              <a:p>
                <a:endParaRPr lang="en-US"/>
              </a:p>
            </p:txBody>
          </p:sp>
          <p:sp>
            <p:nvSpPr>
              <p:cNvPr id="276264" name="Line 4904"/>
              <p:cNvSpPr>
                <a:spLocks noChangeShapeType="1"/>
              </p:cNvSpPr>
              <p:nvPr/>
            </p:nvSpPr>
            <p:spPr bwMode="auto">
              <a:xfrm>
                <a:off x="3302" y="3329"/>
                <a:ext cx="81" cy="80"/>
              </a:xfrm>
              <a:prstGeom prst="line">
                <a:avLst/>
              </a:prstGeom>
              <a:noFill/>
              <a:ln w="1588">
                <a:solidFill>
                  <a:srgbClr val="458BAE"/>
                </a:solidFill>
                <a:miter lim="800000"/>
                <a:headEnd/>
                <a:tailEnd/>
              </a:ln>
            </p:spPr>
            <p:txBody>
              <a:bodyPr/>
              <a:lstStyle/>
              <a:p>
                <a:endParaRPr lang="en-US"/>
              </a:p>
            </p:txBody>
          </p:sp>
          <p:sp>
            <p:nvSpPr>
              <p:cNvPr id="276265" name="Freeform 4905"/>
              <p:cNvSpPr>
                <a:spLocks/>
              </p:cNvSpPr>
              <p:nvPr/>
            </p:nvSpPr>
            <p:spPr bwMode="auto">
              <a:xfrm>
                <a:off x="3302" y="3329"/>
                <a:ext cx="91" cy="83"/>
              </a:xfrm>
              <a:custGeom>
                <a:avLst/>
                <a:gdLst/>
                <a:ahLst/>
                <a:cxnLst>
                  <a:cxn ang="0">
                    <a:pos x="0" y="0"/>
                  </a:cxn>
                  <a:cxn ang="0">
                    <a:pos x="11" y="3"/>
                  </a:cxn>
                  <a:cxn ang="0">
                    <a:pos x="91" y="83"/>
                  </a:cxn>
                  <a:cxn ang="0">
                    <a:pos x="81" y="80"/>
                  </a:cxn>
                  <a:cxn ang="0">
                    <a:pos x="0" y="0"/>
                  </a:cxn>
                </a:cxnLst>
                <a:rect l="0" t="0" r="r" b="b"/>
                <a:pathLst>
                  <a:path w="91" h="83">
                    <a:moveTo>
                      <a:pt x="0" y="0"/>
                    </a:moveTo>
                    <a:lnTo>
                      <a:pt x="11" y="3"/>
                    </a:lnTo>
                    <a:lnTo>
                      <a:pt x="91" y="83"/>
                    </a:lnTo>
                    <a:lnTo>
                      <a:pt x="81" y="80"/>
                    </a:lnTo>
                    <a:lnTo>
                      <a:pt x="0" y="0"/>
                    </a:lnTo>
                    <a:close/>
                  </a:path>
                </a:pathLst>
              </a:custGeom>
              <a:solidFill>
                <a:srgbClr val="458BAE"/>
              </a:solidFill>
              <a:ln w="9525">
                <a:noFill/>
                <a:round/>
                <a:headEnd/>
                <a:tailEnd/>
              </a:ln>
            </p:spPr>
            <p:txBody>
              <a:bodyPr/>
              <a:lstStyle/>
              <a:p>
                <a:endParaRPr lang="en-US"/>
              </a:p>
            </p:txBody>
          </p:sp>
          <p:sp>
            <p:nvSpPr>
              <p:cNvPr id="276266" name="Freeform 4906"/>
              <p:cNvSpPr>
                <a:spLocks/>
              </p:cNvSpPr>
              <p:nvPr/>
            </p:nvSpPr>
            <p:spPr bwMode="auto">
              <a:xfrm>
                <a:off x="3313" y="3332"/>
                <a:ext cx="90" cy="84"/>
              </a:xfrm>
              <a:custGeom>
                <a:avLst/>
                <a:gdLst/>
                <a:ahLst/>
                <a:cxnLst>
                  <a:cxn ang="0">
                    <a:pos x="0" y="0"/>
                  </a:cxn>
                  <a:cxn ang="0">
                    <a:pos x="10" y="3"/>
                  </a:cxn>
                  <a:cxn ang="0">
                    <a:pos x="90" y="84"/>
                  </a:cxn>
                  <a:cxn ang="0">
                    <a:pos x="80" y="80"/>
                  </a:cxn>
                  <a:cxn ang="0">
                    <a:pos x="0" y="0"/>
                  </a:cxn>
                </a:cxnLst>
                <a:rect l="0" t="0" r="r" b="b"/>
                <a:pathLst>
                  <a:path w="90" h="84">
                    <a:moveTo>
                      <a:pt x="0" y="0"/>
                    </a:moveTo>
                    <a:lnTo>
                      <a:pt x="10" y="3"/>
                    </a:lnTo>
                    <a:lnTo>
                      <a:pt x="90" y="84"/>
                    </a:lnTo>
                    <a:lnTo>
                      <a:pt x="80" y="80"/>
                    </a:lnTo>
                    <a:lnTo>
                      <a:pt x="0" y="0"/>
                    </a:lnTo>
                    <a:close/>
                  </a:path>
                </a:pathLst>
              </a:custGeom>
              <a:solidFill>
                <a:srgbClr val="448AAD"/>
              </a:solidFill>
              <a:ln w="9525">
                <a:noFill/>
                <a:round/>
                <a:headEnd/>
                <a:tailEnd/>
              </a:ln>
            </p:spPr>
            <p:txBody>
              <a:bodyPr/>
              <a:lstStyle/>
              <a:p>
                <a:endParaRPr lang="en-US"/>
              </a:p>
            </p:txBody>
          </p:sp>
          <p:sp>
            <p:nvSpPr>
              <p:cNvPr id="276267" name="Freeform 4907"/>
              <p:cNvSpPr>
                <a:spLocks/>
              </p:cNvSpPr>
              <p:nvPr/>
            </p:nvSpPr>
            <p:spPr bwMode="auto">
              <a:xfrm>
                <a:off x="3323" y="3335"/>
                <a:ext cx="101" cy="86"/>
              </a:xfrm>
              <a:custGeom>
                <a:avLst/>
                <a:gdLst/>
                <a:ahLst/>
                <a:cxnLst>
                  <a:cxn ang="0">
                    <a:pos x="0" y="0"/>
                  </a:cxn>
                  <a:cxn ang="0">
                    <a:pos x="20" y="5"/>
                  </a:cxn>
                  <a:cxn ang="0">
                    <a:pos x="101" y="86"/>
                  </a:cxn>
                  <a:cxn ang="0">
                    <a:pos x="80" y="81"/>
                  </a:cxn>
                  <a:cxn ang="0">
                    <a:pos x="0" y="0"/>
                  </a:cxn>
                </a:cxnLst>
                <a:rect l="0" t="0" r="r" b="b"/>
                <a:pathLst>
                  <a:path w="101" h="86">
                    <a:moveTo>
                      <a:pt x="0" y="0"/>
                    </a:moveTo>
                    <a:lnTo>
                      <a:pt x="20" y="5"/>
                    </a:lnTo>
                    <a:lnTo>
                      <a:pt x="101" y="86"/>
                    </a:lnTo>
                    <a:lnTo>
                      <a:pt x="80" y="81"/>
                    </a:lnTo>
                    <a:lnTo>
                      <a:pt x="0" y="0"/>
                    </a:lnTo>
                    <a:close/>
                  </a:path>
                </a:pathLst>
              </a:custGeom>
              <a:solidFill>
                <a:srgbClr val="4489AC"/>
              </a:solidFill>
              <a:ln w="9525">
                <a:noFill/>
                <a:round/>
                <a:headEnd/>
                <a:tailEnd/>
              </a:ln>
            </p:spPr>
            <p:txBody>
              <a:bodyPr/>
              <a:lstStyle/>
              <a:p>
                <a:endParaRPr lang="en-US"/>
              </a:p>
            </p:txBody>
          </p:sp>
          <p:sp>
            <p:nvSpPr>
              <p:cNvPr id="276268" name="Line 4908"/>
              <p:cNvSpPr>
                <a:spLocks noChangeShapeType="1"/>
              </p:cNvSpPr>
              <p:nvPr/>
            </p:nvSpPr>
            <p:spPr bwMode="auto">
              <a:xfrm>
                <a:off x="3323" y="3335"/>
                <a:ext cx="80" cy="81"/>
              </a:xfrm>
              <a:prstGeom prst="line">
                <a:avLst/>
              </a:prstGeom>
              <a:noFill/>
              <a:ln w="1588">
                <a:solidFill>
                  <a:srgbClr val="4489AC"/>
                </a:solidFill>
                <a:miter lim="800000"/>
                <a:headEnd/>
                <a:tailEnd/>
              </a:ln>
            </p:spPr>
            <p:txBody>
              <a:bodyPr/>
              <a:lstStyle/>
              <a:p>
                <a:endParaRPr lang="en-US"/>
              </a:p>
            </p:txBody>
          </p:sp>
          <p:sp>
            <p:nvSpPr>
              <p:cNvPr id="276269" name="Freeform 4909"/>
              <p:cNvSpPr>
                <a:spLocks/>
              </p:cNvSpPr>
              <p:nvPr/>
            </p:nvSpPr>
            <p:spPr bwMode="auto">
              <a:xfrm>
                <a:off x="3323" y="3335"/>
                <a:ext cx="87" cy="82"/>
              </a:xfrm>
              <a:custGeom>
                <a:avLst/>
                <a:gdLst/>
                <a:ahLst/>
                <a:cxnLst>
                  <a:cxn ang="0">
                    <a:pos x="0" y="0"/>
                  </a:cxn>
                  <a:cxn ang="0">
                    <a:pos x="7" y="2"/>
                  </a:cxn>
                  <a:cxn ang="0">
                    <a:pos x="87" y="82"/>
                  </a:cxn>
                  <a:cxn ang="0">
                    <a:pos x="80" y="81"/>
                  </a:cxn>
                  <a:cxn ang="0">
                    <a:pos x="0" y="0"/>
                  </a:cxn>
                </a:cxnLst>
                <a:rect l="0" t="0" r="r" b="b"/>
                <a:pathLst>
                  <a:path w="87" h="82">
                    <a:moveTo>
                      <a:pt x="0" y="0"/>
                    </a:moveTo>
                    <a:lnTo>
                      <a:pt x="7" y="2"/>
                    </a:lnTo>
                    <a:lnTo>
                      <a:pt x="87" y="82"/>
                    </a:lnTo>
                    <a:lnTo>
                      <a:pt x="80" y="81"/>
                    </a:lnTo>
                    <a:lnTo>
                      <a:pt x="0" y="0"/>
                    </a:lnTo>
                    <a:close/>
                  </a:path>
                </a:pathLst>
              </a:custGeom>
              <a:solidFill>
                <a:srgbClr val="4489AC"/>
              </a:solidFill>
              <a:ln w="9525">
                <a:noFill/>
                <a:round/>
                <a:headEnd/>
                <a:tailEnd/>
              </a:ln>
            </p:spPr>
            <p:txBody>
              <a:bodyPr/>
              <a:lstStyle/>
              <a:p>
                <a:endParaRPr lang="en-US"/>
              </a:p>
            </p:txBody>
          </p:sp>
          <p:sp>
            <p:nvSpPr>
              <p:cNvPr id="276270" name="Freeform 4910"/>
              <p:cNvSpPr>
                <a:spLocks/>
              </p:cNvSpPr>
              <p:nvPr/>
            </p:nvSpPr>
            <p:spPr bwMode="auto">
              <a:xfrm>
                <a:off x="3330" y="3337"/>
                <a:ext cx="87" cy="82"/>
              </a:xfrm>
              <a:custGeom>
                <a:avLst/>
                <a:gdLst/>
                <a:ahLst/>
                <a:cxnLst>
                  <a:cxn ang="0">
                    <a:pos x="0" y="0"/>
                  </a:cxn>
                  <a:cxn ang="0">
                    <a:pos x="6" y="2"/>
                  </a:cxn>
                  <a:cxn ang="0">
                    <a:pos x="87" y="82"/>
                  </a:cxn>
                  <a:cxn ang="0">
                    <a:pos x="80" y="80"/>
                  </a:cxn>
                  <a:cxn ang="0">
                    <a:pos x="0" y="0"/>
                  </a:cxn>
                </a:cxnLst>
                <a:rect l="0" t="0" r="r" b="b"/>
                <a:pathLst>
                  <a:path w="87" h="82">
                    <a:moveTo>
                      <a:pt x="0" y="0"/>
                    </a:moveTo>
                    <a:lnTo>
                      <a:pt x="6" y="2"/>
                    </a:lnTo>
                    <a:lnTo>
                      <a:pt x="87" y="82"/>
                    </a:lnTo>
                    <a:lnTo>
                      <a:pt x="80" y="80"/>
                    </a:lnTo>
                    <a:lnTo>
                      <a:pt x="0" y="0"/>
                    </a:lnTo>
                    <a:close/>
                  </a:path>
                </a:pathLst>
              </a:custGeom>
              <a:solidFill>
                <a:srgbClr val="4388AB"/>
              </a:solidFill>
              <a:ln w="9525">
                <a:noFill/>
                <a:round/>
                <a:headEnd/>
                <a:tailEnd/>
              </a:ln>
            </p:spPr>
            <p:txBody>
              <a:bodyPr/>
              <a:lstStyle/>
              <a:p>
                <a:endParaRPr lang="en-US"/>
              </a:p>
            </p:txBody>
          </p:sp>
          <p:sp>
            <p:nvSpPr>
              <p:cNvPr id="276271" name="Freeform 4911"/>
              <p:cNvSpPr>
                <a:spLocks/>
              </p:cNvSpPr>
              <p:nvPr/>
            </p:nvSpPr>
            <p:spPr bwMode="auto">
              <a:xfrm>
                <a:off x="3336" y="3339"/>
                <a:ext cx="88" cy="82"/>
              </a:xfrm>
              <a:custGeom>
                <a:avLst/>
                <a:gdLst/>
                <a:ahLst/>
                <a:cxnLst>
                  <a:cxn ang="0">
                    <a:pos x="0" y="0"/>
                  </a:cxn>
                  <a:cxn ang="0">
                    <a:pos x="7" y="1"/>
                  </a:cxn>
                  <a:cxn ang="0">
                    <a:pos x="88" y="82"/>
                  </a:cxn>
                  <a:cxn ang="0">
                    <a:pos x="81" y="80"/>
                  </a:cxn>
                  <a:cxn ang="0">
                    <a:pos x="0" y="0"/>
                  </a:cxn>
                </a:cxnLst>
                <a:rect l="0" t="0" r="r" b="b"/>
                <a:pathLst>
                  <a:path w="88" h="82">
                    <a:moveTo>
                      <a:pt x="0" y="0"/>
                    </a:moveTo>
                    <a:lnTo>
                      <a:pt x="7" y="1"/>
                    </a:lnTo>
                    <a:lnTo>
                      <a:pt x="88" y="82"/>
                    </a:lnTo>
                    <a:lnTo>
                      <a:pt x="81" y="80"/>
                    </a:lnTo>
                    <a:lnTo>
                      <a:pt x="0" y="0"/>
                    </a:lnTo>
                    <a:close/>
                  </a:path>
                </a:pathLst>
              </a:custGeom>
              <a:solidFill>
                <a:srgbClr val="4387AA"/>
              </a:solidFill>
              <a:ln w="9525">
                <a:noFill/>
                <a:round/>
                <a:headEnd/>
                <a:tailEnd/>
              </a:ln>
            </p:spPr>
            <p:txBody>
              <a:bodyPr/>
              <a:lstStyle/>
              <a:p>
                <a:endParaRPr lang="en-US"/>
              </a:p>
            </p:txBody>
          </p:sp>
          <p:sp>
            <p:nvSpPr>
              <p:cNvPr id="276272" name="Freeform 4912"/>
              <p:cNvSpPr>
                <a:spLocks/>
              </p:cNvSpPr>
              <p:nvPr/>
            </p:nvSpPr>
            <p:spPr bwMode="auto">
              <a:xfrm>
                <a:off x="3343" y="3340"/>
                <a:ext cx="102" cy="86"/>
              </a:xfrm>
              <a:custGeom>
                <a:avLst/>
                <a:gdLst/>
                <a:ahLst/>
                <a:cxnLst>
                  <a:cxn ang="0">
                    <a:pos x="0" y="0"/>
                  </a:cxn>
                  <a:cxn ang="0">
                    <a:pos x="22" y="5"/>
                  </a:cxn>
                  <a:cxn ang="0">
                    <a:pos x="102" y="86"/>
                  </a:cxn>
                  <a:cxn ang="0">
                    <a:pos x="81" y="81"/>
                  </a:cxn>
                  <a:cxn ang="0">
                    <a:pos x="0" y="0"/>
                  </a:cxn>
                </a:cxnLst>
                <a:rect l="0" t="0" r="r" b="b"/>
                <a:pathLst>
                  <a:path w="102" h="86">
                    <a:moveTo>
                      <a:pt x="0" y="0"/>
                    </a:moveTo>
                    <a:lnTo>
                      <a:pt x="22" y="5"/>
                    </a:lnTo>
                    <a:lnTo>
                      <a:pt x="102" y="86"/>
                    </a:lnTo>
                    <a:lnTo>
                      <a:pt x="81" y="81"/>
                    </a:lnTo>
                    <a:lnTo>
                      <a:pt x="0" y="0"/>
                    </a:lnTo>
                    <a:close/>
                  </a:path>
                </a:pathLst>
              </a:custGeom>
              <a:solidFill>
                <a:srgbClr val="4387A9"/>
              </a:solidFill>
              <a:ln w="9525">
                <a:noFill/>
                <a:round/>
                <a:headEnd/>
                <a:tailEnd/>
              </a:ln>
            </p:spPr>
            <p:txBody>
              <a:bodyPr/>
              <a:lstStyle/>
              <a:p>
                <a:endParaRPr lang="en-US"/>
              </a:p>
            </p:txBody>
          </p:sp>
          <p:sp>
            <p:nvSpPr>
              <p:cNvPr id="276273" name="Line 4913"/>
              <p:cNvSpPr>
                <a:spLocks noChangeShapeType="1"/>
              </p:cNvSpPr>
              <p:nvPr/>
            </p:nvSpPr>
            <p:spPr bwMode="auto">
              <a:xfrm>
                <a:off x="3343" y="3340"/>
                <a:ext cx="81" cy="81"/>
              </a:xfrm>
              <a:prstGeom prst="line">
                <a:avLst/>
              </a:prstGeom>
              <a:noFill/>
              <a:ln w="1588">
                <a:solidFill>
                  <a:srgbClr val="4387A9"/>
                </a:solidFill>
                <a:miter lim="800000"/>
                <a:headEnd/>
                <a:tailEnd/>
              </a:ln>
            </p:spPr>
            <p:txBody>
              <a:bodyPr/>
              <a:lstStyle/>
              <a:p>
                <a:endParaRPr lang="en-US"/>
              </a:p>
            </p:txBody>
          </p:sp>
          <p:sp>
            <p:nvSpPr>
              <p:cNvPr id="276274" name="Freeform 4914"/>
              <p:cNvSpPr>
                <a:spLocks/>
              </p:cNvSpPr>
              <p:nvPr/>
            </p:nvSpPr>
            <p:spPr bwMode="auto">
              <a:xfrm>
                <a:off x="3343" y="3340"/>
                <a:ext cx="92" cy="83"/>
              </a:xfrm>
              <a:custGeom>
                <a:avLst/>
                <a:gdLst/>
                <a:ahLst/>
                <a:cxnLst>
                  <a:cxn ang="0">
                    <a:pos x="0" y="0"/>
                  </a:cxn>
                  <a:cxn ang="0">
                    <a:pos x="11" y="3"/>
                  </a:cxn>
                  <a:cxn ang="0">
                    <a:pos x="92" y="83"/>
                  </a:cxn>
                  <a:cxn ang="0">
                    <a:pos x="81" y="81"/>
                  </a:cxn>
                  <a:cxn ang="0">
                    <a:pos x="0" y="0"/>
                  </a:cxn>
                </a:cxnLst>
                <a:rect l="0" t="0" r="r" b="b"/>
                <a:pathLst>
                  <a:path w="92" h="83">
                    <a:moveTo>
                      <a:pt x="0" y="0"/>
                    </a:moveTo>
                    <a:lnTo>
                      <a:pt x="11" y="3"/>
                    </a:lnTo>
                    <a:lnTo>
                      <a:pt x="92" y="83"/>
                    </a:lnTo>
                    <a:lnTo>
                      <a:pt x="81" y="81"/>
                    </a:lnTo>
                    <a:lnTo>
                      <a:pt x="0" y="0"/>
                    </a:lnTo>
                    <a:close/>
                  </a:path>
                </a:pathLst>
              </a:custGeom>
              <a:solidFill>
                <a:srgbClr val="4387A9"/>
              </a:solidFill>
              <a:ln w="9525">
                <a:noFill/>
                <a:round/>
                <a:headEnd/>
                <a:tailEnd/>
              </a:ln>
            </p:spPr>
            <p:txBody>
              <a:bodyPr/>
              <a:lstStyle/>
              <a:p>
                <a:endParaRPr lang="en-US"/>
              </a:p>
            </p:txBody>
          </p:sp>
          <p:sp>
            <p:nvSpPr>
              <p:cNvPr id="276275" name="Freeform 4915"/>
              <p:cNvSpPr>
                <a:spLocks/>
              </p:cNvSpPr>
              <p:nvPr/>
            </p:nvSpPr>
            <p:spPr bwMode="auto">
              <a:xfrm>
                <a:off x="3354" y="3343"/>
                <a:ext cx="91" cy="83"/>
              </a:xfrm>
              <a:custGeom>
                <a:avLst/>
                <a:gdLst/>
                <a:ahLst/>
                <a:cxnLst>
                  <a:cxn ang="0">
                    <a:pos x="0" y="0"/>
                  </a:cxn>
                  <a:cxn ang="0">
                    <a:pos x="11" y="2"/>
                  </a:cxn>
                  <a:cxn ang="0">
                    <a:pos x="91" y="83"/>
                  </a:cxn>
                  <a:cxn ang="0">
                    <a:pos x="81" y="80"/>
                  </a:cxn>
                  <a:cxn ang="0">
                    <a:pos x="0" y="0"/>
                  </a:cxn>
                </a:cxnLst>
                <a:rect l="0" t="0" r="r" b="b"/>
                <a:pathLst>
                  <a:path w="91" h="83">
                    <a:moveTo>
                      <a:pt x="0" y="0"/>
                    </a:moveTo>
                    <a:lnTo>
                      <a:pt x="11" y="2"/>
                    </a:lnTo>
                    <a:lnTo>
                      <a:pt x="91" y="83"/>
                    </a:lnTo>
                    <a:lnTo>
                      <a:pt x="81" y="80"/>
                    </a:lnTo>
                    <a:lnTo>
                      <a:pt x="0" y="0"/>
                    </a:lnTo>
                    <a:close/>
                  </a:path>
                </a:pathLst>
              </a:custGeom>
              <a:solidFill>
                <a:srgbClr val="4286A8"/>
              </a:solidFill>
              <a:ln w="9525">
                <a:noFill/>
                <a:round/>
                <a:headEnd/>
                <a:tailEnd/>
              </a:ln>
            </p:spPr>
            <p:txBody>
              <a:bodyPr/>
              <a:lstStyle/>
              <a:p>
                <a:endParaRPr lang="en-US"/>
              </a:p>
            </p:txBody>
          </p:sp>
          <p:sp>
            <p:nvSpPr>
              <p:cNvPr id="276276" name="Freeform 4916"/>
              <p:cNvSpPr>
                <a:spLocks/>
              </p:cNvSpPr>
              <p:nvPr/>
            </p:nvSpPr>
            <p:spPr bwMode="auto">
              <a:xfrm>
                <a:off x="3365" y="3345"/>
                <a:ext cx="102" cy="85"/>
              </a:xfrm>
              <a:custGeom>
                <a:avLst/>
                <a:gdLst/>
                <a:ahLst/>
                <a:cxnLst>
                  <a:cxn ang="0">
                    <a:pos x="0" y="0"/>
                  </a:cxn>
                  <a:cxn ang="0">
                    <a:pos x="21" y="4"/>
                  </a:cxn>
                  <a:cxn ang="0">
                    <a:pos x="102" y="85"/>
                  </a:cxn>
                  <a:cxn ang="0">
                    <a:pos x="80" y="81"/>
                  </a:cxn>
                  <a:cxn ang="0">
                    <a:pos x="0" y="0"/>
                  </a:cxn>
                </a:cxnLst>
                <a:rect l="0" t="0" r="r" b="b"/>
                <a:pathLst>
                  <a:path w="102" h="85">
                    <a:moveTo>
                      <a:pt x="0" y="0"/>
                    </a:moveTo>
                    <a:lnTo>
                      <a:pt x="21" y="4"/>
                    </a:lnTo>
                    <a:lnTo>
                      <a:pt x="102" y="85"/>
                    </a:lnTo>
                    <a:lnTo>
                      <a:pt x="80" y="81"/>
                    </a:lnTo>
                    <a:lnTo>
                      <a:pt x="0" y="0"/>
                    </a:lnTo>
                    <a:close/>
                  </a:path>
                </a:pathLst>
              </a:custGeom>
              <a:solidFill>
                <a:srgbClr val="4285A7"/>
              </a:solidFill>
              <a:ln w="9525">
                <a:noFill/>
                <a:round/>
                <a:headEnd/>
                <a:tailEnd/>
              </a:ln>
            </p:spPr>
            <p:txBody>
              <a:bodyPr/>
              <a:lstStyle/>
              <a:p>
                <a:endParaRPr lang="en-US"/>
              </a:p>
            </p:txBody>
          </p:sp>
          <p:sp>
            <p:nvSpPr>
              <p:cNvPr id="276277" name="Line 4917"/>
              <p:cNvSpPr>
                <a:spLocks noChangeShapeType="1"/>
              </p:cNvSpPr>
              <p:nvPr/>
            </p:nvSpPr>
            <p:spPr bwMode="auto">
              <a:xfrm>
                <a:off x="3365" y="3345"/>
                <a:ext cx="80" cy="81"/>
              </a:xfrm>
              <a:prstGeom prst="line">
                <a:avLst/>
              </a:prstGeom>
              <a:noFill/>
              <a:ln w="1588">
                <a:solidFill>
                  <a:srgbClr val="4285A7"/>
                </a:solidFill>
                <a:miter lim="800000"/>
                <a:headEnd/>
                <a:tailEnd/>
              </a:ln>
            </p:spPr>
            <p:txBody>
              <a:bodyPr/>
              <a:lstStyle/>
              <a:p>
                <a:endParaRPr lang="en-US"/>
              </a:p>
            </p:txBody>
          </p:sp>
          <p:sp>
            <p:nvSpPr>
              <p:cNvPr id="276278" name="Freeform 4918"/>
              <p:cNvSpPr>
                <a:spLocks/>
              </p:cNvSpPr>
              <p:nvPr/>
            </p:nvSpPr>
            <p:spPr bwMode="auto">
              <a:xfrm>
                <a:off x="3365" y="3345"/>
                <a:ext cx="87" cy="82"/>
              </a:xfrm>
              <a:custGeom>
                <a:avLst/>
                <a:gdLst/>
                <a:ahLst/>
                <a:cxnLst>
                  <a:cxn ang="0">
                    <a:pos x="0" y="0"/>
                  </a:cxn>
                  <a:cxn ang="0">
                    <a:pos x="7" y="2"/>
                  </a:cxn>
                  <a:cxn ang="0">
                    <a:pos x="87" y="82"/>
                  </a:cxn>
                  <a:cxn ang="0">
                    <a:pos x="80" y="81"/>
                  </a:cxn>
                  <a:cxn ang="0">
                    <a:pos x="0" y="0"/>
                  </a:cxn>
                </a:cxnLst>
                <a:rect l="0" t="0" r="r" b="b"/>
                <a:pathLst>
                  <a:path w="87" h="82">
                    <a:moveTo>
                      <a:pt x="0" y="0"/>
                    </a:moveTo>
                    <a:lnTo>
                      <a:pt x="7" y="2"/>
                    </a:lnTo>
                    <a:lnTo>
                      <a:pt x="87" y="82"/>
                    </a:lnTo>
                    <a:lnTo>
                      <a:pt x="80" y="81"/>
                    </a:lnTo>
                    <a:lnTo>
                      <a:pt x="0" y="0"/>
                    </a:lnTo>
                    <a:close/>
                  </a:path>
                </a:pathLst>
              </a:custGeom>
              <a:solidFill>
                <a:srgbClr val="4285A7"/>
              </a:solidFill>
              <a:ln w="9525">
                <a:noFill/>
                <a:round/>
                <a:headEnd/>
                <a:tailEnd/>
              </a:ln>
            </p:spPr>
            <p:txBody>
              <a:bodyPr/>
              <a:lstStyle/>
              <a:p>
                <a:endParaRPr lang="en-US"/>
              </a:p>
            </p:txBody>
          </p:sp>
          <p:sp>
            <p:nvSpPr>
              <p:cNvPr id="276279" name="Freeform 4919"/>
              <p:cNvSpPr>
                <a:spLocks/>
              </p:cNvSpPr>
              <p:nvPr/>
            </p:nvSpPr>
            <p:spPr bwMode="auto">
              <a:xfrm>
                <a:off x="3372" y="3347"/>
                <a:ext cx="88" cy="81"/>
              </a:xfrm>
              <a:custGeom>
                <a:avLst/>
                <a:gdLst/>
                <a:ahLst/>
                <a:cxnLst>
                  <a:cxn ang="0">
                    <a:pos x="0" y="0"/>
                  </a:cxn>
                  <a:cxn ang="0">
                    <a:pos x="7" y="1"/>
                  </a:cxn>
                  <a:cxn ang="0">
                    <a:pos x="88" y="81"/>
                  </a:cxn>
                  <a:cxn ang="0">
                    <a:pos x="80" y="80"/>
                  </a:cxn>
                  <a:cxn ang="0">
                    <a:pos x="0" y="0"/>
                  </a:cxn>
                </a:cxnLst>
                <a:rect l="0" t="0" r="r" b="b"/>
                <a:pathLst>
                  <a:path w="88" h="81">
                    <a:moveTo>
                      <a:pt x="0" y="0"/>
                    </a:moveTo>
                    <a:lnTo>
                      <a:pt x="7" y="1"/>
                    </a:lnTo>
                    <a:lnTo>
                      <a:pt x="88" y="81"/>
                    </a:lnTo>
                    <a:lnTo>
                      <a:pt x="80" y="80"/>
                    </a:lnTo>
                    <a:lnTo>
                      <a:pt x="0" y="0"/>
                    </a:lnTo>
                    <a:close/>
                  </a:path>
                </a:pathLst>
              </a:custGeom>
              <a:solidFill>
                <a:srgbClr val="4184A6"/>
              </a:solidFill>
              <a:ln w="9525">
                <a:noFill/>
                <a:round/>
                <a:headEnd/>
                <a:tailEnd/>
              </a:ln>
            </p:spPr>
            <p:txBody>
              <a:bodyPr/>
              <a:lstStyle/>
              <a:p>
                <a:endParaRPr lang="en-US"/>
              </a:p>
            </p:txBody>
          </p:sp>
          <p:sp>
            <p:nvSpPr>
              <p:cNvPr id="276280" name="Freeform 4920"/>
              <p:cNvSpPr>
                <a:spLocks/>
              </p:cNvSpPr>
              <p:nvPr/>
            </p:nvSpPr>
            <p:spPr bwMode="auto">
              <a:xfrm>
                <a:off x="3379" y="3348"/>
                <a:ext cx="88" cy="82"/>
              </a:xfrm>
              <a:custGeom>
                <a:avLst/>
                <a:gdLst/>
                <a:ahLst/>
                <a:cxnLst>
                  <a:cxn ang="0">
                    <a:pos x="0" y="0"/>
                  </a:cxn>
                  <a:cxn ang="0">
                    <a:pos x="7" y="1"/>
                  </a:cxn>
                  <a:cxn ang="0">
                    <a:pos x="88" y="82"/>
                  </a:cxn>
                  <a:cxn ang="0">
                    <a:pos x="81" y="80"/>
                  </a:cxn>
                  <a:cxn ang="0">
                    <a:pos x="0" y="0"/>
                  </a:cxn>
                </a:cxnLst>
                <a:rect l="0" t="0" r="r" b="b"/>
                <a:pathLst>
                  <a:path w="88" h="82">
                    <a:moveTo>
                      <a:pt x="0" y="0"/>
                    </a:moveTo>
                    <a:lnTo>
                      <a:pt x="7" y="1"/>
                    </a:lnTo>
                    <a:lnTo>
                      <a:pt x="88" y="82"/>
                    </a:lnTo>
                    <a:lnTo>
                      <a:pt x="81" y="80"/>
                    </a:lnTo>
                    <a:lnTo>
                      <a:pt x="0" y="0"/>
                    </a:lnTo>
                    <a:close/>
                  </a:path>
                </a:pathLst>
              </a:custGeom>
              <a:solidFill>
                <a:srgbClr val="4183A5"/>
              </a:solidFill>
              <a:ln w="9525">
                <a:noFill/>
                <a:round/>
                <a:headEnd/>
                <a:tailEnd/>
              </a:ln>
            </p:spPr>
            <p:txBody>
              <a:bodyPr/>
              <a:lstStyle/>
              <a:p>
                <a:endParaRPr lang="en-US"/>
              </a:p>
            </p:txBody>
          </p:sp>
          <p:sp>
            <p:nvSpPr>
              <p:cNvPr id="276281" name="Freeform 4921"/>
              <p:cNvSpPr>
                <a:spLocks/>
              </p:cNvSpPr>
              <p:nvPr/>
            </p:nvSpPr>
            <p:spPr bwMode="auto">
              <a:xfrm>
                <a:off x="3386" y="3349"/>
                <a:ext cx="103" cy="84"/>
              </a:xfrm>
              <a:custGeom>
                <a:avLst/>
                <a:gdLst/>
                <a:ahLst/>
                <a:cxnLst>
                  <a:cxn ang="0">
                    <a:pos x="0" y="0"/>
                  </a:cxn>
                  <a:cxn ang="0">
                    <a:pos x="22" y="4"/>
                  </a:cxn>
                  <a:cxn ang="0">
                    <a:pos x="103" y="84"/>
                  </a:cxn>
                  <a:cxn ang="0">
                    <a:pos x="81" y="81"/>
                  </a:cxn>
                  <a:cxn ang="0">
                    <a:pos x="0" y="0"/>
                  </a:cxn>
                </a:cxnLst>
                <a:rect l="0" t="0" r="r" b="b"/>
                <a:pathLst>
                  <a:path w="103" h="84">
                    <a:moveTo>
                      <a:pt x="0" y="0"/>
                    </a:moveTo>
                    <a:lnTo>
                      <a:pt x="22" y="4"/>
                    </a:lnTo>
                    <a:lnTo>
                      <a:pt x="103" y="84"/>
                    </a:lnTo>
                    <a:lnTo>
                      <a:pt x="81" y="81"/>
                    </a:lnTo>
                    <a:lnTo>
                      <a:pt x="0" y="0"/>
                    </a:lnTo>
                    <a:close/>
                  </a:path>
                </a:pathLst>
              </a:custGeom>
              <a:solidFill>
                <a:srgbClr val="4183A4"/>
              </a:solidFill>
              <a:ln w="9525">
                <a:noFill/>
                <a:round/>
                <a:headEnd/>
                <a:tailEnd/>
              </a:ln>
            </p:spPr>
            <p:txBody>
              <a:bodyPr/>
              <a:lstStyle/>
              <a:p>
                <a:endParaRPr lang="en-US"/>
              </a:p>
            </p:txBody>
          </p:sp>
          <p:sp>
            <p:nvSpPr>
              <p:cNvPr id="276282" name="Line 4922"/>
              <p:cNvSpPr>
                <a:spLocks noChangeShapeType="1"/>
              </p:cNvSpPr>
              <p:nvPr/>
            </p:nvSpPr>
            <p:spPr bwMode="auto">
              <a:xfrm>
                <a:off x="3386" y="3349"/>
                <a:ext cx="81" cy="81"/>
              </a:xfrm>
              <a:prstGeom prst="line">
                <a:avLst/>
              </a:prstGeom>
              <a:noFill/>
              <a:ln w="1588">
                <a:solidFill>
                  <a:srgbClr val="4183A4"/>
                </a:solidFill>
                <a:miter lim="800000"/>
                <a:headEnd/>
                <a:tailEnd/>
              </a:ln>
            </p:spPr>
            <p:txBody>
              <a:bodyPr/>
              <a:lstStyle/>
              <a:p>
                <a:endParaRPr lang="en-US"/>
              </a:p>
            </p:txBody>
          </p:sp>
          <p:sp>
            <p:nvSpPr>
              <p:cNvPr id="276283" name="Freeform 4923"/>
              <p:cNvSpPr>
                <a:spLocks/>
              </p:cNvSpPr>
              <p:nvPr/>
            </p:nvSpPr>
            <p:spPr bwMode="auto">
              <a:xfrm>
                <a:off x="3386" y="3349"/>
                <a:ext cx="92" cy="82"/>
              </a:xfrm>
              <a:custGeom>
                <a:avLst/>
                <a:gdLst/>
                <a:ahLst/>
                <a:cxnLst>
                  <a:cxn ang="0">
                    <a:pos x="0" y="0"/>
                  </a:cxn>
                  <a:cxn ang="0">
                    <a:pos x="11" y="2"/>
                  </a:cxn>
                  <a:cxn ang="0">
                    <a:pos x="92" y="82"/>
                  </a:cxn>
                  <a:cxn ang="0">
                    <a:pos x="81" y="81"/>
                  </a:cxn>
                  <a:cxn ang="0">
                    <a:pos x="0" y="0"/>
                  </a:cxn>
                </a:cxnLst>
                <a:rect l="0" t="0" r="r" b="b"/>
                <a:pathLst>
                  <a:path w="92" h="82">
                    <a:moveTo>
                      <a:pt x="0" y="0"/>
                    </a:moveTo>
                    <a:lnTo>
                      <a:pt x="11" y="2"/>
                    </a:lnTo>
                    <a:lnTo>
                      <a:pt x="92" y="82"/>
                    </a:lnTo>
                    <a:lnTo>
                      <a:pt x="81" y="81"/>
                    </a:lnTo>
                    <a:lnTo>
                      <a:pt x="0" y="0"/>
                    </a:lnTo>
                    <a:close/>
                  </a:path>
                </a:pathLst>
              </a:custGeom>
              <a:solidFill>
                <a:srgbClr val="4183A4"/>
              </a:solidFill>
              <a:ln w="9525">
                <a:noFill/>
                <a:round/>
                <a:headEnd/>
                <a:tailEnd/>
              </a:ln>
            </p:spPr>
            <p:txBody>
              <a:bodyPr/>
              <a:lstStyle/>
              <a:p>
                <a:endParaRPr lang="en-US"/>
              </a:p>
            </p:txBody>
          </p:sp>
          <p:sp>
            <p:nvSpPr>
              <p:cNvPr id="276284" name="Freeform 4924"/>
              <p:cNvSpPr>
                <a:spLocks/>
              </p:cNvSpPr>
              <p:nvPr/>
            </p:nvSpPr>
            <p:spPr bwMode="auto">
              <a:xfrm>
                <a:off x="3397" y="3351"/>
                <a:ext cx="92" cy="82"/>
              </a:xfrm>
              <a:custGeom>
                <a:avLst/>
                <a:gdLst/>
                <a:ahLst/>
                <a:cxnLst>
                  <a:cxn ang="0">
                    <a:pos x="0" y="0"/>
                  </a:cxn>
                  <a:cxn ang="0">
                    <a:pos x="11" y="2"/>
                  </a:cxn>
                  <a:cxn ang="0">
                    <a:pos x="92" y="82"/>
                  </a:cxn>
                  <a:cxn ang="0">
                    <a:pos x="81" y="80"/>
                  </a:cxn>
                  <a:cxn ang="0">
                    <a:pos x="0" y="0"/>
                  </a:cxn>
                </a:cxnLst>
                <a:rect l="0" t="0" r="r" b="b"/>
                <a:pathLst>
                  <a:path w="92" h="82">
                    <a:moveTo>
                      <a:pt x="0" y="0"/>
                    </a:moveTo>
                    <a:lnTo>
                      <a:pt x="11" y="2"/>
                    </a:lnTo>
                    <a:lnTo>
                      <a:pt x="92" y="82"/>
                    </a:lnTo>
                    <a:lnTo>
                      <a:pt x="81" y="80"/>
                    </a:lnTo>
                    <a:lnTo>
                      <a:pt x="0" y="0"/>
                    </a:lnTo>
                    <a:close/>
                  </a:path>
                </a:pathLst>
              </a:custGeom>
              <a:solidFill>
                <a:srgbClr val="4082A3"/>
              </a:solidFill>
              <a:ln w="9525">
                <a:noFill/>
                <a:round/>
                <a:headEnd/>
                <a:tailEnd/>
              </a:ln>
            </p:spPr>
            <p:txBody>
              <a:bodyPr/>
              <a:lstStyle/>
              <a:p>
                <a:endParaRPr lang="en-US"/>
              </a:p>
            </p:txBody>
          </p:sp>
          <p:sp>
            <p:nvSpPr>
              <p:cNvPr id="276285" name="Freeform 4925"/>
              <p:cNvSpPr>
                <a:spLocks/>
              </p:cNvSpPr>
              <p:nvPr/>
            </p:nvSpPr>
            <p:spPr bwMode="auto">
              <a:xfrm>
                <a:off x="3408" y="3353"/>
                <a:ext cx="103" cy="83"/>
              </a:xfrm>
              <a:custGeom>
                <a:avLst/>
                <a:gdLst/>
                <a:ahLst/>
                <a:cxnLst>
                  <a:cxn ang="0">
                    <a:pos x="0" y="0"/>
                  </a:cxn>
                  <a:cxn ang="0">
                    <a:pos x="23" y="2"/>
                  </a:cxn>
                  <a:cxn ang="0">
                    <a:pos x="103" y="83"/>
                  </a:cxn>
                  <a:cxn ang="0">
                    <a:pos x="81" y="80"/>
                  </a:cxn>
                  <a:cxn ang="0">
                    <a:pos x="0" y="0"/>
                  </a:cxn>
                </a:cxnLst>
                <a:rect l="0" t="0" r="r" b="b"/>
                <a:pathLst>
                  <a:path w="103" h="83">
                    <a:moveTo>
                      <a:pt x="0" y="0"/>
                    </a:moveTo>
                    <a:lnTo>
                      <a:pt x="23" y="2"/>
                    </a:lnTo>
                    <a:lnTo>
                      <a:pt x="103" y="83"/>
                    </a:lnTo>
                    <a:lnTo>
                      <a:pt x="81" y="80"/>
                    </a:lnTo>
                    <a:lnTo>
                      <a:pt x="0" y="0"/>
                    </a:lnTo>
                    <a:close/>
                  </a:path>
                </a:pathLst>
              </a:custGeom>
              <a:solidFill>
                <a:srgbClr val="4081A2"/>
              </a:solidFill>
              <a:ln w="9525">
                <a:noFill/>
                <a:round/>
                <a:headEnd/>
                <a:tailEnd/>
              </a:ln>
            </p:spPr>
            <p:txBody>
              <a:bodyPr/>
              <a:lstStyle/>
              <a:p>
                <a:endParaRPr lang="en-US"/>
              </a:p>
            </p:txBody>
          </p:sp>
          <p:sp>
            <p:nvSpPr>
              <p:cNvPr id="276286" name="Line 4926"/>
              <p:cNvSpPr>
                <a:spLocks noChangeShapeType="1"/>
              </p:cNvSpPr>
              <p:nvPr/>
            </p:nvSpPr>
            <p:spPr bwMode="auto">
              <a:xfrm>
                <a:off x="3408" y="3353"/>
                <a:ext cx="81" cy="80"/>
              </a:xfrm>
              <a:prstGeom prst="line">
                <a:avLst/>
              </a:prstGeom>
              <a:noFill/>
              <a:ln w="1588">
                <a:solidFill>
                  <a:srgbClr val="4081A2"/>
                </a:solidFill>
                <a:miter lim="800000"/>
                <a:headEnd/>
                <a:tailEnd/>
              </a:ln>
            </p:spPr>
            <p:txBody>
              <a:bodyPr/>
              <a:lstStyle/>
              <a:p>
                <a:endParaRPr lang="en-US"/>
              </a:p>
            </p:txBody>
          </p:sp>
          <p:sp>
            <p:nvSpPr>
              <p:cNvPr id="276287" name="Freeform 4927"/>
              <p:cNvSpPr>
                <a:spLocks/>
              </p:cNvSpPr>
              <p:nvPr/>
            </p:nvSpPr>
            <p:spPr bwMode="auto">
              <a:xfrm>
                <a:off x="3408" y="3353"/>
                <a:ext cx="88" cy="81"/>
              </a:xfrm>
              <a:custGeom>
                <a:avLst/>
                <a:gdLst/>
                <a:ahLst/>
                <a:cxnLst>
                  <a:cxn ang="0">
                    <a:pos x="0" y="0"/>
                  </a:cxn>
                  <a:cxn ang="0">
                    <a:pos x="8" y="1"/>
                  </a:cxn>
                  <a:cxn ang="0">
                    <a:pos x="88" y="81"/>
                  </a:cxn>
                  <a:cxn ang="0">
                    <a:pos x="81" y="80"/>
                  </a:cxn>
                  <a:cxn ang="0">
                    <a:pos x="0" y="0"/>
                  </a:cxn>
                </a:cxnLst>
                <a:rect l="0" t="0" r="r" b="b"/>
                <a:pathLst>
                  <a:path w="88" h="81">
                    <a:moveTo>
                      <a:pt x="0" y="0"/>
                    </a:moveTo>
                    <a:lnTo>
                      <a:pt x="8" y="1"/>
                    </a:lnTo>
                    <a:lnTo>
                      <a:pt x="88" y="81"/>
                    </a:lnTo>
                    <a:lnTo>
                      <a:pt x="81" y="80"/>
                    </a:lnTo>
                    <a:lnTo>
                      <a:pt x="0" y="0"/>
                    </a:lnTo>
                    <a:close/>
                  </a:path>
                </a:pathLst>
              </a:custGeom>
              <a:solidFill>
                <a:srgbClr val="4081A2"/>
              </a:solidFill>
              <a:ln w="9525">
                <a:noFill/>
                <a:round/>
                <a:headEnd/>
                <a:tailEnd/>
              </a:ln>
            </p:spPr>
            <p:txBody>
              <a:bodyPr/>
              <a:lstStyle/>
              <a:p>
                <a:endParaRPr lang="en-US"/>
              </a:p>
            </p:txBody>
          </p:sp>
          <p:sp>
            <p:nvSpPr>
              <p:cNvPr id="276288" name="Freeform 4928"/>
              <p:cNvSpPr>
                <a:spLocks/>
              </p:cNvSpPr>
              <p:nvPr/>
            </p:nvSpPr>
            <p:spPr bwMode="auto">
              <a:xfrm>
                <a:off x="3416" y="3354"/>
                <a:ext cx="88" cy="81"/>
              </a:xfrm>
              <a:custGeom>
                <a:avLst/>
                <a:gdLst/>
                <a:ahLst/>
                <a:cxnLst>
                  <a:cxn ang="0">
                    <a:pos x="0" y="0"/>
                  </a:cxn>
                  <a:cxn ang="0">
                    <a:pos x="7" y="0"/>
                  </a:cxn>
                  <a:cxn ang="0">
                    <a:pos x="88" y="81"/>
                  </a:cxn>
                  <a:cxn ang="0">
                    <a:pos x="80" y="80"/>
                  </a:cxn>
                  <a:cxn ang="0">
                    <a:pos x="0" y="0"/>
                  </a:cxn>
                </a:cxnLst>
                <a:rect l="0" t="0" r="r" b="b"/>
                <a:pathLst>
                  <a:path w="88" h="81">
                    <a:moveTo>
                      <a:pt x="0" y="0"/>
                    </a:moveTo>
                    <a:lnTo>
                      <a:pt x="7" y="0"/>
                    </a:lnTo>
                    <a:lnTo>
                      <a:pt x="88" y="81"/>
                    </a:lnTo>
                    <a:lnTo>
                      <a:pt x="80" y="80"/>
                    </a:lnTo>
                    <a:lnTo>
                      <a:pt x="0" y="0"/>
                    </a:lnTo>
                    <a:close/>
                  </a:path>
                </a:pathLst>
              </a:custGeom>
              <a:solidFill>
                <a:srgbClr val="3F80A1"/>
              </a:solidFill>
              <a:ln w="9525">
                <a:noFill/>
                <a:round/>
                <a:headEnd/>
                <a:tailEnd/>
              </a:ln>
            </p:spPr>
            <p:txBody>
              <a:bodyPr/>
              <a:lstStyle/>
              <a:p>
                <a:endParaRPr lang="en-US"/>
              </a:p>
            </p:txBody>
          </p:sp>
          <p:sp>
            <p:nvSpPr>
              <p:cNvPr id="276289" name="Freeform 4929"/>
              <p:cNvSpPr>
                <a:spLocks/>
              </p:cNvSpPr>
              <p:nvPr/>
            </p:nvSpPr>
            <p:spPr bwMode="auto">
              <a:xfrm>
                <a:off x="3423" y="3354"/>
                <a:ext cx="88" cy="82"/>
              </a:xfrm>
              <a:custGeom>
                <a:avLst/>
                <a:gdLst/>
                <a:ahLst/>
                <a:cxnLst>
                  <a:cxn ang="0">
                    <a:pos x="0" y="0"/>
                  </a:cxn>
                  <a:cxn ang="0">
                    <a:pos x="8" y="1"/>
                  </a:cxn>
                  <a:cxn ang="0">
                    <a:pos x="88" y="82"/>
                  </a:cxn>
                  <a:cxn ang="0">
                    <a:pos x="81" y="81"/>
                  </a:cxn>
                  <a:cxn ang="0">
                    <a:pos x="0" y="0"/>
                  </a:cxn>
                </a:cxnLst>
                <a:rect l="0" t="0" r="r" b="b"/>
                <a:pathLst>
                  <a:path w="88" h="82">
                    <a:moveTo>
                      <a:pt x="0" y="0"/>
                    </a:moveTo>
                    <a:lnTo>
                      <a:pt x="8" y="1"/>
                    </a:lnTo>
                    <a:lnTo>
                      <a:pt x="88" y="82"/>
                    </a:lnTo>
                    <a:lnTo>
                      <a:pt x="81" y="81"/>
                    </a:lnTo>
                    <a:lnTo>
                      <a:pt x="0" y="0"/>
                    </a:lnTo>
                    <a:close/>
                  </a:path>
                </a:pathLst>
              </a:custGeom>
              <a:solidFill>
                <a:srgbClr val="3F7FA0"/>
              </a:solidFill>
              <a:ln w="9525">
                <a:noFill/>
                <a:round/>
                <a:headEnd/>
                <a:tailEnd/>
              </a:ln>
            </p:spPr>
            <p:txBody>
              <a:bodyPr/>
              <a:lstStyle/>
              <a:p>
                <a:endParaRPr lang="en-US"/>
              </a:p>
            </p:txBody>
          </p:sp>
          <p:sp>
            <p:nvSpPr>
              <p:cNvPr id="276290" name="Freeform 4930"/>
              <p:cNvSpPr>
                <a:spLocks/>
              </p:cNvSpPr>
              <p:nvPr/>
            </p:nvSpPr>
            <p:spPr bwMode="auto">
              <a:xfrm>
                <a:off x="3431" y="3355"/>
                <a:ext cx="103" cy="83"/>
              </a:xfrm>
              <a:custGeom>
                <a:avLst/>
                <a:gdLst/>
                <a:ahLst/>
                <a:cxnLst>
                  <a:cxn ang="0">
                    <a:pos x="0" y="0"/>
                  </a:cxn>
                  <a:cxn ang="0">
                    <a:pos x="23" y="2"/>
                  </a:cxn>
                  <a:cxn ang="0">
                    <a:pos x="103" y="83"/>
                  </a:cxn>
                  <a:cxn ang="0">
                    <a:pos x="80" y="81"/>
                  </a:cxn>
                  <a:cxn ang="0">
                    <a:pos x="0" y="0"/>
                  </a:cxn>
                </a:cxnLst>
                <a:rect l="0" t="0" r="r" b="b"/>
                <a:pathLst>
                  <a:path w="103" h="83">
                    <a:moveTo>
                      <a:pt x="0" y="0"/>
                    </a:moveTo>
                    <a:lnTo>
                      <a:pt x="23" y="2"/>
                    </a:lnTo>
                    <a:lnTo>
                      <a:pt x="103" y="83"/>
                    </a:lnTo>
                    <a:lnTo>
                      <a:pt x="80" y="81"/>
                    </a:lnTo>
                    <a:lnTo>
                      <a:pt x="0" y="0"/>
                    </a:lnTo>
                    <a:close/>
                  </a:path>
                </a:pathLst>
              </a:custGeom>
              <a:solidFill>
                <a:srgbClr val="3F7F9F"/>
              </a:solidFill>
              <a:ln w="9525">
                <a:noFill/>
                <a:round/>
                <a:headEnd/>
                <a:tailEnd/>
              </a:ln>
            </p:spPr>
            <p:txBody>
              <a:bodyPr/>
              <a:lstStyle/>
              <a:p>
                <a:endParaRPr lang="en-US"/>
              </a:p>
            </p:txBody>
          </p:sp>
          <p:sp>
            <p:nvSpPr>
              <p:cNvPr id="276291" name="Line 4931"/>
              <p:cNvSpPr>
                <a:spLocks noChangeShapeType="1"/>
              </p:cNvSpPr>
              <p:nvPr/>
            </p:nvSpPr>
            <p:spPr bwMode="auto">
              <a:xfrm>
                <a:off x="3431" y="3355"/>
                <a:ext cx="80" cy="81"/>
              </a:xfrm>
              <a:prstGeom prst="line">
                <a:avLst/>
              </a:prstGeom>
              <a:noFill/>
              <a:ln w="1588">
                <a:solidFill>
                  <a:srgbClr val="3F7F9F"/>
                </a:solidFill>
                <a:miter lim="800000"/>
                <a:headEnd/>
                <a:tailEnd/>
              </a:ln>
            </p:spPr>
            <p:txBody>
              <a:bodyPr/>
              <a:lstStyle/>
              <a:p>
                <a:endParaRPr lang="en-US"/>
              </a:p>
            </p:txBody>
          </p:sp>
          <p:sp>
            <p:nvSpPr>
              <p:cNvPr id="276292" name="Freeform 4932"/>
              <p:cNvSpPr>
                <a:spLocks/>
              </p:cNvSpPr>
              <p:nvPr/>
            </p:nvSpPr>
            <p:spPr bwMode="auto">
              <a:xfrm>
                <a:off x="3431" y="3355"/>
                <a:ext cx="92" cy="82"/>
              </a:xfrm>
              <a:custGeom>
                <a:avLst/>
                <a:gdLst/>
                <a:ahLst/>
                <a:cxnLst>
                  <a:cxn ang="0">
                    <a:pos x="0" y="0"/>
                  </a:cxn>
                  <a:cxn ang="0">
                    <a:pos x="11" y="1"/>
                  </a:cxn>
                  <a:cxn ang="0">
                    <a:pos x="92" y="82"/>
                  </a:cxn>
                  <a:cxn ang="0">
                    <a:pos x="80" y="81"/>
                  </a:cxn>
                  <a:cxn ang="0">
                    <a:pos x="0" y="0"/>
                  </a:cxn>
                </a:cxnLst>
                <a:rect l="0" t="0" r="r" b="b"/>
                <a:pathLst>
                  <a:path w="92" h="82">
                    <a:moveTo>
                      <a:pt x="0" y="0"/>
                    </a:moveTo>
                    <a:lnTo>
                      <a:pt x="11" y="1"/>
                    </a:lnTo>
                    <a:lnTo>
                      <a:pt x="92" y="82"/>
                    </a:lnTo>
                    <a:lnTo>
                      <a:pt x="80" y="81"/>
                    </a:lnTo>
                    <a:lnTo>
                      <a:pt x="0" y="0"/>
                    </a:lnTo>
                    <a:close/>
                  </a:path>
                </a:pathLst>
              </a:custGeom>
              <a:solidFill>
                <a:srgbClr val="3F7F9F"/>
              </a:solidFill>
              <a:ln w="9525">
                <a:noFill/>
                <a:round/>
                <a:headEnd/>
                <a:tailEnd/>
              </a:ln>
            </p:spPr>
            <p:txBody>
              <a:bodyPr/>
              <a:lstStyle/>
              <a:p>
                <a:endParaRPr lang="en-US"/>
              </a:p>
            </p:txBody>
          </p:sp>
          <p:sp>
            <p:nvSpPr>
              <p:cNvPr id="276293" name="Freeform 4933"/>
              <p:cNvSpPr>
                <a:spLocks/>
              </p:cNvSpPr>
              <p:nvPr/>
            </p:nvSpPr>
            <p:spPr bwMode="auto">
              <a:xfrm>
                <a:off x="3442" y="3356"/>
                <a:ext cx="92" cy="82"/>
              </a:xfrm>
              <a:custGeom>
                <a:avLst/>
                <a:gdLst/>
                <a:ahLst/>
                <a:cxnLst>
                  <a:cxn ang="0">
                    <a:pos x="0" y="0"/>
                  </a:cxn>
                  <a:cxn ang="0">
                    <a:pos x="12" y="1"/>
                  </a:cxn>
                  <a:cxn ang="0">
                    <a:pos x="92" y="82"/>
                  </a:cxn>
                  <a:cxn ang="0">
                    <a:pos x="81" y="81"/>
                  </a:cxn>
                  <a:cxn ang="0">
                    <a:pos x="0" y="0"/>
                  </a:cxn>
                </a:cxnLst>
                <a:rect l="0" t="0" r="r" b="b"/>
                <a:pathLst>
                  <a:path w="92" h="82">
                    <a:moveTo>
                      <a:pt x="0" y="0"/>
                    </a:moveTo>
                    <a:lnTo>
                      <a:pt x="12" y="1"/>
                    </a:lnTo>
                    <a:lnTo>
                      <a:pt x="92" y="82"/>
                    </a:lnTo>
                    <a:lnTo>
                      <a:pt x="81" y="81"/>
                    </a:lnTo>
                    <a:lnTo>
                      <a:pt x="0" y="0"/>
                    </a:lnTo>
                    <a:close/>
                  </a:path>
                </a:pathLst>
              </a:custGeom>
              <a:solidFill>
                <a:srgbClr val="3E7E9E"/>
              </a:solidFill>
              <a:ln w="9525">
                <a:noFill/>
                <a:round/>
                <a:headEnd/>
                <a:tailEnd/>
              </a:ln>
            </p:spPr>
            <p:txBody>
              <a:bodyPr/>
              <a:lstStyle/>
              <a:p>
                <a:endParaRPr lang="en-US"/>
              </a:p>
            </p:txBody>
          </p:sp>
          <p:sp>
            <p:nvSpPr>
              <p:cNvPr id="276294" name="Freeform 4934"/>
              <p:cNvSpPr>
                <a:spLocks/>
              </p:cNvSpPr>
              <p:nvPr/>
            </p:nvSpPr>
            <p:spPr bwMode="auto">
              <a:xfrm>
                <a:off x="3454" y="3357"/>
                <a:ext cx="103" cy="82"/>
              </a:xfrm>
              <a:custGeom>
                <a:avLst/>
                <a:gdLst/>
                <a:ahLst/>
                <a:cxnLst>
                  <a:cxn ang="0">
                    <a:pos x="0" y="0"/>
                  </a:cxn>
                  <a:cxn ang="0">
                    <a:pos x="23" y="1"/>
                  </a:cxn>
                  <a:cxn ang="0">
                    <a:pos x="103" y="82"/>
                  </a:cxn>
                  <a:cxn ang="0">
                    <a:pos x="80" y="81"/>
                  </a:cxn>
                  <a:cxn ang="0">
                    <a:pos x="0" y="0"/>
                  </a:cxn>
                </a:cxnLst>
                <a:rect l="0" t="0" r="r" b="b"/>
                <a:pathLst>
                  <a:path w="103" h="82">
                    <a:moveTo>
                      <a:pt x="0" y="0"/>
                    </a:moveTo>
                    <a:lnTo>
                      <a:pt x="23" y="1"/>
                    </a:lnTo>
                    <a:lnTo>
                      <a:pt x="103" y="82"/>
                    </a:lnTo>
                    <a:lnTo>
                      <a:pt x="80" y="81"/>
                    </a:lnTo>
                    <a:lnTo>
                      <a:pt x="0" y="0"/>
                    </a:lnTo>
                    <a:close/>
                  </a:path>
                </a:pathLst>
              </a:custGeom>
              <a:solidFill>
                <a:srgbClr val="3E7D9D"/>
              </a:solidFill>
              <a:ln w="9525">
                <a:noFill/>
                <a:round/>
                <a:headEnd/>
                <a:tailEnd/>
              </a:ln>
            </p:spPr>
            <p:txBody>
              <a:bodyPr/>
              <a:lstStyle/>
              <a:p>
                <a:endParaRPr lang="en-US"/>
              </a:p>
            </p:txBody>
          </p:sp>
          <p:sp>
            <p:nvSpPr>
              <p:cNvPr id="276295" name="Line 4935"/>
              <p:cNvSpPr>
                <a:spLocks noChangeShapeType="1"/>
              </p:cNvSpPr>
              <p:nvPr/>
            </p:nvSpPr>
            <p:spPr bwMode="auto">
              <a:xfrm>
                <a:off x="3454" y="3357"/>
                <a:ext cx="80" cy="81"/>
              </a:xfrm>
              <a:prstGeom prst="line">
                <a:avLst/>
              </a:prstGeom>
              <a:noFill/>
              <a:ln w="1588">
                <a:solidFill>
                  <a:srgbClr val="3E7D9D"/>
                </a:solidFill>
                <a:miter lim="800000"/>
                <a:headEnd/>
                <a:tailEnd/>
              </a:ln>
            </p:spPr>
            <p:txBody>
              <a:bodyPr/>
              <a:lstStyle/>
              <a:p>
                <a:endParaRPr lang="en-US"/>
              </a:p>
            </p:txBody>
          </p:sp>
          <p:sp>
            <p:nvSpPr>
              <p:cNvPr id="276296" name="Freeform 4936"/>
              <p:cNvSpPr>
                <a:spLocks/>
              </p:cNvSpPr>
              <p:nvPr/>
            </p:nvSpPr>
            <p:spPr bwMode="auto">
              <a:xfrm>
                <a:off x="3454" y="3357"/>
                <a:ext cx="88" cy="81"/>
              </a:xfrm>
              <a:custGeom>
                <a:avLst/>
                <a:gdLst/>
                <a:ahLst/>
                <a:cxnLst>
                  <a:cxn ang="0">
                    <a:pos x="0" y="0"/>
                  </a:cxn>
                  <a:cxn ang="0">
                    <a:pos x="7" y="1"/>
                  </a:cxn>
                  <a:cxn ang="0">
                    <a:pos x="88" y="81"/>
                  </a:cxn>
                  <a:cxn ang="0">
                    <a:pos x="80" y="81"/>
                  </a:cxn>
                  <a:cxn ang="0">
                    <a:pos x="0" y="0"/>
                  </a:cxn>
                </a:cxnLst>
                <a:rect l="0" t="0" r="r" b="b"/>
                <a:pathLst>
                  <a:path w="88" h="81">
                    <a:moveTo>
                      <a:pt x="0" y="0"/>
                    </a:moveTo>
                    <a:lnTo>
                      <a:pt x="7" y="1"/>
                    </a:lnTo>
                    <a:lnTo>
                      <a:pt x="88" y="81"/>
                    </a:lnTo>
                    <a:lnTo>
                      <a:pt x="80" y="81"/>
                    </a:lnTo>
                    <a:lnTo>
                      <a:pt x="0" y="0"/>
                    </a:lnTo>
                    <a:close/>
                  </a:path>
                </a:pathLst>
              </a:custGeom>
              <a:solidFill>
                <a:srgbClr val="3E7D9D"/>
              </a:solidFill>
              <a:ln w="9525">
                <a:noFill/>
                <a:round/>
                <a:headEnd/>
                <a:tailEnd/>
              </a:ln>
            </p:spPr>
            <p:txBody>
              <a:bodyPr/>
              <a:lstStyle/>
              <a:p>
                <a:endParaRPr lang="en-US"/>
              </a:p>
            </p:txBody>
          </p:sp>
          <p:sp>
            <p:nvSpPr>
              <p:cNvPr id="276297" name="Freeform 4937"/>
              <p:cNvSpPr>
                <a:spLocks/>
              </p:cNvSpPr>
              <p:nvPr/>
            </p:nvSpPr>
            <p:spPr bwMode="auto">
              <a:xfrm>
                <a:off x="3461" y="3358"/>
                <a:ext cx="89" cy="81"/>
              </a:xfrm>
              <a:custGeom>
                <a:avLst/>
                <a:gdLst/>
                <a:ahLst/>
                <a:cxnLst>
                  <a:cxn ang="0">
                    <a:pos x="0" y="0"/>
                  </a:cxn>
                  <a:cxn ang="0">
                    <a:pos x="8" y="0"/>
                  </a:cxn>
                  <a:cxn ang="0">
                    <a:pos x="89" y="81"/>
                  </a:cxn>
                  <a:cxn ang="0">
                    <a:pos x="81" y="80"/>
                  </a:cxn>
                  <a:cxn ang="0">
                    <a:pos x="0" y="0"/>
                  </a:cxn>
                </a:cxnLst>
                <a:rect l="0" t="0" r="r" b="b"/>
                <a:pathLst>
                  <a:path w="89" h="81">
                    <a:moveTo>
                      <a:pt x="0" y="0"/>
                    </a:moveTo>
                    <a:lnTo>
                      <a:pt x="8" y="0"/>
                    </a:lnTo>
                    <a:lnTo>
                      <a:pt x="89" y="81"/>
                    </a:lnTo>
                    <a:lnTo>
                      <a:pt x="81" y="80"/>
                    </a:lnTo>
                    <a:lnTo>
                      <a:pt x="0" y="0"/>
                    </a:lnTo>
                    <a:close/>
                  </a:path>
                </a:pathLst>
              </a:custGeom>
              <a:solidFill>
                <a:srgbClr val="3D7C9C"/>
              </a:solidFill>
              <a:ln w="9525">
                <a:noFill/>
                <a:round/>
                <a:headEnd/>
                <a:tailEnd/>
              </a:ln>
            </p:spPr>
            <p:txBody>
              <a:bodyPr/>
              <a:lstStyle/>
              <a:p>
                <a:endParaRPr lang="en-US"/>
              </a:p>
            </p:txBody>
          </p:sp>
          <p:sp>
            <p:nvSpPr>
              <p:cNvPr id="276298" name="Freeform 4938"/>
              <p:cNvSpPr>
                <a:spLocks/>
              </p:cNvSpPr>
              <p:nvPr/>
            </p:nvSpPr>
            <p:spPr bwMode="auto">
              <a:xfrm>
                <a:off x="3469" y="3358"/>
                <a:ext cx="88" cy="81"/>
              </a:xfrm>
              <a:custGeom>
                <a:avLst/>
                <a:gdLst/>
                <a:ahLst/>
                <a:cxnLst>
                  <a:cxn ang="0">
                    <a:pos x="0" y="0"/>
                  </a:cxn>
                  <a:cxn ang="0">
                    <a:pos x="8" y="0"/>
                  </a:cxn>
                  <a:cxn ang="0">
                    <a:pos x="88" y="81"/>
                  </a:cxn>
                  <a:cxn ang="0">
                    <a:pos x="81" y="81"/>
                  </a:cxn>
                  <a:cxn ang="0">
                    <a:pos x="0" y="0"/>
                  </a:cxn>
                </a:cxnLst>
                <a:rect l="0" t="0" r="r" b="b"/>
                <a:pathLst>
                  <a:path w="88" h="81">
                    <a:moveTo>
                      <a:pt x="0" y="0"/>
                    </a:moveTo>
                    <a:lnTo>
                      <a:pt x="8" y="0"/>
                    </a:lnTo>
                    <a:lnTo>
                      <a:pt x="88" y="81"/>
                    </a:lnTo>
                    <a:lnTo>
                      <a:pt x="81" y="81"/>
                    </a:lnTo>
                    <a:lnTo>
                      <a:pt x="0" y="0"/>
                    </a:lnTo>
                    <a:close/>
                  </a:path>
                </a:pathLst>
              </a:custGeom>
              <a:solidFill>
                <a:srgbClr val="3D7B9B"/>
              </a:solidFill>
              <a:ln w="9525">
                <a:noFill/>
                <a:round/>
                <a:headEnd/>
                <a:tailEnd/>
              </a:ln>
            </p:spPr>
            <p:txBody>
              <a:bodyPr/>
              <a:lstStyle/>
              <a:p>
                <a:endParaRPr lang="en-US"/>
              </a:p>
            </p:txBody>
          </p:sp>
          <p:sp>
            <p:nvSpPr>
              <p:cNvPr id="276299" name="Freeform 4939"/>
              <p:cNvSpPr>
                <a:spLocks/>
              </p:cNvSpPr>
              <p:nvPr/>
            </p:nvSpPr>
            <p:spPr bwMode="auto">
              <a:xfrm>
                <a:off x="3477" y="3358"/>
                <a:ext cx="104" cy="81"/>
              </a:xfrm>
              <a:custGeom>
                <a:avLst/>
                <a:gdLst/>
                <a:ahLst/>
                <a:cxnLst>
                  <a:cxn ang="0">
                    <a:pos x="0" y="0"/>
                  </a:cxn>
                  <a:cxn ang="0">
                    <a:pos x="23" y="1"/>
                  </a:cxn>
                  <a:cxn ang="0">
                    <a:pos x="104" y="81"/>
                  </a:cxn>
                  <a:cxn ang="0">
                    <a:pos x="80" y="81"/>
                  </a:cxn>
                  <a:cxn ang="0">
                    <a:pos x="0" y="0"/>
                  </a:cxn>
                </a:cxnLst>
                <a:rect l="0" t="0" r="r" b="b"/>
                <a:pathLst>
                  <a:path w="104" h="81">
                    <a:moveTo>
                      <a:pt x="0" y="0"/>
                    </a:moveTo>
                    <a:lnTo>
                      <a:pt x="23" y="1"/>
                    </a:lnTo>
                    <a:lnTo>
                      <a:pt x="104" y="81"/>
                    </a:lnTo>
                    <a:lnTo>
                      <a:pt x="80" y="81"/>
                    </a:lnTo>
                    <a:lnTo>
                      <a:pt x="0" y="0"/>
                    </a:lnTo>
                    <a:close/>
                  </a:path>
                </a:pathLst>
              </a:custGeom>
              <a:solidFill>
                <a:srgbClr val="3D7B9A"/>
              </a:solidFill>
              <a:ln w="9525">
                <a:noFill/>
                <a:round/>
                <a:headEnd/>
                <a:tailEnd/>
              </a:ln>
            </p:spPr>
            <p:txBody>
              <a:bodyPr/>
              <a:lstStyle/>
              <a:p>
                <a:endParaRPr lang="en-US"/>
              </a:p>
            </p:txBody>
          </p:sp>
          <p:sp>
            <p:nvSpPr>
              <p:cNvPr id="276300" name="Line 4940"/>
              <p:cNvSpPr>
                <a:spLocks noChangeShapeType="1"/>
              </p:cNvSpPr>
              <p:nvPr/>
            </p:nvSpPr>
            <p:spPr bwMode="auto">
              <a:xfrm>
                <a:off x="3477" y="3358"/>
                <a:ext cx="80" cy="81"/>
              </a:xfrm>
              <a:prstGeom prst="line">
                <a:avLst/>
              </a:prstGeom>
              <a:noFill/>
              <a:ln w="1588">
                <a:solidFill>
                  <a:srgbClr val="3D7B9A"/>
                </a:solidFill>
                <a:miter lim="800000"/>
                <a:headEnd/>
                <a:tailEnd/>
              </a:ln>
            </p:spPr>
            <p:txBody>
              <a:bodyPr/>
              <a:lstStyle/>
              <a:p>
                <a:endParaRPr lang="en-US"/>
              </a:p>
            </p:txBody>
          </p:sp>
          <p:sp>
            <p:nvSpPr>
              <p:cNvPr id="276301" name="Freeform 4941"/>
              <p:cNvSpPr>
                <a:spLocks/>
              </p:cNvSpPr>
              <p:nvPr/>
            </p:nvSpPr>
            <p:spPr bwMode="auto">
              <a:xfrm>
                <a:off x="3477" y="3358"/>
                <a:ext cx="92" cy="81"/>
              </a:xfrm>
              <a:custGeom>
                <a:avLst/>
                <a:gdLst/>
                <a:ahLst/>
                <a:cxnLst>
                  <a:cxn ang="0">
                    <a:pos x="0" y="0"/>
                  </a:cxn>
                  <a:cxn ang="0">
                    <a:pos x="12" y="1"/>
                  </a:cxn>
                  <a:cxn ang="0">
                    <a:pos x="92" y="81"/>
                  </a:cxn>
                  <a:cxn ang="0">
                    <a:pos x="80" y="81"/>
                  </a:cxn>
                  <a:cxn ang="0">
                    <a:pos x="0" y="0"/>
                  </a:cxn>
                </a:cxnLst>
                <a:rect l="0" t="0" r="r" b="b"/>
                <a:pathLst>
                  <a:path w="92" h="81">
                    <a:moveTo>
                      <a:pt x="0" y="0"/>
                    </a:moveTo>
                    <a:lnTo>
                      <a:pt x="12" y="1"/>
                    </a:lnTo>
                    <a:lnTo>
                      <a:pt x="92" y="81"/>
                    </a:lnTo>
                    <a:lnTo>
                      <a:pt x="80" y="81"/>
                    </a:lnTo>
                    <a:lnTo>
                      <a:pt x="0" y="0"/>
                    </a:lnTo>
                    <a:close/>
                  </a:path>
                </a:pathLst>
              </a:custGeom>
              <a:solidFill>
                <a:srgbClr val="3D7B9A"/>
              </a:solidFill>
              <a:ln w="9525">
                <a:noFill/>
                <a:round/>
                <a:headEnd/>
                <a:tailEnd/>
              </a:ln>
            </p:spPr>
            <p:txBody>
              <a:bodyPr/>
              <a:lstStyle/>
              <a:p>
                <a:endParaRPr lang="en-US"/>
              </a:p>
            </p:txBody>
          </p:sp>
          <p:sp>
            <p:nvSpPr>
              <p:cNvPr id="276302" name="Freeform 4942"/>
              <p:cNvSpPr>
                <a:spLocks/>
              </p:cNvSpPr>
              <p:nvPr/>
            </p:nvSpPr>
            <p:spPr bwMode="auto">
              <a:xfrm>
                <a:off x="3489" y="3359"/>
                <a:ext cx="92" cy="80"/>
              </a:xfrm>
              <a:custGeom>
                <a:avLst/>
                <a:gdLst/>
                <a:ahLst/>
                <a:cxnLst>
                  <a:cxn ang="0">
                    <a:pos x="0" y="0"/>
                  </a:cxn>
                  <a:cxn ang="0">
                    <a:pos x="11" y="0"/>
                  </a:cxn>
                  <a:cxn ang="0">
                    <a:pos x="92" y="80"/>
                  </a:cxn>
                  <a:cxn ang="0">
                    <a:pos x="80" y="80"/>
                  </a:cxn>
                  <a:cxn ang="0">
                    <a:pos x="0" y="0"/>
                  </a:cxn>
                </a:cxnLst>
                <a:rect l="0" t="0" r="r" b="b"/>
                <a:pathLst>
                  <a:path w="92" h="80">
                    <a:moveTo>
                      <a:pt x="0" y="0"/>
                    </a:moveTo>
                    <a:lnTo>
                      <a:pt x="11" y="0"/>
                    </a:lnTo>
                    <a:lnTo>
                      <a:pt x="92" y="80"/>
                    </a:lnTo>
                    <a:lnTo>
                      <a:pt x="80" y="80"/>
                    </a:lnTo>
                    <a:lnTo>
                      <a:pt x="0" y="0"/>
                    </a:lnTo>
                    <a:close/>
                  </a:path>
                </a:pathLst>
              </a:custGeom>
              <a:solidFill>
                <a:srgbClr val="3C7A99"/>
              </a:solidFill>
              <a:ln w="9525">
                <a:noFill/>
                <a:round/>
                <a:headEnd/>
                <a:tailEnd/>
              </a:ln>
            </p:spPr>
            <p:txBody>
              <a:bodyPr/>
              <a:lstStyle/>
              <a:p>
                <a:endParaRPr lang="en-US"/>
              </a:p>
            </p:txBody>
          </p:sp>
          <p:sp>
            <p:nvSpPr>
              <p:cNvPr id="276303" name="Freeform 4943"/>
              <p:cNvSpPr>
                <a:spLocks/>
              </p:cNvSpPr>
              <p:nvPr/>
            </p:nvSpPr>
            <p:spPr bwMode="auto">
              <a:xfrm>
                <a:off x="3500" y="3358"/>
                <a:ext cx="104" cy="81"/>
              </a:xfrm>
              <a:custGeom>
                <a:avLst/>
                <a:gdLst/>
                <a:ahLst/>
                <a:cxnLst>
                  <a:cxn ang="0">
                    <a:pos x="0" y="1"/>
                  </a:cxn>
                  <a:cxn ang="0">
                    <a:pos x="24" y="0"/>
                  </a:cxn>
                  <a:cxn ang="0">
                    <a:pos x="104" y="81"/>
                  </a:cxn>
                  <a:cxn ang="0">
                    <a:pos x="81" y="81"/>
                  </a:cxn>
                  <a:cxn ang="0">
                    <a:pos x="0" y="1"/>
                  </a:cxn>
                </a:cxnLst>
                <a:rect l="0" t="0" r="r" b="b"/>
                <a:pathLst>
                  <a:path w="104" h="81">
                    <a:moveTo>
                      <a:pt x="0" y="1"/>
                    </a:moveTo>
                    <a:lnTo>
                      <a:pt x="24" y="0"/>
                    </a:lnTo>
                    <a:lnTo>
                      <a:pt x="104" y="81"/>
                    </a:lnTo>
                    <a:lnTo>
                      <a:pt x="81" y="81"/>
                    </a:lnTo>
                    <a:lnTo>
                      <a:pt x="0" y="1"/>
                    </a:lnTo>
                    <a:close/>
                  </a:path>
                </a:pathLst>
              </a:custGeom>
              <a:solidFill>
                <a:srgbClr val="3C7998"/>
              </a:solidFill>
              <a:ln w="9525">
                <a:noFill/>
                <a:round/>
                <a:headEnd/>
                <a:tailEnd/>
              </a:ln>
            </p:spPr>
            <p:txBody>
              <a:bodyPr/>
              <a:lstStyle/>
              <a:p>
                <a:endParaRPr lang="en-US"/>
              </a:p>
            </p:txBody>
          </p:sp>
          <p:sp>
            <p:nvSpPr>
              <p:cNvPr id="276304" name="Line 4944"/>
              <p:cNvSpPr>
                <a:spLocks noChangeShapeType="1"/>
              </p:cNvSpPr>
              <p:nvPr/>
            </p:nvSpPr>
            <p:spPr bwMode="auto">
              <a:xfrm>
                <a:off x="3500" y="3359"/>
                <a:ext cx="81" cy="80"/>
              </a:xfrm>
              <a:prstGeom prst="line">
                <a:avLst/>
              </a:prstGeom>
              <a:noFill/>
              <a:ln w="1588">
                <a:solidFill>
                  <a:srgbClr val="3C7998"/>
                </a:solidFill>
                <a:miter lim="800000"/>
                <a:headEnd/>
                <a:tailEnd/>
              </a:ln>
            </p:spPr>
            <p:txBody>
              <a:bodyPr/>
              <a:lstStyle/>
              <a:p>
                <a:endParaRPr lang="en-US"/>
              </a:p>
            </p:txBody>
          </p:sp>
          <p:sp>
            <p:nvSpPr>
              <p:cNvPr id="276305" name="Freeform 4945"/>
              <p:cNvSpPr>
                <a:spLocks/>
              </p:cNvSpPr>
              <p:nvPr/>
            </p:nvSpPr>
            <p:spPr bwMode="auto">
              <a:xfrm>
                <a:off x="3500" y="3359"/>
                <a:ext cx="92" cy="80"/>
              </a:xfrm>
              <a:custGeom>
                <a:avLst/>
                <a:gdLst/>
                <a:ahLst/>
                <a:cxnLst>
                  <a:cxn ang="0">
                    <a:pos x="0" y="0"/>
                  </a:cxn>
                  <a:cxn ang="0">
                    <a:pos x="12" y="0"/>
                  </a:cxn>
                  <a:cxn ang="0">
                    <a:pos x="92" y="80"/>
                  </a:cxn>
                  <a:cxn ang="0">
                    <a:pos x="81" y="80"/>
                  </a:cxn>
                  <a:cxn ang="0">
                    <a:pos x="0" y="0"/>
                  </a:cxn>
                </a:cxnLst>
                <a:rect l="0" t="0" r="r" b="b"/>
                <a:pathLst>
                  <a:path w="92" h="80">
                    <a:moveTo>
                      <a:pt x="0" y="0"/>
                    </a:moveTo>
                    <a:lnTo>
                      <a:pt x="12" y="0"/>
                    </a:lnTo>
                    <a:lnTo>
                      <a:pt x="92" y="80"/>
                    </a:lnTo>
                    <a:lnTo>
                      <a:pt x="81" y="80"/>
                    </a:lnTo>
                    <a:lnTo>
                      <a:pt x="0" y="0"/>
                    </a:lnTo>
                    <a:close/>
                  </a:path>
                </a:pathLst>
              </a:custGeom>
              <a:solidFill>
                <a:srgbClr val="3C7998"/>
              </a:solidFill>
              <a:ln w="9525">
                <a:noFill/>
                <a:round/>
                <a:headEnd/>
                <a:tailEnd/>
              </a:ln>
            </p:spPr>
            <p:txBody>
              <a:bodyPr/>
              <a:lstStyle/>
              <a:p>
                <a:endParaRPr lang="en-US"/>
              </a:p>
            </p:txBody>
          </p:sp>
          <p:sp>
            <p:nvSpPr>
              <p:cNvPr id="276306" name="Freeform 4946"/>
              <p:cNvSpPr>
                <a:spLocks/>
              </p:cNvSpPr>
              <p:nvPr/>
            </p:nvSpPr>
            <p:spPr bwMode="auto">
              <a:xfrm>
                <a:off x="3512" y="3358"/>
                <a:ext cx="92" cy="81"/>
              </a:xfrm>
              <a:custGeom>
                <a:avLst/>
                <a:gdLst/>
                <a:ahLst/>
                <a:cxnLst>
                  <a:cxn ang="0">
                    <a:pos x="0" y="1"/>
                  </a:cxn>
                  <a:cxn ang="0">
                    <a:pos x="12" y="0"/>
                  </a:cxn>
                  <a:cxn ang="0">
                    <a:pos x="92" y="81"/>
                  </a:cxn>
                  <a:cxn ang="0">
                    <a:pos x="80" y="81"/>
                  </a:cxn>
                  <a:cxn ang="0">
                    <a:pos x="0" y="1"/>
                  </a:cxn>
                </a:cxnLst>
                <a:rect l="0" t="0" r="r" b="b"/>
                <a:pathLst>
                  <a:path w="92" h="81">
                    <a:moveTo>
                      <a:pt x="0" y="1"/>
                    </a:moveTo>
                    <a:lnTo>
                      <a:pt x="12" y="0"/>
                    </a:lnTo>
                    <a:lnTo>
                      <a:pt x="92" y="81"/>
                    </a:lnTo>
                    <a:lnTo>
                      <a:pt x="80" y="81"/>
                    </a:lnTo>
                    <a:lnTo>
                      <a:pt x="0" y="1"/>
                    </a:lnTo>
                    <a:close/>
                  </a:path>
                </a:pathLst>
              </a:custGeom>
              <a:solidFill>
                <a:srgbClr val="3C7A99"/>
              </a:solidFill>
              <a:ln w="9525">
                <a:noFill/>
                <a:round/>
                <a:headEnd/>
                <a:tailEnd/>
              </a:ln>
            </p:spPr>
            <p:txBody>
              <a:bodyPr/>
              <a:lstStyle/>
              <a:p>
                <a:endParaRPr lang="en-US"/>
              </a:p>
            </p:txBody>
          </p:sp>
          <p:sp>
            <p:nvSpPr>
              <p:cNvPr id="276307" name="Freeform 4947"/>
              <p:cNvSpPr>
                <a:spLocks/>
              </p:cNvSpPr>
              <p:nvPr/>
            </p:nvSpPr>
            <p:spPr bwMode="auto">
              <a:xfrm>
                <a:off x="3524" y="3357"/>
                <a:ext cx="103" cy="82"/>
              </a:xfrm>
              <a:custGeom>
                <a:avLst/>
                <a:gdLst/>
                <a:ahLst/>
                <a:cxnLst>
                  <a:cxn ang="0">
                    <a:pos x="0" y="1"/>
                  </a:cxn>
                  <a:cxn ang="0">
                    <a:pos x="23" y="0"/>
                  </a:cxn>
                  <a:cxn ang="0">
                    <a:pos x="103" y="81"/>
                  </a:cxn>
                  <a:cxn ang="0">
                    <a:pos x="80" y="82"/>
                  </a:cxn>
                  <a:cxn ang="0">
                    <a:pos x="0" y="1"/>
                  </a:cxn>
                </a:cxnLst>
                <a:rect l="0" t="0" r="r" b="b"/>
                <a:pathLst>
                  <a:path w="103" h="82">
                    <a:moveTo>
                      <a:pt x="0" y="1"/>
                    </a:moveTo>
                    <a:lnTo>
                      <a:pt x="23" y="0"/>
                    </a:lnTo>
                    <a:lnTo>
                      <a:pt x="103" y="81"/>
                    </a:lnTo>
                    <a:lnTo>
                      <a:pt x="80" y="82"/>
                    </a:lnTo>
                    <a:lnTo>
                      <a:pt x="0" y="1"/>
                    </a:lnTo>
                    <a:close/>
                  </a:path>
                </a:pathLst>
              </a:custGeom>
              <a:solidFill>
                <a:srgbClr val="3D7B9A"/>
              </a:solidFill>
              <a:ln w="9525">
                <a:noFill/>
                <a:round/>
                <a:headEnd/>
                <a:tailEnd/>
              </a:ln>
            </p:spPr>
            <p:txBody>
              <a:bodyPr/>
              <a:lstStyle/>
              <a:p>
                <a:endParaRPr lang="en-US"/>
              </a:p>
            </p:txBody>
          </p:sp>
          <p:sp>
            <p:nvSpPr>
              <p:cNvPr id="276308" name="Line 4948"/>
              <p:cNvSpPr>
                <a:spLocks noChangeShapeType="1"/>
              </p:cNvSpPr>
              <p:nvPr/>
            </p:nvSpPr>
            <p:spPr bwMode="auto">
              <a:xfrm>
                <a:off x="3524" y="3358"/>
                <a:ext cx="80" cy="81"/>
              </a:xfrm>
              <a:prstGeom prst="line">
                <a:avLst/>
              </a:prstGeom>
              <a:noFill/>
              <a:ln w="1588">
                <a:solidFill>
                  <a:srgbClr val="3D7B9A"/>
                </a:solidFill>
                <a:miter lim="800000"/>
                <a:headEnd/>
                <a:tailEnd/>
              </a:ln>
            </p:spPr>
            <p:txBody>
              <a:bodyPr/>
              <a:lstStyle/>
              <a:p>
                <a:endParaRPr lang="en-US"/>
              </a:p>
            </p:txBody>
          </p:sp>
          <p:sp>
            <p:nvSpPr>
              <p:cNvPr id="276309" name="Freeform 4949"/>
              <p:cNvSpPr>
                <a:spLocks/>
              </p:cNvSpPr>
              <p:nvPr/>
            </p:nvSpPr>
            <p:spPr bwMode="auto">
              <a:xfrm>
                <a:off x="3524" y="3358"/>
                <a:ext cx="88" cy="81"/>
              </a:xfrm>
              <a:custGeom>
                <a:avLst/>
                <a:gdLst/>
                <a:ahLst/>
                <a:cxnLst>
                  <a:cxn ang="0">
                    <a:pos x="0" y="0"/>
                  </a:cxn>
                  <a:cxn ang="0">
                    <a:pos x="7" y="0"/>
                  </a:cxn>
                  <a:cxn ang="0">
                    <a:pos x="88" y="81"/>
                  </a:cxn>
                  <a:cxn ang="0">
                    <a:pos x="80" y="81"/>
                  </a:cxn>
                  <a:cxn ang="0">
                    <a:pos x="0" y="0"/>
                  </a:cxn>
                </a:cxnLst>
                <a:rect l="0" t="0" r="r" b="b"/>
                <a:pathLst>
                  <a:path w="88" h="81">
                    <a:moveTo>
                      <a:pt x="0" y="0"/>
                    </a:moveTo>
                    <a:lnTo>
                      <a:pt x="7" y="0"/>
                    </a:lnTo>
                    <a:lnTo>
                      <a:pt x="88" y="81"/>
                    </a:lnTo>
                    <a:lnTo>
                      <a:pt x="80" y="81"/>
                    </a:lnTo>
                    <a:lnTo>
                      <a:pt x="0" y="0"/>
                    </a:lnTo>
                    <a:close/>
                  </a:path>
                </a:pathLst>
              </a:custGeom>
              <a:solidFill>
                <a:srgbClr val="3D7B9A"/>
              </a:solidFill>
              <a:ln w="9525">
                <a:noFill/>
                <a:round/>
                <a:headEnd/>
                <a:tailEnd/>
              </a:ln>
            </p:spPr>
            <p:txBody>
              <a:bodyPr/>
              <a:lstStyle/>
              <a:p>
                <a:endParaRPr lang="en-US"/>
              </a:p>
            </p:txBody>
          </p:sp>
          <p:sp>
            <p:nvSpPr>
              <p:cNvPr id="276310" name="Freeform 4950"/>
              <p:cNvSpPr>
                <a:spLocks/>
              </p:cNvSpPr>
              <p:nvPr/>
            </p:nvSpPr>
            <p:spPr bwMode="auto">
              <a:xfrm>
                <a:off x="3531" y="3358"/>
                <a:ext cx="89" cy="81"/>
              </a:xfrm>
              <a:custGeom>
                <a:avLst/>
                <a:gdLst/>
                <a:ahLst/>
                <a:cxnLst>
                  <a:cxn ang="0">
                    <a:pos x="0" y="0"/>
                  </a:cxn>
                  <a:cxn ang="0">
                    <a:pos x="8" y="0"/>
                  </a:cxn>
                  <a:cxn ang="0">
                    <a:pos x="89" y="80"/>
                  </a:cxn>
                  <a:cxn ang="0">
                    <a:pos x="81" y="81"/>
                  </a:cxn>
                  <a:cxn ang="0">
                    <a:pos x="0" y="0"/>
                  </a:cxn>
                </a:cxnLst>
                <a:rect l="0" t="0" r="r" b="b"/>
                <a:pathLst>
                  <a:path w="89" h="81">
                    <a:moveTo>
                      <a:pt x="0" y="0"/>
                    </a:moveTo>
                    <a:lnTo>
                      <a:pt x="8" y="0"/>
                    </a:lnTo>
                    <a:lnTo>
                      <a:pt x="89" y="80"/>
                    </a:lnTo>
                    <a:lnTo>
                      <a:pt x="81" y="81"/>
                    </a:lnTo>
                    <a:lnTo>
                      <a:pt x="0" y="0"/>
                    </a:lnTo>
                    <a:close/>
                  </a:path>
                </a:pathLst>
              </a:custGeom>
              <a:solidFill>
                <a:srgbClr val="3D7B9B"/>
              </a:solidFill>
              <a:ln w="9525">
                <a:noFill/>
                <a:round/>
                <a:headEnd/>
                <a:tailEnd/>
              </a:ln>
            </p:spPr>
            <p:txBody>
              <a:bodyPr/>
              <a:lstStyle/>
              <a:p>
                <a:endParaRPr lang="en-US"/>
              </a:p>
            </p:txBody>
          </p:sp>
          <p:sp>
            <p:nvSpPr>
              <p:cNvPr id="276311" name="Freeform 4951"/>
              <p:cNvSpPr>
                <a:spLocks/>
              </p:cNvSpPr>
              <p:nvPr/>
            </p:nvSpPr>
            <p:spPr bwMode="auto">
              <a:xfrm>
                <a:off x="3539" y="3357"/>
                <a:ext cx="88" cy="81"/>
              </a:xfrm>
              <a:custGeom>
                <a:avLst/>
                <a:gdLst/>
                <a:ahLst/>
                <a:cxnLst>
                  <a:cxn ang="0">
                    <a:pos x="0" y="1"/>
                  </a:cxn>
                  <a:cxn ang="0">
                    <a:pos x="8" y="0"/>
                  </a:cxn>
                  <a:cxn ang="0">
                    <a:pos x="88" y="81"/>
                  </a:cxn>
                  <a:cxn ang="0">
                    <a:pos x="81" y="81"/>
                  </a:cxn>
                  <a:cxn ang="0">
                    <a:pos x="0" y="1"/>
                  </a:cxn>
                </a:cxnLst>
                <a:rect l="0" t="0" r="r" b="b"/>
                <a:pathLst>
                  <a:path w="88" h="81">
                    <a:moveTo>
                      <a:pt x="0" y="1"/>
                    </a:moveTo>
                    <a:lnTo>
                      <a:pt x="8" y="0"/>
                    </a:lnTo>
                    <a:lnTo>
                      <a:pt x="88" y="81"/>
                    </a:lnTo>
                    <a:lnTo>
                      <a:pt x="81" y="81"/>
                    </a:lnTo>
                    <a:lnTo>
                      <a:pt x="0" y="1"/>
                    </a:lnTo>
                    <a:close/>
                  </a:path>
                </a:pathLst>
              </a:custGeom>
              <a:solidFill>
                <a:srgbClr val="3D7C9C"/>
              </a:solidFill>
              <a:ln w="9525">
                <a:noFill/>
                <a:round/>
                <a:headEnd/>
                <a:tailEnd/>
              </a:ln>
            </p:spPr>
            <p:txBody>
              <a:bodyPr/>
              <a:lstStyle/>
              <a:p>
                <a:endParaRPr lang="en-US"/>
              </a:p>
            </p:txBody>
          </p:sp>
          <p:sp>
            <p:nvSpPr>
              <p:cNvPr id="276312" name="Freeform 4952"/>
              <p:cNvSpPr>
                <a:spLocks/>
              </p:cNvSpPr>
              <p:nvPr/>
            </p:nvSpPr>
            <p:spPr bwMode="auto">
              <a:xfrm>
                <a:off x="3547" y="3355"/>
                <a:ext cx="103" cy="83"/>
              </a:xfrm>
              <a:custGeom>
                <a:avLst/>
                <a:gdLst/>
                <a:ahLst/>
                <a:cxnLst>
                  <a:cxn ang="0">
                    <a:pos x="0" y="2"/>
                  </a:cxn>
                  <a:cxn ang="0">
                    <a:pos x="23" y="0"/>
                  </a:cxn>
                  <a:cxn ang="0">
                    <a:pos x="103" y="81"/>
                  </a:cxn>
                  <a:cxn ang="0">
                    <a:pos x="80" y="83"/>
                  </a:cxn>
                  <a:cxn ang="0">
                    <a:pos x="0" y="2"/>
                  </a:cxn>
                </a:cxnLst>
                <a:rect l="0" t="0" r="r" b="b"/>
                <a:pathLst>
                  <a:path w="103" h="83">
                    <a:moveTo>
                      <a:pt x="0" y="2"/>
                    </a:moveTo>
                    <a:lnTo>
                      <a:pt x="23" y="0"/>
                    </a:lnTo>
                    <a:lnTo>
                      <a:pt x="103" y="81"/>
                    </a:lnTo>
                    <a:lnTo>
                      <a:pt x="80" y="83"/>
                    </a:lnTo>
                    <a:lnTo>
                      <a:pt x="0" y="2"/>
                    </a:lnTo>
                    <a:close/>
                  </a:path>
                </a:pathLst>
              </a:custGeom>
              <a:solidFill>
                <a:srgbClr val="3E7D9D"/>
              </a:solidFill>
              <a:ln w="9525">
                <a:noFill/>
                <a:round/>
                <a:headEnd/>
                <a:tailEnd/>
              </a:ln>
            </p:spPr>
            <p:txBody>
              <a:bodyPr/>
              <a:lstStyle/>
              <a:p>
                <a:endParaRPr lang="en-US"/>
              </a:p>
            </p:txBody>
          </p:sp>
          <p:sp>
            <p:nvSpPr>
              <p:cNvPr id="276313" name="Line 4953"/>
              <p:cNvSpPr>
                <a:spLocks noChangeShapeType="1"/>
              </p:cNvSpPr>
              <p:nvPr/>
            </p:nvSpPr>
            <p:spPr bwMode="auto">
              <a:xfrm>
                <a:off x="3547" y="3357"/>
                <a:ext cx="80" cy="81"/>
              </a:xfrm>
              <a:prstGeom prst="line">
                <a:avLst/>
              </a:prstGeom>
              <a:noFill/>
              <a:ln w="1588">
                <a:solidFill>
                  <a:srgbClr val="3E7D9D"/>
                </a:solidFill>
                <a:miter lim="800000"/>
                <a:headEnd/>
                <a:tailEnd/>
              </a:ln>
            </p:spPr>
            <p:txBody>
              <a:bodyPr/>
              <a:lstStyle/>
              <a:p>
                <a:endParaRPr lang="en-US"/>
              </a:p>
            </p:txBody>
          </p:sp>
          <p:sp>
            <p:nvSpPr>
              <p:cNvPr id="276314" name="Freeform 4954"/>
              <p:cNvSpPr>
                <a:spLocks/>
              </p:cNvSpPr>
              <p:nvPr/>
            </p:nvSpPr>
            <p:spPr bwMode="auto">
              <a:xfrm>
                <a:off x="3547" y="3356"/>
                <a:ext cx="92" cy="82"/>
              </a:xfrm>
              <a:custGeom>
                <a:avLst/>
                <a:gdLst/>
                <a:ahLst/>
                <a:cxnLst>
                  <a:cxn ang="0">
                    <a:pos x="0" y="1"/>
                  </a:cxn>
                  <a:cxn ang="0">
                    <a:pos x="11" y="0"/>
                  </a:cxn>
                  <a:cxn ang="0">
                    <a:pos x="92" y="81"/>
                  </a:cxn>
                  <a:cxn ang="0">
                    <a:pos x="80" y="82"/>
                  </a:cxn>
                  <a:cxn ang="0">
                    <a:pos x="0" y="1"/>
                  </a:cxn>
                </a:cxnLst>
                <a:rect l="0" t="0" r="r" b="b"/>
                <a:pathLst>
                  <a:path w="92" h="82">
                    <a:moveTo>
                      <a:pt x="0" y="1"/>
                    </a:moveTo>
                    <a:lnTo>
                      <a:pt x="11" y="0"/>
                    </a:lnTo>
                    <a:lnTo>
                      <a:pt x="92" y="81"/>
                    </a:lnTo>
                    <a:lnTo>
                      <a:pt x="80" y="82"/>
                    </a:lnTo>
                    <a:lnTo>
                      <a:pt x="0" y="1"/>
                    </a:lnTo>
                    <a:close/>
                  </a:path>
                </a:pathLst>
              </a:custGeom>
              <a:solidFill>
                <a:srgbClr val="3E7D9D"/>
              </a:solidFill>
              <a:ln w="9525">
                <a:noFill/>
                <a:round/>
                <a:headEnd/>
                <a:tailEnd/>
              </a:ln>
            </p:spPr>
            <p:txBody>
              <a:bodyPr/>
              <a:lstStyle/>
              <a:p>
                <a:endParaRPr lang="en-US"/>
              </a:p>
            </p:txBody>
          </p:sp>
          <p:sp>
            <p:nvSpPr>
              <p:cNvPr id="276315" name="Freeform 4955"/>
              <p:cNvSpPr>
                <a:spLocks/>
              </p:cNvSpPr>
              <p:nvPr/>
            </p:nvSpPr>
            <p:spPr bwMode="auto">
              <a:xfrm>
                <a:off x="3558" y="3355"/>
                <a:ext cx="92" cy="82"/>
              </a:xfrm>
              <a:custGeom>
                <a:avLst/>
                <a:gdLst/>
                <a:ahLst/>
                <a:cxnLst>
                  <a:cxn ang="0">
                    <a:pos x="0" y="1"/>
                  </a:cxn>
                  <a:cxn ang="0">
                    <a:pos x="12" y="0"/>
                  </a:cxn>
                  <a:cxn ang="0">
                    <a:pos x="92" y="81"/>
                  </a:cxn>
                  <a:cxn ang="0">
                    <a:pos x="81" y="82"/>
                  </a:cxn>
                  <a:cxn ang="0">
                    <a:pos x="0" y="1"/>
                  </a:cxn>
                </a:cxnLst>
                <a:rect l="0" t="0" r="r" b="b"/>
                <a:pathLst>
                  <a:path w="92" h="82">
                    <a:moveTo>
                      <a:pt x="0" y="1"/>
                    </a:moveTo>
                    <a:lnTo>
                      <a:pt x="12" y="0"/>
                    </a:lnTo>
                    <a:lnTo>
                      <a:pt x="92" y="81"/>
                    </a:lnTo>
                    <a:lnTo>
                      <a:pt x="81" y="82"/>
                    </a:lnTo>
                    <a:lnTo>
                      <a:pt x="0" y="1"/>
                    </a:lnTo>
                    <a:close/>
                  </a:path>
                </a:pathLst>
              </a:custGeom>
              <a:solidFill>
                <a:srgbClr val="3E7E9E"/>
              </a:solidFill>
              <a:ln w="9525">
                <a:noFill/>
                <a:round/>
                <a:headEnd/>
                <a:tailEnd/>
              </a:ln>
            </p:spPr>
            <p:txBody>
              <a:bodyPr/>
              <a:lstStyle/>
              <a:p>
                <a:endParaRPr lang="en-US"/>
              </a:p>
            </p:txBody>
          </p:sp>
          <p:sp>
            <p:nvSpPr>
              <p:cNvPr id="276316" name="Freeform 4956"/>
              <p:cNvSpPr>
                <a:spLocks/>
              </p:cNvSpPr>
              <p:nvPr/>
            </p:nvSpPr>
            <p:spPr bwMode="auto">
              <a:xfrm>
                <a:off x="3570" y="3353"/>
                <a:ext cx="103" cy="83"/>
              </a:xfrm>
              <a:custGeom>
                <a:avLst/>
                <a:gdLst/>
                <a:ahLst/>
                <a:cxnLst>
                  <a:cxn ang="0">
                    <a:pos x="0" y="2"/>
                  </a:cxn>
                  <a:cxn ang="0">
                    <a:pos x="22" y="0"/>
                  </a:cxn>
                  <a:cxn ang="0">
                    <a:pos x="103" y="80"/>
                  </a:cxn>
                  <a:cxn ang="0">
                    <a:pos x="80" y="83"/>
                  </a:cxn>
                  <a:cxn ang="0">
                    <a:pos x="0" y="2"/>
                  </a:cxn>
                </a:cxnLst>
                <a:rect l="0" t="0" r="r" b="b"/>
                <a:pathLst>
                  <a:path w="103" h="83">
                    <a:moveTo>
                      <a:pt x="0" y="2"/>
                    </a:moveTo>
                    <a:lnTo>
                      <a:pt x="22" y="0"/>
                    </a:lnTo>
                    <a:lnTo>
                      <a:pt x="103" y="80"/>
                    </a:lnTo>
                    <a:lnTo>
                      <a:pt x="80" y="83"/>
                    </a:lnTo>
                    <a:lnTo>
                      <a:pt x="0" y="2"/>
                    </a:lnTo>
                    <a:close/>
                  </a:path>
                </a:pathLst>
              </a:custGeom>
              <a:solidFill>
                <a:srgbClr val="3F7F9F"/>
              </a:solidFill>
              <a:ln w="9525">
                <a:noFill/>
                <a:round/>
                <a:headEnd/>
                <a:tailEnd/>
              </a:ln>
            </p:spPr>
            <p:txBody>
              <a:bodyPr/>
              <a:lstStyle/>
              <a:p>
                <a:endParaRPr lang="en-US"/>
              </a:p>
            </p:txBody>
          </p:sp>
          <p:sp>
            <p:nvSpPr>
              <p:cNvPr id="276317" name="Line 4957"/>
              <p:cNvSpPr>
                <a:spLocks noChangeShapeType="1"/>
              </p:cNvSpPr>
              <p:nvPr/>
            </p:nvSpPr>
            <p:spPr bwMode="auto">
              <a:xfrm>
                <a:off x="3570" y="3355"/>
                <a:ext cx="80" cy="81"/>
              </a:xfrm>
              <a:prstGeom prst="line">
                <a:avLst/>
              </a:prstGeom>
              <a:noFill/>
              <a:ln w="1588">
                <a:solidFill>
                  <a:srgbClr val="3F7F9F"/>
                </a:solidFill>
                <a:miter lim="800000"/>
                <a:headEnd/>
                <a:tailEnd/>
              </a:ln>
            </p:spPr>
            <p:txBody>
              <a:bodyPr/>
              <a:lstStyle/>
              <a:p>
                <a:endParaRPr lang="en-US"/>
              </a:p>
            </p:txBody>
          </p:sp>
          <p:sp>
            <p:nvSpPr>
              <p:cNvPr id="276318" name="Freeform 4958"/>
              <p:cNvSpPr>
                <a:spLocks/>
              </p:cNvSpPr>
              <p:nvPr/>
            </p:nvSpPr>
            <p:spPr bwMode="auto">
              <a:xfrm>
                <a:off x="3570" y="3354"/>
                <a:ext cx="88" cy="82"/>
              </a:xfrm>
              <a:custGeom>
                <a:avLst/>
                <a:gdLst/>
                <a:ahLst/>
                <a:cxnLst>
                  <a:cxn ang="0">
                    <a:pos x="0" y="1"/>
                  </a:cxn>
                  <a:cxn ang="0">
                    <a:pos x="7" y="0"/>
                  </a:cxn>
                  <a:cxn ang="0">
                    <a:pos x="88" y="81"/>
                  </a:cxn>
                  <a:cxn ang="0">
                    <a:pos x="80" y="82"/>
                  </a:cxn>
                  <a:cxn ang="0">
                    <a:pos x="0" y="1"/>
                  </a:cxn>
                </a:cxnLst>
                <a:rect l="0" t="0" r="r" b="b"/>
                <a:pathLst>
                  <a:path w="88" h="82">
                    <a:moveTo>
                      <a:pt x="0" y="1"/>
                    </a:moveTo>
                    <a:lnTo>
                      <a:pt x="7" y="0"/>
                    </a:lnTo>
                    <a:lnTo>
                      <a:pt x="88" y="81"/>
                    </a:lnTo>
                    <a:lnTo>
                      <a:pt x="80" y="82"/>
                    </a:lnTo>
                    <a:lnTo>
                      <a:pt x="0" y="1"/>
                    </a:lnTo>
                    <a:close/>
                  </a:path>
                </a:pathLst>
              </a:custGeom>
              <a:solidFill>
                <a:srgbClr val="3F7F9F"/>
              </a:solidFill>
              <a:ln w="9525">
                <a:noFill/>
                <a:round/>
                <a:headEnd/>
                <a:tailEnd/>
              </a:ln>
            </p:spPr>
            <p:txBody>
              <a:bodyPr/>
              <a:lstStyle/>
              <a:p>
                <a:endParaRPr lang="en-US"/>
              </a:p>
            </p:txBody>
          </p:sp>
          <p:sp>
            <p:nvSpPr>
              <p:cNvPr id="276319" name="Freeform 4959"/>
              <p:cNvSpPr>
                <a:spLocks/>
              </p:cNvSpPr>
              <p:nvPr/>
            </p:nvSpPr>
            <p:spPr bwMode="auto">
              <a:xfrm>
                <a:off x="3577" y="3354"/>
                <a:ext cx="88" cy="81"/>
              </a:xfrm>
              <a:custGeom>
                <a:avLst/>
                <a:gdLst/>
                <a:ahLst/>
                <a:cxnLst>
                  <a:cxn ang="0">
                    <a:pos x="0" y="0"/>
                  </a:cxn>
                  <a:cxn ang="0">
                    <a:pos x="8" y="0"/>
                  </a:cxn>
                  <a:cxn ang="0">
                    <a:pos x="88" y="80"/>
                  </a:cxn>
                  <a:cxn ang="0">
                    <a:pos x="81" y="81"/>
                  </a:cxn>
                  <a:cxn ang="0">
                    <a:pos x="0" y="0"/>
                  </a:cxn>
                </a:cxnLst>
                <a:rect l="0" t="0" r="r" b="b"/>
                <a:pathLst>
                  <a:path w="88" h="81">
                    <a:moveTo>
                      <a:pt x="0" y="0"/>
                    </a:moveTo>
                    <a:lnTo>
                      <a:pt x="8" y="0"/>
                    </a:lnTo>
                    <a:lnTo>
                      <a:pt x="88" y="80"/>
                    </a:lnTo>
                    <a:lnTo>
                      <a:pt x="81" y="81"/>
                    </a:lnTo>
                    <a:lnTo>
                      <a:pt x="0" y="0"/>
                    </a:lnTo>
                    <a:close/>
                  </a:path>
                </a:pathLst>
              </a:custGeom>
              <a:solidFill>
                <a:srgbClr val="3F7FA0"/>
              </a:solidFill>
              <a:ln w="9525">
                <a:noFill/>
                <a:round/>
                <a:headEnd/>
                <a:tailEnd/>
              </a:ln>
            </p:spPr>
            <p:txBody>
              <a:bodyPr/>
              <a:lstStyle/>
              <a:p>
                <a:endParaRPr lang="en-US"/>
              </a:p>
            </p:txBody>
          </p:sp>
          <p:sp>
            <p:nvSpPr>
              <p:cNvPr id="276320" name="Freeform 4960"/>
              <p:cNvSpPr>
                <a:spLocks/>
              </p:cNvSpPr>
              <p:nvPr/>
            </p:nvSpPr>
            <p:spPr bwMode="auto">
              <a:xfrm>
                <a:off x="3585" y="3353"/>
                <a:ext cx="88" cy="81"/>
              </a:xfrm>
              <a:custGeom>
                <a:avLst/>
                <a:gdLst/>
                <a:ahLst/>
                <a:cxnLst>
                  <a:cxn ang="0">
                    <a:pos x="0" y="1"/>
                  </a:cxn>
                  <a:cxn ang="0">
                    <a:pos x="7" y="0"/>
                  </a:cxn>
                  <a:cxn ang="0">
                    <a:pos x="88" y="80"/>
                  </a:cxn>
                  <a:cxn ang="0">
                    <a:pos x="80" y="81"/>
                  </a:cxn>
                  <a:cxn ang="0">
                    <a:pos x="0" y="1"/>
                  </a:cxn>
                </a:cxnLst>
                <a:rect l="0" t="0" r="r" b="b"/>
                <a:pathLst>
                  <a:path w="88" h="81">
                    <a:moveTo>
                      <a:pt x="0" y="1"/>
                    </a:moveTo>
                    <a:lnTo>
                      <a:pt x="7" y="0"/>
                    </a:lnTo>
                    <a:lnTo>
                      <a:pt x="88" y="80"/>
                    </a:lnTo>
                    <a:lnTo>
                      <a:pt x="80" y="81"/>
                    </a:lnTo>
                    <a:lnTo>
                      <a:pt x="0" y="1"/>
                    </a:lnTo>
                    <a:close/>
                  </a:path>
                </a:pathLst>
              </a:custGeom>
              <a:solidFill>
                <a:srgbClr val="3F80A1"/>
              </a:solidFill>
              <a:ln w="9525">
                <a:noFill/>
                <a:round/>
                <a:headEnd/>
                <a:tailEnd/>
              </a:ln>
            </p:spPr>
            <p:txBody>
              <a:bodyPr/>
              <a:lstStyle/>
              <a:p>
                <a:endParaRPr lang="en-US"/>
              </a:p>
            </p:txBody>
          </p:sp>
          <p:sp>
            <p:nvSpPr>
              <p:cNvPr id="276321" name="Freeform 4961"/>
              <p:cNvSpPr>
                <a:spLocks/>
              </p:cNvSpPr>
              <p:nvPr/>
            </p:nvSpPr>
            <p:spPr bwMode="auto">
              <a:xfrm>
                <a:off x="3592" y="3349"/>
                <a:ext cx="103" cy="84"/>
              </a:xfrm>
              <a:custGeom>
                <a:avLst/>
                <a:gdLst/>
                <a:ahLst/>
                <a:cxnLst>
                  <a:cxn ang="0">
                    <a:pos x="0" y="4"/>
                  </a:cxn>
                  <a:cxn ang="0">
                    <a:pos x="22" y="0"/>
                  </a:cxn>
                  <a:cxn ang="0">
                    <a:pos x="103" y="81"/>
                  </a:cxn>
                  <a:cxn ang="0">
                    <a:pos x="81" y="84"/>
                  </a:cxn>
                  <a:cxn ang="0">
                    <a:pos x="0" y="4"/>
                  </a:cxn>
                </a:cxnLst>
                <a:rect l="0" t="0" r="r" b="b"/>
                <a:pathLst>
                  <a:path w="103" h="84">
                    <a:moveTo>
                      <a:pt x="0" y="4"/>
                    </a:moveTo>
                    <a:lnTo>
                      <a:pt x="22" y="0"/>
                    </a:lnTo>
                    <a:lnTo>
                      <a:pt x="103" y="81"/>
                    </a:lnTo>
                    <a:lnTo>
                      <a:pt x="81" y="84"/>
                    </a:lnTo>
                    <a:lnTo>
                      <a:pt x="0" y="4"/>
                    </a:lnTo>
                    <a:close/>
                  </a:path>
                </a:pathLst>
              </a:custGeom>
              <a:solidFill>
                <a:srgbClr val="4081A2"/>
              </a:solidFill>
              <a:ln w="9525">
                <a:noFill/>
                <a:round/>
                <a:headEnd/>
                <a:tailEnd/>
              </a:ln>
            </p:spPr>
            <p:txBody>
              <a:bodyPr/>
              <a:lstStyle/>
              <a:p>
                <a:endParaRPr lang="en-US"/>
              </a:p>
            </p:txBody>
          </p:sp>
          <p:sp>
            <p:nvSpPr>
              <p:cNvPr id="276322" name="Line 4962"/>
              <p:cNvSpPr>
                <a:spLocks noChangeShapeType="1"/>
              </p:cNvSpPr>
              <p:nvPr/>
            </p:nvSpPr>
            <p:spPr bwMode="auto">
              <a:xfrm>
                <a:off x="3592" y="3353"/>
                <a:ext cx="81" cy="80"/>
              </a:xfrm>
              <a:prstGeom prst="line">
                <a:avLst/>
              </a:prstGeom>
              <a:noFill/>
              <a:ln w="1588">
                <a:solidFill>
                  <a:srgbClr val="4081A2"/>
                </a:solidFill>
                <a:miter lim="800000"/>
                <a:headEnd/>
                <a:tailEnd/>
              </a:ln>
            </p:spPr>
            <p:txBody>
              <a:bodyPr/>
              <a:lstStyle/>
              <a:p>
                <a:endParaRPr lang="en-US"/>
              </a:p>
            </p:txBody>
          </p:sp>
          <p:sp>
            <p:nvSpPr>
              <p:cNvPr id="276323" name="Freeform 4963"/>
              <p:cNvSpPr>
                <a:spLocks/>
              </p:cNvSpPr>
              <p:nvPr/>
            </p:nvSpPr>
            <p:spPr bwMode="auto">
              <a:xfrm>
                <a:off x="3592" y="3351"/>
                <a:ext cx="92" cy="82"/>
              </a:xfrm>
              <a:custGeom>
                <a:avLst/>
                <a:gdLst/>
                <a:ahLst/>
                <a:cxnLst>
                  <a:cxn ang="0">
                    <a:pos x="0" y="2"/>
                  </a:cxn>
                  <a:cxn ang="0">
                    <a:pos x="11" y="0"/>
                  </a:cxn>
                  <a:cxn ang="0">
                    <a:pos x="92" y="80"/>
                  </a:cxn>
                  <a:cxn ang="0">
                    <a:pos x="81" y="82"/>
                  </a:cxn>
                  <a:cxn ang="0">
                    <a:pos x="0" y="2"/>
                  </a:cxn>
                </a:cxnLst>
                <a:rect l="0" t="0" r="r" b="b"/>
                <a:pathLst>
                  <a:path w="92" h="82">
                    <a:moveTo>
                      <a:pt x="0" y="2"/>
                    </a:moveTo>
                    <a:lnTo>
                      <a:pt x="11" y="0"/>
                    </a:lnTo>
                    <a:lnTo>
                      <a:pt x="92" y="80"/>
                    </a:lnTo>
                    <a:lnTo>
                      <a:pt x="81" y="82"/>
                    </a:lnTo>
                    <a:lnTo>
                      <a:pt x="0" y="2"/>
                    </a:lnTo>
                    <a:close/>
                  </a:path>
                </a:pathLst>
              </a:custGeom>
              <a:solidFill>
                <a:srgbClr val="4081A2"/>
              </a:solidFill>
              <a:ln w="9525">
                <a:noFill/>
                <a:round/>
                <a:headEnd/>
                <a:tailEnd/>
              </a:ln>
            </p:spPr>
            <p:txBody>
              <a:bodyPr/>
              <a:lstStyle/>
              <a:p>
                <a:endParaRPr lang="en-US"/>
              </a:p>
            </p:txBody>
          </p:sp>
          <p:sp>
            <p:nvSpPr>
              <p:cNvPr id="276324" name="Freeform 4964"/>
              <p:cNvSpPr>
                <a:spLocks/>
              </p:cNvSpPr>
              <p:nvPr/>
            </p:nvSpPr>
            <p:spPr bwMode="auto">
              <a:xfrm>
                <a:off x="3603" y="3349"/>
                <a:ext cx="92" cy="82"/>
              </a:xfrm>
              <a:custGeom>
                <a:avLst/>
                <a:gdLst/>
                <a:ahLst/>
                <a:cxnLst>
                  <a:cxn ang="0">
                    <a:pos x="0" y="2"/>
                  </a:cxn>
                  <a:cxn ang="0">
                    <a:pos x="11" y="0"/>
                  </a:cxn>
                  <a:cxn ang="0">
                    <a:pos x="92" y="81"/>
                  </a:cxn>
                  <a:cxn ang="0">
                    <a:pos x="81" y="82"/>
                  </a:cxn>
                  <a:cxn ang="0">
                    <a:pos x="0" y="2"/>
                  </a:cxn>
                </a:cxnLst>
                <a:rect l="0" t="0" r="r" b="b"/>
                <a:pathLst>
                  <a:path w="92" h="82">
                    <a:moveTo>
                      <a:pt x="0" y="2"/>
                    </a:moveTo>
                    <a:lnTo>
                      <a:pt x="11" y="0"/>
                    </a:lnTo>
                    <a:lnTo>
                      <a:pt x="92" y="81"/>
                    </a:lnTo>
                    <a:lnTo>
                      <a:pt x="81" y="82"/>
                    </a:lnTo>
                    <a:lnTo>
                      <a:pt x="0" y="2"/>
                    </a:lnTo>
                    <a:close/>
                  </a:path>
                </a:pathLst>
              </a:custGeom>
              <a:solidFill>
                <a:srgbClr val="4082A3"/>
              </a:solidFill>
              <a:ln w="9525">
                <a:noFill/>
                <a:round/>
                <a:headEnd/>
                <a:tailEnd/>
              </a:ln>
            </p:spPr>
            <p:txBody>
              <a:bodyPr/>
              <a:lstStyle/>
              <a:p>
                <a:endParaRPr lang="en-US"/>
              </a:p>
            </p:txBody>
          </p:sp>
          <p:sp>
            <p:nvSpPr>
              <p:cNvPr id="276325" name="Freeform 4965"/>
              <p:cNvSpPr>
                <a:spLocks/>
              </p:cNvSpPr>
              <p:nvPr/>
            </p:nvSpPr>
            <p:spPr bwMode="auto">
              <a:xfrm>
                <a:off x="3614" y="3345"/>
                <a:ext cx="102" cy="85"/>
              </a:xfrm>
              <a:custGeom>
                <a:avLst/>
                <a:gdLst/>
                <a:ahLst/>
                <a:cxnLst>
                  <a:cxn ang="0">
                    <a:pos x="0" y="4"/>
                  </a:cxn>
                  <a:cxn ang="0">
                    <a:pos x="22" y="0"/>
                  </a:cxn>
                  <a:cxn ang="0">
                    <a:pos x="102" y="81"/>
                  </a:cxn>
                  <a:cxn ang="0">
                    <a:pos x="81" y="85"/>
                  </a:cxn>
                  <a:cxn ang="0">
                    <a:pos x="0" y="4"/>
                  </a:cxn>
                </a:cxnLst>
                <a:rect l="0" t="0" r="r" b="b"/>
                <a:pathLst>
                  <a:path w="102" h="85">
                    <a:moveTo>
                      <a:pt x="0" y="4"/>
                    </a:moveTo>
                    <a:lnTo>
                      <a:pt x="22" y="0"/>
                    </a:lnTo>
                    <a:lnTo>
                      <a:pt x="102" y="81"/>
                    </a:lnTo>
                    <a:lnTo>
                      <a:pt x="81" y="85"/>
                    </a:lnTo>
                    <a:lnTo>
                      <a:pt x="0" y="4"/>
                    </a:lnTo>
                    <a:close/>
                  </a:path>
                </a:pathLst>
              </a:custGeom>
              <a:solidFill>
                <a:srgbClr val="4183A4"/>
              </a:solidFill>
              <a:ln w="9525">
                <a:noFill/>
                <a:round/>
                <a:headEnd/>
                <a:tailEnd/>
              </a:ln>
            </p:spPr>
            <p:txBody>
              <a:bodyPr/>
              <a:lstStyle/>
              <a:p>
                <a:endParaRPr lang="en-US"/>
              </a:p>
            </p:txBody>
          </p:sp>
          <p:sp>
            <p:nvSpPr>
              <p:cNvPr id="276326" name="Line 4966"/>
              <p:cNvSpPr>
                <a:spLocks noChangeShapeType="1"/>
              </p:cNvSpPr>
              <p:nvPr/>
            </p:nvSpPr>
            <p:spPr bwMode="auto">
              <a:xfrm>
                <a:off x="3614" y="3349"/>
                <a:ext cx="81" cy="81"/>
              </a:xfrm>
              <a:prstGeom prst="line">
                <a:avLst/>
              </a:prstGeom>
              <a:noFill/>
              <a:ln w="1588">
                <a:solidFill>
                  <a:srgbClr val="4183A4"/>
                </a:solidFill>
                <a:miter lim="800000"/>
                <a:headEnd/>
                <a:tailEnd/>
              </a:ln>
            </p:spPr>
            <p:txBody>
              <a:bodyPr/>
              <a:lstStyle/>
              <a:p>
                <a:endParaRPr lang="en-US"/>
              </a:p>
            </p:txBody>
          </p:sp>
          <p:sp>
            <p:nvSpPr>
              <p:cNvPr id="276327" name="Freeform 4967"/>
              <p:cNvSpPr>
                <a:spLocks/>
              </p:cNvSpPr>
              <p:nvPr/>
            </p:nvSpPr>
            <p:spPr bwMode="auto">
              <a:xfrm>
                <a:off x="3614" y="3348"/>
                <a:ext cx="88" cy="82"/>
              </a:xfrm>
              <a:custGeom>
                <a:avLst/>
                <a:gdLst/>
                <a:ahLst/>
                <a:cxnLst>
                  <a:cxn ang="0">
                    <a:pos x="0" y="1"/>
                  </a:cxn>
                  <a:cxn ang="0">
                    <a:pos x="7" y="0"/>
                  </a:cxn>
                  <a:cxn ang="0">
                    <a:pos x="88" y="80"/>
                  </a:cxn>
                  <a:cxn ang="0">
                    <a:pos x="81" y="82"/>
                  </a:cxn>
                  <a:cxn ang="0">
                    <a:pos x="0" y="1"/>
                  </a:cxn>
                </a:cxnLst>
                <a:rect l="0" t="0" r="r" b="b"/>
                <a:pathLst>
                  <a:path w="88" h="82">
                    <a:moveTo>
                      <a:pt x="0" y="1"/>
                    </a:moveTo>
                    <a:lnTo>
                      <a:pt x="7" y="0"/>
                    </a:lnTo>
                    <a:lnTo>
                      <a:pt x="88" y="80"/>
                    </a:lnTo>
                    <a:lnTo>
                      <a:pt x="81" y="82"/>
                    </a:lnTo>
                    <a:lnTo>
                      <a:pt x="0" y="1"/>
                    </a:lnTo>
                    <a:close/>
                  </a:path>
                </a:pathLst>
              </a:custGeom>
              <a:solidFill>
                <a:srgbClr val="4183A4"/>
              </a:solidFill>
              <a:ln w="9525">
                <a:noFill/>
                <a:round/>
                <a:headEnd/>
                <a:tailEnd/>
              </a:ln>
            </p:spPr>
            <p:txBody>
              <a:bodyPr/>
              <a:lstStyle/>
              <a:p>
                <a:endParaRPr lang="en-US"/>
              </a:p>
            </p:txBody>
          </p:sp>
          <p:sp>
            <p:nvSpPr>
              <p:cNvPr id="276328" name="Freeform 4968"/>
              <p:cNvSpPr>
                <a:spLocks/>
              </p:cNvSpPr>
              <p:nvPr/>
            </p:nvSpPr>
            <p:spPr bwMode="auto">
              <a:xfrm>
                <a:off x="3621" y="3347"/>
                <a:ext cx="88" cy="81"/>
              </a:xfrm>
              <a:custGeom>
                <a:avLst/>
                <a:gdLst/>
                <a:ahLst/>
                <a:cxnLst>
                  <a:cxn ang="0">
                    <a:pos x="0" y="1"/>
                  </a:cxn>
                  <a:cxn ang="0">
                    <a:pos x="8" y="0"/>
                  </a:cxn>
                  <a:cxn ang="0">
                    <a:pos x="88" y="80"/>
                  </a:cxn>
                  <a:cxn ang="0">
                    <a:pos x="81" y="81"/>
                  </a:cxn>
                  <a:cxn ang="0">
                    <a:pos x="0" y="1"/>
                  </a:cxn>
                </a:cxnLst>
                <a:rect l="0" t="0" r="r" b="b"/>
                <a:pathLst>
                  <a:path w="88" h="81">
                    <a:moveTo>
                      <a:pt x="0" y="1"/>
                    </a:moveTo>
                    <a:lnTo>
                      <a:pt x="8" y="0"/>
                    </a:lnTo>
                    <a:lnTo>
                      <a:pt x="88" y="80"/>
                    </a:lnTo>
                    <a:lnTo>
                      <a:pt x="81" y="81"/>
                    </a:lnTo>
                    <a:lnTo>
                      <a:pt x="0" y="1"/>
                    </a:lnTo>
                    <a:close/>
                  </a:path>
                </a:pathLst>
              </a:custGeom>
              <a:solidFill>
                <a:srgbClr val="4183A5"/>
              </a:solidFill>
              <a:ln w="9525">
                <a:noFill/>
                <a:round/>
                <a:headEnd/>
                <a:tailEnd/>
              </a:ln>
            </p:spPr>
            <p:txBody>
              <a:bodyPr/>
              <a:lstStyle/>
              <a:p>
                <a:endParaRPr lang="en-US"/>
              </a:p>
            </p:txBody>
          </p:sp>
          <p:sp>
            <p:nvSpPr>
              <p:cNvPr id="276329" name="Freeform 4969"/>
              <p:cNvSpPr>
                <a:spLocks/>
              </p:cNvSpPr>
              <p:nvPr/>
            </p:nvSpPr>
            <p:spPr bwMode="auto">
              <a:xfrm>
                <a:off x="3629" y="3345"/>
                <a:ext cx="87" cy="82"/>
              </a:xfrm>
              <a:custGeom>
                <a:avLst/>
                <a:gdLst/>
                <a:ahLst/>
                <a:cxnLst>
                  <a:cxn ang="0">
                    <a:pos x="0" y="2"/>
                  </a:cxn>
                  <a:cxn ang="0">
                    <a:pos x="7" y="0"/>
                  </a:cxn>
                  <a:cxn ang="0">
                    <a:pos x="87" y="81"/>
                  </a:cxn>
                  <a:cxn ang="0">
                    <a:pos x="80" y="82"/>
                  </a:cxn>
                  <a:cxn ang="0">
                    <a:pos x="0" y="2"/>
                  </a:cxn>
                </a:cxnLst>
                <a:rect l="0" t="0" r="r" b="b"/>
                <a:pathLst>
                  <a:path w="87" h="82">
                    <a:moveTo>
                      <a:pt x="0" y="2"/>
                    </a:moveTo>
                    <a:lnTo>
                      <a:pt x="7" y="0"/>
                    </a:lnTo>
                    <a:lnTo>
                      <a:pt x="87" y="81"/>
                    </a:lnTo>
                    <a:lnTo>
                      <a:pt x="80" y="82"/>
                    </a:lnTo>
                    <a:lnTo>
                      <a:pt x="0" y="2"/>
                    </a:lnTo>
                    <a:close/>
                  </a:path>
                </a:pathLst>
              </a:custGeom>
              <a:solidFill>
                <a:srgbClr val="4184A6"/>
              </a:solidFill>
              <a:ln w="9525">
                <a:noFill/>
                <a:round/>
                <a:headEnd/>
                <a:tailEnd/>
              </a:ln>
            </p:spPr>
            <p:txBody>
              <a:bodyPr/>
              <a:lstStyle/>
              <a:p>
                <a:endParaRPr lang="en-US"/>
              </a:p>
            </p:txBody>
          </p:sp>
          <p:sp>
            <p:nvSpPr>
              <p:cNvPr id="276330" name="Freeform 4970"/>
              <p:cNvSpPr>
                <a:spLocks/>
              </p:cNvSpPr>
              <p:nvPr/>
            </p:nvSpPr>
            <p:spPr bwMode="auto">
              <a:xfrm>
                <a:off x="3636" y="3340"/>
                <a:ext cx="102" cy="86"/>
              </a:xfrm>
              <a:custGeom>
                <a:avLst/>
                <a:gdLst/>
                <a:ahLst/>
                <a:cxnLst>
                  <a:cxn ang="0">
                    <a:pos x="0" y="5"/>
                  </a:cxn>
                  <a:cxn ang="0">
                    <a:pos x="21" y="0"/>
                  </a:cxn>
                  <a:cxn ang="0">
                    <a:pos x="102" y="81"/>
                  </a:cxn>
                  <a:cxn ang="0">
                    <a:pos x="80" y="86"/>
                  </a:cxn>
                  <a:cxn ang="0">
                    <a:pos x="0" y="5"/>
                  </a:cxn>
                </a:cxnLst>
                <a:rect l="0" t="0" r="r" b="b"/>
                <a:pathLst>
                  <a:path w="102" h="86">
                    <a:moveTo>
                      <a:pt x="0" y="5"/>
                    </a:moveTo>
                    <a:lnTo>
                      <a:pt x="21" y="0"/>
                    </a:lnTo>
                    <a:lnTo>
                      <a:pt x="102" y="81"/>
                    </a:lnTo>
                    <a:lnTo>
                      <a:pt x="80" y="86"/>
                    </a:lnTo>
                    <a:lnTo>
                      <a:pt x="0" y="5"/>
                    </a:lnTo>
                    <a:close/>
                  </a:path>
                </a:pathLst>
              </a:custGeom>
              <a:solidFill>
                <a:srgbClr val="4285A7"/>
              </a:solidFill>
              <a:ln w="9525">
                <a:noFill/>
                <a:round/>
                <a:headEnd/>
                <a:tailEnd/>
              </a:ln>
            </p:spPr>
            <p:txBody>
              <a:bodyPr/>
              <a:lstStyle/>
              <a:p>
                <a:endParaRPr lang="en-US"/>
              </a:p>
            </p:txBody>
          </p:sp>
          <p:sp>
            <p:nvSpPr>
              <p:cNvPr id="276331" name="Line 4971"/>
              <p:cNvSpPr>
                <a:spLocks noChangeShapeType="1"/>
              </p:cNvSpPr>
              <p:nvPr/>
            </p:nvSpPr>
            <p:spPr bwMode="auto">
              <a:xfrm>
                <a:off x="3636" y="3345"/>
                <a:ext cx="80" cy="81"/>
              </a:xfrm>
              <a:prstGeom prst="line">
                <a:avLst/>
              </a:prstGeom>
              <a:noFill/>
              <a:ln w="1588">
                <a:solidFill>
                  <a:srgbClr val="4285A7"/>
                </a:solidFill>
                <a:miter lim="800000"/>
                <a:headEnd/>
                <a:tailEnd/>
              </a:ln>
            </p:spPr>
            <p:txBody>
              <a:bodyPr/>
              <a:lstStyle/>
              <a:p>
                <a:endParaRPr lang="en-US"/>
              </a:p>
            </p:txBody>
          </p:sp>
          <p:sp>
            <p:nvSpPr>
              <p:cNvPr id="276332" name="Freeform 4972"/>
              <p:cNvSpPr>
                <a:spLocks/>
              </p:cNvSpPr>
              <p:nvPr/>
            </p:nvSpPr>
            <p:spPr bwMode="auto">
              <a:xfrm>
                <a:off x="3636" y="3343"/>
                <a:ext cx="91" cy="83"/>
              </a:xfrm>
              <a:custGeom>
                <a:avLst/>
                <a:gdLst/>
                <a:ahLst/>
                <a:cxnLst>
                  <a:cxn ang="0">
                    <a:pos x="0" y="2"/>
                  </a:cxn>
                  <a:cxn ang="0">
                    <a:pos x="10" y="0"/>
                  </a:cxn>
                  <a:cxn ang="0">
                    <a:pos x="91" y="80"/>
                  </a:cxn>
                  <a:cxn ang="0">
                    <a:pos x="80" y="83"/>
                  </a:cxn>
                  <a:cxn ang="0">
                    <a:pos x="0" y="2"/>
                  </a:cxn>
                </a:cxnLst>
                <a:rect l="0" t="0" r="r" b="b"/>
                <a:pathLst>
                  <a:path w="91" h="83">
                    <a:moveTo>
                      <a:pt x="0" y="2"/>
                    </a:moveTo>
                    <a:lnTo>
                      <a:pt x="10" y="0"/>
                    </a:lnTo>
                    <a:lnTo>
                      <a:pt x="91" y="80"/>
                    </a:lnTo>
                    <a:lnTo>
                      <a:pt x="80" y="83"/>
                    </a:lnTo>
                    <a:lnTo>
                      <a:pt x="0" y="2"/>
                    </a:lnTo>
                    <a:close/>
                  </a:path>
                </a:pathLst>
              </a:custGeom>
              <a:solidFill>
                <a:srgbClr val="4285A7"/>
              </a:solidFill>
              <a:ln w="9525">
                <a:noFill/>
                <a:round/>
                <a:headEnd/>
                <a:tailEnd/>
              </a:ln>
            </p:spPr>
            <p:txBody>
              <a:bodyPr/>
              <a:lstStyle/>
              <a:p>
                <a:endParaRPr lang="en-US"/>
              </a:p>
            </p:txBody>
          </p:sp>
          <p:sp>
            <p:nvSpPr>
              <p:cNvPr id="276333" name="Freeform 4973"/>
              <p:cNvSpPr>
                <a:spLocks/>
              </p:cNvSpPr>
              <p:nvPr/>
            </p:nvSpPr>
            <p:spPr bwMode="auto">
              <a:xfrm>
                <a:off x="3646" y="3340"/>
                <a:ext cx="92" cy="83"/>
              </a:xfrm>
              <a:custGeom>
                <a:avLst/>
                <a:gdLst/>
                <a:ahLst/>
                <a:cxnLst>
                  <a:cxn ang="0">
                    <a:pos x="0" y="3"/>
                  </a:cxn>
                  <a:cxn ang="0">
                    <a:pos x="11" y="0"/>
                  </a:cxn>
                  <a:cxn ang="0">
                    <a:pos x="92" y="81"/>
                  </a:cxn>
                  <a:cxn ang="0">
                    <a:pos x="81" y="83"/>
                  </a:cxn>
                  <a:cxn ang="0">
                    <a:pos x="0" y="3"/>
                  </a:cxn>
                </a:cxnLst>
                <a:rect l="0" t="0" r="r" b="b"/>
                <a:pathLst>
                  <a:path w="92" h="83">
                    <a:moveTo>
                      <a:pt x="0" y="3"/>
                    </a:moveTo>
                    <a:lnTo>
                      <a:pt x="11" y="0"/>
                    </a:lnTo>
                    <a:lnTo>
                      <a:pt x="92" y="81"/>
                    </a:lnTo>
                    <a:lnTo>
                      <a:pt x="81" y="83"/>
                    </a:lnTo>
                    <a:lnTo>
                      <a:pt x="0" y="3"/>
                    </a:lnTo>
                    <a:close/>
                  </a:path>
                </a:pathLst>
              </a:custGeom>
              <a:solidFill>
                <a:srgbClr val="4286A8"/>
              </a:solidFill>
              <a:ln w="9525">
                <a:noFill/>
                <a:round/>
                <a:headEnd/>
                <a:tailEnd/>
              </a:ln>
            </p:spPr>
            <p:txBody>
              <a:bodyPr/>
              <a:lstStyle/>
              <a:p>
                <a:endParaRPr lang="en-US"/>
              </a:p>
            </p:txBody>
          </p:sp>
          <p:sp>
            <p:nvSpPr>
              <p:cNvPr id="276334" name="Freeform 4974"/>
              <p:cNvSpPr>
                <a:spLocks/>
              </p:cNvSpPr>
              <p:nvPr/>
            </p:nvSpPr>
            <p:spPr bwMode="auto">
              <a:xfrm>
                <a:off x="3657" y="3335"/>
                <a:ext cx="101" cy="86"/>
              </a:xfrm>
              <a:custGeom>
                <a:avLst/>
                <a:gdLst/>
                <a:ahLst/>
                <a:cxnLst>
                  <a:cxn ang="0">
                    <a:pos x="0" y="5"/>
                  </a:cxn>
                  <a:cxn ang="0">
                    <a:pos x="21" y="0"/>
                  </a:cxn>
                  <a:cxn ang="0">
                    <a:pos x="101" y="81"/>
                  </a:cxn>
                  <a:cxn ang="0">
                    <a:pos x="81" y="86"/>
                  </a:cxn>
                  <a:cxn ang="0">
                    <a:pos x="0" y="5"/>
                  </a:cxn>
                </a:cxnLst>
                <a:rect l="0" t="0" r="r" b="b"/>
                <a:pathLst>
                  <a:path w="101" h="86">
                    <a:moveTo>
                      <a:pt x="0" y="5"/>
                    </a:moveTo>
                    <a:lnTo>
                      <a:pt x="21" y="0"/>
                    </a:lnTo>
                    <a:lnTo>
                      <a:pt x="101" y="81"/>
                    </a:lnTo>
                    <a:lnTo>
                      <a:pt x="81" y="86"/>
                    </a:lnTo>
                    <a:lnTo>
                      <a:pt x="0" y="5"/>
                    </a:lnTo>
                    <a:close/>
                  </a:path>
                </a:pathLst>
              </a:custGeom>
              <a:solidFill>
                <a:srgbClr val="4387A9"/>
              </a:solidFill>
              <a:ln w="9525">
                <a:noFill/>
                <a:round/>
                <a:headEnd/>
                <a:tailEnd/>
              </a:ln>
            </p:spPr>
            <p:txBody>
              <a:bodyPr/>
              <a:lstStyle/>
              <a:p>
                <a:endParaRPr lang="en-US"/>
              </a:p>
            </p:txBody>
          </p:sp>
          <p:sp>
            <p:nvSpPr>
              <p:cNvPr id="276335" name="Line 4975"/>
              <p:cNvSpPr>
                <a:spLocks noChangeShapeType="1"/>
              </p:cNvSpPr>
              <p:nvPr/>
            </p:nvSpPr>
            <p:spPr bwMode="auto">
              <a:xfrm>
                <a:off x="3657" y="3340"/>
                <a:ext cx="81" cy="81"/>
              </a:xfrm>
              <a:prstGeom prst="line">
                <a:avLst/>
              </a:prstGeom>
              <a:noFill/>
              <a:ln w="1588">
                <a:solidFill>
                  <a:srgbClr val="4387A9"/>
                </a:solidFill>
                <a:miter lim="800000"/>
                <a:headEnd/>
                <a:tailEnd/>
              </a:ln>
            </p:spPr>
            <p:txBody>
              <a:bodyPr/>
              <a:lstStyle/>
              <a:p>
                <a:endParaRPr lang="en-US"/>
              </a:p>
            </p:txBody>
          </p:sp>
          <p:sp>
            <p:nvSpPr>
              <p:cNvPr id="276336" name="Freeform 4976"/>
              <p:cNvSpPr>
                <a:spLocks/>
              </p:cNvSpPr>
              <p:nvPr/>
            </p:nvSpPr>
            <p:spPr bwMode="auto">
              <a:xfrm>
                <a:off x="3657" y="3339"/>
                <a:ext cx="87" cy="82"/>
              </a:xfrm>
              <a:custGeom>
                <a:avLst/>
                <a:gdLst/>
                <a:ahLst/>
                <a:cxnLst>
                  <a:cxn ang="0">
                    <a:pos x="0" y="1"/>
                  </a:cxn>
                  <a:cxn ang="0">
                    <a:pos x="7" y="0"/>
                  </a:cxn>
                  <a:cxn ang="0">
                    <a:pos x="87" y="80"/>
                  </a:cxn>
                  <a:cxn ang="0">
                    <a:pos x="81" y="82"/>
                  </a:cxn>
                  <a:cxn ang="0">
                    <a:pos x="0" y="1"/>
                  </a:cxn>
                </a:cxnLst>
                <a:rect l="0" t="0" r="r" b="b"/>
                <a:pathLst>
                  <a:path w="87" h="82">
                    <a:moveTo>
                      <a:pt x="0" y="1"/>
                    </a:moveTo>
                    <a:lnTo>
                      <a:pt x="7" y="0"/>
                    </a:lnTo>
                    <a:lnTo>
                      <a:pt x="87" y="80"/>
                    </a:lnTo>
                    <a:lnTo>
                      <a:pt x="81" y="82"/>
                    </a:lnTo>
                    <a:lnTo>
                      <a:pt x="0" y="1"/>
                    </a:lnTo>
                    <a:close/>
                  </a:path>
                </a:pathLst>
              </a:custGeom>
              <a:solidFill>
                <a:srgbClr val="4387A9"/>
              </a:solidFill>
              <a:ln w="9525">
                <a:noFill/>
                <a:round/>
                <a:headEnd/>
                <a:tailEnd/>
              </a:ln>
            </p:spPr>
            <p:txBody>
              <a:bodyPr/>
              <a:lstStyle/>
              <a:p>
                <a:endParaRPr lang="en-US"/>
              </a:p>
            </p:txBody>
          </p:sp>
          <p:sp>
            <p:nvSpPr>
              <p:cNvPr id="276337" name="Freeform 4977"/>
              <p:cNvSpPr>
                <a:spLocks/>
              </p:cNvSpPr>
              <p:nvPr/>
            </p:nvSpPr>
            <p:spPr bwMode="auto">
              <a:xfrm>
                <a:off x="3664" y="3337"/>
                <a:ext cx="88" cy="82"/>
              </a:xfrm>
              <a:custGeom>
                <a:avLst/>
                <a:gdLst/>
                <a:ahLst/>
                <a:cxnLst>
                  <a:cxn ang="0">
                    <a:pos x="0" y="2"/>
                  </a:cxn>
                  <a:cxn ang="0">
                    <a:pos x="7" y="0"/>
                  </a:cxn>
                  <a:cxn ang="0">
                    <a:pos x="88" y="80"/>
                  </a:cxn>
                  <a:cxn ang="0">
                    <a:pos x="80" y="82"/>
                  </a:cxn>
                  <a:cxn ang="0">
                    <a:pos x="0" y="2"/>
                  </a:cxn>
                </a:cxnLst>
                <a:rect l="0" t="0" r="r" b="b"/>
                <a:pathLst>
                  <a:path w="88" h="82">
                    <a:moveTo>
                      <a:pt x="0" y="2"/>
                    </a:moveTo>
                    <a:lnTo>
                      <a:pt x="7" y="0"/>
                    </a:lnTo>
                    <a:lnTo>
                      <a:pt x="88" y="80"/>
                    </a:lnTo>
                    <a:lnTo>
                      <a:pt x="80" y="82"/>
                    </a:lnTo>
                    <a:lnTo>
                      <a:pt x="0" y="2"/>
                    </a:lnTo>
                    <a:close/>
                  </a:path>
                </a:pathLst>
              </a:custGeom>
              <a:solidFill>
                <a:srgbClr val="4387AA"/>
              </a:solidFill>
              <a:ln w="9525">
                <a:noFill/>
                <a:round/>
                <a:headEnd/>
                <a:tailEnd/>
              </a:ln>
            </p:spPr>
            <p:txBody>
              <a:bodyPr/>
              <a:lstStyle/>
              <a:p>
                <a:endParaRPr lang="en-US"/>
              </a:p>
            </p:txBody>
          </p:sp>
          <p:sp>
            <p:nvSpPr>
              <p:cNvPr id="276338" name="Freeform 4978"/>
              <p:cNvSpPr>
                <a:spLocks/>
              </p:cNvSpPr>
              <p:nvPr/>
            </p:nvSpPr>
            <p:spPr bwMode="auto">
              <a:xfrm>
                <a:off x="3671" y="3335"/>
                <a:ext cx="87" cy="82"/>
              </a:xfrm>
              <a:custGeom>
                <a:avLst/>
                <a:gdLst/>
                <a:ahLst/>
                <a:cxnLst>
                  <a:cxn ang="0">
                    <a:pos x="0" y="2"/>
                  </a:cxn>
                  <a:cxn ang="0">
                    <a:pos x="7" y="0"/>
                  </a:cxn>
                  <a:cxn ang="0">
                    <a:pos x="87" y="81"/>
                  </a:cxn>
                  <a:cxn ang="0">
                    <a:pos x="81" y="82"/>
                  </a:cxn>
                  <a:cxn ang="0">
                    <a:pos x="0" y="2"/>
                  </a:cxn>
                </a:cxnLst>
                <a:rect l="0" t="0" r="r" b="b"/>
                <a:pathLst>
                  <a:path w="87" h="82">
                    <a:moveTo>
                      <a:pt x="0" y="2"/>
                    </a:moveTo>
                    <a:lnTo>
                      <a:pt x="7" y="0"/>
                    </a:lnTo>
                    <a:lnTo>
                      <a:pt x="87" y="81"/>
                    </a:lnTo>
                    <a:lnTo>
                      <a:pt x="81" y="82"/>
                    </a:lnTo>
                    <a:lnTo>
                      <a:pt x="0" y="2"/>
                    </a:lnTo>
                    <a:close/>
                  </a:path>
                </a:pathLst>
              </a:custGeom>
              <a:solidFill>
                <a:srgbClr val="4388AB"/>
              </a:solidFill>
              <a:ln w="9525">
                <a:noFill/>
                <a:round/>
                <a:headEnd/>
                <a:tailEnd/>
              </a:ln>
            </p:spPr>
            <p:txBody>
              <a:bodyPr/>
              <a:lstStyle/>
              <a:p>
                <a:endParaRPr lang="en-US"/>
              </a:p>
            </p:txBody>
          </p:sp>
          <p:sp>
            <p:nvSpPr>
              <p:cNvPr id="276339" name="Freeform 4979"/>
              <p:cNvSpPr>
                <a:spLocks/>
              </p:cNvSpPr>
              <p:nvPr/>
            </p:nvSpPr>
            <p:spPr bwMode="auto">
              <a:xfrm>
                <a:off x="3678" y="3329"/>
                <a:ext cx="101" cy="87"/>
              </a:xfrm>
              <a:custGeom>
                <a:avLst/>
                <a:gdLst/>
                <a:ahLst/>
                <a:cxnLst>
                  <a:cxn ang="0">
                    <a:pos x="0" y="6"/>
                  </a:cxn>
                  <a:cxn ang="0">
                    <a:pos x="20" y="0"/>
                  </a:cxn>
                  <a:cxn ang="0">
                    <a:pos x="101" y="80"/>
                  </a:cxn>
                  <a:cxn ang="0">
                    <a:pos x="80" y="87"/>
                  </a:cxn>
                  <a:cxn ang="0">
                    <a:pos x="0" y="6"/>
                  </a:cxn>
                </a:cxnLst>
                <a:rect l="0" t="0" r="r" b="b"/>
                <a:pathLst>
                  <a:path w="101" h="87">
                    <a:moveTo>
                      <a:pt x="0" y="6"/>
                    </a:moveTo>
                    <a:lnTo>
                      <a:pt x="20" y="0"/>
                    </a:lnTo>
                    <a:lnTo>
                      <a:pt x="101" y="80"/>
                    </a:lnTo>
                    <a:lnTo>
                      <a:pt x="80" y="87"/>
                    </a:lnTo>
                    <a:lnTo>
                      <a:pt x="0" y="6"/>
                    </a:lnTo>
                    <a:close/>
                  </a:path>
                </a:pathLst>
              </a:custGeom>
              <a:solidFill>
                <a:srgbClr val="4489AC"/>
              </a:solidFill>
              <a:ln w="9525">
                <a:noFill/>
                <a:round/>
                <a:headEnd/>
                <a:tailEnd/>
              </a:ln>
            </p:spPr>
            <p:txBody>
              <a:bodyPr/>
              <a:lstStyle/>
              <a:p>
                <a:endParaRPr lang="en-US"/>
              </a:p>
            </p:txBody>
          </p:sp>
          <p:sp>
            <p:nvSpPr>
              <p:cNvPr id="276340" name="Line 4980"/>
              <p:cNvSpPr>
                <a:spLocks noChangeShapeType="1"/>
              </p:cNvSpPr>
              <p:nvPr/>
            </p:nvSpPr>
            <p:spPr bwMode="auto">
              <a:xfrm>
                <a:off x="3678" y="3335"/>
                <a:ext cx="80" cy="81"/>
              </a:xfrm>
              <a:prstGeom prst="line">
                <a:avLst/>
              </a:prstGeom>
              <a:noFill/>
              <a:ln w="1588">
                <a:solidFill>
                  <a:srgbClr val="4489AC"/>
                </a:solidFill>
                <a:miter lim="800000"/>
                <a:headEnd/>
                <a:tailEnd/>
              </a:ln>
            </p:spPr>
            <p:txBody>
              <a:bodyPr/>
              <a:lstStyle/>
              <a:p>
                <a:endParaRPr lang="en-US"/>
              </a:p>
            </p:txBody>
          </p:sp>
          <p:sp>
            <p:nvSpPr>
              <p:cNvPr id="276341" name="Freeform 4981"/>
              <p:cNvSpPr>
                <a:spLocks/>
              </p:cNvSpPr>
              <p:nvPr/>
            </p:nvSpPr>
            <p:spPr bwMode="auto">
              <a:xfrm>
                <a:off x="3678" y="3332"/>
                <a:ext cx="90" cy="84"/>
              </a:xfrm>
              <a:custGeom>
                <a:avLst/>
                <a:gdLst/>
                <a:ahLst/>
                <a:cxnLst>
                  <a:cxn ang="0">
                    <a:pos x="0" y="3"/>
                  </a:cxn>
                  <a:cxn ang="0">
                    <a:pos x="10" y="0"/>
                  </a:cxn>
                  <a:cxn ang="0">
                    <a:pos x="90" y="80"/>
                  </a:cxn>
                  <a:cxn ang="0">
                    <a:pos x="80" y="84"/>
                  </a:cxn>
                  <a:cxn ang="0">
                    <a:pos x="0" y="3"/>
                  </a:cxn>
                </a:cxnLst>
                <a:rect l="0" t="0" r="r" b="b"/>
                <a:pathLst>
                  <a:path w="90" h="84">
                    <a:moveTo>
                      <a:pt x="0" y="3"/>
                    </a:moveTo>
                    <a:lnTo>
                      <a:pt x="10" y="0"/>
                    </a:lnTo>
                    <a:lnTo>
                      <a:pt x="90" y="80"/>
                    </a:lnTo>
                    <a:lnTo>
                      <a:pt x="80" y="84"/>
                    </a:lnTo>
                    <a:lnTo>
                      <a:pt x="0" y="3"/>
                    </a:lnTo>
                    <a:close/>
                  </a:path>
                </a:pathLst>
              </a:custGeom>
              <a:solidFill>
                <a:srgbClr val="4489AC"/>
              </a:solidFill>
              <a:ln w="9525">
                <a:noFill/>
                <a:round/>
                <a:headEnd/>
                <a:tailEnd/>
              </a:ln>
            </p:spPr>
            <p:txBody>
              <a:bodyPr/>
              <a:lstStyle/>
              <a:p>
                <a:endParaRPr lang="en-US"/>
              </a:p>
            </p:txBody>
          </p:sp>
          <p:sp>
            <p:nvSpPr>
              <p:cNvPr id="276342" name="Freeform 4982"/>
              <p:cNvSpPr>
                <a:spLocks/>
              </p:cNvSpPr>
              <p:nvPr/>
            </p:nvSpPr>
            <p:spPr bwMode="auto">
              <a:xfrm>
                <a:off x="3688" y="3329"/>
                <a:ext cx="91" cy="83"/>
              </a:xfrm>
              <a:custGeom>
                <a:avLst/>
                <a:gdLst/>
                <a:ahLst/>
                <a:cxnLst>
                  <a:cxn ang="0">
                    <a:pos x="0" y="3"/>
                  </a:cxn>
                  <a:cxn ang="0">
                    <a:pos x="10" y="0"/>
                  </a:cxn>
                  <a:cxn ang="0">
                    <a:pos x="91" y="80"/>
                  </a:cxn>
                  <a:cxn ang="0">
                    <a:pos x="80" y="83"/>
                  </a:cxn>
                  <a:cxn ang="0">
                    <a:pos x="0" y="3"/>
                  </a:cxn>
                </a:cxnLst>
                <a:rect l="0" t="0" r="r" b="b"/>
                <a:pathLst>
                  <a:path w="91" h="83">
                    <a:moveTo>
                      <a:pt x="0" y="3"/>
                    </a:moveTo>
                    <a:lnTo>
                      <a:pt x="10" y="0"/>
                    </a:lnTo>
                    <a:lnTo>
                      <a:pt x="91" y="80"/>
                    </a:lnTo>
                    <a:lnTo>
                      <a:pt x="80" y="83"/>
                    </a:lnTo>
                    <a:lnTo>
                      <a:pt x="0" y="3"/>
                    </a:lnTo>
                    <a:close/>
                  </a:path>
                </a:pathLst>
              </a:custGeom>
              <a:solidFill>
                <a:srgbClr val="448AAD"/>
              </a:solidFill>
              <a:ln w="9525">
                <a:noFill/>
                <a:round/>
                <a:headEnd/>
                <a:tailEnd/>
              </a:ln>
            </p:spPr>
            <p:txBody>
              <a:bodyPr/>
              <a:lstStyle/>
              <a:p>
                <a:endParaRPr lang="en-US"/>
              </a:p>
            </p:txBody>
          </p:sp>
          <p:sp>
            <p:nvSpPr>
              <p:cNvPr id="276343" name="Freeform 4983"/>
              <p:cNvSpPr>
                <a:spLocks/>
              </p:cNvSpPr>
              <p:nvPr/>
            </p:nvSpPr>
            <p:spPr bwMode="auto">
              <a:xfrm>
                <a:off x="3698" y="3322"/>
                <a:ext cx="100" cy="87"/>
              </a:xfrm>
              <a:custGeom>
                <a:avLst/>
                <a:gdLst/>
                <a:ahLst/>
                <a:cxnLst>
                  <a:cxn ang="0">
                    <a:pos x="0" y="7"/>
                  </a:cxn>
                  <a:cxn ang="0">
                    <a:pos x="20" y="0"/>
                  </a:cxn>
                  <a:cxn ang="0">
                    <a:pos x="100" y="81"/>
                  </a:cxn>
                  <a:cxn ang="0">
                    <a:pos x="81" y="87"/>
                  </a:cxn>
                  <a:cxn ang="0">
                    <a:pos x="0" y="7"/>
                  </a:cxn>
                </a:cxnLst>
                <a:rect l="0" t="0" r="r" b="b"/>
                <a:pathLst>
                  <a:path w="100" h="87">
                    <a:moveTo>
                      <a:pt x="0" y="7"/>
                    </a:moveTo>
                    <a:lnTo>
                      <a:pt x="20" y="0"/>
                    </a:lnTo>
                    <a:lnTo>
                      <a:pt x="100" y="81"/>
                    </a:lnTo>
                    <a:lnTo>
                      <a:pt x="81" y="87"/>
                    </a:lnTo>
                    <a:lnTo>
                      <a:pt x="0" y="7"/>
                    </a:lnTo>
                    <a:close/>
                  </a:path>
                </a:pathLst>
              </a:custGeom>
              <a:solidFill>
                <a:srgbClr val="458BAE"/>
              </a:solidFill>
              <a:ln w="9525">
                <a:noFill/>
                <a:round/>
                <a:headEnd/>
                <a:tailEnd/>
              </a:ln>
            </p:spPr>
            <p:txBody>
              <a:bodyPr/>
              <a:lstStyle/>
              <a:p>
                <a:endParaRPr lang="en-US"/>
              </a:p>
            </p:txBody>
          </p:sp>
          <p:sp>
            <p:nvSpPr>
              <p:cNvPr id="276344" name="Line 4984"/>
              <p:cNvSpPr>
                <a:spLocks noChangeShapeType="1"/>
              </p:cNvSpPr>
              <p:nvPr/>
            </p:nvSpPr>
            <p:spPr bwMode="auto">
              <a:xfrm>
                <a:off x="3698" y="3329"/>
                <a:ext cx="81" cy="80"/>
              </a:xfrm>
              <a:prstGeom prst="line">
                <a:avLst/>
              </a:prstGeom>
              <a:noFill/>
              <a:ln w="1588">
                <a:solidFill>
                  <a:srgbClr val="458BAE"/>
                </a:solidFill>
                <a:miter lim="800000"/>
                <a:headEnd/>
                <a:tailEnd/>
              </a:ln>
            </p:spPr>
            <p:txBody>
              <a:bodyPr/>
              <a:lstStyle/>
              <a:p>
                <a:endParaRPr lang="en-US"/>
              </a:p>
            </p:txBody>
          </p:sp>
          <p:sp>
            <p:nvSpPr>
              <p:cNvPr id="276345" name="Freeform 4985"/>
              <p:cNvSpPr>
                <a:spLocks/>
              </p:cNvSpPr>
              <p:nvPr/>
            </p:nvSpPr>
            <p:spPr bwMode="auto">
              <a:xfrm>
                <a:off x="3698" y="3327"/>
                <a:ext cx="87" cy="82"/>
              </a:xfrm>
              <a:custGeom>
                <a:avLst/>
                <a:gdLst/>
                <a:ahLst/>
                <a:cxnLst>
                  <a:cxn ang="0">
                    <a:pos x="0" y="2"/>
                  </a:cxn>
                  <a:cxn ang="0">
                    <a:pos x="6" y="0"/>
                  </a:cxn>
                  <a:cxn ang="0">
                    <a:pos x="87" y="80"/>
                  </a:cxn>
                  <a:cxn ang="0">
                    <a:pos x="81" y="82"/>
                  </a:cxn>
                  <a:cxn ang="0">
                    <a:pos x="0" y="2"/>
                  </a:cxn>
                </a:cxnLst>
                <a:rect l="0" t="0" r="r" b="b"/>
                <a:pathLst>
                  <a:path w="87" h="82">
                    <a:moveTo>
                      <a:pt x="0" y="2"/>
                    </a:moveTo>
                    <a:lnTo>
                      <a:pt x="6" y="0"/>
                    </a:lnTo>
                    <a:lnTo>
                      <a:pt x="87" y="80"/>
                    </a:lnTo>
                    <a:lnTo>
                      <a:pt x="81" y="82"/>
                    </a:lnTo>
                    <a:lnTo>
                      <a:pt x="0" y="2"/>
                    </a:lnTo>
                    <a:close/>
                  </a:path>
                </a:pathLst>
              </a:custGeom>
              <a:solidFill>
                <a:srgbClr val="458BAE"/>
              </a:solidFill>
              <a:ln w="9525">
                <a:noFill/>
                <a:round/>
                <a:headEnd/>
                <a:tailEnd/>
              </a:ln>
            </p:spPr>
            <p:txBody>
              <a:bodyPr/>
              <a:lstStyle/>
              <a:p>
                <a:endParaRPr lang="en-US"/>
              </a:p>
            </p:txBody>
          </p:sp>
          <p:sp>
            <p:nvSpPr>
              <p:cNvPr id="276346" name="Freeform 4986"/>
              <p:cNvSpPr>
                <a:spLocks/>
              </p:cNvSpPr>
              <p:nvPr/>
            </p:nvSpPr>
            <p:spPr bwMode="auto">
              <a:xfrm>
                <a:off x="3704" y="3324"/>
                <a:ext cx="88" cy="83"/>
              </a:xfrm>
              <a:custGeom>
                <a:avLst/>
                <a:gdLst/>
                <a:ahLst/>
                <a:cxnLst>
                  <a:cxn ang="0">
                    <a:pos x="0" y="3"/>
                  </a:cxn>
                  <a:cxn ang="0">
                    <a:pos x="7" y="0"/>
                  </a:cxn>
                  <a:cxn ang="0">
                    <a:pos x="88" y="81"/>
                  </a:cxn>
                  <a:cxn ang="0">
                    <a:pos x="81" y="83"/>
                  </a:cxn>
                  <a:cxn ang="0">
                    <a:pos x="0" y="3"/>
                  </a:cxn>
                </a:cxnLst>
                <a:rect l="0" t="0" r="r" b="b"/>
                <a:pathLst>
                  <a:path w="88" h="83">
                    <a:moveTo>
                      <a:pt x="0" y="3"/>
                    </a:moveTo>
                    <a:lnTo>
                      <a:pt x="7" y="0"/>
                    </a:lnTo>
                    <a:lnTo>
                      <a:pt x="88" y="81"/>
                    </a:lnTo>
                    <a:lnTo>
                      <a:pt x="81" y="83"/>
                    </a:lnTo>
                    <a:lnTo>
                      <a:pt x="0" y="3"/>
                    </a:lnTo>
                    <a:close/>
                  </a:path>
                </a:pathLst>
              </a:custGeom>
              <a:solidFill>
                <a:srgbClr val="458BAF"/>
              </a:solidFill>
              <a:ln w="9525">
                <a:noFill/>
                <a:round/>
                <a:headEnd/>
                <a:tailEnd/>
              </a:ln>
            </p:spPr>
            <p:txBody>
              <a:bodyPr/>
              <a:lstStyle/>
              <a:p>
                <a:endParaRPr lang="en-US"/>
              </a:p>
            </p:txBody>
          </p:sp>
          <p:sp>
            <p:nvSpPr>
              <p:cNvPr id="276347" name="Freeform 4987"/>
              <p:cNvSpPr>
                <a:spLocks/>
              </p:cNvSpPr>
              <p:nvPr/>
            </p:nvSpPr>
            <p:spPr bwMode="auto">
              <a:xfrm>
                <a:off x="3711" y="3322"/>
                <a:ext cx="87" cy="83"/>
              </a:xfrm>
              <a:custGeom>
                <a:avLst/>
                <a:gdLst/>
                <a:ahLst/>
                <a:cxnLst>
                  <a:cxn ang="0">
                    <a:pos x="0" y="2"/>
                  </a:cxn>
                  <a:cxn ang="0">
                    <a:pos x="7" y="0"/>
                  </a:cxn>
                  <a:cxn ang="0">
                    <a:pos x="87" y="81"/>
                  </a:cxn>
                  <a:cxn ang="0">
                    <a:pos x="81" y="83"/>
                  </a:cxn>
                  <a:cxn ang="0">
                    <a:pos x="0" y="2"/>
                  </a:cxn>
                </a:cxnLst>
                <a:rect l="0" t="0" r="r" b="b"/>
                <a:pathLst>
                  <a:path w="87" h="83">
                    <a:moveTo>
                      <a:pt x="0" y="2"/>
                    </a:moveTo>
                    <a:lnTo>
                      <a:pt x="7" y="0"/>
                    </a:lnTo>
                    <a:lnTo>
                      <a:pt x="87" y="81"/>
                    </a:lnTo>
                    <a:lnTo>
                      <a:pt x="81" y="83"/>
                    </a:lnTo>
                    <a:lnTo>
                      <a:pt x="0" y="2"/>
                    </a:lnTo>
                    <a:close/>
                  </a:path>
                </a:pathLst>
              </a:custGeom>
              <a:solidFill>
                <a:srgbClr val="458CB0"/>
              </a:solidFill>
              <a:ln w="9525">
                <a:noFill/>
                <a:round/>
                <a:headEnd/>
                <a:tailEnd/>
              </a:ln>
            </p:spPr>
            <p:txBody>
              <a:bodyPr/>
              <a:lstStyle/>
              <a:p>
                <a:endParaRPr lang="en-US"/>
              </a:p>
            </p:txBody>
          </p:sp>
          <p:sp>
            <p:nvSpPr>
              <p:cNvPr id="276348" name="Freeform 4988"/>
              <p:cNvSpPr>
                <a:spLocks/>
              </p:cNvSpPr>
              <p:nvPr/>
            </p:nvSpPr>
            <p:spPr bwMode="auto">
              <a:xfrm>
                <a:off x="3718" y="3315"/>
                <a:ext cx="99" cy="88"/>
              </a:xfrm>
              <a:custGeom>
                <a:avLst/>
                <a:gdLst/>
                <a:ahLst/>
                <a:cxnLst>
                  <a:cxn ang="0">
                    <a:pos x="0" y="7"/>
                  </a:cxn>
                  <a:cxn ang="0">
                    <a:pos x="19" y="0"/>
                  </a:cxn>
                  <a:cxn ang="0">
                    <a:pos x="99" y="80"/>
                  </a:cxn>
                  <a:cxn ang="0">
                    <a:pos x="80" y="88"/>
                  </a:cxn>
                  <a:cxn ang="0">
                    <a:pos x="0" y="7"/>
                  </a:cxn>
                </a:cxnLst>
                <a:rect l="0" t="0" r="r" b="b"/>
                <a:pathLst>
                  <a:path w="99" h="88">
                    <a:moveTo>
                      <a:pt x="0" y="7"/>
                    </a:moveTo>
                    <a:lnTo>
                      <a:pt x="19" y="0"/>
                    </a:lnTo>
                    <a:lnTo>
                      <a:pt x="99" y="80"/>
                    </a:lnTo>
                    <a:lnTo>
                      <a:pt x="80" y="88"/>
                    </a:lnTo>
                    <a:lnTo>
                      <a:pt x="0" y="7"/>
                    </a:lnTo>
                    <a:close/>
                  </a:path>
                </a:pathLst>
              </a:custGeom>
              <a:solidFill>
                <a:srgbClr val="468DB1"/>
              </a:solidFill>
              <a:ln w="9525">
                <a:noFill/>
                <a:round/>
                <a:headEnd/>
                <a:tailEnd/>
              </a:ln>
            </p:spPr>
            <p:txBody>
              <a:bodyPr/>
              <a:lstStyle/>
              <a:p>
                <a:endParaRPr lang="en-US"/>
              </a:p>
            </p:txBody>
          </p:sp>
          <p:sp>
            <p:nvSpPr>
              <p:cNvPr id="276349" name="Line 4989"/>
              <p:cNvSpPr>
                <a:spLocks noChangeShapeType="1"/>
              </p:cNvSpPr>
              <p:nvPr/>
            </p:nvSpPr>
            <p:spPr bwMode="auto">
              <a:xfrm>
                <a:off x="3718" y="3322"/>
                <a:ext cx="80" cy="81"/>
              </a:xfrm>
              <a:prstGeom prst="line">
                <a:avLst/>
              </a:prstGeom>
              <a:noFill/>
              <a:ln w="1588">
                <a:solidFill>
                  <a:srgbClr val="468DB1"/>
                </a:solidFill>
                <a:miter lim="800000"/>
                <a:headEnd/>
                <a:tailEnd/>
              </a:ln>
            </p:spPr>
            <p:txBody>
              <a:bodyPr/>
              <a:lstStyle/>
              <a:p>
                <a:endParaRPr lang="en-US"/>
              </a:p>
            </p:txBody>
          </p:sp>
          <p:sp>
            <p:nvSpPr>
              <p:cNvPr id="276350" name="Freeform 4990"/>
              <p:cNvSpPr>
                <a:spLocks/>
              </p:cNvSpPr>
              <p:nvPr/>
            </p:nvSpPr>
            <p:spPr bwMode="auto">
              <a:xfrm>
                <a:off x="3718" y="3318"/>
                <a:ext cx="90" cy="85"/>
              </a:xfrm>
              <a:custGeom>
                <a:avLst/>
                <a:gdLst/>
                <a:ahLst/>
                <a:cxnLst>
                  <a:cxn ang="0">
                    <a:pos x="0" y="4"/>
                  </a:cxn>
                  <a:cxn ang="0">
                    <a:pos x="9" y="0"/>
                  </a:cxn>
                  <a:cxn ang="0">
                    <a:pos x="90" y="81"/>
                  </a:cxn>
                  <a:cxn ang="0">
                    <a:pos x="80" y="85"/>
                  </a:cxn>
                  <a:cxn ang="0">
                    <a:pos x="0" y="4"/>
                  </a:cxn>
                </a:cxnLst>
                <a:rect l="0" t="0" r="r" b="b"/>
                <a:pathLst>
                  <a:path w="90" h="85">
                    <a:moveTo>
                      <a:pt x="0" y="4"/>
                    </a:moveTo>
                    <a:lnTo>
                      <a:pt x="9" y="0"/>
                    </a:lnTo>
                    <a:lnTo>
                      <a:pt x="90" y="81"/>
                    </a:lnTo>
                    <a:lnTo>
                      <a:pt x="80" y="85"/>
                    </a:lnTo>
                    <a:lnTo>
                      <a:pt x="0" y="4"/>
                    </a:lnTo>
                    <a:close/>
                  </a:path>
                </a:pathLst>
              </a:custGeom>
              <a:solidFill>
                <a:srgbClr val="468DB1"/>
              </a:solidFill>
              <a:ln w="9525">
                <a:noFill/>
                <a:round/>
                <a:headEnd/>
                <a:tailEnd/>
              </a:ln>
            </p:spPr>
            <p:txBody>
              <a:bodyPr/>
              <a:lstStyle/>
              <a:p>
                <a:endParaRPr lang="en-US"/>
              </a:p>
            </p:txBody>
          </p:sp>
          <p:sp>
            <p:nvSpPr>
              <p:cNvPr id="276351" name="Freeform 4991"/>
              <p:cNvSpPr>
                <a:spLocks/>
              </p:cNvSpPr>
              <p:nvPr/>
            </p:nvSpPr>
            <p:spPr bwMode="auto">
              <a:xfrm>
                <a:off x="3727" y="3315"/>
                <a:ext cx="90" cy="84"/>
              </a:xfrm>
              <a:custGeom>
                <a:avLst/>
                <a:gdLst/>
                <a:ahLst/>
                <a:cxnLst>
                  <a:cxn ang="0">
                    <a:pos x="0" y="3"/>
                  </a:cxn>
                  <a:cxn ang="0">
                    <a:pos x="10" y="0"/>
                  </a:cxn>
                  <a:cxn ang="0">
                    <a:pos x="90" y="80"/>
                  </a:cxn>
                  <a:cxn ang="0">
                    <a:pos x="81" y="84"/>
                  </a:cxn>
                  <a:cxn ang="0">
                    <a:pos x="0" y="3"/>
                  </a:cxn>
                </a:cxnLst>
                <a:rect l="0" t="0" r="r" b="b"/>
                <a:pathLst>
                  <a:path w="90" h="84">
                    <a:moveTo>
                      <a:pt x="0" y="3"/>
                    </a:moveTo>
                    <a:lnTo>
                      <a:pt x="10" y="0"/>
                    </a:lnTo>
                    <a:lnTo>
                      <a:pt x="90" y="80"/>
                    </a:lnTo>
                    <a:lnTo>
                      <a:pt x="81" y="84"/>
                    </a:lnTo>
                    <a:lnTo>
                      <a:pt x="0" y="3"/>
                    </a:lnTo>
                    <a:close/>
                  </a:path>
                </a:pathLst>
              </a:custGeom>
              <a:solidFill>
                <a:srgbClr val="468EB2"/>
              </a:solidFill>
              <a:ln w="9525">
                <a:noFill/>
                <a:round/>
                <a:headEnd/>
                <a:tailEnd/>
              </a:ln>
            </p:spPr>
            <p:txBody>
              <a:bodyPr/>
              <a:lstStyle/>
              <a:p>
                <a:endParaRPr lang="en-US"/>
              </a:p>
            </p:txBody>
          </p:sp>
          <p:sp>
            <p:nvSpPr>
              <p:cNvPr id="276352" name="Freeform 4992"/>
              <p:cNvSpPr>
                <a:spLocks/>
              </p:cNvSpPr>
              <p:nvPr/>
            </p:nvSpPr>
            <p:spPr bwMode="auto">
              <a:xfrm>
                <a:off x="3737" y="3307"/>
                <a:ext cx="99" cy="88"/>
              </a:xfrm>
              <a:custGeom>
                <a:avLst/>
                <a:gdLst/>
                <a:ahLst/>
                <a:cxnLst>
                  <a:cxn ang="0">
                    <a:pos x="0" y="8"/>
                  </a:cxn>
                  <a:cxn ang="0">
                    <a:pos x="18" y="0"/>
                  </a:cxn>
                  <a:cxn ang="0">
                    <a:pos x="99" y="80"/>
                  </a:cxn>
                  <a:cxn ang="0">
                    <a:pos x="80" y="88"/>
                  </a:cxn>
                  <a:cxn ang="0">
                    <a:pos x="0" y="8"/>
                  </a:cxn>
                </a:cxnLst>
                <a:rect l="0" t="0" r="r" b="b"/>
                <a:pathLst>
                  <a:path w="99" h="88">
                    <a:moveTo>
                      <a:pt x="0" y="8"/>
                    </a:moveTo>
                    <a:lnTo>
                      <a:pt x="18" y="0"/>
                    </a:lnTo>
                    <a:lnTo>
                      <a:pt x="99" y="80"/>
                    </a:lnTo>
                    <a:lnTo>
                      <a:pt x="80" y="88"/>
                    </a:lnTo>
                    <a:lnTo>
                      <a:pt x="0" y="8"/>
                    </a:lnTo>
                    <a:close/>
                  </a:path>
                </a:pathLst>
              </a:custGeom>
              <a:solidFill>
                <a:srgbClr val="478FB3"/>
              </a:solidFill>
              <a:ln w="9525">
                <a:noFill/>
                <a:round/>
                <a:headEnd/>
                <a:tailEnd/>
              </a:ln>
            </p:spPr>
            <p:txBody>
              <a:bodyPr/>
              <a:lstStyle/>
              <a:p>
                <a:endParaRPr lang="en-US"/>
              </a:p>
            </p:txBody>
          </p:sp>
          <p:sp>
            <p:nvSpPr>
              <p:cNvPr id="276353" name="Line 4993"/>
              <p:cNvSpPr>
                <a:spLocks noChangeShapeType="1"/>
              </p:cNvSpPr>
              <p:nvPr/>
            </p:nvSpPr>
            <p:spPr bwMode="auto">
              <a:xfrm>
                <a:off x="3737" y="3315"/>
                <a:ext cx="80" cy="80"/>
              </a:xfrm>
              <a:prstGeom prst="line">
                <a:avLst/>
              </a:prstGeom>
              <a:noFill/>
              <a:ln w="1588">
                <a:solidFill>
                  <a:srgbClr val="478FB3"/>
                </a:solidFill>
                <a:miter lim="800000"/>
                <a:headEnd/>
                <a:tailEnd/>
              </a:ln>
            </p:spPr>
            <p:txBody>
              <a:bodyPr/>
              <a:lstStyle/>
              <a:p>
                <a:endParaRPr lang="en-US"/>
              </a:p>
            </p:txBody>
          </p:sp>
          <p:sp>
            <p:nvSpPr>
              <p:cNvPr id="276354" name="Freeform 4994"/>
              <p:cNvSpPr>
                <a:spLocks/>
              </p:cNvSpPr>
              <p:nvPr/>
            </p:nvSpPr>
            <p:spPr bwMode="auto">
              <a:xfrm>
                <a:off x="3737" y="3312"/>
                <a:ext cx="87" cy="83"/>
              </a:xfrm>
              <a:custGeom>
                <a:avLst/>
                <a:gdLst/>
                <a:ahLst/>
                <a:cxnLst>
                  <a:cxn ang="0">
                    <a:pos x="0" y="3"/>
                  </a:cxn>
                  <a:cxn ang="0">
                    <a:pos x="6" y="0"/>
                  </a:cxn>
                  <a:cxn ang="0">
                    <a:pos x="87" y="81"/>
                  </a:cxn>
                  <a:cxn ang="0">
                    <a:pos x="80" y="83"/>
                  </a:cxn>
                  <a:cxn ang="0">
                    <a:pos x="0" y="3"/>
                  </a:cxn>
                </a:cxnLst>
                <a:rect l="0" t="0" r="r" b="b"/>
                <a:pathLst>
                  <a:path w="87" h="83">
                    <a:moveTo>
                      <a:pt x="0" y="3"/>
                    </a:moveTo>
                    <a:lnTo>
                      <a:pt x="6" y="0"/>
                    </a:lnTo>
                    <a:lnTo>
                      <a:pt x="87" y="81"/>
                    </a:lnTo>
                    <a:lnTo>
                      <a:pt x="80" y="83"/>
                    </a:lnTo>
                    <a:lnTo>
                      <a:pt x="0" y="3"/>
                    </a:lnTo>
                    <a:close/>
                  </a:path>
                </a:pathLst>
              </a:custGeom>
              <a:solidFill>
                <a:srgbClr val="478FB3"/>
              </a:solidFill>
              <a:ln w="9525">
                <a:noFill/>
                <a:round/>
                <a:headEnd/>
                <a:tailEnd/>
              </a:ln>
            </p:spPr>
            <p:txBody>
              <a:bodyPr/>
              <a:lstStyle/>
              <a:p>
                <a:endParaRPr lang="en-US"/>
              </a:p>
            </p:txBody>
          </p:sp>
          <p:sp>
            <p:nvSpPr>
              <p:cNvPr id="276355" name="Freeform 4995"/>
              <p:cNvSpPr>
                <a:spLocks/>
              </p:cNvSpPr>
              <p:nvPr/>
            </p:nvSpPr>
            <p:spPr bwMode="auto">
              <a:xfrm>
                <a:off x="3743" y="3310"/>
                <a:ext cx="87" cy="83"/>
              </a:xfrm>
              <a:custGeom>
                <a:avLst/>
                <a:gdLst/>
                <a:ahLst/>
                <a:cxnLst>
                  <a:cxn ang="0">
                    <a:pos x="0" y="2"/>
                  </a:cxn>
                  <a:cxn ang="0">
                    <a:pos x="6" y="0"/>
                  </a:cxn>
                  <a:cxn ang="0">
                    <a:pos x="87" y="80"/>
                  </a:cxn>
                  <a:cxn ang="0">
                    <a:pos x="81" y="83"/>
                  </a:cxn>
                  <a:cxn ang="0">
                    <a:pos x="0" y="2"/>
                  </a:cxn>
                </a:cxnLst>
                <a:rect l="0" t="0" r="r" b="b"/>
                <a:pathLst>
                  <a:path w="87" h="83">
                    <a:moveTo>
                      <a:pt x="0" y="2"/>
                    </a:moveTo>
                    <a:lnTo>
                      <a:pt x="6" y="0"/>
                    </a:lnTo>
                    <a:lnTo>
                      <a:pt x="87" y="80"/>
                    </a:lnTo>
                    <a:lnTo>
                      <a:pt x="81" y="83"/>
                    </a:lnTo>
                    <a:lnTo>
                      <a:pt x="0" y="2"/>
                    </a:lnTo>
                    <a:close/>
                  </a:path>
                </a:pathLst>
              </a:custGeom>
              <a:solidFill>
                <a:srgbClr val="478FB4"/>
              </a:solidFill>
              <a:ln w="9525">
                <a:noFill/>
                <a:round/>
                <a:headEnd/>
                <a:tailEnd/>
              </a:ln>
            </p:spPr>
            <p:txBody>
              <a:bodyPr/>
              <a:lstStyle/>
              <a:p>
                <a:endParaRPr lang="en-US"/>
              </a:p>
            </p:txBody>
          </p:sp>
          <p:sp>
            <p:nvSpPr>
              <p:cNvPr id="276356" name="Freeform 4996"/>
              <p:cNvSpPr>
                <a:spLocks/>
              </p:cNvSpPr>
              <p:nvPr/>
            </p:nvSpPr>
            <p:spPr bwMode="auto">
              <a:xfrm>
                <a:off x="3749" y="3307"/>
                <a:ext cx="87" cy="83"/>
              </a:xfrm>
              <a:custGeom>
                <a:avLst/>
                <a:gdLst/>
                <a:ahLst/>
                <a:cxnLst>
                  <a:cxn ang="0">
                    <a:pos x="0" y="3"/>
                  </a:cxn>
                  <a:cxn ang="0">
                    <a:pos x="6" y="0"/>
                  </a:cxn>
                  <a:cxn ang="0">
                    <a:pos x="87" y="80"/>
                  </a:cxn>
                  <a:cxn ang="0">
                    <a:pos x="81" y="83"/>
                  </a:cxn>
                  <a:cxn ang="0">
                    <a:pos x="0" y="3"/>
                  </a:cxn>
                </a:cxnLst>
                <a:rect l="0" t="0" r="r" b="b"/>
                <a:pathLst>
                  <a:path w="87" h="83">
                    <a:moveTo>
                      <a:pt x="0" y="3"/>
                    </a:moveTo>
                    <a:lnTo>
                      <a:pt x="6" y="0"/>
                    </a:lnTo>
                    <a:lnTo>
                      <a:pt x="87" y="80"/>
                    </a:lnTo>
                    <a:lnTo>
                      <a:pt x="81" y="83"/>
                    </a:lnTo>
                    <a:lnTo>
                      <a:pt x="0" y="3"/>
                    </a:lnTo>
                    <a:close/>
                  </a:path>
                </a:pathLst>
              </a:custGeom>
              <a:solidFill>
                <a:srgbClr val="4790B5"/>
              </a:solidFill>
              <a:ln w="9525">
                <a:noFill/>
                <a:round/>
                <a:headEnd/>
                <a:tailEnd/>
              </a:ln>
            </p:spPr>
            <p:txBody>
              <a:bodyPr/>
              <a:lstStyle/>
              <a:p>
                <a:endParaRPr lang="en-US"/>
              </a:p>
            </p:txBody>
          </p:sp>
          <p:sp>
            <p:nvSpPr>
              <p:cNvPr id="276357" name="Freeform 4997"/>
              <p:cNvSpPr>
                <a:spLocks/>
              </p:cNvSpPr>
              <p:nvPr/>
            </p:nvSpPr>
            <p:spPr bwMode="auto">
              <a:xfrm>
                <a:off x="3755" y="3298"/>
                <a:ext cx="99" cy="89"/>
              </a:xfrm>
              <a:custGeom>
                <a:avLst/>
                <a:gdLst/>
                <a:ahLst/>
                <a:cxnLst>
                  <a:cxn ang="0">
                    <a:pos x="0" y="9"/>
                  </a:cxn>
                  <a:cxn ang="0">
                    <a:pos x="18" y="0"/>
                  </a:cxn>
                  <a:cxn ang="0">
                    <a:pos x="99" y="81"/>
                  </a:cxn>
                  <a:cxn ang="0">
                    <a:pos x="81" y="89"/>
                  </a:cxn>
                  <a:cxn ang="0">
                    <a:pos x="0" y="9"/>
                  </a:cxn>
                </a:cxnLst>
                <a:rect l="0" t="0" r="r" b="b"/>
                <a:pathLst>
                  <a:path w="99" h="89">
                    <a:moveTo>
                      <a:pt x="0" y="9"/>
                    </a:moveTo>
                    <a:lnTo>
                      <a:pt x="18" y="0"/>
                    </a:lnTo>
                    <a:lnTo>
                      <a:pt x="99" y="81"/>
                    </a:lnTo>
                    <a:lnTo>
                      <a:pt x="81" y="89"/>
                    </a:lnTo>
                    <a:lnTo>
                      <a:pt x="0" y="9"/>
                    </a:lnTo>
                    <a:close/>
                  </a:path>
                </a:pathLst>
              </a:custGeom>
              <a:solidFill>
                <a:srgbClr val="4891B6"/>
              </a:solidFill>
              <a:ln w="9525">
                <a:noFill/>
                <a:round/>
                <a:headEnd/>
                <a:tailEnd/>
              </a:ln>
            </p:spPr>
            <p:txBody>
              <a:bodyPr/>
              <a:lstStyle/>
              <a:p>
                <a:endParaRPr lang="en-US"/>
              </a:p>
            </p:txBody>
          </p:sp>
          <p:sp>
            <p:nvSpPr>
              <p:cNvPr id="276358" name="Line 4998"/>
              <p:cNvSpPr>
                <a:spLocks noChangeShapeType="1"/>
              </p:cNvSpPr>
              <p:nvPr/>
            </p:nvSpPr>
            <p:spPr bwMode="auto">
              <a:xfrm>
                <a:off x="3755" y="3307"/>
                <a:ext cx="81" cy="80"/>
              </a:xfrm>
              <a:prstGeom prst="line">
                <a:avLst/>
              </a:prstGeom>
              <a:noFill/>
              <a:ln w="1588">
                <a:solidFill>
                  <a:srgbClr val="4891B6"/>
                </a:solidFill>
                <a:miter lim="800000"/>
                <a:headEnd/>
                <a:tailEnd/>
              </a:ln>
            </p:spPr>
            <p:txBody>
              <a:bodyPr/>
              <a:lstStyle/>
              <a:p>
                <a:endParaRPr lang="en-US"/>
              </a:p>
            </p:txBody>
          </p:sp>
          <p:sp>
            <p:nvSpPr>
              <p:cNvPr id="276359" name="Freeform 4999"/>
              <p:cNvSpPr>
                <a:spLocks/>
              </p:cNvSpPr>
              <p:nvPr/>
            </p:nvSpPr>
            <p:spPr bwMode="auto">
              <a:xfrm>
                <a:off x="3755" y="3303"/>
                <a:ext cx="90" cy="84"/>
              </a:xfrm>
              <a:custGeom>
                <a:avLst/>
                <a:gdLst/>
                <a:ahLst/>
                <a:cxnLst>
                  <a:cxn ang="0">
                    <a:pos x="0" y="4"/>
                  </a:cxn>
                  <a:cxn ang="0">
                    <a:pos x="9" y="0"/>
                  </a:cxn>
                  <a:cxn ang="0">
                    <a:pos x="90" y="80"/>
                  </a:cxn>
                  <a:cxn ang="0">
                    <a:pos x="81" y="84"/>
                  </a:cxn>
                  <a:cxn ang="0">
                    <a:pos x="0" y="4"/>
                  </a:cxn>
                </a:cxnLst>
                <a:rect l="0" t="0" r="r" b="b"/>
                <a:pathLst>
                  <a:path w="90" h="84">
                    <a:moveTo>
                      <a:pt x="0" y="4"/>
                    </a:moveTo>
                    <a:lnTo>
                      <a:pt x="9" y="0"/>
                    </a:lnTo>
                    <a:lnTo>
                      <a:pt x="90" y="80"/>
                    </a:lnTo>
                    <a:lnTo>
                      <a:pt x="81" y="84"/>
                    </a:lnTo>
                    <a:lnTo>
                      <a:pt x="0" y="4"/>
                    </a:lnTo>
                    <a:close/>
                  </a:path>
                </a:pathLst>
              </a:custGeom>
              <a:solidFill>
                <a:srgbClr val="4891B6"/>
              </a:solidFill>
              <a:ln w="9525">
                <a:noFill/>
                <a:round/>
                <a:headEnd/>
                <a:tailEnd/>
              </a:ln>
            </p:spPr>
            <p:txBody>
              <a:bodyPr/>
              <a:lstStyle/>
              <a:p>
                <a:endParaRPr lang="en-US"/>
              </a:p>
            </p:txBody>
          </p:sp>
          <p:sp>
            <p:nvSpPr>
              <p:cNvPr id="276360" name="Freeform 5000"/>
              <p:cNvSpPr>
                <a:spLocks/>
              </p:cNvSpPr>
              <p:nvPr/>
            </p:nvSpPr>
            <p:spPr bwMode="auto">
              <a:xfrm>
                <a:off x="3764" y="3298"/>
                <a:ext cx="90" cy="85"/>
              </a:xfrm>
              <a:custGeom>
                <a:avLst/>
                <a:gdLst/>
                <a:ahLst/>
                <a:cxnLst>
                  <a:cxn ang="0">
                    <a:pos x="0" y="5"/>
                  </a:cxn>
                  <a:cxn ang="0">
                    <a:pos x="9" y="0"/>
                  </a:cxn>
                  <a:cxn ang="0">
                    <a:pos x="90" y="81"/>
                  </a:cxn>
                  <a:cxn ang="0">
                    <a:pos x="81" y="85"/>
                  </a:cxn>
                  <a:cxn ang="0">
                    <a:pos x="0" y="5"/>
                  </a:cxn>
                </a:cxnLst>
                <a:rect l="0" t="0" r="r" b="b"/>
                <a:pathLst>
                  <a:path w="90" h="85">
                    <a:moveTo>
                      <a:pt x="0" y="5"/>
                    </a:moveTo>
                    <a:lnTo>
                      <a:pt x="9" y="0"/>
                    </a:lnTo>
                    <a:lnTo>
                      <a:pt x="90" y="81"/>
                    </a:lnTo>
                    <a:lnTo>
                      <a:pt x="81" y="85"/>
                    </a:lnTo>
                    <a:lnTo>
                      <a:pt x="0" y="5"/>
                    </a:lnTo>
                    <a:close/>
                  </a:path>
                </a:pathLst>
              </a:custGeom>
              <a:solidFill>
                <a:srgbClr val="4892B7"/>
              </a:solidFill>
              <a:ln w="9525">
                <a:noFill/>
                <a:round/>
                <a:headEnd/>
                <a:tailEnd/>
              </a:ln>
            </p:spPr>
            <p:txBody>
              <a:bodyPr/>
              <a:lstStyle/>
              <a:p>
                <a:endParaRPr lang="en-US"/>
              </a:p>
            </p:txBody>
          </p:sp>
          <p:sp>
            <p:nvSpPr>
              <p:cNvPr id="276361" name="Freeform 5001"/>
              <p:cNvSpPr>
                <a:spLocks/>
              </p:cNvSpPr>
              <p:nvPr/>
            </p:nvSpPr>
            <p:spPr bwMode="auto">
              <a:xfrm>
                <a:off x="3773" y="3289"/>
                <a:ext cx="98" cy="90"/>
              </a:xfrm>
              <a:custGeom>
                <a:avLst/>
                <a:gdLst/>
                <a:ahLst/>
                <a:cxnLst>
                  <a:cxn ang="0">
                    <a:pos x="0" y="9"/>
                  </a:cxn>
                  <a:cxn ang="0">
                    <a:pos x="17" y="0"/>
                  </a:cxn>
                  <a:cxn ang="0">
                    <a:pos x="98" y="81"/>
                  </a:cxn>
                  <a:cxn ang="0">
                    <a:pos x="81" y="90"/>
                  </a:cxn>
                  <a:cxn ang="0">
                    <a:pos x="0" y="9"/>
                  </a:cxn>
                </a:cxnLst>
                <a:rect l="0" t="0" r="r" b="b"/>
                <a:pathLst>
                  <a:path w="98" h="90">
                    <a:moveTo>
                      <a:pt x="0" y="9"/>
                    </a:moveTo>
                    <a:lnTo>
                      <a:pt x="17" y="0"/>
                    </a:lnTo>
                    <a:lnTo>
                      <a:pt x="98" y="81"/>
                    </a:lnTo>
                    <a:lnTo>
                      <a:pt x="81" y="90"/>
                    </a:lnTo>
                    <a:lnTo>
                      <a:pt x="0" y="9"/>
                    </a:lnTo>
                    <a:close/>
                  </a:path>
                </a:pathLst>
              </a:custGeom>
              <a:solidFill>
                <a:srgbClr val="4993B8"/>
              </a:solidFill>
              <a:ln w="9525">
                <a:noFill/>
                <a:round/>
                <a:headEnd/>
                <a:tailEnd/>
              </a:ln>
            </p:spPr>
            <p:txBody>
              <a:bodyPr/>
              <a:lstStyle/>
              <a:p>
                <a:endParaRPr lang="en-US"/>
              </a:p>
            </p:txBody>
          </p:sp>
          <p:sp>
            <p:nvSpPr>
              <p:cNvPr id="276362" name="Line 5002"/>
              <p:cNvSpPr>
                <a:spLocks noChangeShapeType="1"/>
              </p:cNvSpPr>
              <p:nvPr/>
            </p:nvSpPr>
            <p:spPr bwMode="auto">
              <a:xfrm>
                <a:off x="3773" y="3298"/>
                <a:ext cx="81" cy="81"/>
              </a:xfrm>
              <a:prstGeom prst="line">
                <a:avLst/>
              </a:prstGeom>
              <a:noFill/>
              <a:ln w="1588">
                <a:solidFill>
                  <a:srgbClr val="4993B8"/>
                </a:solidFill>
                <a:miter lim="800000"/>
                <a:headEnd/>
                <a:tailEnd/>
              </a:ln>
            </p:spPr>
            <p:txBody>
              <a:bodyPr/>
              <a:lstStyle/>
              <a:p>
                <a:endParaRPr lang="en-US"/>
              </a:p>
            </p:txBody>
          </p:sp>
          <p:sp>
            <p:nvSpPr>
              <p:cNvPr id="276363" name="Freeform 5003"/>
              <p:cNvSpPr>
                <a:spLocks/>
              </p:cNvSpPr>
              <p:nvPr/>
            </p:nvSpPr>
            <p:spPr bwMode="auto">
              <a:xfrm>
                <a:off x="3773" y="3295"/>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993B8"/>
              </a:solidFill>
              <a:ln w="9525">
                <a:noFill/>
                <a:round/>
                <a:headEnd/>
                <a:tailEnd/>
              </a:ln>
            </p:spPr>
            <p:txBody>
              <a:bodyPr/>
              <a:lstStyle/>
              <a:p>
                <a:endParaRPr lang="en-US"/>
              </a:p>
            </p:txBody>
          </p:sp>
          <p:sp>
            <p:nvSpPr>
              <p:cNvPr id="276364" name="Freeform 5004"/>
              <p:cNvSpPr>
                <a:spLocks/>
              </p:cNvSpPr>
              <p:nvPr/>
            </p:nvSpPr>
            <p:spPr bwMode="auto">
              <a:xfrm>
                <a:off x="3779" y="3292"/>
                <a:ext cx="86" cy="84"/>
              </a:xfrm>
              <a:custGeom>
                <a:avLst/>
                <a:gdLst/>
                <a:ahLst/>
                <a:cxnLst>
                  <a:cxn ang="0">
                    <a:pos x="0" y="3"/>
                  </a:cxn>
                  <a:cxn ang="0">
                    <a:pos x="6" y="0"/>
                  </a:cxn>
                  <a:cxn ang="0">
                    <a:pos x="86" y="81"/>
                  </a:cxn>
                  <a:cxn ang="0">
                    <a:pos x="80" y="84"/>
                  </a:cxn>
                  <a:cxn ang="0">
                    <a:pos x="0" y="3"/>
                  </a:cxn>
                </a:cxnLst>
                <a:rect l="0" t="0" r="r" b="b"/>
                <a:pathLst>
                  <a:path w="86" h="84">
                    <a:moveTo>
                      <a:pt x="0" y="3"/>
                    </a:moveTo>
                    <a:lnTo>
                      <a:pt x="6" y="0"/>
                    </a:lnTo>
                    <a:lnTo>
                      <a:pt x="86" y="81"/>
                    </a:lnTo>
                    <a:lnTo>
                      <a:pt x="80" y="84"/>
                    </a:lnTo>
                    <a:lnTo>
                      <a:pt x="0" y="3"/>
                    </a:lnTo>
                    <a:close/>
                  </a:path>
                </a:pathLst>
              </a:custGeom>
              <a:solidFill>
                <a:srgbClr val="4993B9"/>
              </a:solidFill>
              <a:ln w="9525">
                <a:noFill/>
                <a:round/>
                <a:headEnd/>
                <a:tailEnd/>
              </a:ln>
            </p:spPr>
            <p:txBody>
              <a:bodyPr/>
              <a:lstStyle/>
              <a:p>
                <a:endParaRPr lang="en-US"/>
              </a:p>
            </p:txBody>
          </p:sp>
          <p:sp>
            <p:nvSpPr>
              <p:cNvPr id="276365" name="Freeform 5005"/>
              <p:cNvSpPr>
                <a:spLocks/>
              </p:cNvSpPr>
              <p:nvPr/>
            </p:nvSpPr>
            <p:spPr bwMode="auto">
              <a:xfrm>
                <a:off x="3785" y="3289"/>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994BA"/>
              </a:solidFill>
              <a:ln w="9525">
                <a:noFill/>
                <a:round/>
                <a:headEnd/>
                <a:tailEnd/>
              </a:ln>
            </p:spPr>
            <p:txBody>
              <a:bodyPr/>
              <a:lstStyle/>
              <a:p>
                <a:endParaRPr lang="en-US"/>
              </a:p>
            </p:txBody>
          </p:sp>
          <p:sp>
            <p:nvSpPr>
              <p:cNvPr id="276366" name="Freeform 5006"/>
              <p:cNvSpPr>
                <a:spLocks/>
              </p:cNvSpPr>
              <p:nvPr/>
            </p:nvSpPr>
            <p:spPr bwMode="auto">
              <a:xfrm>
                <a:off x="3790" y="3280"/>
                <a:ext cx="97" cy="90"/>
              </a:xfrm>
              <a:custGeom>
                <a:avLst/>
                <a:gdLst/>
                <a:ahLst/>
                <a:cxnLst>
                  <a:cxn ang="0">
                    <a:pos x="0" y="9"/>
                  </a:cxn>
                  <a:cxn ang="0">
                    <a:pos x="17" y="0"/>
                  </a:cxn>
                  <a:cxn ang="0">
                    <a:pos x="97" y="80"/>
                  </a:cxn>
                  <a:cxn ang="0">
                    <a:pos x="81" y="90"/>
                  </a:cxn>
                  <a:cxn ang="0">
                    <a:pos x="0" y="9"/>
                  </a:cxn>
                </a:cxnLst>
                <a:rect l="0" t="0" r="r" b="b"/>
                <a:pathLst>
                  <a:path w="97" h="90">
                    <a:moveTo>
                      <a:pt x="0" y="9"/>
                    </a:moveTo>
                    <a:lnTo>
                      <a:pt x="17" y="0"/>
                    </a:lnTo>
                    <a:lnTo>
                      <a:pt x="97" y="80"/>
                    </a:lnTo>
                    <a:lnTo>
                      <a:pt x="81" y="90"/>
                    </a:lnTo>
                    <a:lnTo>
                      <a:pt x="0" y="9"/>
                    </a:lnTo>
                    <a:close/>
                  </a:path>
                </a:pathLst>
              </a:custGeom>
              <a:solidFill>
                <a:srgbClr val="4A95BB"/>
              </a:solidFill>
              <a:ln w="9525">
                <a:noFill/>
                <a:round/>
                <a:headEnd/>
                <a:tailEnd/>
              </a:ln>
            </p:spPr>
            <p:txBody>
              <a:bodyPr/>
              <a:lstStyle/>
              <a:p>
                <a:endParaRPr lang="en-US"/>
              </a:p>
            </p:txBody>
          </p:sp>
          <p:sp>
            <p:nvSpPr>
              <p:cNvPr id="276367" name="Line 5007"/>
              <p:cNvSpPr>
                <a:spLocks noChangeShapeType="1"/>
              </p:cNvSpPr>
              <p:nvPr/>
            </p:nvSpPr>
            <p:spPr bwMode="auto">
              <a:xfrm>
                <a:off x="3790" y="3289"/>
                <a:ext cx="81" cy="81"/>
              </a:xfrm>
              <a:prstGeom prst="line">
                <a:avLst/>
              </a:prstGeom>
              <a:noFill/>
              <a:ln w="1588">
                <a:solidFill>
                  <a:srgbClr val="4A95BB"/>
                </a:solidFill>
                <a:miter lim="800000"/>
                <a:headEnd/>
                <a:tailEnd/>
              </a:ln>
            </p:spPr>
            <p:txBody>
              <a:bodyPr/>
              <a:lstStyle/>
              <a:p>
                <a:endParaRPr lang="en-US"/>
              </a:p>
            </p:txBody>
          </p:sp>
          <p:sp>
            <p:nvSpPr>
              <p:cNvPr id="276368" name="Freeform 5008"/>
              <p:cNvSpPr>
                <a:spLocks/>
              </p:cNvSpPr>
              <p:nvPr/>
            </p:nvSpPr>
            <p:spPr bwMode="auto">
              <a:xfrm>
                <a:off x="3790" y="3286"/>
                <a:ext cx="86" cy="84"/>
              </a:xfrm>
              <a:custGeom>
                <a:avLst/>
                <a:gdLst/>
                <a:ahLst/>
                <a:cxnLst>
                  <a:cxn ang="0">
                    <a:pos x="0" y="3"/>
                  </a:cxn>
                  <a:cxn ang="0">
                    <a:pos x="6" y="0"/>
                  </a:cxn>
                  <a:cxn ang="0">
                    <a:pos x="86" y="81"/>
                  </a:cxn>
                  <a:cxn ang="0">
                    <a:pos x="81" y="84"/>
                  </a:cxn>
                  <a:cxn ang="0">
                    <a:pos x="0" y="3"/>
                  </a:cxn>
                </a:cxnLst>
                <a:rect l="0" t="0" r="r" b="b"/>
                <a:pathLst>
                  <a:path w="86" h="84">
                    <a:moveTo>
                      <a:pt x="0" y="3"/>
                    </a:moveTo>
                    <a:lnTo>
                      <a:pt x="6" y="0"/>
                    </a:lnTo>
                    <a:lnTo>
                      <a:pt x="86" y="81"/>
                    </a:lnTo>
                    <a:lnTo>
                      <a:pt x="81" y="84"/>
                    </a:lnTo>
                    <a:lnTo>
                      <a:pt x="0" y="3"/>
                    </a:lnTo>
                    <a:close/>
                  </a:path>
                </a:pathLst>
              </a:custGeom>
              <a:solidFill>
                <a:srgbClr val="4A95BB"/>
              </a:solidFill>
              <a:ln w="9525">
                <a:noFill/>
                <a:round/>
                <a:headEnd/>
                <a:tailEnd/>
              </a:ln>
            </p:spPr>
            <p:txBody>
              <a:bodyPr/>
              <a:lstStyle/>
              <a:p>
                <a:endParaRPr lang="en-US"/>
              </a:p>
            </p:txBody>
          </p:sp>
          <p:sp>
            <p:nvSpPr>
              <p:cNvPr id="276369" name="Freeform 5009"/>
              <p:cNvSpPr>
                <a:spLocks/>
              </p:cNvSpPr>
              <p:nvPr/>
            </p:nvSpPr>
            <p:spPr bwMode="auto">
              <a:xfrm>
                <a:off x="3796" y="3283"/>
                <a:ext cx="86" cy="84"/>
              </a:xfrm>
              <a:custGeom>
                <a:avLst/>
                <a:gdLst/>
                <a:ahLst/>
                <a:cxnLst>
                  <a:cxn ang="0">
                    <a:pos x="0" y="3"/>
                  </a:cxn>
                  <a:cxn ang="0">
                    <a:pos x="5" y="0"/>
                  </a:cxn>
                  <a:cxn ang="0">
                    <a:pos x="86" y="81"/>
                  </a:cxn>
                  <a:cxn ang="0">
                    <a:pos x="80" y="84"/>
                  </a:cxn>
                  <a:cxn ang="0">
                    <a:pos x="0" y="3"/>
                  </a:cxn>
                </a:cxnLst>
                <a:rect l="0" t="0" r="r" b="b"/>
                <a:pathLst>
                  <a:path w="86" h="84">
                    <a:moveTo>
                      <a:pt x="0" y="3"/>
                    </a:moveTo>
                    <a:lnTo>
                      <a:pt x="5" y="0"/>
                    </a:lnTo>
                    <a:lnTo>
                      <a:pt x="86" y="81"/>
                    </a:lnTo>
                    <a:lnTo>
                      <a:pt x="80" y="84"/>
                    </a:lnTo>
                    <a:lnTo>
                      <a:pt x="0" y="3"/>
                    </a:lnTo>
                    <a:close/>
                  </a:path>
                </a:pathLst>
              </a:custGeom>
              <a:solidFill>
                <a:srgbClr val="4A96BC"/>
              </a:solidFill>
              <a:ln w="9525">
                <a:noFill/>
                <a:round/>
                <a:headEnd/>
                <a:tailEnd/>
              </a:ln>
            </p:spPr>
            <p:txBody>
              <a:bodyPr/>
              <a:lstStyle/>
              <a:p>
                <a:endParaRPr lang="en-US"/>
              </a:p>
            </p:txBody>
          </p:sp>
          <p:sp>
            <p:nvSpPr>
              <p:cNvPr id="276370" name="Freeform 5010"/>
              <p:cNvSpPr>
                <a:spLocks/>
              </p:cNvSpPr>
              <p:nvPr/>
            </p:nvSpPr>
            <p:spPr bwMode="auto">
              <a:xfrm>
                <a:off x="3801" y="3280"/>
                <a:ext cx="86" cy="84"/>
              </a:xfrm>
              <a:custGeom>
                <a:avLst/>
                <a:gdLst/>
                <a:ahLst/>
                <a:cxnLst>
                  <a:cxn ang="0">
                    <a:pos x="0" y="3"/>
                  </a:cxn>
                  <a:cxn ang="0">
                    <a:pos x="6" y="0"/>
                  </a:cxn>
                  <a:cxn ang="0">
                    <a:pos x="86" y="80"/>
                  </a:cxn>
                  <a:cxn ang="0">
                    <a:pos x="81" y="84"/>
                  </a:cxn>
                  <a:cxn ang="0">
                    <a:pos x="0" y="3"/>
                  </a:cxn>
                </a:cxnLst>
                <a:rect l="0" t="0" r="r" b="b"/>
                <a:pathLst>
                  <a:path w="86" h="84">
                    <a:moveTo>
                      <a:pt x="0" y="3"/>
                    </a:moveTo>
                    <a:lnTo>
                      <a:pt x="6" y="0"/>
                    </a:lnTo>
                    <a:lnTo>
                      <a:pt x="86" y="80"/>
                    </a:lnTo>
                    <a:lnTo>
                      <a:pt x="81" y="84"/>
                    </a:lnTo>
                    <a:lnTo>
                      <a:pt x="0" y="3"/>
                    </a:lnTo>
                    <a:close/>
                  </a:path>
                </a:pathLst>
              </a:custGeom>
              <a:solidFill>
                <a:srgbClr val="4B97BD"/>
              </a:solidFill>
              <a:ln w="9525">
                <a:noFill/>
                <a:round/>
                <a:headEnd/>
                <a:tailEnd/>
              </a:ln>
            </p:spPr>
            <p:txBody>
              <a:bodyPr/>
              <a:lstStyle/>
              <a:p>
                <a:endParaRPr lang="en-US"/>
              </a:p>
            </p:txBody>
          </p:sp>
          <p:sp>
            <p:nvSpPr>
              <p:cNvPr id="276371" name="Freeform 5011"/>
              <p:cNvSpPr>
                <a:spLocks/>
              </p:cNvSpPr>
              <p:nvPr/>
            </p:nvSpPr>
            <p:spPr bwMode="auto">
              <a:xfrm>
                <a:off x="3807" y="3270"/>
                <a:ext cx="96" cy="90"/>
              </a:xfrm>
              <a:custGeom>
                <a:avLst/>
                <a:gdLst/>
                <a:ahLst/>
                <a:cxnLst>
                  <a:cxn ang="0">
                    <a:pos x="0" y="10"/>
                  </a:cxn>
                  <a:cxn ang="0">
                    <a:pos x="16" y="0"/>
                  </a:cxn>
                  <a:cxn ang="0">
                    <a:pos x="96" y="80"/>
                  </a:cxn>
                  <a:cxn ang="0">
                    <a:pos x="80" y="90"/>
                  </a:cxn>
                  <a:cxn ang="0">
                    <a:pos x="0" y="10"/>
                  </a:cxn>
                </a:cxnLst>
                <a:rect l="0" t="0" r="r" b="b"/>
                <a:pathLst>
                  <a:path w="96" h="90">
                    <a:moveTo>
                      <a:pt x="0" y="10"/>
                    </a:moveTo>
                    <a:lnTo>
                      <a:pt x="16" y="0"/>
                    </a:lnTo>
                    <a:lnTo>
                      <a:pt x="96" y="80"/>
                    </a:lnTo>
                    <a:lnTo>
                      <a:pt x="80" y="90"/>
                    </a:lnTo>
                    <a:lnTo>
                      <a:pt x="0" y="10"/>
                    </a:lnTo>
                    <a:close/>
                  </a:path>
                </a:pathLst>
              </a:custGeom>
              <a:solidFill>
                <a:srgbClr val="4C98BE"/>
              </a:solidFill>
              <a:ln w="9525">
                <a:noFill/>
                <a:round/>
                <a:headEnd/>
                <a:tailEnd/>
              </a:ln>
            </p:spPr>
            <p:txBody>
              <a:bodyPr/>
              <a:lstStyle/>
              <a:p>
                <a:endParaRPr lang="en-US"/>
              </a:p>
            </p:txBody>
          </p:sp>
          <p:sp>
            <p:nvSpPr>
              <p:cNvPr id="276372" name="Line 5012"/>
              <p:cNvSpPr>
                <a:spLocks noChangeShapeType="1"/>
              </p:cNvSpPr>
              <p:nvPr/>
            </p:nvSpPr>
            <p:spPr bwMode="auto">
              <a:xfrm>
                <a:off x="3807" y="3280"/>
                <a:ext cx="80" cy="80"/>
              </a:xfrm>
              <a:prstGeom prst="line">
                <a:avLst/>
              </a:prstGeom>
              <a:noFill/>
              <a:ln w="1588">
                <a:solidFill>
                  <a:srgbClr val="4C98BE"/>
                </a:solidFill>
                <a:miter lim="800000"/>
                <a:headEnd/>
                <a:tailEnd/>
              </a:ln>
            </p:spPr>
            <p:txBody>
              <a:bodyPr/>
              <a:lstStyle/>
              <a:p>
                <a:endParaRPr lang="en-US"/>
              </a:p>
            </p:txBody>
          </p:sp>
          <p:sp>
            <p:nvSpPr>
              <p:cNvPr id="276373" name="Freeform 5013"/>
              <p:cNvSpPr>
                <a:spLocks/>
              </p:cNvSpPr>
              <p:nvPr/>
            </p:nvSpPr>
            <p:spPr bwMode="auto">
              <a:xfrm>
                <a:off x="3807" y="3275"/>
                <a:ext cx="88" cy="85"/>
              </a:xfrm>
              <a:custGeom>
                <a:avLst/>
                <a:gdLst/>
                <a:ahLst/>
                <a:cxnLst>
                  <a:cxn ang="0">
                    <a:pos x="0" y="5"/>
                  </a:cxn>
                  <a:cxn ang="0">
                    <a:pos x="8" y="0"/>
                  </a:cxn>
                  <a:cxn ang="0">
                    <a:pos x="88" y="80"/>
                  </a:cxn>
                  <a:cxn ang="0">
                    <a:pos x="80" y="85"/>
                  </a:cxn>
                  <a:cxn ang="0">
                    <a:pos x="0" y="5"/>
                  </a:cxn>
                </a:cxnLst>
                <a:rect l="0" t="0" r="r" b="b"/>
                <a:pathLst>
                  <a:path w="88" h="85">
                    <a:moveTo>
                      <a:pt x="0" y="5"/>
                    </a:moveTo>
                    <a:lnTo>
                      <a:pt x="8" y="0"/>
                    </a:lnTo>
                    <a:lnTo>
                      <a:pt x="88" y="80"/>
                    </a:lnTo>
                    <a:lnTo>
                      <a:pt x="80" y="85"/>
                    </a:lnTo>
                    <a:lnTo>
                      <a:pt x="0" y="5"/>
                    </a:lnTo>
                    <a:close/>
                  </a:path>
                </a:pathLst>
              </a:custGeom>
              <a:solidFill>
                <a:srgbClr val="4C98BE"/>
              </a:solidFill>
              <a:ln w="9525">
                <a:noFill/>
                <a:round/>
                <a:headEnd/>
                <a:tailEnd/>
              </a:ln>
            </p:spPr>
            <p:txBody>
              <a:bodyPr/>
              <a:lstStyle/>
              <a:p>
                <a:endParaRPr lang="en-US"/>
              </a:p>
            </p:txBody>
          </p:sp>
          <p:sp>
            <p:nvSpPr>
              <p:cNvPr id="276374" name="Freeform 5014"/>
              <p:cNvSpPr>
                <a:spLocks/>
              </p:cNvSpPr>
              <p:nvPr/>
            </p:nvSpPr>
            <p:spPr bwMode="auto">
              <a:xfrm>
                <a:off x="3815" y="3270"/>
                <a:ext cx="88" cy="85"/>
              </a:xfrm>
              <a:custGeom>
                <a:avLst/>
                <a:gdLst/>
                <a:ahLst/>
                <a:cxnLst>
                  <a:cxn ang="0">
                    <a:pos x="0" y="5"/>
                  </a:cxn>
                  <a:cxn ang="0">
                    <a:pos x="8" y="0"/>
                  </a:cxn>
                  <a:cxn ang="0">
                    <a:pos x="88" y="80"/>
                  </a:cxn>
                  <a:cxn ang="0">
                    <a:pos x="80" y="85"/>
                  </a:cxn>
                  <a:cxn ang="0">
                    <a:pos x="0" y="5"/>
                  </a:cxn>
                </a:cxnLst>
                <a:rect l="0" t="0" r="r" b="b"/>
                <a:pathLst>
                  <a:path w="88" h="85">
                    <a:moveTo>
                      <a:pt x="0" y="5"/>
                    </a:moveTo>
                    <a:lnTo>
                      <a:pt x="8" y="0"/>
                    </a:lnTo>
                    <a:lnTo>
                      <a:pt x="88" y="80"/>
                    </a:lnTo>
                    <a:lnTo>
                      <a:pt x="80" y="85"/>
                    </a:lnTo>
                    <a:lnTo>
                      <a:pt x="0" y="5"/>
                    </a:lnTo>
                    <a:close/>
                  </a:path>
                </a:pathLst>
              </a:custGeom>
              <a:solidFill>
                <a:srgbClr val="4C99BF"/>
              </a:solidFill>
              <a:ln w="9525">
                <a:noFill/>
                <a:round/>
                <a:headEnd/>
                <a:tailEnd/>
              </a:ln>
            </p:spPr>
            <p:txBody>
              <a:bodyPr/>
              <a:lstStyle/>
              <a:p>
                <a:endParaRPr lang="en-US"/>
              </a:p>
            </p:txBody>
          </p:sp>
          <p:sp>
            <p:nvSpPr>
              <p:cNvPr id="276375" name="Freeform 5015"/>
              <p:cNvSpPr>
                <a:spLocks/>
              </p:cNvSpPr>
              <p:nvPr/>
            </p:nvSpPr>
            <p:spPr bwMode="auto">
              <a:xfrm>
                <a:off x="3823" y="3259"/>
                <a:ext cx="95" cy="91"/>
              </a:xfrm>
              <a:custGeom>
                <a:avLst/>
                <a:gdLst/>
                <a:ahLst/>
                <a:cxnLst>
                  <a:cxn ang="0">
                    <a:pos x="0" y="11"/>
                  </a:cxn>
                  <a:cxn ang="0">
                    <a:pos x="15" y="0"/>
                  </a:cxn>
                  <a:cxn ang="0">
                    <a:pos x="95" y="81"/>
                  </a:cxn>
                  <a:cxn ang="0">
                    <a:pos x="80" y="91"/>
                  </a:cxn>
                  <a:cxn ang="0">
                    <a:pos x="0" y="11"/>
                  </a:cxn>
                </a:cxnLst>
                <a:rect l="0" t="0" r="r" b="b"/>
                <a:pathLst>
                  <a:path w="95" h="91">
                    <a:moveTo>
                      <a:pt x="0" y="11"/>
                    </a:moveTo>
                    <a:lnTo>
                      <a:pt x="15" y="0"/>
                    </a:lnTo>
                    <a:lnTo>
                      <a:pt x="95" y="81"/>
                    </a:lnTo>
                    <a:lnTo>
                      <a:pt x="80" y="91"/>
                    </a:lnTo>
                    <a:lnTo>
                      <a:pt x="0" y="11"/>
                    </a:lnTo>
                    <a:close/>
                  </a:path>
                </a:pathLst>
              </a:custGeom>
              <a:solidFill>
                <a:srgbClr val="4D9AC0"/>
              </a:solidFill>
              <a:ln w="9525">
                <a:noFill/>
                <a:round/>
                <a:headEnd/>
                <a:tailEnd/>
              </a:ln>
            </p:spPr>
            <p:txBody>
              <a:bodyPr/>
              <a:lstStyle/>
              <a:p>
                <a:endParaRPr lang="en-US"/>
              </a:p>
            </p:txBody>
          </p:sp>
          <p:sp>
            <p:nvSpPr>
              <p:cNvPr id="276376" name="Line 5016"/>
              <p:cNvSpPr>
                <a:spLocks noChangeShapeType="1"/>
              </p:cNvSpPr>
              <p:nvPr/>
            </p:nvSpPr>
            <p:spPr bwMode="auto">
              <a:xfrm>
                <a:off x="3823" y="3270"/>
                <a:ext cx="80" cy="80"/>
              </a:xfrm>
              <a:prstGeom prst="line">
                <a:avLst/>
              </a:prstGeom>
              <a:noFill/>
              <a:ln w="1588">
                <a:solidFill>
                  <a:srgbClr val="4D9AC0"/>
                </a:solidFill>
                <a:miter lim="800000"/>
                <a:headEnd/>
                <a:tailEnd/>
              </a:ln>
            </p:spPr>
            <p:txBody>
              <a:bodyPr/>
              <a:lstStyle/>
              <a:p>
                <a:endParaRPr lang="en-US"/>
              </a:p>
            </p:txBody>
          </p:sp>
          <p:sp>
            <p:nvSpPr>
              <p:cNvPr id="276377" name="Freeform 5017"/>
              <p:cNvSpPr>
                <a:spLocks/>
              </p:cNvSpPr>
              <p:nvPr/>
            </p:nvSpPr>
            <p:spPr bwMode="auto">
              <a:xfrm>
                <a:off x="3823" y="3266"/>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AC0"/>
              </a:solidFill>
              <a:ln w="9525">
                <a:noFill/>
                <a:round/>
                <a:headEnd/>
                <a:tailEnd/>
              </a:ln>
            </p:spPr>
            <p:txBody>
              <a:bodyPr/>
              <a:lstStyle/>
              <a:p>
                <a:endParaRPr lang="en-US"/>
              </a:p>
            </p:txBody>
          </p:sp>
          <p:sp>
            <p:nvSpPr>
              <p:cNvPr id="276378" name="Freeform 5018"/>
              <p:cNvSpPr>
                <a:spLocks/>
              </p:cNvSpPr>
              <p:nvPr/>
            </p:nvSpPr>
            <p:spPr bwMode="auto">
              <a:xfrm>
                <a:off x="3828" y="3263"/>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D9AC1"/>
              </a:solidFill>
              <a:ln w="9525">
                <a:noFill/>
                <a:round/>
                <a:headEnd/>
                <a:tailEnd/>
              </a:ln>
            </p:spPr>
            <p:txBody>
              <a:bodyPr/>
              <a:lstStyle/>
              <a:p>
                <a:endParaRPr lang="en-US"/>
              </a:p>
            </p:txBody>
          </p:sp>
          <p:sp>
            <p:nvSpPr>
              <p:cNvPr id="276379" name="Freeform 5019"/>
              <p:cNvSpPr>
                <a:spLocks/>
              </p:cNvSpPr>
              <p:nvPr/>
            </p:nvSpPr>
            <p:spPr bwMode="auto">
              <a:xfrm>
                <a:off x="3833" y="3259"/>
                <a:ext cx="85" cy="84"/>
              </a:xfrm>
              <a:custGeom>
                <a:avLst/>
                <a:gdLst/>
                <a:ahLst/>
                <a:cxnLst>
                  <a:cxn ang="0">
                    <a:pos x="0" y="4"/>
                  </a:cxn>
                  <a:cxn ang="0">
                    <a:pos x="5" y="0"/>
                  </a:cxn>
                  <a:cxn ang="0">
                    <a:pos x="85" y="81"/>
                  </a:cxn>
                  <a:cxn ang="0">
                    <a:pos x="80" y="84"/>
                  </a:cxn>
                  <a:cxn ang="0">
                    <a:pos x="0" y="4"/>
                  </a:cxn>
                </a:cxnLst>
                <a:rect l="0" t="0" r="r" b="b"/>
                <a:pathLst>
                  <a:path w="85" h="84">
                    <a:moveTo>
                      <a:pt x="0" y="4"/>
                    </a:moveTo>
                    <a:lnTo>
                      <a:pt x="5" y="0"/>
                    </a:lnTo>
                    <a:lnTo>
                      <a:pt x="85" y="81"/>
                    </a:lnTo>
                    <a:lnTo>
                      <a:pt x="80" y="84"/>
                    </a:lnTo>
                    <a:lnTo>
                      <a:pt x="0" y="4"/>
                    </a:lnTo>
                    <a:close/>
                  </a:path>
                </a:pathLst>
              </a:custGeom>
              <a:solidFill>
                <a:srgbClr val="4D9BC2"/>
              </a:solidFill>
              <a:ln w="9525">
                <a:noFill/>
                <a:round/>
                <a:headEnd/>
                <a:tailEnd/>
              </a:ln>
            </p:spPr>
            <p:txBody>
              <a:bodyPr/>
              <a:lstStyle/>
              <a:p>
                <a:endParaRPr lang="en-US"/>
              </a:p>
            </p:txBody>
          </p:sp>
          <p:sp>
            <p:nvSpPr>
              <p:cNvPr id="276380" name="Freeform 5020"/>
              <p:cNvSpPr>
                <a:spLocks/>
              </p:cNvSpPr>
              <p:nvPr/>
            </p:nvSpPr>
            <p:spPr bwMode="auto">
              <a:xfrm>
                <a:off x="3838" y="3248"/>
                <a:ext cx="95" cy="92"/>
              </a:xfrm>
              <a:custGeom>
                <a:avLst/>
                <a:gdLst/>
                <a:ahLst/>
                <a:cxnLst>
                  <a:cxn ang="0">
                    <a:pos x="0" y="11"/>
                  </a:cxn>
                  <a:cxn ang="0">
                    <a:pos x="14" y="0"/>
                  </a:cxn>
                  <a:cxn ang="0">
                    <a:pos x="95" y="81"/>
                  </a:cxn>
                  <a:cxn ang="0">
                    <a:pos x="80" y="92"/>
                  </a:cxn>
                  <a:cxn ang="0">
                    <a:pos x="0" y="11"/>
                  </a:cxn>
                </a:cxnLst>
                <a:rect l="0" t="0" r="r" b="b"/>
                <a:pathLst>
                  <a:path w="95" h="92">
                    <a:moveTo>
                      <a:pt x="0" y="11"/>
                    </a:moveTo>
                    <a:lnTo>
                      <a:pt x="14" y="0"/>
                    </a:lnTo>
                    <a:lnTo>
                      <a:pt x="95" y="81"/>
                    </a:lnTo>
                    <a:lnTo>
                      <a:pt x="80" y="92"/>
                    </a:lnTo>
                    <a:lnTo>
                      <a:pt x="0" y="11"/>
                    </a:lnTo>
                    <a:close/>
                  </a:path>
                </a:pathLst>
              </a:custGeom>
              <a:solidFill>
                <a:srgbClr val="4E9CC3"/>
              </a:solidFill>
              <a:ln w="9525">
                <a:noFill/>
                <a:round/>
                <a:headEnd/>
                <a:tailEnd/>
              </a:ln>
            </p:spPr>
            <p:txBody>
              <a:bodyPr/>
              <a:lstStyle/>
              <a:p>
                <a:endParaRPr lang="en-US"/>
              </a:p>
            </p:txBody>
          </p:sp>
          <p:sp>
            <p:nvSpPr>
              <p:cNvPr id="276381" name="Line 5021"/>
              <p:cNvSpPr>
                <a:spLocks noChangeShapeType="1"/>
              </p:cNvSpPr>
              <p:nvPr/>
            </p:nvSpPr>
            <p:spPr bwMode="auto">
              <a:xfrm>
                <a:off x="3838" y="3259"/>
                <a:ext cx="80" cy="81"/>
              </a:xfrm>
              <a:prstGeom prst="line">
                <a:avLst/>
              </a:prstGeom>
              <a:noFill/>
              <a:ln w="1588">
                <a:solidFill>
                  <a:srgbClr val="4E9CC3"/>
                </a:solidFill>
                <a:miter lim="800000"/>
                <a:headEnd/>
                <a:tailEnd/>
              </a:ln>
            </p:spPr>
            <p:txBody>
              <a:bodyPr/>
              <a:lstStyle/>
              <a:p>
                <a:endParaRPr lang="en-US"/>
              </a:p>
            </p:txBody>
          </p:sp>
          <p:sp>
            <p:nvSpPr>
              <p:cNvPr id="276382" name="Freeform 5022"/>
              <p:cNvSpPr>
                <a:spLocks/>
              </p:cNvSpPr>
              <p:nvPr/>
            </p:nvSpPr>
            <p:spPr bwMode="auto">
              <a:xfrm>
                <a:off x="3838" y="3256"/>
                <a:ext cx="85" cy="84"/>
              </a:xfrm>
              <a:custGeom>
                <a:avLst/>
                <a:gdLst/>
                <a:ahLst/>
                <a:cxnLst>
                  <a:cxn ang="0">
                    <a:pos x="0" y="3"/>
                  </a:cxn>
                  <a:cxn ang="0">
                    <a:pos x="5" y="0"/>
                  </a:cxn>
                  <a:cxn ang="0">
                    <a:pos x="85" y="80"/>
                  </a:cxn>
                  <a:cxn ang="0">
                    <a:pos x="80" y="84"/>
                  </a:cxn>
                  <a:cxn ang="0">
                    <a:pos x="0" y="3"/>
                  </a:cxn>
                </a:cxnLst>
                <a:rect l="0" t="0" r="r" b="b"/>
                <a:pathLst>
                  <a:path w="85" h="84">
                    <a:moveTo>
                      <a:pt x="0" y="3"/>
                    </a:moveTo>
                    <a:lnTo>
                      <a:pt x="5" y="0"/>
                    </a:lnTo>
                    <a:lnTo>
                      <a:pt x="85" y="80"/>
                    </a:lnTo>
                    <a:lnTo>
                      <a:pt x="80" y="84"/>
                    </a:lnTo>
                    <a:lnTo>
                      <a:pt x="0" y="3"/>
                    </a:lnTo>
                    <a:close/>
                  </a:path>
                </a:pathLst>
              </a:custGeom>
              <a:solidFill>
                <a:srgbClr val="4E9CC3"/>
              </a:solidFill>
              <a:ln w="9525">
                <a:noFill/>
                <a:round/>
                <a:headEnd/>
                <a:tailEnd/>
              </a:ln>
            </p:spPr>
            <p:txBody>
              <a:bodyPr/>
              <a:lstStyle/>
              <a:p>
                <a:endParaRPr lang="en-US"/>
              </a:p>
            </p:txBody>
          </p:sp>
          <p:sp>
            <p:nvSpPr>
              <p:cNvPr id="276383" name="Freeform 5023"/>
              <p:cNvSpPr>
                <a:spLocks/>
              </p:cNvSpPr>
              <p:nvPr/>
            </p:nvSpPr>
            <p:spPr bwMode="auto">
              <a:xfrm>
                <a:off x="3843" y="3252"/>
                <a:ext cx="85" cy="84"/>
              </a:xfrm>
              <a:custGeom>
                <a:avLst/>
                <a:gdLst/>
                <a:ahLst/>
                <a:cxnLst>
                  <a:cxn ang="0">
                    <a:pos x="0" y="4"/>
                  </a:cxn>
                  <a:cxn ang="0">
                    <a:pos x="4" y="0"/>
                  </a:cxn>
                  <a:cxn ang="0">
                    <a:pos x="85" y="80"/>
                  </a:cxn>
                  <a:cxn ang="0">
                    <a:pos x="80" y="84"/>
                  </a:cxn>
                  <a:cxn ang="0">
                    <a:pos x="0" y="4"/>
                  </a:cxn>
                </a:cxnLst>
                <a:rect l="0" t="0" r="r" b="b"/>
                <a:pathLst>
                  <a:path w="85" h="84">
                    <a:moveTo>
                      <a:pt x="0" y="4"/>
                    </a:moveTo>
                    <a:lnTo>
                      <a:pt x="4" y="0"/>
                    </a:lnTo>
                    <a:lnTo>
                      <a:pt x="85" y="80"/>
                    </a:lnTo>
                    <a:lnTo>
                      <a:pt x="80" y="84"/>
                    </a:lnTo>
                    <a:lnTo>
                      <a:pt x="0" y="4"/>
                    </a:lnTo>
                    <a:close/>
                  </a:path>
                </a:pathLst>
              </a:custGeom>
              <a:solidFill>
                <a:srgbClr val="4E9CC4"/>
              </a:solidFill>
              <a:ln w="9525">
                <a:noFill/>
                <a:round/>
                <a:headEnd/>
                <a:tailEnd/>
              </a:ln>
            </p:spPr>
            <p:txBody>
              <a:bodyPr/>
              <a:lstStyle/>
              <a:p>
                <a:endParaRPr lang="en-US"/>
              </a:p>
            </p:txBody>
          </p:sp>
          <p:sp>
            <p:nvSpPr>
              <p:cNvPr id="276384" name="Freeform 5024"/>
              <p:cNvSpPr>
                <a:spLocks/>
              </p:cNvSpPr>
              <p:nvPr/>
            </p:nvSpPr>
            <p:spPr bwMode="auto">
              <a:xfrm>
                <a:off x="3847" y="3248"/>
                <a:ext cx="86" cy="84"/>
              </a:xfrm>
              <a:custGeom>
                <a:avLst/>
                <a:gdLst/>
                <a:ahLst/>
                <a:cxnLst>
                  <a:cxn ang="0">
                    <a:pos x="0" y="4"/>
                  </a:cxn>
                  <a:cxn ang="0">
                    <a:pos x="5" y="0"/>
                  </a:cxn>
                  <a:cxn ang="0">
                    <a:pos x="86" y="81"/>
                  </a:cxn>
                  <a:cxn ang="0">
                    <a:pos x="81" y="84"/>
                  </a:cxn>
                  <a:cxn ang="0">
                    <a:pos x="0" y="4"/>
                  </a:cxn>
                </a:cxnLst>
                <a:rect l="0" t="0" r="r" b="b"/>
                <a:pathLst>
                  <a:path w="86" h="84">
                    <a:moveTo>
                      <a:pt x="0" y="4"/>
                    </a:moveTo>
                    <a:lnTo>
                      <a:pt x="5" y="0"/>
                    </a:lnTo>
                    <a:lnTo>
                      <a:pt x="86" y="81"/>
                    </a:lnTo>
                    <a:lnTo>
                      <a:pt x="81" y="84"/>
                    </a:lnTo>
                    <a:lnTo>
                      <a:pt x="0" y="4"/>
                    </a:lnTo>
                    <a:close/>
                  </a:path>
                </a:pathLst>
              </a:custGeom>
              <a:solidFill>
                <a:srgbClr val="4E9DC5"/>
              </a:solidFill>
              <a:ln w="9525">
                <a:noFill/>
                <a:round/>
                <a:headEnd/>
                <a:tailEnd/>
              </a:ln>
            </p:spPr>
            <p:txBody>
              <a:bodyPr/>
              <a:lstStyle/>
              <a:p>
                <a:endParaRPr lang="en-US"/>
              </a:p>
            </p:txBody>
          </p:sp>
          <p:sp>
            <p:nvSpPr>
              <p:cNvPr id="276385" name="Freeform 5025"/>
              <p:cNvSpPr>
                <a:spLocks/>
              </p:cNvSpPr>
              <p:nvPr/>
            </p:nvSpPr>
            <p:spPr bwMode="auto">
              <a:xfrm>
                <a:off x="3852" y="3237"/>
                <a:ext cx="94" cy="92"/>
              </a:xfrm>
              <a:custGeom>
                <a:avLst/>
                <a:gdLst/>
                <a:ahLst/>
                <a:cxnLst>
                  <a:cxn ang="0">
                    <a:pos x="0" y="11"/>
                  </a:cxn>
                  <a:cxn ang="0">
                    <a:pos x="14" y="0"/>
                  </a:cxn>
                  <a:cxn ang="0">
                    <a:pos x="94" y="80"/>
                  </a:cxn>
                  <a:cxn ang="0">
                    <a:pos x="81" y="92"/>
                  </a:cxn>
                  <a:cxn ang="0">
                    <a:pos x="0" y="11"/>
                  </a:cxn>
                </a:cxnLst>
                <a:rect l="0" t="0" r="r" b="b"/>
                <a:pathLst>
                  <a:path w="94" h="92">
                    <a:moveTo>
                      <a:pt x="0" y="11"/>
                    </a:moveTo>
                    <a:lnTo>
                      <a:pt x="14" y="0"/>
                    </a:lnTo>
                    <a:lnTo>
                      <a:pt x="94" y="80"/>
                    </a:lnTo>
                    <a:lnTo>
                      <a:pt x="81" y="92"/>
                    </a:lnTo>
                    <a:lnTo>
                      <a:pt x="0" y="11"/>
                    </a:lnTo>
                    <a:close/>
                  </a:path>
                </a:pathLst>
              </a:custGeom>
              <a:solidFill>
                <a:srgbClr val="4F9EC6"/>
              </a:solidFill>
              <a:ln w="9525">
                <a:noFill/>
                <a:round/>
                <a:headEnd/>
                <a:tailEnd/>
              </a:ln>
            </p:spPr>
            <p:txBody>
              <a:bodyPr/>
              <a:lstStyle/>
              <a:p>
                <a:endParaRPr lang="en-US"/>
              </a:p>
            </p:txBody>
          </p:sp>
          <p:sp>
            <p:nvSpPr>
              <p:cNvPr id="276386" name="Line 5026"/>
              <p:cNvSpPr>
                <a:spLocks noChangeShapeType="1"/>
              </p:cNvSpPr>
              <p:nvPr/>
            </p:nvSpPr>
            <p:spPr bwMode="auto">
              <a:xfrm>
                <a:off x="3852" y="3248"/>
                <a:ext cx="81" cy="81"/>
              </a:xfrm>
              <a:prstGeom prst="line">
                <a:avLst/>
              </a:prstGeom>
              <a:noFill/>
              <a:ln w="1588">
                <a:solidFill>
                  <a:srgbClr val="4F9EC6"/>
                </a:solidFill>
                <a:miter lim="800000"/>
                <a:headEnd/>
                <a:tailEnd/>
              </a:ln>
            </p:spPr>
            <p:txBody>
              <a:bodyPr/>
              <a:lstStyle/>
              <a:p>
                <a:endParaRPr lang="en-US"/>
              </a:p>
            </p:txBody>
          </p:sp>
          <p:sp>
            <p:nvSpPr>
              <p:cNvPr id="276387" name="Freeform 5027"/>
              <p:cNvSpPr>
                <a:spLocks/>
              </p:cNvSpPr>
              <p:nvPr/>
            </p:nvSpPr>
            <p:spPr bwMode="auto">
              <a:xfrm>
                <a:off x="3852" y="3242"/>
                <a:ext cx="87" cy="87"/>
              </a:xfrm>
              <a:custGeom>
                <a:avLst/>
                <a:gdLst/>
                <a:ahLst/>
                <a:cxnLst>
                  <a:cxn ang="0">
                    <a:pos x="0" y="6"/>
                  </a:cxn>
                  <a:cxn ang="0">
                    <a:pos x="7" y="0"/>
                  </a:cxn>
                  <a:cxn ang="0">
                    <a:pos x="87" y="81"/>
                  </a:cxn>
                  <a:cxn ang="0">
                    <a:pos x="81" y="87"/>
                  </a:cxn>
                  <a:cxn ang="0">
                    <a:pos x="0" y="6"/>
                  </a:cxn>
                </a:cxnLst>
                <a:rect l="0" t="0" r="r" b="b"/>
                <a:pathLst>
                  <a:path w="87" h="87">
                    <a:moveTo>
                      <a:pt x="0" y="6"/>
                    </a:moveTo>
                    <a:lnTo>
                      <a:pt x="7" y="0"/>
                    </a:lnTo>
                    <a:lnTo>
                      <a:pt x="87" y="81"/>
                    </a:lnTo>
                    <a:lnTo>
                      <a:pt x="81" y="87"/>
                    </a:lnTo>
                    <a:lnTo>
                      <a:pt x="0" y="6"/>
                    </a:lnTo>
                    <a:close/>
                  </a:path>
                </a:pathLst>
              </a:custGeom>
              <a:solidFill>
                <a:srgbClr val="4F9EC6"/>
              </a:solidFill>
              <a:ln w="9525">
                <a:noFill/>
                <a:round/>
                <a:headEnd/>
                <a:tailEnd/>
              </a:ln>
            </p:spPr>
            <p:txBody>
              <a:bodyPr/>
              <a:lstStyle/>
              <a:p>
                <a:endParaRPr lang="en-US"/>
              </a:p>
            </p:txBody>
          </p:sp>
          <p:sp>
            <p:nvSpPr>
              <p:cNvPr id="276388" name="Freeform 5028"/>
              <p:cNvSpPr>
                <a:spLocks/>
              </p:cNvSpPr>
              <p:nvPr/>
            </p:nvSpPr>
            <p:spPr bwMode="auto">
              <a:xfrm>
                <a:off x="3859" y="3237"/>
                <a:ext cx="87" cy="86"/>
              </a:xfrm>
              <a:custGeom>
                <a:avLst/>
                <a:gdLst/>
                <a:ahLst/>
                <a:cxnLst>
                  <a:cxn ang="0">
                    <a:pos x="0" y="5"/>
                  </a:cxn>
                  <a:cxn ang="0">
                    <a:pos x="7" y="0"/>
                  </a:cxn>
                  <a:cxn ang="0">
                    <a:pos x="87" y="80"/>
                  </a:cxn>
                  <a:cxn ang="0">
                    <a:pos x="80" y="86"/>
                  </a:cxn>
                  <a:cxn ang="0">
                    <a:pos x="0" y="5"/>
                  </a:cxn>
                </a:cxnLst>
                <a:rect l="0" t="0" r="r" b="b"/>
                <a:pathLst>
                  <a:path w="87" h="86">
                    <a:moveTo>
                      <a:pt x="0" y="5"/>
                    </a:moveTo>
                    <a:lnTo>
                      <a:pt x="7" y="0"/>
                    </a:lnTo>
                    <a:lnTo>
                      <a:pt x="87" y="80"/>
                    </a:lnTo>
                    <a:lnTo>
                      <a:pt x="80" y="86"/>
                    </a:lnTo>
                    <a:lnTo>
                      <a:pt x="0" y="5"/>
                    </a:lnTo>
                    <a:close/>
                  </a:path>
                </a:pathLst>
              </a:custGeom>
              <a:solidFill>
                <a:srgbClr val="4F9FC7"/>
              </a:solidFill>
              <a:ln w="9525">
                <a:noFill/>
                <a:round/>
                <a:headEnd/>
                <a:tailEnd/>
              </a:ln>
            </p:spPr>
            <p:txBody>
              <a:bodyPr/>
              <a:lstStyle/>
              <a:p>
                <a:endParaRPr lang="en-US"/>
              </a:p>
            </p:txBody>
          </p:sp>
          <p:sp>
            <p:nvSpPr>
              <p:cNvPr id="276389" name="Freeform 5029"/>
              <p:cNvSpPr>
                <a:spLocks/>
              </p:cNvSpPr>
              <p:nvPr/>
            </p:nvSpPr>
            <p:spPr bwMode="auto">
              <a:xfrm>
                <a:off x="3866" y="3225"/>
                <a:ext cx="93" cy="92"/>
              </a:xfrm>
              <a:custGeom>
                <a:avLst/>
                <a:gdLst/>
                <a:ahLst/>
                <a:cxnLst>
                  <a:cxn ang="0">
                    <a:pos x="0" y="12"/>
                  </a:cxn>
                  <a:cxn ang="0">
                    <a:pos x="12" y="0"/>
                  </a:cxn>
                  <a:cxn ang="0">
                    <a:pos x="93" y="80"/>
                  </a:cxn>
                  <a:cxn ang="0">
                    <a:pos x="80" y="92"/>
                  </a:cxn>
                  <a:cxn ang="0">
                    <a:pos x="0" y="12"/>
                  </a:cxn>
                </a:cxnLst>
                <a:rect l="0" t="0" r="r" b="b"/>
                <a:pathLst>
                  <a:path w="93" h="92">
                    <a:moveTo>
                      <a:pt x="0" y="12"/>
                    </a:moveTo>
                    <a:lnTo>
                      <a:pt x="12" y="0"/>
                    </a:lnTo>
                    <a:lnTo>
                      <a:pt x="93" y="80"/>
                    </a:lnTo>
                    <a:lnTo>
                      <a:pt x="80" y="92"/>
                    </a:lnTo>
                    <a:lnTo>
                      <a:pt x="0" y="12"/>
                    </a:lnTo>
                    <a:close/>
                  </a:path>
                </a:pathLst>
              </a:custGeom>
              <a:solidFill>
                <a:srgbClr val="50A0C8"/>
              </a:solidFill>
              <a:ln w="9525">
                <a:noFill/>
                <a:round/>
                <a:headEnd/>
                <a:tailEnd/>
              </a:ln>
            </p:spPr>
            <p:txBody>
              <a:bodyPr/>
              <a:lstStyle/>
              <a:p>
                <a:endParaRPr lang="en-US"/>
              </a:p>
            </p:txBody>
          </p:sp>
          <p:sp>
            <p:nvSpPr>
              <p:cNvPr id="276390" name="Line 5030"/>
              <p:cNvSpPr>
                <a:spLocks noChangeShapeType="1"/>
              </p:cNvSpPr>
              <p:nvPr/>
            </p:nvSpPr>
            <p:spPr bwMode="auto">
              <a:xfrm>
                <a:off x="3866" y="3237"/>
                <a:ext cx="80" cy="80"/>
              </a:xfrm>
              <a:prstGeom prst="line">
                <a:avLst/>
              </a:prstGeom>
              <a:noFill/>
              <a:ln w="1588">
                <a:solidFill>
                  <a:srgbClr val="50A0C8"/>
                </a:solidFill>
                <a:miter lim="800000"/>
                <a:headEnd/>
                <a:tailEnd/>
              </a:ln>
            </p:spPr>
            <p:txBody>
              <a:bodyPr/>
              <a:lstStyle/>
              <a:p>
                <a:endParaRPr lang="en-US"/>
              </a:p>
            </p:txBody>
          </p:sp>
          <p:sp>
            <p:nvSpPr>
              <p:cNvPr id="276391" name="Freeform 5031"/>
              <p:cNvSpPr>
                <a:spLocks/>
              </p:cNvSpPr>
              <p:nvPr/>
            </p:nvSpPr>
            <p:spPr bwMode="auto">
              <a:xfrm>
                <a:off x="3866" y="3233"/>
                <a:ext cx="84" cy="84"/>
              </a:xfrm>
              <a:custGeom>
                <a:avLst/>
                <a:gdLst/>
                <a:ahLst/>
                <a:cxnLst>
                  <a:cxn ang="0">
                    <a:pos x="0" y="4"/>
                  </a:cxn>
                  <a:cxn ang="0">
                    <a:pos x="4" y="0"/>
                  </a:cxn>
                  <a:cxn ang="0">
                    <a:pos x="84" y="80"/>
                  </a:cxn>
                  <a:cxn ang="0">
                    <a:pos x="80" y="84"/>
                  </a:cxn>
                  <a:cxn ang="0">
                    <a:pos x="0" y="4"/>
                  </a:cxn>
                </a:cxnLst>
                <a:rect l="0" t="0" r="r" b="b"/>
                <a:pathLst>
                  <a:path w="84" h="84">
                    <a:moveTo>
                      <a:pt x="0" y="4"/>
                    </a:moveTo>
                    <a:lnTo>
                      <a:pt x="4" y="0"/>
                    </a:lnTo>
                    <a:lnTo>
                      <a:pt x="84" y="80"/>
                    </a:lnTo>
                    <a:lnTo>
                      <a:pt x="80" y="84"/>
                    </a:lnTo>
                    <a:lnTo>
                      <a:pt x="0" y="4"/>
                    </a:lnTo>
                    <a:close/>
                  </a:path>
                </a:pathLst>
              </a:custGeom>
              <a:solidFill>
                <a:srgbClr val="50A0C8"/>
              </a:solidFill>
              <a:ln w="9525">
                <a:noFill/>
                <a:round/>
                <a:headEnd/>
                <a:tailEnd/>
              </a:ln>
            </p:spPr>
            <p:txBody>
              <a:bodyPr/>
              <a:lstStyle/>
              <a:p>
                <a:endParaRPr lang="en-US"/>
              </a:p>
            </p:txBody>
          </p:sp>
          <p:sp>
            <p:nvSpPr>
              <p:cNvPr id="276392" name="Freeform 5032"/>
              <p:cNvSpPr>
                <a:spLocks/>
              </p:cNvSpPr>
              <p:nvPr/>
            </p:nvSpPr>
            <p:spPr bwMode="auto">
              <a:xfrm>
                <a:off x="3870" y="3229"/>
                <a:ext cx="85" cy="84"/>
              </a:xfrm>
              <a:custGeom>
                <a:avLst/>
                <a:gdLst/>
                <a:ahLst/>
                <a:cxnLst>
                  <a:cxn ang="0">
                    <a:pos x="0" y="4"/>
                  </a:cxn>
                  <a:cxn ang="0">
                    <a:pos x="4" y="0"/>
                  </a:cxn>
                  <a:cxn ang="0">
                    <a:pos x="85" y="80"/>
                  </a:cxn>
                  <a:cxn ang="0">
                    <a:pos x="80" y="84"/>
                  </a:cxn>
                  <a:cxn ang="0">
                    <a:pos x="0" y="4"/>
                  </a:cxn>
                </a:cxnLst>
                <a:rect l="0" t="0" r="r" b="b"/>
                <a:pathLst>
                  <a:path w="85" h="84">
                    <a:moveTo>
                      <a:pt x="0" y="4"/>
                    </a:moveTo>
                    <a:lnTo>
                      <a:pt x="4" y="0"/>
                    </a:lnTo>
                    <a:lnTo>
                      <a:pt x="85" y="80"/>
                    </a:lnTo>
                    <a:lnTo>
                      <a:pt x="80" y="84"/>
                    </a:lnTo>
                    <a:lnTo>
                      <a:pt x="0" y="4"/>
                    </a:lnTo>
                    <a:close/>
                  </a:path>
                </a:pathLst>
              </a:custGeom>
              <a:solidFill>
                <a:srgbClr val="50A0C9"/>
              </a:solidFill>
              <a:ln w="9525">
                <a:noFill/>
                <a:round/>
                <a:headEnd/>
                <a:tailEnd/>
              </a:ln>
            </p:spPr>
            <p:txBody>
              <a:bodyPr/>
              <a:lstStyle/>
              <a:p>
                <a:endParaRPr lang="en-US"/>
              </a:p>
            </p:txBody>
          </p:sp>
          <p:sp>
            <p:nvSpPr>
              <p:cNvPr id="276393" name="Freeform 5033"/>
              <p:cNvSpPr>
                <a:spLocks/>
              </p:cNvSpPr>
              <p:nvPr/>
            </p:nvSpPr>
            <p:spPr bwMode="auto">
              <a:xfrm>
                <a:off x="3874" y="3225"/>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0A1CA"/>
              </a:solidFill>
              <a:ln w="9525">
                <a:noFill/>
                <a:round/>
                <a:headEnd/>
                <a:tailEnd/>
              </a:ln>
            </p:spPr>
            <p:txBody>
              <a:bodyPr/>
              <a:lstStyle/>
              <a:p>
                <a:endParaRPr lang="en-US"/>
              </a:p>
            </p:txBody>
          </p:sp>
          <p:sp>
            <p:nvSpPr>
              <p:cNvPr id="276394" name="Freeform 5034"/>
              <p:cNvSpPr>
                <a:spLocks/>
              </p:cNvSpPr>
              <p:nvPr/>
            </p:nvSpPr>
            <p:spPr bwMode="auto">
              <a:xfrm>
                <a:off x="3878" y="3212"/>
                <a:ext cx="93" cy="93"/>
              </a:xfrm>
              <a:custGeom>
                <a:avLst/>
                <a:gdLst/>
                <a:ahLst/>
                <a:cxnLst>
                  <a:cxn ang="0">
                    <a:pos x="0" y="13"/>
                  </a:cxn>
                  <a:cxn ang="0">
                    <a:pos x="12" y="0"/>
                  </a:cxn>
                  <a:cxn ang="0">
                    <a:pos x="93" y="81"/>
                  </a:cxn>
                  <a:cxn ang="0">
                    <a:pos x="81" y="93"/>
                  </a:cxn>
                  <a:cxn ang="0">
                    <a:pos x="0" y="13"/>
                  </a:cxn>
                </a:cxnLst>
                <a:rect l="0" t="0" r="r" b="b"/>
                <a:pathLst>
                  <a:path w="93" h="93">
                    <a:moveTo>
                      <a:pt x="0" y="13"/>
                    </a:moveTo>
                    <a:lnTo>
                      <a:pt x="12" y="0"/>
                    </a:lnTo>
                    <a:lnTo>
                      <a:pt x="93" y="81"/>
                    </a:lnTo>
                    <a:lnTo>
                      <a:pt x="81" y="93"/>
                    </a:lnTo>
                    <a:lnTo>
                      <a:pt x="0" y="13"/>
                    </a:lnTo>
                    <a:close/>
                  </a:path>
                </a:pathLst>
              </a:custGeom>
              <a:solidFill>
                <a:srgbClr val="51A2CB"/>
              </a:solidFill>
              <a:ln w="9525">
                <a:noFill/>
                <a:round/>
                <a:headEnd/>
                <a:tailEnd/>
              </a:ln>
            </p:spPr>
            <p:txBody>
              <a:bodyPr/>
              <a:lstStyle/>
              <a:p>
                <a:endParaRPr lang="en-US"/>
              </a:p>
            </p:txBody>
          </p:sp>
          <p:sp>
            <p:nvSpPr>
              <p:cNvPr id="276395" name="Line 5035"/>
              <p:cNvSpPr>
                <a:spLocks noChangeShapeType="1"/>
              </p:cNvSpPr>
              <p:nvPr/>
            </p:nvSpPr>
            <p:spPr bwMode="auto">
              <a:xfrm>
                <a:off x="3878" y="3225"/>
                <a:ext cx="81" cy="80"/>
              </a:xfrm>
              <a:prstGeom prst="line">
                <a:avLst/>
              </a:prstGeom>
              <a:noFill/>
              <a:ln w="1588">
                <a:solidFill>
                  <a:srgbClr val="51A2CB"/>
                </a:solidFill>
                <a:miter lim="800000"/>
                <a:headEnd/>
                <a:tailEnd/>
              </a:ln>
            </p:spPr>
            <p:txBody>
              <a:bodyPr/>
              <a:lstStyle/>
              <a:p>
                <a:endParaRPr lang="en-US"/>
              </a:p>
            </p:txBody>
          </p:sp>
          <p:sp>
            <p:nvSpPr>
              <p:cNvPr id="276396" name="Freeform 5036"/>
              <p:cNvSpPr>
                <a:spLocks/>
              </p:cNvSpPr>
              <p:nvPr/>
            </p:nvSpPr>
            <p:spPr bwMode="auto">
              <a:xfrm>
                <a:off x="3878" y="3221"/>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1A2CB"/>
              </a:solidFill>
              <a:ln w="9525">
                <a:noFill/>
                <a:round/>
                <a:headEnd/>
                <a:tailEnd/>
              </a:ln>
            </p:spPr>
            <p:txBody>
              <a:bodyPr/>
              <a:lstStyle/>
              <a:p>
                <a:endParaRPr lang="en-US"/>
              </a:p>
            </p:txBody>
          </p:sp>
          <p:sp>
            <p:nvSpPr>
              <p:cNvPr id="276397" name="Freeform 5037"/>
              <p:cNvSpPr>
                <a:spLocks/>
              </p:cNvSpPr>
              <p:nvPr/>
            </p:nvSpPr>
            <p:spPr bwMode="auto">
              <a:xfrm>
                <a:off x="3882" y="3217"/>
                <a:ext cx="85" cy="84"/>
              </a:xfrm>
              <a:custGeom>
                <a:avLst/>
                <a:gdLst/>
                <a:ahLst/>
                <a:cxnLst>
                  <a:cxn ang="0">
                    <a:pos x="0" y="4"/>
                  </a:cxn>
                  <a:cxn ang="0">
                    <a:pos x="4" y="0"/>
                  </a:cxn>
                  <a:cxn ang="0">
                    <a:pos x="85" y="80"/>
                  </a:cxn>
                  <a:cxn ang="0">
                    <a:pos x="81" y="84"/>
                  </a:cxn>
                  <a:cxn ang="0">
                    <a:pos x="0" y="4"/>
                  </a:cxn>
                </a:cxnLst>
                <a:rect l="0" t="0" r="r" b="b"/>
                <a:pathLst>
                  <a:path w="85" h="84">
                    <a:moveTo>
                      <a:pt x="0" y="4"/>
                    </a:moveTo>
                    <a:lnTo>
                      <a:pt x="4" y="0"/>
                    </a:lnTo>
                    <a:lnTo>
                      <a:pt x="85" y="80"/>
                    </a:lnTo>
                    <a:lnTo>
                      <a:pt x="81" y="84"/>
                    </a:lnTo>
                    <a:lnTo>
                      <a:pt x="0" y="4"/>
                    </a:lnTo>
                    <a:close/>
                  </a:path>
                </a:pathLst>
              </a:custGeom>
              <a:solidFill>
                <a:srgbClr val="51A2CC"/>
              </a:solidFill>
              <a:ln w="9525">
                <a:noFill/>
                <a:round/>
                <a:headEnd/>
                <a:tailEnd/>
              </a:ln>
            </p:spPr>
            <p:txBody>
              <a:bodyPr/>
              <a:lstStyle/>
              <a:p>
                <a:endParaRPr lang="en-US"/>
              </a:p>
            </p:txBody>
          </p:sp>
          <p:sp>
            <p:nvSpPr>
              <p:cNvPr id="276398" name="Freeform 5038"/>
              <p:cNvSpPr>
                <a:spLocks/>
              </p:cNvSpPr>
              <p:nvPr/>
            </p:nvSpPr>
            <p:spPr bwMode="auto">
              <a:xfrm>
                <a:off x="3886" y="3212"/>
                <a:ext cx="85" cy="85"/>
              </a:xfrm>
              <a:custGeom>
                <a:avLst/>
                <a:gdLst/>
                <a:ahLst/>
                <a:cxnLst>
                  <a:cxn ang="0">
                    <a:pos x="0" y="5"/>
                  </a:cxn>
                  <a:cxn ang="0">
                    <a:pos x="4" y="0"/>
                  </a:cxn>
                  <a:cxn ang="0">
                    <a:pos x="85" y="81"/>
                  </a:cxn>
                  <a:cxn ang="0">
                    <a:pos x="81" y="85"/>
                  </a:cxn>
                  <a:cxn ang="0">
                    <a:pos x="0" y="5"/>
                  </a:cxn>
                </a:cxnLst>
                <a:rect l="0" t="0" r="r" b="b"/>
                <a:pathLst>
                  <a:path w="85" h="85">
                    <a:moveTo>
                      <a:pt x="0" y="5"/>
                    </a:moveTo>
                    <a:lnTo>
                      <a:pt x="4" y="0"/>
                    </a:lnTo>
                    <a:lnTo>
                      <a:pt x="85" y="81"/>
                    </a:lnTo>
                    <a:lnTo>
                      <a:pt x="81" y="85"/>
                    </a:lnTo>
                    <a:lnTo>
                      <a:pt x="0" y="5"/>
                    </a:lnTo>
                    <a:close/>
                  </a:path>
                </a:pathLst>
              </a:custGeom>
              <a:solidFill>
                <a:srgbClr val="51A3CD"/>
              </a:solidFill>
              <a:ln w="9525">
                <a:noFill/>
                <a:round/>
                <a:headEnd/>
                <a:tailEnd/>
              </a:ln>
            </p:spPr>
            <p:txBody>
              <a:bodyPr/>
              <a:lstStyle/>
              <a:p>
                <a:endParaRPr lang="en-US"/>
              </a:p>
            </p:txBody>
          </p:sp>
          <p:sp>
            <p:nvSpPr>
              <p:cNvPr id="276399" name="Freeform 5039"/>
              <p:cNvSpPr>
                <a:spLocks/>
              </p:cNvSpPr>
              <p:nvPr/>
            </p:nvSpPr>
            <p:spPr bwMode="auto">
              <a:xfrm>
                <a:off x="3890" y="3200"/>
                <a:ext cx="92" cy="93"/>
              </a:xfrm>
              <a:custGeom>
                <a:avLst/>
                <a:gdLst/>
                <a:ahLst/>
                <a:cxnLst>
                  <a:cxn ang="0">
                    <a:pos x="0" y="12"/>
                  </a:cxn>
                  <a:cxn ang="0">
                    <a:pos x="11" y="0"/>
                  </a:cxn>
                  <a:cxn ang="0">
                    <a:pos x="92" y="80"/>
                  </a:cxn>
                  <a:cxn ang="0">
                    <a:pos x="81" y="93"/>
                  </a:cxn>
                  <a:cxn ang="0">
                    <a:pos x="0" y="12"/>
                  </a:cxn>
                </a:cxnLst>
                <a:rect l="0" t="0" r="r" b="b"/>
                <a:pathLst>
                  <a:path w="92" h="93">
                    <a:moveTo>
                      <a:pt x="0" y="12"/>
                    </a:moveTo>
                    <a:lnTo>
                      <a:pt x="11" y="0"/>
                    </a:lnTo>
                    <a:lnTo>
                      <a:pt x="92" y="80"/>
                    </a:lnTo>
                    <a:lnTo>
                      <a:pt x="81" y="93"/>
                    </a:lnTo>
                    <a:lnTo>
                      <a:pt x="0" y="12"/>
                    </a:lnTo>
                    <a:close/>
                  </a:path>
                </a:pathLst>
              </a:custGeom>
              <a:solidFill>
                <a:srgbClr val="52A4CE"/>
              </a:solidFill>
              <a:ln w="9525">
                <a:noFill/>
                <a:round/>
                <a:headEnd/>
                <a:tailEnd/>
              </a:ln>
            </p:spPr>
            <p:txBody>
              <a:bodyPr/>
              <a:lstStyle/>
              <a:p>
                <a:endParaRPr lang="en-US"/>
              </a:p>
            </p:txBody>
          </p:sp>
          <p:sp>
            <p:nvSpPr>
              <p:cNvPr id="276400" name="Line 5040"/>
              <p:cNvSpPr>
                <a:spLocks noChangeShapeType="1"/>
              </p:cNvSpPr>
              <p:nvPr/>
            </p:nvSpPr>
            <p:spPr bwMode="auto">
              <a:xfrm>
                <a:off x="3890" y="3212"/>
                <a:ext cx="81" cy="81"/>
              </a:xfrm>
              <a:prstGeom prst="line">
                <a:avLst/>
              </a:prstGeom>
              <a:noFill/>
              <a:ln w="1588">
                <a:solidFill>
                  <a:srgbClr val="52A4CE"/>
                </a:solidFill>
                <a:miter lim="800000"/>
                <a:headEnd/>
                <a:tailEnd/>
              </a:ln>
            </p:spPr>
            <p:txBody>
              <a:bodyPr/>
              <a:lstStyle/>
              <a:p>
                <a:endParaRPr lang="en-US"/>
              </a:p>
            </p:txBody>
          </p:sp>
          <p:sp>
            <p:nvSpPr>
              <p:cNvPr id="276401" name="Freeform 5041"/>
              <p:cNvSpPr>
                <a:spLocks/>
              </p:cNvSpPr>
              <p:nvPr/>
            </p:nvSpPr>
            <p:spPr bwMode="auto">
              <a:xfrm>
                <a:off x="3890" y="3208"/>
                <a:ext cx="85" cy="85"/>
              </a:xfrm>
              <a:custGeom>
                <a:avLst/>
                <a:gdLst/>
                <a:ahLst/>
                <a:cxnLst>
                  <a:cxn ang="0">
                    <a:pos x="0" y="4"/>
                  </a:cxn>
                  <a:cxn ang="0">
                    <a:pos x="4" y="0"/>
                  </a:cxn>
                  <a:cxn ang="0">
                    <a:pos x="85" y="81"/>
                  </a:cxn>
                  <a:cxn ang="0">
                    <a:pos x="81" y="85"/>
                  </a:cxn>
                  <a:cxn ang="0">
                    <a:pos x="0" y="4"/>
                  </a:cxn>
                </a:cxnLst>
                <a:rect l="0" t="0" r="r" b="b"/>
                <a:pathLst>
                  <a:path w="85" h="85">
                    <a:moveTo>
                      <a:pt x="0" y="4"/>
                    </a:moveTo>
                    <a:lnTo>
                      <a:pt x="4" y="0"/>
                    </a:lnTo>
                    <a:lnTo>
                      <a:pt x="85" y="81"/>
                    </a:lnTo>
                    <a:lnTo>
                      <a:pt x="81" y="85"/>
                    </a:lnTo>
                    <a:lnTo>
                      <a:pt x="0" y="4"/>
                    </a:lnTo>
                    <a:close/>
                  </a:path>
                </a:pathLst>
              </a:custGeom>
              <a:solidFill>
                <a:srgbClr val="52A4CE"/>
              </a:solidFill>
              <a:ln w="9525">
                <a:noFill/>
                <a:round/>
                <a:headEnd/>
                <a:tailEnd/>
              </a:ln>
            </p:spPr>
            <p:txBody>
              <a:bodyPr/>
              <a:lstStyle/>
              <a:p>
                <a:endParaRPr lang="en-US"/>
              </a:p>
            </p:txBody>
          </p:sp>
          <p:sp>
            <p:nvSpPr>
              <p:cNvPr id="276402" name="Freeform 5042"/>
              <p:cNvSpPr>
                <a:spLocks/>
              </p:cNvSpPr>
              <p:nvPr/>
            </p:nvSpPr>
            <p:spPr bwMode="auto">
              <a:xfrm>
                <a:off x="3894" y="3204"/>
                <a:ext cx="84" cy="85"/>
              </a:xfrm>
              <a:custGeom>
                <a:avLst/>
                <a:gdLst/>
                <a:ahLst/>
                <a:cxnLst>
                  <a:cxn ang="0">
                    <a:pos x="0" y="4"/>
                  </a:cxn>
                  <a:cxn ang="0">
                    <a:pos x="4" y="0"/>
                  </a:cxn>
                  <a:cxn ang="0">
                    <a:pos x="84" y="81"/>
                  </a:cxn>
                  <a:cxn ang="0">
                    <a:pos x="81" y="85"/>
                  </a:cxn>
                  <a:cxn ang="0">
                    <a:pos x="0" y="4"/>
                  </a:cxn>
                </a:cxnLst>
                <a:rect l="0" t="0" r="r" b="b"/>
                <a:pathLst>
                  <a:path w="84" h="85">
                    <a:moveTo>
                      <a:pt x="0" y="4"/>
                    </a:moveTo>
                    <a:lnTo>
                      <a:pt x="4" y="0"/>
                    </a:lnTo>
                    <a:lnTo>
                      <a:pt x="84" y="81"/>
                    </a:lnTo>
                    <a:lnTo>
                      <a:pt x="81" y="85"/>
                    </a:lnTo>
                    <a:lnTo>
                      <a:pt x="0" y="4"/>
                    </a:lnTo>
                    <a:close/>
                  </a:path>
                </a:pathLst>
              </a:custGeom>
              <a:solidFill>
                <a:srgbClr val="52A5CE"/>
              </a:solidFill>
              <a:ln w="9525">
                <a:noFill/>
                <a:round/>
                <a:headEnd/>
                <a:tailEnd/>
              </a:ln>
            </p:spPr>
            <p:txBody>
              <a:bodyPr/>
              <a:lstStyle/>
              <a:p>
                <a:endParaRPr lang="en-US"/>
              </a:p>
            </p:txBody>
          </p:sp>
          <p:sp>
            <p:nvSpPr>
              <p:cNvPr id="276403" name="Freeform 5043"/>
              <p:cNvSpPr>
                <a:spLocks/>
              </p:cNvSpPr>
              <p:nvPr/>
            </p:nvSpPr>
            <p:spPr bwMode="auto">
              <a:xfrm>
                <a:off x="3898" y="3200"/>
                <a:ext cx="84" cy="85"/>
              </a:xfrm>
              <a:custGeom>
                <a:avLst/>
                <a:gdLst/>
                <a:ahLst/>
                <a:cxnLst>
                  <a:cxn ang="0">
                    <a:pos x="0" y="4"/>
                  </a:cxn>
                  <a:cxn ang="0">
                    <a:pos x="3" y="0"/>
                  </a:cxn>
                  <a:cxn ang="0">
                    <a:pos x="84" y="80"/>
                  </a:cxn>
                  <a:cxn ang="0">
                    <a:pos x="80" y="85"/>
                  </a:cxn>
                  <a:cxn ang="0">
                    <a:pos x="0" y="4"/>
                  </a:cxn>
                </a:cxnLst>
                <a:rect l="0" t="0" r="r" b="b"/>
                <a:pathLst>
                  <a:path w="84" h="85">
                    <a:moveTo>
                      <a:pt x="0" y="4"/>
                    </a:moveTo>
                    <a:lnTo>
                      <a:pt x="3" y="0"/>
                    </a:lnTo>
                    <a:lnTo>
                      <a:pt x="84" y="80"/>
                    </a:lnTo>
                    <a:lnTo>
                      <a:pt x="80" y="85"/>
                    </a:lnTo>
                    <a:lnTo>
                      <a:pt x="0" y="4"/>
                    </a:lnTo>
                    <a:close/>
                  </a:path>
                </a:pathLst>
              </a:custGeom>
              <a:solidFill>
                <a:srgbClr val="52A6CF"/>
              </a:solidFill>
              <a:ln w="9525">
                <a:noFill/>
                <a:round/>
                <a:headEnd/>
                <a:tailEnd/>
              </a:ln>
            </p:spPr>
            <p:txBody>
              <a:bodyPr/>
              <a:lstStyle/>
              <a:p>
                <a:endParaRPr lang="en-US"/>
              </a:p>
            </p:txBody>
          </p:sp>
          <p:sp>
            <p:nvSpPr>
              <p:cNvPr id="276404" name="Freeform 5044"/>
              <p:cNvSpPr>
                <a:spLocks/>
              </p:cNvSpPr>
              <p:nvPr/>
            </p:nvSpPr>
            <p:spPr bwMode="auto">
              <a:xfrm>
                <a:off x="3901" y="3187"/>
                <a:ext cx="91" cy="93"/>
              </a:xfrm>
              <a:custGeom>
                <a:avLst/>
                <a:gdLst/>
                <a:ahLst/>
                <a:cxnLst>
                  <a:cxn ang="0">
                    <a:pos x="0" y="13"/>
                  </a:cxn>
                  <a:cxn ang="0">
                    <a:pos x="10" y="0"/>
                  </a:cxn>
                  <a:cxn ang="0">
                    <a:pos x="91" y="80"/>
                  </a:cxn>
                  <a:cxn ang="0">
                    <a:pos x="81" y="93"/>
                  </a:cxn>
                  <a:cxn ang="0">
                    <a:pos x="0" y="13"/>
                  </a:cxn>
                </a:cxnLst>
                <a:rect l="0" t="0" r="r" b="b"/>
                <a:pathLst>
                  <a:path w="91" h="93">
                    <a:moveTo>
                      <a:pt x="0" y="13"/>
                    </a:moveTo>
                    <a:lnTo>
                      <a:pt x="10" y="0"/>
                    </a:lnTo>
                    <a:lnTo>
                      <a:pt x="91" y="80"/>
                    </a:lnTo>
                    <a:lnTo>
                      <a:pt x="81" y="93"/>
                    </a:lnTo>
                    <a:lnTo>
                      <a:pt x="0" y="13"/>
                    </a:lnTo>
                    <a:close/>
                  </a:path>
                </a:pathLst>
              </a:custGeom>
              <a:solidFill>
                <a:srgbClr val="53A7D0"/>
              </a:solidFill>
              <a:ln w="9525">
                <a:noFill/>
                <a:round/>
                <a:headEnd/>
                <a:tailEnd/>
              </a:ln>
            </p:spPr>
            <p:txBody>
              <a:bodyPr/>
              <a:lstStyle/>
              <a:p>
                <a:endParaRPr lang="en-US"/>
              </a:p>
            </p:txBody>
          </p:sp>
          <p:sp>
            <p:nvSpPr>
              <p:cNvPr id="276405" name="Line 5045"/>
              <p:cNvSpPr>
                <a:spLocks noChangeShapeType="1"/>
              </p:cNvSpPr>
              <p:nvPr/>
            </p:nvSpPr>
            <p:spPr bwMode="auto">
              <a:xfrm>
                <a:off x="3901" y="3200"/>
                <a:ext cx="81" cy="80"/>
              </a:xfrm>
              <a:prstGeom prst="line">
                <a:avLst/>
              </a:prstGeom>
              <a:noFill/>
              <a:ln w="1588">
                <a:solidFill>
                  <a:srgbClr val="53A7D0"/>
                </a:solidFill>
                <a:miter lim="800000"/>
                <a:headEnd/>
                <a:tailEnd/>
              </a:ln>
            </p:spPr>
            <p:txBody>
              <a:bodyPr/>
              <a:lstStyle/>
              <a:p>
                <a:endParaRPr lang="en-US"/>
              </a:p>
            </p:txBody>
          </p:sp>
          <p:sp>
            <p:nvSpPr>
              <p:cNvPr id="276406" name="Freeform 5046"/>
              <p:cNvSpPr>
                <a:spLocks/>
              </p:cNvSpPr>
              <p:nvPr/>
            </p:nvSpPr>
            <p:spPr bwMode="auto">
              <a:xfrm>
                <a:off x="3901" y="3195"/>
                <a:ext cx="84" cy="85"/>
              </a:xfrm>
              <a:custGeom>
                <a:avLst/>
                <a:gdLst/>
                <a:ahLst/>
                <a:cxnLst>
                  <a:cxn ang="0">
                    <a:pos x="0" y="5"/>
                  </a:cxn>
                  <a:cxn ang="0">
                    <a:pos x="4" y="0"/>
                  </a:cxn>
                  <a:cxn ang="0">
                    <a:pos x="84" y="81"/>
                  </a:cxn>
                  <a:cxn ang="0">
                    <a:pos x="81" y="85"/>
                  </a:cxn>
                  <a:cxn ang="0">
                    <a:pos x="0" y="5"/>
                  </a:cxn>
                </a:cxnLst>
                <a:rect l="0" t="0" r="r" b="b"/>
                <a:pathLst>
                  <a:path w="84" h="85">
                    <a:moveTo>
                      <a:pt x="0" y="5"/>
                    </a:moveTo>
                    <a:lnTo>
                      <a:pt x="4" y="0"/>
                    </a:lnTo>
                    <a:lnTo>
                      <a:pt x="84" y="81"/>
                    </a:lnTo>
                    <a:lnTo>
                      <a:pt x="81" y="85"/>
                    </a:lnTo>
                    <a:lnTo>
                      <a:pt x="0" y="5"/>
                    </a:lnTo>
                    <a:close/>
                  </a:path>
                </a:pathLst>
              </a:custGeom>
              <a:solidFill>
                <a:srgbClr val="53A7D0"/>
              </a:solidFill>
              <a:ln w="9525">
                <a:noFill/>
                <a:round/>
                <a:headEnd/>
                <a:tailEnd/>
              </a:ln>
            </p:spPr>
            <p:txBody>
              <a:bodyPr/>
              <a:lstStyle/>
              <a:p>
                <a:endParaRPr lang="en-US"/>
              </a:p>
            </p:txBody>
          </p:sp>
          <p:sp>
            <p:nvSpPr>
              <p:cNvPr id="276407" name="Freeform 5047"/>
              <p:cNvSpPr>
                <a:spLocks/>
              </p:cNvSpPr>
              <p:nvPr/>
            </p:nvSpPr>
            <p:spPr bwMode="auto">
              <a:xfrm>
                <a:off x="3905" y="3191"/>
                <a:ext cx="83" cy="85"/>
              </a:xfrm>
              <a:custGeom>
                <a:avLst/>
                <a:gdLst/>
                <a:ahLst/>
                <a:cxnLst>
                  <a:cxn ang="0">
                    <a:pos x="0" y="4"/>
                  </a:cxn>
                  <a:cxn ang="0">
                    <a:pos x="3" y="0"/>
                  </a:cxn>
                  <a:cxn ang="0">
                    <a:pos x="83" y="81"/>
                  </a:cxn>
                  <a:cxn ang="0">
                    <a:pos x="80" y="85"/>
                  </a:cxn>
                  <a:cxn ang="0">
                    <a:pos x="0" y="4"/>
                  </a:cxn>
                </a:cxnLst>
                <a:rect l="0" t="0" r="r" b="b"/>
                <a:pathLst>
                  <a:path w="83" h="85">
                    <a:moveTo>
                      <a:pt x="0" y="4"/>
                    </a:moveTo>
                    <a:lnTo>
                      <a:pt x="3" y="0"/>
                    </a:lnTo>
                    <a:lnTo>
                      <a:pt x="83" y="81"/>
                    </a:lnTo>
                    <a:lnTo>
                      <a:pt x="80" y="85"/>
                    </a:lnTo>
                    <a:lnTo>
                      <a:pt x="0" y="4"/>
                    </a:lnTo>
                    <a:close/>
                  </a:path>
                </a:pathLst>
              </a:custGeom>
              <a:solidFill>
                <a:srgbClr val="53A7D1"/>
              </a:solidFill>
              <a:ln w="9525">
                <a:noFill/>
                <a:round/>
                <a:headEnd/>
                <a:tailEnd/>
              </a:ln>
            </p:spPr>
            <p:txBody>
              <a:bodyPr/>
              <a:lstStyle/>
              <a:p>
                <a:endParaRPr lang="en-US"/>
              </a:p>
            </p:txBody>
          </p:sp>
          <p:sp>
            <p:nvSpPr>
              <p:cNvPr id="276408" name="Freeform 5048"/>
              <p:cNvSpPr>
                <a:spLocks/>
              </p:cNvSpPr>
              <p:nvPr/>
            </p:nvSpPr>
            <p:spPr bwMode="auto">
              <a:xfrm>
                <a:off x="3908" y="3187"/>
                <a:ext cx="84" cy="85"/>
              </a:xfrm>
              <a:custGeom>
                <a:avLst/>
                <a:gdLst/>
                <a:ahLst/>
                <a:cxnLst>
                  <a:cxn ang="0">
                    <a:pos x="0" y="4"/>
                  </a:cxn>
                  <a:cxn ang="0">
                    <a:pos x="3" y="0"/>
                  </a:cxn>
                  <a:cxn ang="0">
                    <a:pos x="84" y="80"/>
                  </a:cxn>
                  <a:cxn ang="0">
                    <a:pos x="80" y="85"/>
                  </a:cxn>
                  <a:cxn ang="0">
                    <a:pos x="0" y="4"/>
                  </a:cxn>
                </a:cxnLst>
                <a:rect l="0" t="0" r="r" b="b"/>
                <a:pathLst>
                  <a:path w="84" h="85">
                    <a:moveTo>
                      <a:pt x="0" y="4"/>
                    </a:moveTo>
                    <a:lnTo>
                      <a:pt x="3" y="0"/>
                    </a:lnTo>
                    <a:lnTo>
                      <a:pt x="84" y="80"/>
                    </a:lnTo>
                    <a:lnTo>
                      <a:pt x="80" y="85"/>
                    </a:lnTo>
                    <a:lnTo>
                      <a:pt x="0" y="4"/>
                    </a:lnTo>
                    <a:close/>
                  </a:path>
                </a:pathLst>
              </a:custGeom>
              <a:solidFill>
                <a:srgbClr val="53A8D2"/>
              </a:solidFill>
              <a:ln w="9525">
                <a:noFill/>
                <a:round/>
                <a:headEnd/>
                <a:tailEnd/>
              </a:ln>
            </p:spPr>
            <p:txBody>
              <a:bodyPr/>
              <a:lstStyle/>
              <a:p>
                <a:endParaRPr lang="en-US"/>
              </a:p>
            </p:txBody>
          </p:sp>
          <p:sp>
            <p:nvSpPr>
              <p:cNvPr id="276409" name="Freeform 5049"/>
              <p:cNvSpPr>
                <a:spLocks/>
              </p:cNvSpPr>
              <p:nvPr/>
            </p:nvSpPr>
            <p:spPr bwMode="auto">
              <a:xfrm>
                <a:off x="3911" y="3173"/>
                <a:ext cx="90" cy="94"/>
              </a:xfrm>
              <a:custGeom>
                <a:avLst/>
                <a:gdLst/>
                <a:ahLst/>
                <a:cxnLst>
                  <a:cxn ang="0">
                    <a:pos x="0" y="14"/>
                  </a:cxn>
                  <a:cxn ang="0">
                    <a:pos x="9" y="0"/>
                  </a:cxn>
                  <a:cxn ang="0">
                    <a:pos x="90" y="81"/>
                  </a:cxn>
                  <a:cxn ang="0">
                    <a:pos x="81" y="94"/>
                  </a:cxn>
                  <a:cxn ang="0">
                    <a:pos x="0" y="14"/>
                  </a:cxn>
                </a:cxnLst>
                <a:rect l="0" t="0" r="r" b="b"/>
                <a:pathLst>
                  <a:path w="90" h="94">
                    <a:moveTo>
                      <a:pt x="0" y="14"/>
                    </a:moveTo>
                    <a:lnTo>
                      <a:pt x="9" y="0"/>
                    </a:lnTo>
                    <a:lnTo>
                      <a:pt x="90" y="81"/>
                    </a:lnTo>
                    <a:lnTo>
                      <a:pt x="81" y="94"/>
                    </a:lnTo>
                    <a:lnTo>
                      <a:pt x="0" y="14"/>
                    </a:lnTo>
                    <a:close/>
                  </a:path>
                </a:pathLst>
              </a:custGeom>
              <a:solidFill>
                <a:srgbClr val="54A9D3"/>
              </a:solidFill>
              <a:ln w="9525">
                <a:noFill/>
                <a:round/>
                <a:headEnd/>
                <a:tailEnd/>
              </a:ln>
            </p:spPr>
            <p:txBody>
              <a:bodyPr/>
              <a:lstStyle/>
              <a:p>
                <a:endParaRPr lang="en-US"/>
              </a:p>
            </p:txBody>
          </p:sp>
          <p:sp>
            <p:nvSpPr>
              <p:cNvPr id="276410" name="Line 5050"/>
              <p:cNvSpPr>
                <a:spLocks noChangeShapeType="1"/>
              </p:cNvSpPr>
              <p:nvPr/>
            </p:nvSpPr>
            <p:spPr bwMode="auto">
              <a:xfrm>
                <a:off x="3911" y="3187"/>
                <a:ext cx="81" cy="80"/>
              </a:xfrm>
              <a:prstGeom prst="line">
                <a:avLst/>
              </a:prstGeom>
              <a:noFill/>
              <a:ln w="1588">
                <a:solidFill>
                  <a:srgbClr val="54A9D3"/>
                </a:solidFill>
                <a:miter lim="800000"/>
                <a:headEnd/>
                <a:tailEnd/>
              </a:ln>
            </p:spPr>
            <p:txBody>
              <a:bodyPr/>
              <a:lstStyle/>
              <a:p>
                <a:endParaRPr lang="en-US"/>
              </a:p>
            </p:txBody>
          </p:sp>
          <p:sp>
            <p:nvSpPr>
              <p:cNvPr id="276411" name="Freeform 5051"/>
              <p:cNvSpPr>
                <a:spLocks/>
              </p:cNvSpPr>
              <p:nvPr/>
            </p:nvSpPr>
            <p:spPr bwMode="auto">
              <a:xfrm>
                <a:off x="3911" y="3180"/>
                <a:ext cx="85" cy="87"/>
              </a:xfrm>
              <a:custGeom>
                <a:avLst/>
                <a:gdLst/>
                <a:ahLst/>
                <a:cxnLst>
                  <a:cxn ang="0">
                    <a:pos x="0" y="7"/>
                  </a:cxn>
                  <a:cxn ang="0">
                    <a:pos x="5" y="0"/>
                  </a:cxn>
                  <a:cxn ang="0">
                    <a:pos x="85" y="81"/>
                  </a:cxn>
                  <a:cxn ang="0">
                    <a:pos x="81" y="87"/>
                  </a:cxn>
                  <a:cxn ang="0">
                    <a:pos x="0" y="7"/>
                  </a:cxn>
                </a:cxnLst>
                <a:rect l="0" t="0" r="r" b="b"/>
                <a:pathLst>
                  <a:path w="85" h="87">
                    <a:moveTo>
                      <a:pt x="0" y="7"/>
                    </a:moveTo>
                    <a:lnTo>
                      <a:pt x="5" y="0"/>
                    </a:lnTo>
                    <a:lnTo>
                      <a:pt x="85" y="81"/>
                    </a:lnTo>
                    <a:lnTo>
                      <a:pt x="81" y="87"/>
                    </a:lnTo>
                    <a:lnTo>
                      <a:pt x="0" y="7"/>
                    </a:lnTo>
                    <a:close/>
                  </a:path>
                </a:pathLst>
              </a:custGeom>
              <a:solidFill>
                <a:srgbClr val="54A9D3"/>
              </a:solidFill>
              <a:ln w="9525">
                <a:noFill/>
                <a:round/>
                <a:headEnd/>
                <a:tailEnd/>
              </a:ln>
            </p:spPr>
            <p:txBody>
              <a:bodyPr/>
              <a:lstStyle/>
              <a:p>
                <a:endParaRPr lang="en-US"/>
              </a:p>
            </p:txBody>
          </p:sp>
          <p:sp>
            <p:nvSpPr>
              <p:cNvPr id="276412" name="Freeform 5052"/>
              <p:cNvSpPr>
                <a:spLocks/>
              </p:cNvSpPr>
              <p:nvPr/>
            </p:nvSpPr>
            <p:spPr bwMode="auto">
              <a:xfrm>
                <a:off x="3916" y="3173"/>
                <a:ext cx="85" cy="88"/>
              </a:xfrm>
              <a:custGeom>
                <a:avLst/>
                <a:gdLst/>
                <a:ahLst/>
                <a:cxnLst>
                  <a:cxn ang="0">
                    <a:pos x="0" y="7"/>
                  </a:cxn>
                  <a:cxn ang="0">
                    <a:pos x="4" y="0"/>
                  </a:cxn>
                  <a:cxn ang="0">
                    <a:pos x="85" y="81"/>
                  </a:cxn>
                  <a:cxn ang="0">
                    <a:pos x="80" y="88"/>
                  </a:cxn>
                  <a:cxn ang="0">
                    <a:pos x="0" y="7"/>
                  </a:cxn>
                </a:cxnLst>
                <a:rect l="0" t="0" r="r" b="b"/>
                <a:pathLst>
                  <a:path w="85" h="88">
                    <a:moveTo>
                      <a:pt x="0" y="7"/>
                    </a:moveTo>
                    <a:lnTo>
                      <a:pt x="4" y="0"/>
                    </a:lnTo>
                    <a:lnTo>
                      <a:pt x="85" y="81"/>
                    </a:lnTo>
                    <a:lnTo>
                      <a:pt x="80" y="88"/>
                    </a:lnTo>
                    <a:lnTo>
                      <a:pt x="0" y="7"/>
                    </a:lnTo>
                    <a:close/>
                  </a:path>
                </a:pathLst>
              </a:custGeom>
              <a:solidFill>
                <a:srgbClr val="54AAD4"/>
              </a:solidFill>
              <a:ln w="9525">
                <a:noFill/>
                <a:round/>
                <a:headEnd/>
                <a:tailEnd/>
              </a:ln>
            </p:spPr>
            <p:txBody>
              <a:bodyPr/>
              <a:lstStyle/>
              <a:p>
                <a:endParaRPr lang="en-US"/>
              </a:p>
            </p:txBody>
          </p:sp>
          <p:sp>
            <p:nvSpPr>
              <p:cNvPr id="276413" name="Freeform 5053"/>
              <p:cNvSpPr>
                <a:spLocks/>
              </p:cNvSpPr>
              <p:nvPr/>
            </p:nvSpPr>
            <p:spPr bwMode="auto">
              <a:xfrm>
                <a:off x="3920" y="3159"/>
                <a:ext cx="89" cy="95"/>
              </a:xfrm>
              <a:custGeom>
                <a:avLst/>
                <a:gdLst/>
                <a:ahLst/>
                <a:cxnLst>
                  <a:cxn ang="0">
                    <a:pos x="0" y="14"/>
                  </a:cxn>
                  <a:cxn ang="0">
                    <a:pos x="9" y="0"/>
                  </a:cxn>
                  <a:cxn ang="0">
                    <a:pos x="89" y="81"/>
                  </a:cxn>
                  <a:cxn ang="0">
                    <a:pos x="81" y="95"/>
                  </a:cxn>
                  <a:cxn ang="0">
                    <a:pos x="0" y="14"/>
                  </a:cxn>
                </a:cxnLst>
                <a:rect l="0" t="0" r="r" b="b"/>
                <a:pathLst>
                  <a:path w="89" h="95">
                    <a:moveTo>
                      <a:pt x="0" y="14"/>
                    </a:moveTo>
                    <a:lnTo>
                      <a:pt x="9" y="0"/>
                    </a:lnTo>
                    <a:lnTo>
                      <a:pt x="89" y="81"/>
                    </a:lnTo>
                    <a:lnTo>
                      <a:pt x="81" y="95"/>
                    </a:lnTo>
                    <a:lnTo>
                      <a:pt x="0" y="14"/>
                    </a:lnTo>
                    <a:close/>
                  </a:path>
                </a:pathLst>
              </a:custGeom>
              <a:solidFill>
                <a:srgbClr val="55ABD5"/>
              </a:solidFill>
              <a:ln w="9525">
                <a:noFill/>
                <a:round/>
                <a:headEnd/>
                <a:tailEnd/>
              </a:ln>
            </p:spPr>
            <p:txBody>
              <a:bodyPr/>
              <a:lstStyle/>
              <a:p>
                <a:endParaRPr lang="en-US"/>
              </a:p>
            </p:txBody>
          </p:sp>
          <p:sp>
            <p:nvSpPr>
              <p:cNvPr id="276414" name="Line 5054"/>
              <p:cNvSpPr>
                <a:spLocks noChangeShapeType="1"/>
              </p:cNvSpPr>
              <p:nvPr/>
            </p:nvSpPr>
            <p:spPr bwMode="auto">
              <a:xfrm>
                <a:off x="3920" y="3173"/>
                <a:ext cx="81" cy="81"/>
              </a:xfrm>
              <a:prstGeom prst="line">
                <a:avLst/>
              </a:prstGeom>
              <a:noFill/>
              <a:ln w="1588">
                <a:solidFill>
                  <a:srgbClr val="55ABD5"/>
                </a:solidFill>
                <a:miter lim="800000"/>
                <a:headEnd/>
                <a:tailEnd/>
              </a:ln>
            </p:spPr>
            <p:txBody>
              <a:bodyPr/>
              <a:lstStyle/>
              <a:p>
                <a:endParaRPr lang="en-US"/>
              </a:p>
            </p:txBody>
          </p:sp>
          <p:sp>
            <p:nvSpPr>
              <p:cNvPr id="276415" name="Freeform 5055"/>
              <p:cNvSpPr>
                <a:spLocks/>
              </p:cNvSpPr>
              <p:nvPr/>
            </p:nvSpPr>
            <p:spPr bwMode="auto">
              <a:xfrm>
                <a:off x="3920" y="3169"/>
                <a:ext cx="84" cy="85"/>
              </a:xfrm>
              <a:custGeom>
                <a:avLst/>
                <a:gdLst/>
                <a:ahLst/>
                <a:cxnLst>
                  <a:cxn ang="0">
                    <a:pos x="0" y="4"/>
                  </a:cxn>
                  <a:cxn ang="0">
                    <a:pos x="3" y="0"/>
                  </a:cxn>
                  <a:cxn ang="0">
                    <a:pos x="84" y="80"/>
                  </a:cxn>
                  <a:cxn ang="0">
                    <a:pos x="81" y="85"/>
                  </a:cxn>
                  <a:cxn ang="0">
                    <a:pos x="0" y="4"/>
                  </a:cxn>
                </a:cxnLst>
                <a:rect l="0" t="0" r="r" b="b"/>
                <a:pathLst>
                  <a:path w="84" h="85">
                    <a:moveTo>
                      <a:pt x="0" y="4"/>
                    </a:moveTo>
                    <a:lnTo>
                      <a:pt x="3" y="0"/>
                    </a:lnTo>
                    <a:lnTo>
                      <a:pt x="84" y="80"/>
                    </a:lnTo>
                    <a:lnTo>
                      <a:pt x="81" y="85"/>
                    </a:lnTo>
                    <a:lnTo>
                      <a:pt x="0" y="4"/>
                    </a:lnTo>
                    <a:close/>
                  </a:path>
                </a:pathLst>
              </a:custGeom>
              <a:solidFill>
                <a:srgbClr val="55ABD5"/>
              </a:solidFill>
              <a:ln w="9525">
                <a:noFill/>
                <a:round/>
                <a:headEnd/>
                <a:tailEnd/>
              </a:ln>
            </p:spPr>
            <p:txBody>
              <a:bodyPr/>
              <a:lstStyle/>
              <a:p>
                <a:endParaRPr lang="en-US"/>
              </a:p>
            </p:txBody>
          </p:sp>
          <p:sp>
            <p:nvSpPr>
              <p:cNvPr id="276416" name="Freeform 5056"/>
              <p:cNvSpPr>
                <a:spLocks/>
              </p:cNvSpPr>
              <p:nvPr/>
            </p:nvSpPr>
            <p:spPr bwMode="auto">
              <a:xfrm>
                <a:off x="3923" y="3164"/>
                <a:ext cx="84" cy="85"/>
              </a:xfrm>
              <a:custGeom>
                <a:avLst/>
                <a:gdLst/>
                <a:ahLst/>
                <a:cxnLst>
                  <a:cxn ang="0">
                    <a:pos x="0" y="5"/>
                  </a:cxn>
                  <a:cxn ang="0">
                    <a:pos x="3" y="0"/>
                  </a:cxn>
                  <a:cxn ang="0">
                    <a:pos x="84" y="81"/>
                  </a:cxn>
                  <a:cxn ang="0">
                    <a:pos x="81" y="85"/>
                  </a:cxn>
                  <a:cxn ang="0">
                    <a:pos x="0" y="5"/>
                  </a:cxn>
                </a:cxnLst>
                <a:rect l="0" t="0" r="r" b="b"/>
                <a:pathLst>
                  <a:path w="84" h="85">
                    <a:moveTo>
                      <a:pt x="0" y="5"/>
                    </a:moveTo>
                    <a:lnTo>
                      <a:pt x="3" y="0"/>
                    </a:lnTo>
                    <a:lnTo>
                      <a:pt x="84" y="81"/>
                    </a:lnTo>
                    <a:lnTo>
                      <a:pt x="81" y="85"/>
                    </a:lnTo>
                    <a:lnTo>
                      <a:pt x="0" y="5"/>
                    </a:lnTo>
                    <a:close/>
                  </a:path>
                </a:pathLst>
              </a:custGeom>
              <a:solidFill>
                <a:srgbClr val="55ABD6"/>
              </a:solidFill>
              <a:ln w="9525">
                <a:noFill/>
                <a:round/>
                <a:headEnd/>
                <a:tailEnd/>
              </a:ln>
            </p:spPr>
            <p:txBody>
              <a:bodyPr/>
              <a:lstStyle/>
              <a:p>
                <a:endParaRPr lang="en-US"/>
              </a:p>
            </p:txBody>
          </p:sp>
          <p:sp>
            <p:nvSpPr>
              <p:cNvPr id="276417" name="Freeform 5057"/>
              <p:cNvSpPr>
                <a:spLocks/>
              </p:cNvSpPr>
              <p:nvPr/>
            </p:nvSpPr>
            <p:spPr bwMode="auto">
              <a:xfrm>
                <a:off x="3926" y="3159"/>
                <a:ext cx="83" cy="86"/>
              </a:xfrm>
              <a:custGeom>
                <a:avLst/>
                <a:gdLst/>
                <a:ahLst/>
                <a:cxnLst>
                  <a:cxn ang="0">
                    <a:pos x="0" y="5"/>
                  </a:cxn>
                  <a:cxn ang="0">
                    <a:pos x="3" y="0"/>
                  </a:cxn>
                  <a:cxn ang="0">
                    <a:pos x="83" y="81"/>
                  </a:cxn>
                  <a:cxn ang="0">
                    <a:pos x="81" y="86"/>
                  </a:cxn>
                  <a:cxn ang="0">
                    <a:pos x="0" y="5"/>
                  </a:cxn>
                </a:cxnLst>
                <a:rect l="0" t="0" r="r" b="b"/>
                <a:pathLst>
                  <a:path w="83" h="86">
                    <a:moveTo>
                      <a:pt x="0" y="5"/>
                    </a:moveTo>
                    <a:lnTo>
                      <a:pt x="3" y="0"/>
                    </a:lnTo>
                    <a:lnTo>
                      <a:pt x="83" y="81"/>
                    </a:lnTo>
                    <a:lnTo>
                      <a:pt x="81" y="86"/>
                    </a:lnTo>
                    <a:lnTo>
                      <a:pt x="0" y="5"/>
                    </a:lnTo>
                    <a:close/>
                  </a:path>
                </a:pathLst>
              </a:custGeom>
              <a:solidFill>
                <a:srgbClr val="55ABD7"/>
              </a:solidFill>
              <a:ln w="9525">
                <a:noFill/>
                <a:round/>
                <a:headEnd/>
                <a:tailEnd/>
              </a:ln>
            </p:spPr>
            <p:txBody>
              <a:bodyPr/>
              <a:lstStyle/>
              <a:p>
                <a:endParaRPr lang="en-US"/>
              </a:p>
            </p:txBody>
          </p:sp>
          <p:sp>
            <p:nvSpPr>
              <p:cNvPr id="276418" name="Freeform 5058"/>
              <p:cNvSpPr>
                <a:spLocks/>
              </p:cNvSpPr>
              <p:nvPr/>
            </p:nvSpPr>
            <p:spPr bwMode="auto">
              <a:xfrm>
                <a:off x="3929" y="3145"/>
                <a:ext cx="87" cy="95"/>
              </a:xfrm>
              <a:custGeom>
                <a:avLst/>
                <a:gdLst/>
                <a:ahLst/>
                <a:cxnLst>
                  <a:cxn ang="0">
                    <a:pos x="0" y="14"/>
                  </a:cxn>
                  <a:cxn ang="0">
                    <a:pos x="7" y="0"/>
                  </a:cxn>
                  <a:cxn ang="0">
                    <a:pos x="87" y="81"/>
                  </a:cxn>
                  <a:cxn ang="0">
                    <a:pos x="80" y="95"/>
                  </a:cxn>
                  <a:cxn ang="0">
                    <a:pos x="0" y="14"/>
                  </a:cxn>
                </a:cxnLst>
                <a:rect l="0" t="0" r="r" b="b"/>
                <a:pathLst>
                  <a:path w="87" h="95">
                    <a:moveTo>
                      <a:pt x="0" y="14"/>
                    </a:moveTo>
                    <a:lnTo>
                      <a:pt x="7" y="0"/>
                    </a:lnTo>
                    <a:lnTo>
                      <a:pt x="87" y="81"/>
                    </a:lnTo>
                    <a:lnTo>
                      <a:pt x="80" y="95"/>
                    </a:lnTo>
                    <a:lnTo>
                      <a:pt x="0" y="14"/>
                    </a:lnTo>
                    <a:close/>
                  </a:path>
                </a:pathLst>
              </a:custGeom>
              <a:solidFill>
                <a:srgbClr val="56ACD8"/>
              </a:solidFill>
              <a:ln w="9525">
                <a:noFill/>
                <a:round/>
                <a:headEnd/>
                <a:tailEnd/>
              </a:ln>
            </p:spPr>
            <p:txBody>
              <a:bodyPr/>
              <a:lstStyle/>
              <a:p>
                <a:endParaRPr lang="en-US"/>
              </a:p>
            </p:txBody>
          </p:sp>
        </p:grpSp>
        <p:sp>
          <p:nvSpPr>
            <p:cNvPr id="276420" name="Line 5060"/>
            <p:cNvSpPr>
              <a:spLocks noChangeShapeType="1"/>
            </p:cNvSpPr>
            <p:nvPr/>
          </p:nvSpPr>
          <p:spPr bwMode="auto">
            <a:xfrm>
              <a:off x="3929" y="3159"/>
              <a:ext cx="80" cy="81"/>
            </a:xfrm>
            <a:prstGeom prst="line">
              <a:avLst/>
            </a:prstGeom>
            <a:noFill/>
            <a:ln w="1588">
              <a:solidFill>
                <a:srgbClr val="56ACD8"/>
              </a:solidFill>
              <a:miter lim="800000"/>
              <a:headEnd/>
              <a:tailEnd/>
            </a:ln>
          </p:spPr>
          <p:txBody>
            <a:bodyPr/>
            <a:lstStyle/>
            <a:p>
              <a:endParaRPr lang="en-US"/>
            </a:p>
          </p:txBody>
        </p:sp>
        <p:sp>
          <p:nvSpPr>
            <p:cNvPr id="276421" name="Freeform 5061"/>
            <p:cNvSpPr>
              <a:spLocks/>
            </p:cNvSpPr>
            <p:nvPr/>
          </p:nvSpPr>
          <p:spPr bwMode="auto">
            <a:xfrm>
              <a:off x="3929" y="3152"/>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6ACD8"/>
            </a:solidFill>
            <a:ln w="9525">
              <a:noFill/>
              <a:round/>
              <a:headEnd/>
              <a:tailEnd/>
            </a:ln>
          </p:spPr>
          <p:txBody>
            <a:bodyPr/>
            <a:lstStyle/>
            <a:p>
              <a:endParaRPr lang="en-US"/>
            </a:p>
          </p:txBody>
        </p:sp>
        <p:sp>
          <p:nvSpPr>
            <p:cNvPr id="276422" name="Freeform 5062"/>
            <p:cNvSpPr>
              <a:spLocks/>
            </p:cNvSpPr>
            <p:nvPr/>
          </p:nvSpPr>
          <p:spPr bwMode="auto">
            <a:xfrm>
              <a:off x="3932" y="3145"/>
              <a:ext cx="84" cy="88"/>
            </a:xfrm>
            <a:custGeom>
              <a:avLst/>
              <a:gdLst/>
              <a:ahLst/>
              <a:cxnLst>
                <a:cxn ang="0">
                  <a:pos x="0" y="7"/>
                </a:cxn>
                <a:cxn ang="0">
                  <a:pos x="4" y="0"/>
                </a:cxn>
                <a:cxn ang="0">
                  <a:pos x="84" y="81"/>
                </a:cxn>
                <a:cxn ang="0">
                  <a:pos x="81" y="88"/>
                </a:cxn>
                <a:cxn ang="0">
                  <a:pos x="0" y="7"/>
                </a:cxn>
              </a:cxnLst>
              <a:rect l="0" t="0" r="r" b="b"/>
              <a:pathLst>
                <a:path w="84" h="88">
                  <a:moveTo>
                    <a:pt x="0" y="7"/>
                  </a:moveTo>
                  <a:lnTo>
                    <a:pt x="4" y="0"/>
                  </a:lnTo>
                  <a:lnTo>
                    <a:pt x="84" y="81"/>
                  </a:lnTo>
                  <a:lnTo>
                    <a:pt x="81" y="88"/>
                  </a:lnTo>
                  <a:lnTo>
                    <a:pt x="0" y="7"/>
                  </a:lnTo>
                  <a:close/>
                </a:path>
              </a:pathLst>
            </a:custGeom>
            <a:solidFill>
              <a:srgbClr val="56ADD9"/>
            </a:solidFill>
            <a:ln w="9525">
              <a:noFill/>
              <a:round/>
              <a:headEnd/>
              <a:tailEnd/>
            </a:ln>
          </p:spPr>
          <p:txBody>
            <a:bodyPr/>
            <a:lstStyle/>
            <a:p>
              <a:endParaRPr lang="en-US"/>
            </a:p>
          </p:txBody>
        </p:sp>
        <p:sp>
          <p:nvSpPr>
            <p:cNvPr id="276423" name="Freeform 5063"/>
            <p:cNvSpPr>
              <a:spLocks/>
            </p:cNvSpPr>
            <p:nvPr/>
          </p:nvSpPr>
          <p:spPr bwMode="auto">
            <a:xfrm>
              <a:off x="3936" y="3131"/>
              <a:ext cx="87" cy="95"/>
            </a:xfrm>
            <a:custGeom>
              <a:avLst/>
              <a:gdLst/>
              <a:ahLst/>
              <a:cxnLst>
                <a:cxn ang="0">
                  <a:pos x="0" y="14"/>
                </a:cxn>
                <a:cxn ang="0">
                  <a:pos x="6" y="0"/>
                </a:cxn>
                <a:cxn ang="0">
                  <a:pos x="87" y="81"/>
                </a:cxn>
                <a:cxn ang="0">
                  <a:pos x="80" y="95"/>
                </a:cxn>
                <a:cxn ang="0">
                  <a:pos x="0" y="14"/>
                </a:cxn>
              </a:cxnLst>
              <a:rect l="0" t="0" r="r" b="b"/>
              <a:pathLst>
                <a:path w="87" h="95">
                  <a:moveTo>
                    <a:pt x="0" y="14"/>
                  </a:moveTo>
                  <a:lnTo>
                    <a:pt x="6" y="0"/>
                  </a:lnTo>
                  <a:lnTo>
                    <a:pt x="87" y="81"/>
                  </a:lnTo>
                  <a:lnTo>
                    <a:pt x="80" y="95"/>
                  </a:lnTo>
                  <a:lnTo>
                    <a:pt x="0" y="14"/>
                  </a:lnTo>
                  <a:close/>
                </a:path>
              </a:pathLst>
            </a:custGeom>
            <a:solidFill>
              <a:srgbClr val="57AEDA"/>
            </a:solidFill>
            <a:ln w="9525">
              <a:noFill/>
              <a:round/>
              <a:headEnd/>
              <a:tailEnd/>
            </a:ln>
          </p:spPr>
          <p:txBody>
            <a:bodyPr/>
            <a:lstStyle/>
            <a:p>
              <a:endParaRPr lang="en-US"/>
            </a:p>
          </p:txBody>
        </p:sp>
        <p:sp>
          <p:nvSpPr>
            <p:cNvPr id="276424" name="Line 5064"/>
            <p:cNvSpPr>
              <a:spLocks noChangeShapeType="1"/>
            </p:cNvSpPr>
            <p:nvPr/>
          </p:nvSpPr>
          <p:spPr bwMode="auto">
            <a:xfrm>
              <a:off x="3936" y="3145"/>
              <a:ext cx="80" cy="81"/>
            </a:xfrm>
            <a:prstGeom prst="line">
              <a:avLst/>
            </a:prstGeom>
            <a:noFill/>
            <a:ln w="1588">
              <a:solidFill>
                <a:srgbClr val="57AEDA"/>
              </a:solidFill>
              <a:miter lim="800000"/>
              <a:headEnd/>
              <a:tailEnd/>
            </a:ln>
          </p:spPr>
          <p:txBody>
            <a:bodyPr/>
            <a:lstStyle/>
            <a:p>
              <a:endParaRPr lang="en-US"/>
            </a:p>
          </p:txBody>
        </p:sp>
        <p:sp>
          <p:nvSpPr>
            <p:cNvPr id="276425" name="Freeform 5065"/>
            <p:cNvSpPr>
              <a:spLocks/>
            </p:cNvSpPr>
            <p:nvPr/>
          </p:nvSpPr>
          <p:spPr bwMode="auto">
            <a:xfrm>
              <a:off x="3936" y="3138"/>
              <a:ext cx="83" cy="88"/>
            </a:xfrm>
            <a:custGeom>
              <a:avLst/>
              <a:gdLst/>
              <a:ahLst/>
              <a:cxnLst>
                <a:cxn ang="0">
                  <a:pos x="0" y="7"/>
                </a:cxn>
                <a:cxn ang="0">
                  <a:pos x="3" y="0"/>
                </a:cxn>
                <a:cxn ang="0">
                  <a:pos x="83" y="81"/>
                </a:cxn>
                <a:cxn ang="0">
                  <a:pos x="80" y="88"/>
                </a:cxn>
                <a:cxn ang="0">
                  <a:pos x="0" y="7"/>
                </a:cxn>
              </a:cxnLst>
              <a:rect l="0" t="0" r="r" b="b"/>
              <a:pathLst>
                <a:path w="83" h="88">
                  <a:moveTo>
                    <a:pt x="0" y="7"/>
                  </a:moveTo>
                  <a:lnTo>
                    <a:pt x="3" y="0"/>
                  </a:lnTo>
                  <a:lnTo>
                    <a:pt x="83" y="81"/>
                  </a:lnTo>
                  <a:lnTo>
                    <a:pt x="80" y="88"/>
                  </a:lnTo>
                  <a:lnTo>
                    <a:pt x="0" y="7"/>
                  </a:lnTo>
                  <a:close/>
                </a:path>
              </a:pathLst>
            </a:custGeom>
            <a:solidFill>
              <a:srgbClr val="57AEDA"/>
            </a:solidFill>
            <a:ln w="9525">
              <a:noFill/>
              <a:round/>
              <a:headEnd/>
              <a:tailEnd/>
            </a:ln>
          </p:spPr>
          <p:txBody>
            <a:bodyPr/>
            <a:lstStyle/>
            <a:p>
              <a:endParaRPr lang="en-US"/>
            </a:p>
          </p:txBody>
        </p:sp>
        <p:sp>
          <p:nvSpPr>
            <p:cNvPr id="276426" name="Freeform 5066"/>
            <p:cNvSpPr>
              <a:spLocks/>
            </p:cNvSpPr>
            <p:nvPr/>
          </p:nvSpPr>
          <p:spPr bwMode="auto">
            <a:xfrm>
              <a:off x="3939" y="3131"/>
              <a:ext cx="84" cy="88"/>
            </a:xfrm>
            <a:custGeom>
              <a:avLst/>
              <a:gdLst/>
              <a:ahLst/>
              <a:cxnLst>
                <a:cxn ang="0">
                  <a:pos x="0" y="7"/>
                </a:cxn>
                <a:cxn ang="0">
                  <a:pos x="3" y="0"/>
                </a:cxn>
                <a:cxn ang="0">
                  <a:pos x="84" y="81"/>
                </a:cxn>
                <a:cxn ang="0">
                  <a:pos x="80" y="88"/>
                </a:cxn>
                <a:cxn ang="0">
                  <a:pos x="0" y="7"/>
                </a:cxn>
              </a:cxnLst>
              <a:rect l="0" t="0" r="r" b="b"/>
              <a:pathLst>
                <a:path w="84" h="88">
                  <a:moveTo>
                    <a:pt x="0" y="7"/>
                  </a:moveTo>
                  <a:lnTo>
                    <a:pt x="3" y="0"/>
                  </a:lnTo>
                  <a:lnTo>
                    <a:pt x="84" y="81"/>
                  </a:lnTo>
                  <a:lnTo>
                    <a:pt x="80" y="88"/>
                  </a:lnTo>
                  <a:lnTo>
                    <a:pt x="0" y="7"/>
                  </a:lnTo>
                  <a:close/>
                </a:path>
              </a:pathLst>
            </a:custGeom>
            <a:solidFill>
              <a:srgbClr val="57AFDB"/>
            </a:solidFill>
            <a:ln w="9525">
              <a:noFill/>
              <a:round/>
              <a:headEnd/>
              <a:tailEnd/>
            </a:ln>
          </p:spPr>
          <p:txBody>
            <a:bodyPr/>
            <a:lstStyle/>
            <a:p>
              <a:endParaRPr lang="en-US"/>
            </a:p>
          </p:txBody>
        </p:sp>
        <p:sp>
          <p:nvSpPr>
            <p:cNvPr id="276427" name="Freeform 5067"/>
            <p:cNvSpPr>
              <a:spLocks/>
            </p:cNvSpPr>
            <p:nvPr/>
          </p:nvSpPr>
          <p:spPr bwMode="auto">
            <a:xfrm>
              <a:off x="3942" y="3116"/>
              <a:ext cx="86" cy="96"/>
            </a:xfrm>
            <a:custGeom>
              <a:avLst/>
              <a:gdLst/>
              <a:ahLst/>
              <a:cxnLst>
                <a:cxn ang="0">
                  <a:pos x="0" y="15"/>
                </a:cxn>
                <a:cxn ang="0">
                  <a:pos x="5" y="0"/>
                </a:cxn>
                <a:cxn ang="0">
                  <a:pos x="86" y="81"/>
                </a:cxn>
                <a:cxn ang="0">
                  <a:pos x="81" y="96"/>
                </a:cxn>
                <a:cxn ang="0">
                  <a:pos x="0" y="15"/>
                </a:cxn>
              </a:cxnLst>
              <a:rect l="0" t="0" r="r" b="b"/>
              <a:pathLst>
                <a:path w="86" h="96">
                  <a:moveTo>
                    <a:pt x="0" y="15"/>
                  </a:moveTo>
                  <a:lnTo>
                    <a:pt x="5" y="0"/>
                  </a:lnTo>
                  <a:lnTo>
                    <a:pt x="86" y="81"/>
                  </a:lnTo>
                  <a:lnTo>
                    <a:pt x="81" y="96"/>
                  </a:lnTo>
                  <a:lnTo>
                    <a:pt x="0" y="15"/>
                  </a:lnTo>
                  <a:close/>
                </a:path>
              </a:pathLst>
            </a:custGeom>
            <a:solidFill>
              <a:srgbClr val="58B0DC"/>
            </a:solidFill>
            <a:ln w="9525">
              <a:noFill/>
              <a:round/>
              <a:headEnd/>
              <a:tailEnd/>
            </a:ln>
          </p:spPr>
          <p:txBody>
            <a:bodyPr/>
            <a:lstStyle/>
            <a:p>
              <a:endParaRPr lang="en-US"/>
            </a:p>
          </p:txBody>
        </p:sp>
        <p:sp>
          <p:nvSpPr>
            <p:cNvPr id="276428" name="Line 5068"/>
            <p:cNvSpPr>
              <a:spLocks noChangeShapeType="1"/>
            </p:cNvSpPr>
            <p:nvPr/>
          </p:nvSpPr>
          <p:spPr bwMode="auto">
            <a:xfrm>
              <a:off x="3942" y="3131"/>
              <a:ext cx="81" cy="81"/>
            </a:xfrm>
            <a:prstGeom prst="line">
              <a:avLst/>
            </a:prstGeom>
            <a:noFill/>
            <a:ln w="1588">
              <a:solidFill>
                <a:srgbClr val="58B0DC"/>
              </a:solidFill>
              <a:miter lim="800000"/>
              <a:headEnd/>
              <a:tailEnd/>
            </a:ln>
          </p:spPr>
          <p:txBody>
            <a:bodyPr/>
            <a:lstStyle/>
            <a:p>
              <a:endParaRPr lang="en-US"/>
            </a:p>
          </p:txBody>
        </p:sp>
        <p:sp>
          <p:nvSpPr>
            <p:cNvPr id="276429" name="Freeform 5069"/>
            <p:cNvSpPr>
              <a:spLocks/>
            </p:cNvSpPr>
            <p:nvPr/>
          </p:nvSpPr>
          <p:spPr bwMode="auto">
            <a:xfrm>
              <a:off x="3947" y="3101"/>
              <a:ext cx="85" cy="96"/>
            </a:xfrm>
            <a:custGeom>
              <a:avLst/>
              <a:gdLst/>
              <a:ahLst/>
              <a:cxnLst>
                <a:cxn ang="0">
                  <a:pos x="0" y="15"/>
                </a:cxn>
                <a:cxn ang="0">
                  <a:pos x="4" y="0"/>
                </a:cxn>
                <a:cxn ang="0">
                  <a:pos x="85" y="81"/>
                </a:cxn>
                <a:cxn ang="0">
                  <a:pos x="81" y="96"/>
                </a:cxn>
                <a:cxn ang="0">
                  <a:pos x="0" y="15"/>
                </a:cxn>
              </a:cxnLst>
              <a:rect l="0" t="0" r="r" b="b"/>
              <a:pathLst>
                <a:path w="85" h="96">
                  <a:moveTo>
                    <a:pt x="0" y="15"/>
                  </a:moveTo>
                  <a:lnTo>
                    <a:pt x="4" y="0"/>
                  </a:lnTo>
                  <a:lnTo>
                    <a:pt x="85" y="81"/>
                  </a:lnTo>
                  <a:lnTo>
                    <a:pt x="81" y="96"/>
                  </a:lnTo>
                  <a:lnTo>
                    <a:pt x="0" y="15"/>
                  </a:lnTo>
                  <a:close/>
                </a:path>
              </a:pathLst>
            </a:custGeom>
            <a:solidFill>
              <a:srgbClr val="58B1DD"/>
            </a:solidFill>
            <a:ln w="9525">
              <a:noFill/>
              <a:round/>
              <a:headEnd/>
              <a:tailEnd/>
            </a:ln>
          </p:spPr>
          <p:txBody>
            <a:bodyPr/>
            <a:lstStyle/>
            <a:p>
              <a:endParaRPr lang="en-US"/>
            </a:p>
          </p:txBody>
        </p:sp>
        <p:sp>
          <p:nvSpPr>
            <p:cNvPr id="276430" name="Line 5070"/>
            <p:cNvSpPr>
              <a:spLocks noChangeShapeType="1"/>
            </p:cNvSpPr>
            <p:nvPr/>
          </p:nvSpPr>
          <p:spPr bwMode="auto">
            <a:xfrm>
              <a:off x="3947" y="3116"/>
              <a:ext cx="81" cy="81"/>
            </a:xfrm>
            <a:prstGeom prst="line">
              <a:avLst/>
            </a:prstGeom>
            <a:noFill/>
            <a:ln w="1588">
              <a:solidFill>
                <a:srgbClr val="58B1DD"/>
              </a:solidFill>
              <a:miter lim="800000"/>
              <a:headEnd/>
              <a:tailEnd/>
            </a:ln>
          </p:spPr>
          <p:txBody>
            <a:bodyPr/>
            <a:lstStyle/>
            <a:p>
              <a:endParaRPr lang="en-US"/>
            </a:p>
          </p:txBody>
        </p:sp>
        <p:sp>
          <p:nvSpPr>
            <p:cNvPr id="276431" name="Freeform 5071"/>
            <p:cNvSpPr>
              <a:spLocks/>
            </p:cNvSpPr>
            <p:nvPr/>
          </p:nvSpPr>
          <p:spPr bwMode="auto">
            <a:xfrm>
              <a:off x="3947" y="3109"/>
              <a:ext cx="83" cy="88"/>
            </a:xfrm>
            <a:custGeom>
              <a:avLst/>
              <a:gdLst/>
              <a:ahLst/>
              <a:cxnLst>
                <a:cxn ang="0">
                  <a:pos x="0" y="7"/>
                </a:cxn>
                <a:cxn ang="0">
                  <a:pos x="2" y="0"/>
                </a:cxn>
                <a:cxn ang="0">
                  <a:pos x="83" y="80"/>
                </a:cxn>
                <a:cxn ang="0">
                  <a:pos x="81" y="88"/>
                </a:cxn>
                <a:cxn ang="0">
                  <a:pos x="0" y="7"/>
                </a:cxn>
              </a:cxnLst>
              <a:rect l="0" t="0" r="r" b="b"/>
              <a:pathLst>
                <a:path w="83" h="88">
                  <a:moveTo>
                    <a:pt x="0" y="7"/>
                  </a:moveTo>
                  <a:lnTo>
                    <a:pt x="2" y="0"/>
                  </a:lnTo>
                  <a:lnTo>
                    <a:pt x="83" y="80"/>
                  </a:lnTo>
                  <a:lnTo>
                    <a:pt x="81" y="88"/>
                  </a:lnTo>
                  <a:lnTo>
                    <a:pt x="0" y="7"/>
                  </a:lnTo>
                  <a:close/>
                </a:path>
              </a:pathLst>
            </a:custGeom>
            <a:solidFill>
              <a:srgbClr val="58B1DD"/>
            </a:solidFill>
            <a:ln w="9525">
              <a:noFill/>
              <a:round/>
              <a:headEnd/>
              <a:tailEnd/>
            </a:ln>
          </p:spPr>
          <p:txBody>
            <a:bodyPr/>
            <a:lstStyle/>
            <a:p>
              <a:endParaRPr lang="en-US"/>
            </a:p>
          </p:txBody>
        </p:sp>
        <p:sp>
          <p:nvSpPr>
            <p:cNvPr id="276432" name="Freeform 5072"/>
            <p:cNvSpPr>
              <a:spLocks/>
            </p:cNvSpPr>
            <p:nvPr/>
          </p:nvSpPr>
          <p:spPr bwMode="auto">
            <a:xfrm>
              <a:off x="3949" y="3101"/>
              <a:ext cx="83" cy="88"/>
            </a:xfrm>
            <a:custGeom>
              <a:avLst/>
              <a:gdLst/>
              <a:ahLst/>
              <a:cxnLst>
                <a:cxn ang="0">
                  <a:pos x="0" y="8"/>
                </a:cxn>
                <a:cxn ang="0">
                  <a:pos x="2" y="0"/>
                </a:cxn>
                <a:cxn ang="0">
                  <a:pos x="83" y="81"/>
                </a:cxn>
                <a:cxn ang="0">
                  <a:pos x="81" y="88"/>
                </a:cxn>
                <a:cxn ang="0">
                  <a:pos x="0" y="8"/>
                </a:cxn>
              </a:cxnLst>
              <a:rect l="0" t="0" r="r" b="b"/>
              <a:pathLst>
                <a:path w="83" h="88">
                  <a:moveTo>
                    <a:pt x="0" y="8"/>
                  </a:moveTo>
                  <a:lnTo>
                    <a:pt x="2" y="0"/>
                  </a:lnTo>
                  <a:lnTo>
                    <a:pt x="83" y="81"/>
                  </a:lnTo>
                  <a:lnTo>
                    <a:pt x="81" y="88"/>
                  </a:lnTo>
                  <a:lnTo>
                    <a:pt x="0" y="8"/>
                  </a:lnTo>
                  <a:close/>
                </a:path>
              </a:pathLst>
            </a:custGeom>
            <a:solidFill>
              <a:srgbClr val="58B1DE"/>
            </a:solidFill>
            <a:ln w="9525">
              <a:noFill/>
              <a:round/>
              <a:headEnd/>
              <a:tailEnd/>
            </a:ln>
          </p:spPr>
          <p:txBody>
            <a:bodyPr/>
            <a:lstStyle/>
            <a:p>
              <a:endParaRPr lang="en-US"/>
            </a:p>
          </p:txBody>
        </p:sp>
        <p:sp>
          <p:nvSpPr>
            <p:cNvPr id="276433" name="Freeform 5073"/>
            <p:cNvSpPr>
              <a:spLocks/>
            </p:cNvSpPr>
            <p:nvPr/>
          </p:nvSpPr>
          <p:spPr bwMode="auto">
            <a:xfrm>
              <a:off x="3951" y="3086"/>
              <a:ext cx="83" cy="96"/>
            </a:xfrm>
            <a:custGeom>
              <a:avLst/>
              <a:gdLst/>
              <a:ahLst/>
              <a:cxnLst>
                <a:cxn ang="0">
                  <a:pos x="0" y="15"/>
                </a:cxn>
                <a:cxn ang="0">
                  <a:pos x="3" y="0"/>
                </a:cxn>
                <a:cxn ang="0">
                  <a:pos x="83" y="80"/>
                </a:cxn>
                <a:cxn ang="0">
                  <a:pos x="81" y="96"/>
                </a:cxn>
                <a:cxn ang="0">
                  <a:pos x="0" y="15"/>
                </a:cxn>
              </a:cxnLst>
              <a:rect l="0" t="0" r="r" b="b"/>
              <a:pathLst>
                <a:path w="83" h="96">
                  <a:moveTo>
                    <a:pt x="0" y="15"/>
                  </a:moveTo>
                  <a:lnTo>
                    <a:pt x="3" y="0"/>
                  </a:lnTo>
                  <a:lnTo>
                    <a:pt x="83" y="80"/>
                  </a:lnTo>
                  <a:lnTo>
                    <a:pt x="81" y="96"/>
                  </a:lnTo>
                  <a:lnTo>
                    <a:pt x="0" y="15"/>
                  </a:lnTo>
                  <a:close/>
                </a:path>
              </a:pathLst>
            </a:custGeom>
            <a:solidFill>
              <a:srgbClr val="59B2DF"/>
            </a:solidFill>
            <a:ln w="9525">
              <a:noFill/>
              <a:round/>
              <a:headEnd/>
              <a:tailEnd/>
            </a:ln>
          </p:spPr>
          <p:txBody>
            <a:bodyPr/>
            <a:lstStyle/>
            <a:p>
              <a:endParaRPr lang="en-US"/>
            </a:p>
          </p:txBody>
        </p:sp>
        <p:sp>
          <p:nvSpPr>
            <p:cNvPr id="276434" name="Line 5074"/>
            <p:cNvSpPr>
              <a:spLocks noChangeShapeType="1"/>
            </p:cNvSpPr>
            <p:nvPr/>
          </p:nvSpPr>
          <p:spPr bwMode="auto">
            <a:xfrm>
              <a:off x="3951" y="3101"/>
              <a:ext cx="81" cy="81"/>
            </a:xfrm>
            <a:prstGeom prst="line">
              <a:avLst/>
            </a:prstGeom>
            <a:noFill/>
            <a:ln w="1588">
              <a:solidFill>
                <a:srgbClr val="59B2DF"/>
              </a:solidFill>
              <a:miter lim="800000"/>
              <a:headEnd/>
              <a:tailEnd/>
            </a:ln>
          </p:spPr>
          <p:txBody>
            <a:bodyPr/>
            <a:lstStyle/>
            <a:p>
              <a:endParaRPr lang="en-US"/>
            </a:p>
          </p:txBody>
        </p:sp>
        <p:sp>
          <p:nvSpPr>
            <p:cNvPr id="276435" name="Freeform 5075"/>
            <p:cNvSpPr>
              <a:spLocks/>
            </p:cNvSpPr>
            <p:nvPr/>
          </p:nvSpPr>
          <p:spPr bwMode="auto">
            <a:xfrm>
              <a:off x="3954" y="3071"/>
              <a:ext cx="82" cy="95"/>
            </a:xfrm>
            <a:custGeom>
              <a:avLst/>
              <a:gdLst/>
              <a:ahLst/>
              <a:cxnLst>
                <a:cxn ang="0">
                  <a:pos x="0" y="15"/>
                </a:cxn>
                <a:cxn ang="0">
                  <a:pos x="2" y="0"/>
                </a:cxn>
                <a:cxn ang="0">
                  <a:pos x="82" y="80"/>
                </a:cxn>
                <a:cxn ang="0">
                  <a:pos x="80" y="95"/>
                </a:cxn>
                <a:cxn ang="0">
                  <a:pos x="0" y="15"/>
                </a:cxn>
              </a:cxnLst>
              <a:rect l="0" t="0" r="r" b="b"/>
              <a:pathLst>
                <a:path w="82" h="95">
                  <a:moveTo>
                    <a:pt x="0" y="15"/>
                  </a:moveTo>
                  <a:lnTo>
                    <a:pt x="2" y="0"/>
                  </a:lnTo>
                  <a:lnTo>
                    <a:pt x="82" y="80"/>
                  </a:lnTo>
                  <a:lnTo>
                    <a:pt x="80" y="95"/>
                  </a:lnTo>
                  <a:lnTo>
                    <a:pt x="0" y="15"/>
                  </a:lnTo>
                  <a:close/>
                </a:path>
              </a:pathLst>
            </a:custGeom>
            <a:solidFill>
              <a:srgbClr val="59B3E0"/>
            </a:solidFill>
            <a:ln w="9525">
              <a:noFill/>
              <a:round/>
              <a:headEnd/>
              <a:tailEnd/>
            </a:ln>
          </p:spPr>
          <p:txBody>
            <a:bodyPr/>
            <a:lstStyle/>
            <a:p>
              <a:endParaRPr lang="en-US"/>
            </a:p>
          </p:txBody>
        </p:sp>
        <p:sp>
          <p:nvSpPr>
            <p:cNvPr id="276436" name="Line 5076"/>
            <p:cNvSpPr>
              <a:spLocks noChangeShapeType="1"/>
            </p:cNvSpPr>
            <p:nvPr/>
          </p:nvSpPr>
          <p:spPr bwMode="auto">
            <a:xfrm>
              <a:off x="3954" y="3086"/>
              <a:ext cx="80" cy="80"/>
            </a:xfrm>
            <a:prstGeom prst="line">
              <a:avLst/>
            </a:prstGeom>
            <a:noFill/>
            <a:ln w="1588">
              <a:solidFill>
                <a:srgbClr val="59B3E0"/>
              </a:solidFill>
              <a:miter lim="800000"/>
              <a:headEnd/>
              <a:tailEnd/>
            </a:ln>
          </p:spPr>
          <p:txBody>
            <a:bodyPr/>
            <a:lstStyle/>
            <a:p>
              <a:endParaRPr lang="en-US"/>
            </a:p>
          </p:txBody>
        </p:sp>
        <p:sp>
          <p:nvSpPr>
            <p:cNvPr id="276437" name="Freeform 5077"/>
            <p:cNvSpPr>
              <a:spLocks/>
            </p:cNvSpPr>
            <p:nvPr/>
          </p:nvSpPr>
          <p:spPr bwMode="auto">
            <a:xfrm>
              <a:off x="3956" y="3055"/>
              <a:ext cx="81" cy="96"/>
            </a:xfrm>
            <a:custGeom>
              <a:avLst/>
              <a:gdLst/>
              <a:ahLst/>
              <a:cxnLst>
                <a:cxn ang="0">
                  <a:pos x="0" y="16"/>
                </a:cxn>
                <a:cxn ang="0">
                  <a:pos x="0" y="0"/>
                </a:cxn>
                <a:cxn ang="0">
                  <a:pos x="81" y="81"/>
                </a:cxn>
                <a:cxn ang="0">
                  <a:pos x="80" y="96"/>
                </a:cxn>
                <a:cxn ang="0">
                  <a:pos x="0" y="16"/>
                </a:cxn>
              </a:cxnLst>
              <a:rect l="0" t="0" r="r" b="b"/>
              <a:pathLst>
                <a:path w="81" h="96">
                  <a:moveTo>
                    <a:pt x="0" y="16"/>
                  </a:moveTo>
                  <a:lnTo>
                    <a:pt x="0" y="0"/>
                  </a:lnTo>
                  <a:lnTo>
                    <a:pt x="81" y="81"/>
                  </a:lnTo>
                  <a:lnTo>
                    <a:pt x="80" y="96"/>
                  </a:lnTo>
                  <a:lnTo>
                    <a:pt x="0" y="16"/>
                  </a:lnTo>
                  <a:close/>
                </a:path>
              </a:pathLst>
            </a:custGeom>
            <a:solidFill>
              <a:srgbClr val="59B3E0"/>
            </a:solidFill>
            <a:ln w="9525">
              <a:noFill/>
              <a:round/>
              <a:headEnd/>
              <a:tailEnd/>
            </a:ln>
          </p:spPr>
          <p:txBody>
            <a:bodyPr/>
            <a:lstStyle/>
            <a:p>
              <a:endParaRPr lang="en-US"/>
            </a:p>
          </p:txBody>
        </p:sp>
        <p:sp>
          <p:nvSpPr>
            <p:cNvPr id="276438" name="Line 5078"/>
            <p:cNvSpPr>
              <a:spLocks noChangeShapeType="1"/>
            </p:cNvSpPr>
            <p:nvPr/>
          </p:nvSpPr>
          <p:spPr bwMode="auto">
            <a:xfrm>
              <a:off x="3956" y="3071"/>
              <a:ext cx="80" cy="80"/>
            </a:xfrm>
            <a:prstGeom prst="line">
              <a:avLst/>
            </a:prstGeom>
            <a:noFill/>
            <a:ln w="1588">
              <a:solidFill>
                <a:srgbClr val="59B3E0"/>
              </a:solidFill>
              <a:miter lim="800000"/>
              <a:headEnd/>
              <a:tailEnd/>
            </a:ln>
          </p:spPr>
          <p:txBody>
            <a:bodyPr/>
            <a:lstStyle/>
            <a:p>
              <a:endParaRPr lang="en-US"/>
            </a:p>
          </p:txBody>
        </p:sp>
        <p:sp>
          <p:nvSpPr>
            <p:cNvPr id="276439" name="Freeform 5079"/>
            <p:cNvSpPr>
              <a:spLocks/>
            </p:cNvSpPr>
            <p:nvPr/>
          </p:nvSpPr>
          <p:spPr bwMode="auto">
            <a:xfrm>
              <a:off x="3956" y="3039"/>
              <a:ext cx="81" cy="97"/>
            </a:xfrm>
            <a:custGeom>
              <a:avLst/>
              <a:gdLst/>
              <a:ahLst/>
              <a:cxnLst>
                <a:cxn ang="0">
                  <a:pos x="0" y="16"/>
                </a:cxn>
                <a:cxn ang="0">
                  <a:pos x="0" y="0"/>
                </a:cxn>
                <a:cxn ang="0">
                  <a:pos x="80" y="81"/>
                </a:cxn>
                <a:cxn ang="0">
                  <a:pos x="81" y="97"/>
                </a:cxn>
                <a:cxn ang="0">
                  <a:pos x="0" y="16"/>
                </a:cxn>
              </a:cxnLst>
              <a:rect l="0" t="0" r="r" b="b"/>
              <a:pathLst>
                <a:path w="81" h="97">
                  <a:moveTo>
                    <a:pt x="0" y="16"/>
                  </a:moveTo>
                  <a:lnTo>
                    <a:pt x="0" y="0"/>
                  </a:lnTo>
                  <a:lnTo>
                    <a:pt x="80" y="81"/>
                  </a:lnTo>
                  <a:lnTo>
                    <a:pt x="81" y="97"/>
                  </a:lnTo>
                  <a:lnTo>
                    <a:pt x="0" y="16"/>
                  </a:lnTo>
                  <a:close/>
                </a:path>
              </a:pathLst>
            </a:custGeom>
            <a:solidFill>
              <a:srgbClr val="5AB4E1"/>
            </a:solidFill>
            <a:ln w="9525">
              <a:noFill/>
              <a:round/>
              <a:headEnd/>
              <a:tailEnd/>
            </a:ln>
          </p:spPr>
          <p:txBody>
            <a:bodyPr/>
            <a:lstStyle/>
            <a:p>
              <a:endParaRPr lang="en-US"/>
            </a:p>
          </p:txBody>
        </p:sp>
        <p:sp>
          <p:nvSpPr>
            <p:cNvPr id="276440" name="Line 5080"/>
            <p:cNvSpPr>
              <a:spLocks noChangeShapeType="1"/>
            </p:cNvSpPr>
            <p:nvPr/>
          </p:nvSpPr>
          <p:spPr bwMode="auto">
            <a:xfrm>
              <a:off x="3956" y="3055"/>
              <a:ext cx="81" cy="81"/>
            </a:xfrm>
            <a:prstGeom prst="line">
              <a:avLst/>
            </a:prstGeom>
            <a:noFill/>
            <a:ln w="1588">
              <a:solidFill>
                <a:srgbClr val="5AB4E1"/>
              </a:solidFill>
              <a:miter lim="800000"/>
              <a:headEnd/>
              <a:tailEnd/>
            </a:ln>
          </p:spPr>
          <p:txBody>
            <a:bodyPr/>
            <a:lstStyle/>
            <a:p>
              <a:endParaRPr lang="en-US"/>
            </a:p>
          </p:txBody>
        </p:sp>
        <p:sp>
          <p:nvSpPr>
            <p:cNvPr id="276441" name="Freeform 5081"/>
            <p:cNvSpPr>
              <a:spLocks/>
            </p:cNvSpPr>
            <p:nvPr/>
          </p:nvSpPr>
          <p:spPr bwMode="auto">
            <a:xfrm>
              <a:off x="3954" y="3024"/>
              <a:ext cx="82" cy="96"/>
            </a:xfrm>
            <a:custGeom>
              <a:avLst/>
              <a:gdLst/>
              <a:ahLst/>
              <a:cxnLst>
                <a:cxn ang="0">
                  <a:pos x="2" y="15"/>
                </a:cxn>
                <a:cxn ang="0">
                  <a:pos x="0" y="0"/>
                </a:cxn>
                <a:cxn ang="0">
                  <a:pos x="80" y="80"/>
                </a:cxn>
                <a:cxn ang="0">
                  <a:pos x="82" y="96"/>
                </a:cxn>
                <a:cxn ang="0">
                  <a:pos x="2" y="15"/>
                </a:cxn>
              </a:cxnLst>
              <a:rect l="0" t="0" r="r" b="b"/>
              <a:pathLst>
                <a:path w="82" h="96">
                  <a:moveTo>
                    <a:pt x="2" y="15"/>
                  </a:moveTo>
                  <a:lnTo>
                    <a:pt x="0" y="0"/>
                  </a:lnTo>
                  <a:lnTo>
                    <a:pt x="80" y="80"/>
                  </a:lnTo>
                  <a:lnTo>
                    <a:pt x="82" y="96"/>
                  </a:lnTo>
                  <a:lnTo>
                    <a:pt x="2" y="15"/>
                  </a:lnTo>
                  <a:close/>
                </a:path>
              </a:pathLst>
            </a:custGeom>
            <a:solidFill>
              <a:srgbClr val="59B3E0"/>
            </a:solidFill>
            <a:ln w="9525">
              <a:noFill/>
              <a:round/>
              <a:headEnd/>
              <a:tailEnd/>
            </a:ln>
          </p:spPr>
          <p:txBody>
            <a:bodyPr/>
            <a:lstStyle/>
            <a:p>
              <a:endParaRPr lang="en-US"/>
            </a:p>
          </p:txBody>
        </p:sp>
        <p:sp>
          <p:nvSpPr>
            <p:cNvPr id="276442" name="Line 5082"/>
            <p:cNvSpPr>
              <a:spLocks noChangeShapeType="1"/>
            </p:cNvSpPr>
            <p:nvPr/>
          </p:nvSpPr>
          <p:spPr bwMode="auto">
            <a:xfrm>
              <a:off x="3956" y="3039"/>
              <a:ext cx="80" cy="81"/>
            </a:xfrm>
            <a:prstGeom prst="line">
              <a:avLst/>
            </a:prstGeom>
            <a:noFill/>
            <a:ln w="1588">
              <a:solidFill>
                <a:srgbClr val="59B3E0"/>
              </a:solidFill>
              <a:miter lim="800000"/>
              <a:headEnd/>
              <a:tailEnd/>
            </a:ln>
          </p:spPr>
          <p:txBody>
            <a:bodyPr/>
            <a:lstStyle/>
            <a:p>
              <a:endParaRPr lang="en-US"/>
            </a:p>
          </p:txBody>
        </p:sp>
        <p:sp>
          <p:nvSpPr>
            <p:cNvPr id="276443" name="Freeform 5083"/>
            <p:cNvSpPr>
              <a:spLocks/>
            </p:cNvSpPr>
            <p:nvPr/>
          </p:nvSpPr>
          <p:spPr bwMode="auto">
            <a:xfrm>
              <a:off x="3951" y="3009"/>
              <a:ext cx="83" cy="95"/>
            </a:xfrm>
            <a:custGeom>
              <a:avLst/>
              <a:gdLst/>
              <a:ahLst/>
              <a:cxnLst>
                <a:cxn ang="0">
                  <a:pos x="3" y="15"/>
                </a:cxn>
                <a:cxn ang="0">
                  <a:pos x="0" y="0"/>
                </a:cxn>
                <a:cxn ang="0">
                  <a:pos x="81" y="80"/>
                </a:cxn>
                <a:cxn ang="0">
                  <a:pos x="83" y="95"/>
                </a:cxn>
                <a:cxn ang="0">
                  <a:pos x="3" y="15"/>
                </a:cxn>
              </a:cxnLst>
              <a:rect l="0" t="0" r="r" b="b"/>
              <a:pathLst>
                <a:path w="83" h="95">
                  <a:moveTo>
                    <a:pt x="3" y="15"/>
                  </a:moveTo>
                  <a:lnTo>
                    <a:pt x="0" y="0"/>
                  </a:lnTo>
                  <a:lnTo>
                    <a:pt x="81" y="80"/>
                  </a:lnTo>
                  <a:lnTo>
                    <a:pt x="83" y="95"/>
                  </a:lnTo>
                  <a:lnTo>
                    <a:pt x="3" y="15"/>
                  </a:lnTo>
                  <a:close/>
                </a:path>
              </a:pathLst>
            </a:custGeom>
            <a:solidFill>
              <a:srgbClr val="59B3E0"/>
            </a:solidFill>
            <a:ln w="9525">
              <a:noFill/>
              <a:round/>
              <a:headEnd/>
              <a:tailEnd/>
            </a:ln>
          </p:spPr>
          <p:txBody>
            <a:bodyPr/>
            <a:lstStyle/>
            <a:p>
              <a:endParaRPr lang="en-US"/>
            </a:p>
          </p:txBody>
        </p:sp>
        <p:sp>
          <p:nvSpPr>
            <p:cNvPr id="276444" name="Line 5084"/>
            <p:cNvSpPr>
              <a:spLocks noChangeShapeType="1"/>
            </p:cNvSpPr>
            <p:nvPr/>
          </p:nvSpPr>
          <p:spPr bwMode="auto">
            <a:xfrm>
              <a:off x="3954" y="3024"/>
              <a:ext cx="80" cy="80"/>
            </a:xfrm>
            <a:prstGeom prst="line">
              <a:avLst/>
            </a:prstGeom>
            <a:noFill/>
            <a:ln w="1588">
              <a:solidFill>
                <a:srgbClr val="59B3E0"/>
              </a:solidFill>
              <a:miter lim="800000"/>
              <a:headEnd/>
              <a:tailEnd/>
            </a:ln>
          </p:spPr>
          <p:txBody>
            <a:bodyPr/>
            <a:lstStyle/>
            <a:p>
              <a:endParaRPr lang="en-US"/>
            </a:p>
          </p:txBody>
        </p:sp>
        <p:sp>
          <p:nvSpPr>
            <p:cNvPr id="276445" name="Freeform 5085"/>
            <p:cNvSpPr>
              <a:spLocks/>
            </p:cNvSpPr>
            <p:nvPr/>
          </p:nvSpPr>
          <p:spPr bwMode="auto">
            <a:xfrm>
              <a:off x="3947" y="2994"/>
              <a:ext cx="85" cy="95"/>
            </a:xfrm>
            <a:custGeom>
              <a:avLst/>
              <a:gdLst/>
              <a:ahLst/>
              <a:cxnLst>
                <a:cxn ang="0">
                  <a:pos x="4" y="15"/>
                </a:cxn>
                <a:cxn ang="0">
                  <a:pos x="0" y="0"/>
                </a:cxn>
                <a:cxn ang="0">
                  <a:pos x="81" y="80"/>
                </a:cxn>
                <a:cxn ang="0">
                  <a:pos x="85" y="95"/>
                </a:cxn>
                <a:cxn ang="0">
                  <a:pos x="4" y="15"/>
                </a:cxn>
              </a:cxnLst>
              <a:rect l="0" t="0" r="r" b="b"/>
              <a:pathLst>
                <a:path w="85" h="95">
                  <a:moveTo>
                    <a:pt x="4" y="15"/>
                  </a:moveTo>
                  <a:lnTo>
                    <a:pt x="0" y="0"/>
                  </a:lnTo>
                  <a:lnTo>
                    <a:pt x="81" y="80"/>
                  </a:lnTo>
                  <a:lnTo>
                    <a:pt x="85" y="95"/>
                  </a:lnTo>
                  <a:lnTo>
                    <a:pt x="4" y="15"/>
                  </a:lnTo>
                  <a:close/>
                </a:path>
              </a:pathLst>
            </a:custGeom>
            <a:solidFill>
              <a:srgbClr val="59B2DF"/>
            </a:solidFill>
            <a:ln w="9525">
              <a:noFill/>
              <a:round/>
              <a:headEnd/>
              <a:tailEnd/>
            </a:ln>
          </p:spPr>
          <p:txBody>
            <a:bodyPr/>
            <a:lstStyle/>
            <a:p>
              <a:endParaRPr lang="en-US"/>
            </a:p>
          </p:txBody>
        </p:sp>
        <p:sp>
          <p:nvSpPr>
            <p:cNvPr id="276446" name="Line 5086"/>
            <p:cNvSpPr>
              <a:spLocks noChangeShapeType="1"/>
            </p:cNvSpPr>
            <p:nvPr/>
          </p:nvSpPr>
          <p:spPr bwMode="auto">
            <a:xfrm>
              <a:off x="3951" y="3009"/>
              <a:ext cx="81" cy="80"/>
            </a:xfrm>
            <a:prstGeom prst="line">
              <a:avLst/>
            </a:prstGeom>
            <a:noFill/>
            <a:ln w="1588">
              <a:solidFill>
                <a:srgbClr val="59B2DF"/>
              </a:solidFill>
              <a:miter lim="800000"/>
              <a:headEnd/>
              <a:tailEnd/>
            </a:ln>
          </p:spPr>
          <p:txBody>
            <a:bodyPr/>
            <a:lstStyle/>
            <a:p>
              <a:endParaRPr lang="en-US"/>
            </a:p>
          </p:txBody>
        </p:sp>
        <p:sp>
          <p:nvSpPr>
            <p:cNvPr id="276447" name="Freeform 5087"/>
            <p:cNvSpPr>
              <a:spLocks/>
            </p:cNvSpPr>
            <p:nvPr/>
          </p:nvSpPr>
          <p:spPr bwMode="auto">
            <a:xfrm>
              <a:off x="3949" y="3001"/>
              <a:ext cx="83" cy="88"/>
            </a:xfrm>
            <a:custGeom>
              <a:avLst/>
              <a:gdLst/>
              <a:ahLst/>
              <a:cxnLst>
                <a:cxn ang="0">
                  <a:pos x="2" y="8"/>
                </a:cxn>
                <a:cxn ang="0">
                  <a:pos x="0" y="0"/>
                </a:cxn>
                <a:cxn ang="0">
                  <a:pos x="81" y="81"/>
                </a:cxn>
                <a:cxn ang="0">
                  <a:pos x="83" y="88"/>
                </a:cxn>
                <a:cxn ang="0">
                  <a:pos x="2" y="8"/>
                </a:cxn>
              </a:cxnLst>
              <a:rect l="0" t="0" r="r" b="b"/>
              <a:pathLst>
                <a:path w="83" h="88">
                  <a:moveTo>
                    <a:pt x="2" y="8"/>
                  </a:moveTo>
                  <a:lnTo>
                    <a:pt x="0" y="0"/>
                  </a:lnTo>
                  <a:lnTo>
                    <a:pt x="81" y="81"/>
                  </a:lnTo>
                  <a:lnTo>
                    <a:pt x="83" y="88"/>
                  </a:lnTo>
                  <a:lnTo>
                    <a:pt x="2" y="8"/>
                  </a:lnTo>
                  <a:close/>
                </a:path>
              </a:pathLst>
            </a:custGeom>
            <a:solidFill>
              <a:srgbClr val="59B2DF"/>
            </a:solidFill>
            <a:ln w="9525">
              <a:noFill/>
              <a:round/>
              <a:headEnd/>
              <a:tailEnd/>
            </a:ln>
          </p:spPr>
          <p:txBody>
            <a:bodyPr/>
            <a:lstStyle/>
            <a:p>
              <a:endParaRPr lang="en-US"/>
            </a:p>
          </p:txBody>
        </p:sp>
        <p:sp>
          <p:nvSpPr>
            <p:cNvPr id="276448" name="Freeform 5088"/>
            <p:cNvSpPr>
              <a:spLocks/>
            </p:cNvSpPr>
            <p:nvPr/>
          </p:nvSpPr>
          <p:spPr bwMode="auto">
            <a:xfrm>
              <a:off x="3947" y="2994"/>
              <a:ext cx="83" cy="88"/>
            </a:xfrm>
            <a:custGeom>
              <a:avLst/>
              <a:gdLst/>
              <a:ahLst/>
              <a:cxnLst>
                <a:cxn ang="0">
                  <a:pos x="2" y="7"/>
                </a:cxn>
                <a:cxn ang="0">
                  <a:pos x="0" y="0"/>
                </a:cxn>
                <a:cxn ang="0">
                  <a:pos x="81" y="80"/>
                </a:cxn>
                <a:cxn ang="0">
                  <a:pos x="83" y="88"/>
                </a:cxn>
                <a:cxn ang="0">
                  <a:pos x="2" y="7"/>
                </a:cxn>
              </a:cxnLst>
              <a:rect l="0" t="0" r="r" b="b"/>
              <a:pathLst>
                <a:path w="83" h="88">
                  <a:moveTo>
                    <a:pt x="2" y="7"/>
                  </a:moveTo>
                  <a:lnTo>
                    <a:pt x="0" y="0"/>
                  </a:lnTo>
                  <a:lnTo>
                    <a:pt x="81" y="80"/>
                  </a:lnTo>
                  <a:lnTo>
                    <a:pt x="83" y="88"/>
                  </a:lnTo>
                  <a:lnTo>
                    <a:pt x="2" y="7"/>
                  </a:lnTo>
                  <a:close/>
                </a:path>
              </a:pathLst>
            </a:custGeom>
            <a:solidFill>
              <a:srgbClr val="58B1DE"/>
            </a:solidFill>
            <a:ln w="9525">
              <a:noFill/>
              <a:round/>
              <a:headEnd/>
              <a:tailEnd/>
            </a:ln>
          </p:spPr>
          <p:txBody>
            <a:bodyPr/>
            <a:lstStyle/>
            <a:p>
              <a:endParaRPr lang="en-US"/>
            </a:p>
          </p:txBody>
        </p:sp>
        <p:sp>
          <p:nvSpPr>
            <p:cNvPr id="276449" name="Freeform 5089"/>
            <p:cNvSpPr>
              <a:spLocks/>
            </p:cNvSpPr>
            <p:nvPr/>
          </p:nvSpPr>
          <p:spPr bwMode="auto">
            <a:xfrm>
              <a:off x="3942" y="2979"/>
              <a:ext cx="86" cy="95"/>
            </a:xfrm>
            <a:custGeom>
              <a:avLst/>
              <a:gdLst/>
              <a:ahLst/>
              <a:cxnLst>
                <a:cxn ang="0">
                  <a:pos x="5" y="15"/>
                </a:cxn>
                <a:cxn ang="0">
                  <a:pos x="0" y="0"/>
                </a:cxn>
                <a:cxn ang="0">
                  <a:pos x="81" y="81"/>
                </a:cxn>
                <a:cxn ang="0">
                  <a:pos x="86" y="95"/>
                </a:cxn>
                <a:cxn ang="0">
                  <a:pos x="5" y="15"/>
                </a:cxn>
              </a:cxnLst>
              <a:rect l="0" t="0" r="r" b="b"/>
              <a:pathLst>
                <a:path w="86" h="95">
                  <a:moveTo>
                    <a:pt x="5" y="15"/>
                  </a:moveTo>
                  <a:lnTo>
                    <a:pt x="0" y="0"/>
                  </a:lnTo>
                  <a:lnTo>
                    <a:pt x="81" y="81"/>
                  </a:lnTo>
                  <a:lnTo>
                    <a:pt x="86" y="95"/>
                  </a:lnTo>
                  <a:lnTo>
                    <a:pt x="5" y="15"/>
                  </a:lnTo>
                  <a:close/>
                </a:path>
              </a:pathLst>
            </a:custGeom>
            <a:solidFill>
              <a:srgbClr val="58B1DD"/>
            </a:solidFill>
            <a:ln w="9525">
              <a:noFill/>
              <a:round/>
              <a:headEnd/>
              <a:tailEnd/>
            </a:ln>
          </p:spPr>
          <p:txBody>
            <a:bodyPr/>
            <a:lstStyle/>
            <a:p>
              <a:endParaRPr lang="en-US"/>
            </a:p>
          </p:txBody>
        </p:sp>
        <p:sp>
          <p:nvSpPr>
            <p:cNvPr id="276450" name="Line 5090"/>
            <p:cNvSpPr>
              <a:spLocks noChangeShapeType="1"/>
            </p:cNvSpPr>
            <p:nvPr/>
          </p:nvSpPr>
          <p:spPr bwMode="auto">
            <a:xfrm>
              <a:off x="3947" y="2994"/>
              <a:ext cx="81" cy="80"/>
            </a:xfrm>
            <a:prstGeom prst="line">
              <a:avLst/>
            </a:prstGeom>
            <a:noFill/>
            <a:ln w="1588">
              <a:solidFill>
                <a:srgbClr val="58B1DD"/>
              </a:solidFill>
              <a:miter lim="800000"/>
              <a:headEnd/>
              <a:tailEnd/>
            </a:ln>
          </p:spPr>
          <p:txBody>
            <a:bodyPr/>
            <a:lstStyle/>
            <a:p>
              <a:endParaRPr lang="en-US"/>
            </a:p>
          </p:txBody>
        </p:sp>
        <p:sp>
          <p:nvSpPr>
            <p:cNvPr id="276451" name="Freeform 5091"/>
            <p:cNvSpPr>
              <a:spLocks/>
            </p:cNvSpPr>
            <p:nvPr/>
          </p:nvSpPr>
          <p:spPr bwMode="auto">
            <a:xfrm>
              <a:off x="3936" y="2965"/>
              <a:ext cx="87" cy="95"/>
            </a:xfrm>
            <a:custGeom>
              <a:avLst/>
              <a:gdLst/>
              <a:ahLst/>
              <a:cxnLst>
                <a:cxn ang="0">
                  <a:pos x="6" y="14"/>
                </a:cxn>
                <a:cxn ang="0">
                  <a:pos x="0" y="0"/>
                </a:cxn>
                <a:cxn ang="0">
                  <a:pos x="80" y="80"/>
                </a:cxn>
                <a:cxn ang="0">
                  <a:pos x="87" y="95"/>
                </a:cxn>
                <a:cxn ang="0">
                  <a:pos x="6" y="14"/>
                </a:cxn>
              </a:cxnLst>
              <a:rect l="0" t="0" r="r" b="b"/>
              <a:pathLst>
                <a:path w="87" h="95">
                  <a:moveTo>
                    <a:pt x="6" y="14"/>
                  </a:moveTo>
                  <a:lnTo>
                    <a:pt x="0" y="0"/>
                  </a:lnTo>
                  <a:lnTo>
                    <a:pt x="80" y="80"/>
                  </a:lnTo>
                  <a:lnTo>
                    <a:pt x="87" y="95"/>
                  </a:lnTo>
                  <a:lnTo>
                    <a:pt x="6" y="14"/>
                  </a:lnTo>
                  <a:close/>
                </a:path>
              </a:pathLst>
            </a:custGeom>
            <a:solidFill>
              <a:srgbClr val="58B0DC"/>
            </a:solidFill>
            <a:ln w="9525">
              <a:noFill/>
              <a:round/>
              <a:headEnd/>
              <a:tailEnd/>
            </a:ln>
          </p:spPr>
          <p:txBody>
            <a:bodyPr/>
            <a:lstStyle/>
            <a:p>
              <a:endParaRPr lang="en-US"/>
            </a:p>
          </p:txBody>
        </p:sp>
        <p:sp>
          <p:nvSpPr>
            <p:cNvPr id="276452" name="Line 5092"/>
            <p:cNvSpPr>
              <a:spLocks noChangeShapeType="1"/>
            </p:cNvSpPr>
            <p:nvPr/>
          </p:nvSpPr>
          <p:spPr bwMode="auto">
            <a:xfrm>
              <a:off x="3942" y="2979"/>
              <a:ext cx="81" cy="81"/>
            </a:xfrm>
            <a:prstGeom prst="line">
              <a:avLst/>
            </a:prstGeom>
            <a:noFill/>
            <a:ln w="1588">
              <a:solidFill>
                <a:srgbClr val="58B0DC"/>
              </a:solidFill>
              <a:miter lim="800000"/>
              <a:headEnd/>
              <a:tailEnd/>
            </a:ln>
          </p:spPr>
          <p:txBody>
            <a:bodyPr/>
            <a:lstStyle/>
            <a:p>
              <a:endParaRPr lang="en-US"/>
            </a:p>
          </p:txBody>
        </p:sp>
        <p:sp>
          <p:nvSpPr>
            <p:cNvPr id="276453" name="Freeform 5093"/>
            <p:cNvSpPr>
              <a:spLocks/>
            </p:cNvSpPr>
            <p:nvPr/>
          </p:nvSpPr>
          <p:spPr bwMode="auto">
            <a:xfrm>
              <a:off x="3939" y="2972"/>
              <a:ext cx="84" cy="88"/>
            </a:xfrm>
            <a:custGeom>
              <a:avLst/>
              <a:gdLst/>
              <a:ahLst/>
              <a:cxnLst>
                <a:cxn ang="0">
                  <a:pos x="3" y="7"/>
                </a:cxn>
                <a:cxn ang="0">
                  <a:pos x="0" y="0"/>
                </a:cxn>
                <a:cxn ang="0">
                  <a:pos x="80" y="80"/>
                </a:cxn>
                <a:cxn ang="0">
                  <a:pos x="84" y="88"/>
                </a:cxn>
                <a:cxn ang="0">
                  <a:pos x="3" y="7"/>
                </a:cxn>
              </a:cxnLst>
              <a:rect l="0" t="0" r="r" b="b"/>
              <a:pathLst>
                <a:path w="84" h="88">
                  <a:moveTo>
                    <a:pt x="3" y="7"/>
                  </a:moveTo>
                  <a:lnTo>
                    <a:pt x="0" y="0"/>
                  </a:lnTo>
                  <a:lnTo>
                    <a:pt x="80" y="80"/>
                  </a:lnTo>
                  <a:lnTo>
                    <a:pt x="84" y="88"/>
                  </a:lnTo>
                  <a:lnTo>
                    <a:pt x="3" y="7"/>
                  </a:lnTo>
                  <a:close/>
                </a:path>
              </a:pathLst>
            </a:custGeom>
            <a:solidFill>
              <a:srgbClr val="58B0DC"/>
            </a:solidFill>
            <a:ln w="9525">
              <a:noFill/>
              <a:round/>
              <a:headEnd/>
              <a:tailEnd/>
            </a:ln>
          </p:spPr>
          <p:txBody>
            <a:bodyPr/>
            <a:lstStyle/>
            <a:p>
              <a:endParaRPr lang="en-US"/>
            </a:p>
          </p:txBody>
        </p:sp>
        <p:sp>
          <p:nvSpPr>
            <p:cNvPr id="276454" name="Freeform 5094"/>
            <p:cNvSpPr>
              <a:spLocks/>
            </p:cNvSpPr>
            <p:nvPr/>
          </p:nvSpPr>
          <p:spPr bwMode="auto">
            <a:xfrm>
              <a:off x="3936" y="2965"/>
              <a:ext cx="83" cy="87"/>
            </a:xfrm>
            <a:custGeom>
              <a:avLst/>
              <a:gdLst/>
              <a:ahLst/>
              <a:cxnLst>
                <a:cxn ang="0">
                  <a:pos x="3" y="7"/>
                </a:cxn>
                <a:cxn ang="0">
                  <a:pos x="0" y="0"/>
                </a:cxn>
                <a:cxn ang="0">
                  <a:pos x="80" y="80"/>
                </a:cxn>
                <a:cxn ang="0">
                  <a:pos x="83" y="87"/>
                </a:cxn>
                <a:cxn ang="0">
                  <a:pos x="3" y="7"/>
                </a:cxn>
              </a:cxnLst>
              <a:rect l="0" t="0" r="r" b="b"/>
              <a:pathLst>
                <a:path w="83" h="87">
                  <a:moveTo>
                    <a:pt x="3" y="7"/>
                  </a:moveTo>
                  <a:lnTo>
                    <a:pt x="0" y="0"/>
                  </a:lnTo>
                  <a:lnTo>
                    <a:pt x="80" y="80"/>
                  </a:lnTo>
                  <a:lnTo>
                    <a:pt x="83" y="87"/>
                  </a:lnTo>
                  <a:lnTo>
                    <a:pt x="3" y="7"/>
                  </a:lnTo>
                  <a:close/>
                </a:path>
              </a:pathLst>
            </a:custGeom>
            <a:solidFill>
              <a:srgbClr val="57AFDB"/>
            </a:solidFill>
            <a:ln w="9525">
              <a:noFill/>
              <a:round/>
              <a:headEnd/>
              <a:tailEnd/>
            </a:ln>
          </p:spPr>
          <p:txBody>
            <a:bodyPr/>
            <a:lstStyle/>
            <a:p>
              <a:endParaRPr lang="en-US"/>
            </a:p>
          </p:txBody>
        </p:sp>
        <p:sp>
          <p:nvSpPr>
            <p:cNvPr id="276455" name="Freeform 5095"/>
            <p:cNvSpPr>
              <a:spLocks/>
            </p:cNvSpPr>
            <p:nvPr/>
          </p:nvSpPr>
          <p:spPr bwMode="auto">
            <a:xfrm>
              <a:off x="3929" y="2950"/>
              <a:ext cx="87" cy="95"/>
            </a:xfrm>
            <a:custGeom>
              <a:avLst/>
              <a:gdLst/>
              <a:ahLst/>
              <a:cxnLst>
                <a:cxn ang="0">
                  <a:pos x="7" y="15"/>
                </a:cxn>
                <a:cxn ang="0">
                  <a:pos x="0" y="0"/>
                </a:cxn>
                <a:cxn ang="0">
                  <a:pos x="80" y="81"/>
                </a:cxn>
                <a:cxn ang="0">
                  <a:pos x="87" y="95"/>
                </a:cxn>
                <a:cxn ang="0">
                  <a:pos x="7" y="15"/>
                </a:cxn>
              </a:cxnLst>
              <a:rect l="0" t="0" r="r" b="b"/>
              <a:pathLst>
                <a:path w="87" h="95">
                  <a:moveTo>
                    <a:pt x="7" y="15"/>
                  </a:moveTo>
                  <a:lnTo>
                    <a:pt x="0" y="0"/>
                  </a:lnTo>
                  <a:lnTo>
                    <a:pt x="80" y="81"/>
                  </a:lnTo>
                  <a:lnTo>
                    <a:pt x="87" y="95"/>
                  </a:lnTo>
                  <a:lnTo>
                    <a:pt x="7" y="15"/>
                  </a:lnTo>
                  <a:close/>
                </a:path>
              </a:pathLst>
            </a:custGeom>
            <a:solidFill>
              <a:srgbClr val="57AEDA"/>
            </a:solidFill>
            <a:ln w="9525">
              <a:noFill/>
              <a:round/>
              <a:headEnd/>
              <a:tailEnd/>
            </a:ln>
          </p:spPr>
          <p:txBody>
            <a:bodyPr/>
            <a:lstStyle/>
            <a:p>
              <a:endParaRPr lang="en-US"/>
            </a:p>
          </p:txBody>
        </p:sp>
        <p:sp>
          <p:nvSpPr>
            <p:cNvPr id="276456" name="Line 5096"/>
            <p:cNvSpPr>
              <a:spLocks noChangeShapeType="1"/>
            </p:cNvSpPr>
            <p:nvPr/>
          </p:nvSpPr>
          <p:spPr bwMode="auto">
            <a:xfrm>
              <a:off x="3936" y="2965"/>
              <a:ext cx="80" cy="80"/>
            </a:xfrm>
            <a:prstGeom prst="line">
              <a:avLst/>
            </a:prstGeom>
            <a:noFill/>
            <a:ln w="1588">
              <a:solidFill>
                <a:srgbClr val="57AEDA"/>
              </a:solidFill>
              <a:miter lim="800000"/>
              <a:headEnd/>
              <a:tailEnd/>
            </a:ln>
          </p:spPr>
          <p:txBody>
            <a:bodyPr/>
            <a:lstStyle/>
            <a:p>
              <a:endParaRPr lang="en-US"/>
            </a:p>
          </p:txBody>
        </p:sp>
        <p:sp>
          <p:nvSpPr>
            <p:cNvPr id="276457" name="Freeform 5097"/>
            <p:cNvSpPr>
              <a:spLocks/>
            </p:cNvSpPr>
            <p:nvPr/>
          </p:nvSpPr>
          <p:spPr bwMode="auto">
            <a:xfrm>
              <a:off x="3932" y="2957"/>
              <a:ext cx="84" cy="88"/>
            </a:xfrm>
            <a:custGeom>
              <a:avLst/>
              <a:gdLst/>
              <a:ahLst/>
              <a:cxnLst>
                <a:cxn ang="0">
                  <a:pos x="4" y="8"/>
                </a:cxn>
                <a:cxn ang="0">
                  <a:pos x="0" y="0"/>
                </a:cxn>
                <a:cxn ang="0">
                  <a:pos x="81" y="81"/>
                </a:cxn>
                <a:cxn ang="0">
                  <a:pos x="84" y="88"/>
                </a:cxn>
                <a:cxn ang="0">
                  <a:pos x="4" y="8"/>
                </a:cxn>
              </a:cxnLst>
              <a:rect l="0" t="0" r="r" b="b"/>
              <a:pathLst>
                <a:path w="84" h="88">
                  <a:moveTo>
                    <a:pt x="4" y="8"/>
                  </a:moveTo>
                  <a:lnTo>
                    <a:pt x="0" y="0"/>
                  </a:lnTo>
                  <a:lnTo>
                    <a:pt x="81" y="81"/>
                  </a:lnTo>
                  <a:lnTo>
                    <a:pt x="84" y="88"/>
                  </a:lnTo>
                  <a:lnTo>
                    <a:pt x="4" y="8"/>
                  </a:lnTo>
                  <a:close/>
                </a:path>
              </a:pathLst>
            </a:custGeom>
            <a:solidFill>
              <a:srgbClr val="57AEDA"/>
            </a:solidFill>
            <a:ln w="9525">
              <a:noFill/>
              <a:round/>
              <a:headEnd/>
              <a:tailEnd/>
            </a:ln>
          </p:spPr>
          <p:txBody>
            <a:bodyPr/>
            <a:lstStyle/>
            <a:p>
              <a:endParaRPr lang="en-US"/>
            </a:p>
          </p:txBody>
        </p:sp>
        <p:sp>
          <p:nvSpPr>
            <p:cNvPr id="276458" name="Freeform 5098"/>
            <p:cNvSpPr>
              <a:spLocks/>
            </p:cNvSpPr>
            <p:nvPr/>
          </p:nvSpPr>
          <p:spPr bwMode="auto">
            <a:xfrm>
              <a:off x="3929" y="2950"/>
              <a:ext cx="84" cy="88"/>
            </a:xfrm>
            <a:custGeom>
              <a:avLst/>
              <a:gdLst/>
              <a:ahLst/>
              <a:cxnLst>
                <a:cxn ang="0">
                  <a:pos x="3" y="7"/>
                </a:cxn>
                <a:cxn ang="0">
                  <a:pos x="0" y="0"/>
                </a:cxn>
                <a:cxn ang="0">
                  <a:pos x="80" y="81"/>
                </a:cxn>
                <a:cxn ang="0">
                  <a:pos x="84" y="88"/>
                </a:cxn>
                <a:cxn ang="0">
                  <a:pos x="3" y="7"/>
                </a:cxn>
              </a:cxnLst>
              <a:rect l="0" t="0" r="r" b="b"/>
              <a:pathLst>
                <a:path w="84" h="88">
                  <a:moveTo>
                    <a:pt x="3" y="7"/>
                  </a:moveTo>
                  <a:lnTo>
                    <a:pt x="0" y="0"/>
                  </a:lnTo>
                  <a:lnTo>
                    <a:pt x="80" y="81"/>
                  </a:lnTo>
                  <a:lnTo>
                    <a:pt x="84" y="88"/>
                  </a:lnTo>
                  <a:lnTo>
                    <a:pt x="3" y="7"/>
                  </a:lnTo>
                  <a:close/>
                </a:path>
              </a:pathLst>
            </a:custGeom>
            <a:solidFill>
              <a:srgbClr val="56ADD9"/>
            </a:solidFill>
            <a:ln w="9525">
              <a:noFill/>
              <a:round/>
              <a:headEnd/>
              <a:tailEnd/>
            </a:ln>
          </p:spPr>
          <p:txBody>
            <a:bodyPr/>
            <a:lstStyle/>
            <a:p>
              <a:endParaRPr lang="en-US"/>
            </a:p>
          </p:txBody>
        </p:sp>
        <p:sp>
          <p:nvSpPr>
            <p:cNvPr id="276459" name="Freeform 5099"/>
            <p:cNvSpPr>
              <a:spLocks/>
            </p:cNvSpPr>
            <p:nvPr/>
          </p:nvSpPr>
          <p:spPr bwMode="auto">
            <a:xfrm>
              <a:off x="3920" y="2937"/>
              <a:ext cx="89" cy="94"/>
            </a:xfrm>
            <a:custGeom>
              <a:avLst/>
              <a:gdLst/>
              <a:ahLst/>
              <a:cxnLst>
                <a:cxn ang="0">
                  <a:pos x="9" y="13"/>
                </a:cxn>
                <a:cxn ang="0">
                  <a:pos x="0" y="0"/>
                </a:cxn>
                <a:cxn ang="0">
                  <a:pos x="81" y="80"/>
                </a:cxn>
                <a:cxn ang="0">
                  <a:pos x="89" y="94"/>
                </a:cxn>
                <a:cxn ang="0">
                  <a:pos x="9" y="13"/>
                </a:cxn>
              </a:cxnLst>
              <a:rect l="0" t="0" r="r" b="b"/>
              <a:pathLst>
                <a:path w="89" h="94">
                  <a:moveTo>
                    <a:pt x="9" y="13"/>
                  </a:moveTo>
                  <a:lnTo>
                    <a:pt x="0" y="0"/>
                  </a:lnTo>
                  <a:lnTo>
                    <a:pt x="81" y="80"/>
                  </a:lnTo>
                  <a:lnTo>
                    <a:pt x="89" y="94"/>
                  </a:lnTo>
                  <a:lnTo>
                    <a:pt x="9" y="13"/>
                  </a:lnTo>
                  <a:close/>
                </a:path>
              </a:pathLst>
            </a:custGeom>
            <a:solidFill>
              <a:srgbClr val="56ACD8"/>
            </a:solidFill>
            <a:ln w="9525">
              <a:noFill/>
              <a:round/>
              <a:headEnd/>
              <a:tailEnd/>
            </a:ln>
          </p:spPr>
          <p:txBody>
            <a:bodyPr/>
            <a:lstStyle/>
            <a:p>
              <a:endParaRPr lang="en-US"/>
            </a:p>
          </p:txBody>
        </p:sp>
        <p:sp>
          <p:nvSpPr>
            <p:cNvPr id="276460" name="Line 5100"/>
            <p:cNvSpPr>
              <a:spLocks noChangeShapeType="1"/>
            </p:cNvSpPr>
            <p:nvPr/>
          </p:nvSpPr>
          <p:spPr bwMode="auto">
            <a:xfrm>
              <a:off x="3929" y="2950"/>
              <a:ext cx="80" cy="81"/>
            </a:xfrm>
            <a:prstGeom prst="line">
              <a:avLst/>
            </a:prstGeom>
            <a:noFill/>
            <a:ln w="1588">
              <a:solidFill>
                <a:srgbClr val="56ACD8"/>
              </a:solidFill>
              <a:miter lim="800000"/>
              <a:headEnd/>
              <a:tailEnd/>
            </a:ln>
          </p:spPr>
          <p:txBody>
            <a:bodyPr/>
            <a:lstStyle/>
            <a:p>
              <a:endParaRPr lang="en-US"/>
            </a:p>
          </p:txBody>
        </p:sp>
        <p:sp>
          <p:nvSpPr>
            <p:cNvPr id="276461" name="Freeform 5101"/>
            <p:cNvSpPr>
              <a:spLocks/>
            </p:cNvSpPr>
            <p:nvPr/>
          </p:nvSpPr>
          <p:spPr bwMode="auto">
            <a:xfrm>
              <a:off x="3926" y="2946"/>
              <a:ext cx="83" cy="85"/>
            </a:xfrm>
            <a:custGeom>
              <a:avLst/>
              <a:gdLst/>
              <a:ahLst/>
              <a:cxnLst>
                <a:cxn ang="0">
                  <a:pos x="3" y="4"/>
                </a:cxn>
                <a:cxn ang="0">
                  <a:pos x="0" y="0"/>
                </a:cxn>
                <a:cxn ang="0">
                  <a:pos x="81" y="80"/>
                </a:cxn>
                <a:cxn ang="0">
                  <a:pos x="83" y="85"/>
                </a:cxn>
                <a:cxn ang="0">
                  <a:pos x="3" y="4"/>
                </a:cxn>
              </a:cxnLst>
              <a:rect l="0" t="0" r="r" b="b"/>
              <a:pathLst>
                <a:path w="83" h="85">
                  <a:moveTo>
                    <a:pt x="3" y="4"/>
                  </a:moveTo>
                  <a:lnTo>
                    <a:pt x="0" y="0"/>
                  </a:lnTo>
                  <a:lnTo>
                    <a:pt x="81" y="80"/>
                  </a:lnTo>
                  <a:lnTo>
                    <a:pt x="83" y="85"/>
                  </a:lnTo>
                  <a:lnTo>
                    <a:pt x="3" y="4"/>
                  </a:lnTo>
                  <a:close/>
                </a:path>
              </a:pathLst>
            </a:custGeom>
            <a:solidFill>
              <a:srgbClr val="56ACD8"/>
            </a:solidFill>
            <a:ln w="9525">
              <a:noFill/>
              <a:round/>
              <a:headEnd/>
              <a:tailEnd/>
            </a:ln>
          </p:spPr>
          <p:txBody>
            <a:bodyPr/>
            <a:lstStyle/>
            <a:p>
              <a:endParaRPr lang="en-US"/>
            </a:p>
          </p:txBody>
        </p:sp>
        <p:sp>
          <p:nvSpPr>
            <p:cNvPr id="276462" name="Freeform 5102"/>
            <p:cNvSpPr>
              <a:spLocks/>
            </p:cNvSpPr>
            <p:nvPr/>
          </p:nvSpPr>
          <p:spPr bwMode="auto">
            <a:xfrm>
              <a:off x="3923" y="2941"/>
              <a:ext cx="84" cy="85"/>
            </a:xfrm>
            <a:custGeom>
              <a:avLst/>
              <a:gdLst/>
              <a:ahLst/>
              <a:cxnLst>
                <a:cxn ang="0">
                  <a:pos x="3" y="5"/>
                </a:cxn>
                <a:cxn ang="0">
                  <a:pos x="0" y="0"/>
                </a:cxn>
                <a:cxn ang="0">
                  <a:pos x="81" y="81"/>
                </a:cxn>
                <a:cxn ang="0">
                  <a:pos x="84" y="85"/>
                </a:cxn>
                <a:cxn ang="0">
                  <a:pos x="3" y="5"/>
                </a:cxn>
              </a:cxnLst>
              <a:rect l="0" t="0" r="r" b="b"/>
              <a:pathLst>
                <a:path w="84" h="85">
                  <a:moveTo>
                    <a:pt x="3" y="5"/>
                  </a:moveTo>
                  <a:lnTo>
                    <a:pt x="0" y="0"/>
                  </a:lnTo>
                  <a:lnTo>
                    <a:pt x="81" y="81"/>
                  </a:lnTo>
                  <a:lnTo>
                    <a:pt x="84" y="85"/>
                  </a:lnTo>
                  <a:lnTo>
                    <a:pt x="3" y="5"/>
                  </a:lnTo>
                  <a:close/>
                </a:path>
              </a:pathLst>
            </a:custGeom>
            <a:solidFill>
              <a:srgbClr val="55ABD7"/>
            </a:solidFill>
            <a:ln w="9525">
              <a:noFill/>
              <a:round/>
              <a:headEnd/>
              <a:tailEnd/>
            </a:ln>
          </p:spPr>
          <p:txBody>
            <a:bodyPr/>
            <a:lstStyle/>
            <a:p>
              <a:endParaRPr lang="en-US"/>
            </a:p>
          </p:txBody>
        </p:sp>
        <p:sp>
          <p:nvSpPr>
            <p:cNvPr id="276463" name="Freeform 5103"/>
            <p:cNvSpPr>
              <a:spLocks/>
            </p:cNvSpPr>
            <p:nvPr/>
          </p:nvSpPr>
          <p:spPr bwMode="auto">
            <a:xfrm>
              <a:off x="3920" y="2937"/>
              <a:ext cx="84" cy="85"/>
            </a:xfrm>
            <a:custGeom>
              <a:avLst/>
              <a:gdLst/>
              <a:ahLst/>
              <a:cxnLst>
                <a:cxn ang="0">
                  <a:pos x="3" y="4"/>
                </a:cxn>
                <a:cxn ang="0">
                  <a:pos x="0" y="0"/>
                </a:cxn>
                <a:cxn ang="0">
                  <a:pos x="81" y="80"/>
                </a:cxn>
                <a:cxn ang="0">
                  <a:pos x="84" y="85"/>
                </a:cxn>
                <a:cxn ang="0">
                  <a:pos x="3" y="4"/>
                </a:cxn>
              </a:cxnLst>
              <a:rect l="0" t="0" r="r" b="b"/>
              <a:pathLst>
                <a:path w="84" h="85">
                  <a:moveTo>
                    <a:pt x="3" y="4"/>
                  </a:moveTo>
                  <a:lnTo>
                    <a:pt x="0" y="0"/>
                  </a:lnTo>
                  <a:lnTo>
                    <a:pt x="81" y="80"/>
                  </a:lnTo>
                  <a:lnTo>
                    <a:pt x="84" y="85"/>
                  </a:lnTo>
                  <a:lnTo>
                    <a:pt x="3" y="4"/>
                  </a:lnTo>
                  <a:close/>
                </a:path>
              </a:pathLst>
            </a:custGeom>
            <a:solidFill>
              <a:srgbClr val="55ABD6"/>
            </a:solidFill>
            <a:ln w="9525">
              <a:noFill/>
              <a:round/>
              <a:headEnd/>
              <a:tailEnd/>
            </a:ln>
          </p:spPr>
          <p:txBody>
            <a:bodyPr/>
            <a:lstStyle/>
            <a:p>
              <a:endParaRPr lang="en-US"/>
            </a:p>
          </p:txBody>
        </p:sp>
        <p:sp>
          <p:nvSpPr>
            <p:cNvPr id="276464" name="Freeform 5104"/>
            <p:cNvSpPr>
              <a:spLocks/>
            </p:cNvSpPr>
            <p:nvPr/>
          </p:nvSpPr>
          <p:spPr bwMode="auto">
            <a:xfrm>
              <a:off x="3911" y="2923"/>
              <a:ext cx="90" cy="94"/>
            </a:xfrm>
            <a:custGeom>
              <a:avLst/>
              <a:gdLst/>
              <a:ahLst/>
              <a:cxnLst>
                <a:cxn ang="0">
                  <a:pos x="9" y="14"/>
                </a:cxn>
                <a:cxn ang="0">
                  <a:pos x="0" y="0"/>
                </a:cxn>
                <a:cxn ang="0">
                  <a:pos x="81" y="81"/>
                </a:cxn>
                <a:cxn ang="0">
                  <a:pos x="90" y="94"/>
                </a:cxn>
                <a:cxn ang="0">
                  <a:pos x="9" y="14"/>
                </a:cxn>
              </a:cxnLst>
              <a:rect l="0" t="0" r="r" b="b"/>
              <a:pathLst>
                <a:path w="90" h="94">
                  <a:moveTo>
                    <a:pt x="9" y="14"/>
                  </a:moveTo>
                  <a:lnTo>
                    <a:pt x="0" y="0"/>
                  </a:lnTo>
                  <a:lnTo>
                    <a:pt x="81" y="81"/>
                  </a:lnTo>
                  <a:lnTo>
                    <a:pt x="90" y="94"/>
                  </a:lnTo>
                  <a:lnTo>
                    <a:pt x="9" y="14"/>
                  </a:lnTo>
                  <a:close/>
                </a:path>
              </a:pathLst>
            </a:custGeom>
            <a:solidFill>
              <a:srgbClr val="55ABD5"/>
            </a:solidFill>
            <a:ln w="9525">
              <a:noFill/>
              <a:round/>
              <a:headEnd/>
              <a:tailEnd/>
            </a:ln>
          </p:spPr>
          <p:txBody>
            <a:bodyPr/>
            <a:lstStyle/>
            <a:p>
              <a:endParaRPr lang="en-US"/>
            </a:p>
          </p:txBody>
        </p:sp>
        <p:sp>
          <p:nvSpPr>
            <p:cNvPr id="276465" name="Line 5105"/>
            <p:cNvSpPr>
              <a:spLocks noChangeShapeType="1"/>
            </p:cNvSpPr>
            <p:nvPr/>
          </p:nvSpPr>
          <p:spPr bwMode="auto">
            <a:xfrm>
              <a:off x="3920" y="2937"/>
              <a:ext cx="81" cy="80"/>
            </a:xfrm>
            <a:prstGeom prst="line">
              <a:avLst/>
            </a:prstGeom>
            <a:noFill/>
            <a:ln w="1588">
              <a:solidFill>
                <a:srgbClr val="55ABD5"/>
              </a:solidFill>
              <a:miter lim="800000"/>
              <a:headEnd/>
              <a:tailEnd/>
            </a:ln>
          </p:spPr>
          <p:txBody>
            <a:bodyPr/>
            <a:lstStyle/>
            <a:p>
              <a:endParaRPr lang="en-US"/>
            </a:p>
          </p:txBody>
        </p:sp>
        <p:sp>
          <p:nvSpPr>
            <p:cNvPr id="276466" name="Freeform 5106"/>
            <p:cNvSpPr>
              <a:spLocks/>
            </p:cNvSpPr>
            <p:nvPr/>
          </p:nvSpPr>
          <p:spPr bwMode="auto">
            <a:xfrm>
              <a:off x="3916" y="2930"/>
              <a:ext cx="85" cy="87"/>
            </a:xfrm>
            <a:custGeom>
              <a:avLst/>
              <a:gdLst/>
              <a:ahLst/>
              <a:cxnLst>
                <a:cxn ang="0">
                  <a:pos x="4" y="7"/>
                </a:cxn>
                <a:cxn ang="0">
                  <a:pos x="0" y="0"/>
                </a:cxn>
                <a:cxn ang="0">
                  <a:pos x="80" y="80"/>
                </a:cxn>
                <a:cxn ang="0">
                  <a:pos x="85" y="87"/>
                </a:cxn>
                <a:cxn ang="0">
                  <a:pos x="4" y="7"/>
                </a:cxn>
              </a:cxnLst>
              <a:rect l="0" t="0" r="r" b="b"/>
              <a:pathLst>
                <a:path w="85" h="87">
                  <a:moveTo>
                    <a:pt x="4" y="7"/>
                  </a:moveTo>
                  <a:lnTo>
                    <a:pt x="0" y="0"/>
                  </a:lnTo>
                  <a:lnTo>
                    <a:pt x="80" y="80"/>
                  </a:lnTo>
                  <a:lnTo>
                    <a:pt x="85" y="87"/>
                  </a:lnTo>
                  <a:lnTo>
                    <a:pt x="4" y="7"/>
                  </a:lnTo>
                  <a:close/>
                </a:path>
              </a:pathLst>
            </a:custGeom>
            <a:solidFill>
              <a:srgbClr val="55ABD5"/>
            </a:solidFill>
            <a:ln w="9525">
              <a:noFill/>
              <a:round/>
              <a:headEnd/>
              <a:tailEnd/>
            </a:ln>
          </p:spPr>
          <p:txBody>
            <a:bodyPr/>
            <a:lstStyle/>
            <a:p>
              <a:endParaRPr lang="en-US"/>
            </a:p>
          </p:txBody>
        </p:sp>
        <p:sp>
          <p:nvSpPr>
            <p:cNvPr id="276467" name="Freeform 5107"/>
            <p:cNvSpPr>
              <a:spLocks/>
            </p:cNvSpPr>
            <p:nvPr/>
          </p:nvSpPr>
          <p:spPr bwMode="auto">
            <a:xfrm>
              <a:off x="3911" y="2923"/>
              <a:ext cx="85" cy="87"/>
            </a:xfrm>
            <a:custGeom>
              <a:avLst/>
              <a:gdLst/>
              <a:ahLst/>
              <a:cxnLst>
                <a:cxn ang="0">
                  <a:pos x="5" y="7"/>
                </a:cxn>
                <a:cxn ang="0">
                  <a:pos x="0" y="0"/>
                </a:cxn>
                <a:cxn ang="0">
                  <a:pos x="81" y="81"/>
                </a:cxn>
                <a:cxn ang="0">
                  <a:pos x="85" y="87"/>
                </a:cxn>
                <a:cxn ang="0">
                  <a:pos x="5" y="7"/>
                </a:cxn>
              </a:cxnLst>
              <a:rect l="0" t="0" r="r" b="b"/>
              <a:pathLst>
                <a:path w="85" h="87">
                  <a:moveTo>
                    <a:pt x="5" y="7"/>
                  </a:moveTo>
                  <a:lnTo>
                    <a:pt x="0" y="0"/>
                  </a:lnTo>
                  <a:lnTo>
                    <a:pt x="81" y="81"/>
                  </a:lnTo>
                  <a:lnTo>
                    <a:pt x="85" y="87"/>
                  </a:lnTo>
                  <a:lnTo>
                    <a:pt x="5" y="7"/>
                  </a:lnTo>
                  <a:close/>
                </a:path>
              </a:pathLst>
            </a:custGeom>
            <a:solidFill>
              <a:srgbClr val="54AAD4"/>
            </a:solidFill>
            <a:ln w="9525">
              <a:noFill/>
              <a:round/>
              <a:headEnd/>
              <a:tailEnd/>
            </a:ln>
          </p:spPr>
          <p:txBody>
            <a:bodyPr/>
            <a:lstStyle/>
            <a:p>
              <a:endParaRPr lang="en-US"/>
            </a:p>
          </p:txBody>
        </p:sp>
        <p:sp>
          <p:nvSpPr>
            <p:cNvPr id="276468" name="Freeform 5108"/>
            <p:cNvSpPr>
              <a:spLocks/>
            </p:cNvSpPr>
            <p:nvPr/>
          </p:nvSpPr>
          <p:spPr bwMode="auto">
            <a:xfrm>
              <a:off x="3901" y="2910"/>
              <a:ext cx="91" cy="94"/>
            </a:xfrm>
            <a:custGeom>
              <a:avLst/>
              <a:gdLst/>
              <a:ahLst/>
              <a:cxnLst>
                <a:cxn ang="0">
                  <a:pos x="10" y="13"/>
                </a:cxn>
                <a:cxn ang="0">
                  <a:pos x="0" y="0"/>
                </a:cxn>
                <a:cxn ang="0">
                  <a:pos x="81" y="81"/>
                </a:cxn>
                <a:cxn ang="0">
                  <a:pos x="91" y="94"/>
                </a:cxn>
                <a:cxn ang="0">
                  <a:pos x="10" y="13"/>
                </a:cxn>
              </a:cxnLst>
              <a:rect l="0" t="0" r="r" b="b"/>
              <a:pathLst>
                <a:path w="91" h="94">
                  <a:moveTo>
                    <a:pt x="10" y="13"/>
                  </a:moveTo>
                  <a:lnTo>
                    <a:pt x="0" y="0"/>
                  </a:lnTo>
                  <a:lnTo>
                    <a:pt x="81" y="81"/>
                  </a:lnTo>
                  <a:lnTo>
                    <a:pt x="91" y="94"/>
                  </a:lnTo>
                  <a:lnTo>
                    <a:pt x="10" y="13"/>
                  </a:lnTo>
                  <a:close/>
                </a:path>
              </a:pathLst>
            </a:custGeom>
            <a:solidFill>
              <a:srgbClr val="54A9D3"/>
            </a:solidFill>
            <a:ln w="9525">
              <a:noFill/>
              <a:round/>
              <a:headEnd/>
              <a:tailEnd/>
            </a:ln>
          </p:spPr>
          <p:txBody>
            <a:bodyPr/>
            <a:lstStyle/>
            <a:p>
              <a:endParaRPr lang="en-US"/>
            </a:p>
          </p:txBody>
        </p:sp>
        <p:sp>
          <p:nvSpPr>
            <p:cNvPr id="276469" name="Line 5109"/>
            <p:cNvSpPr>
              <a:spLocks noChangeShapeType="1"/>
            </p:cNvSpPr>
            <p:nvPr/>
          </p:nvSpPr>
          <p:spPr bwMode="auto">
            <a:xfrm>
              <a:off x="3911" y="2923"/>
              <a:ext cx="81" cy="81"/>
            </a:xfrm>
            <a:prstGeom prst="line">
              <a:avLst/>
            </a:prstGeom>
            <a:noFill/>
            <a:ln w="1588">
              <a:solidFill>
                <a:srgbClr val="54A9D3"/>
              </a:solidFill>
              <a:miter lim="800000"/>
              <a:headEnd/>
              <a:tailEnd/>
            </a:ln>
          </p:spPr>
          <p:txBody>
            <a:bodyPr/>
            <a:lstStyle/>
            <a:p>
              <a:endParaRPr lang="en-US"/>
            </a:p>
          </p:txBody>
        </p:sp>
        <p:sp>
          <p:nvSpPr>
            <p:cNvPr id="276470" name="Freeform 5110"/>
            <p:cNvSpPr>
              <a:spLocks/>
            </p:cNvSpPr>
            <p:nvPr/>
          </p:nvSpPr>
          <p:spPr bwMode="auto">
            <a:xfrm>
              <a:off x="3890" y="2897"/>
              <a:ext cx="92" cy="94"/>
            </a:xfrm>
            <a:custGeom>
              <a:avLst/>
              <a:gdLst/>
              <a:ahLst/>
              <a:cxnLst>
                <a:cxn ang="0">
                  <a:pos x="11" y="13"/>
                </a:cxn>
                <a:cxn ang="0">
                  <a:pos x="0" y="0"/>
                </a:cxn>
                <a:cxn ang="0">
                  <a:pos x="81" y="81"/>
                </a:cxn>
                <a:cxn ang="0">
                  <a:pos x="92" y="94"/>
                </a:cxn>
                <a:cxn ang="0">
                  <a:pos x="11" y="13"/>
                </a:cxn>
              </a:cxnLst>
              <a:rect l="0" t="0" r="r" b="b"/>
              <a:pathLst>
                <a:path w="92" h="94">
                  <a:moveTo>
                    <a:pt x="11" y="13"/>
                  </a:moveTo>
                  <a:lnTo>
                    <a:pt x="0" y="0"/>
                  </a:lnTo>
                  <a:lnTo>
                    <a:pt x="81" y="81"/>
                  </a:lnTo>
                  <a:lnTo>
                    <a:pt x="92" y="94"/>
                  </a:lnTo>
                  <a:lnTo>
                    <a:pt x="11" y="13"/>
                  </a:lnTo>
                  <a:close/>
                </a:path>
              </a:pathLst>
            </a:custGeom>
            <a:solidFill>
              <a:srgbClr val="53A7D0"/>
            </a:solidFill>
            <a:ln w="9525">
              <a:noFill/>
              <a:round/>
              <a:headEnd/>
              <a:tailEnd/>
            </a:ln>
          </p:spPr>
          <p:txBody>
            <a:bodyPr/>
            <a:lstStyle/>
            <a:p>
              <a:endParaRPr lang="en-US"/>
            </a:p>
          </p:txBody>
        </p:sp>
        <p:sp>
          <p:nvSpPr>
            <p:cNvPr id="276471" name="Line 5111"/>
            <p:cNvSpPr>
              <a:spLocks noChangeShapeType="1"/>
            </p:cNvSpPr>
            <p:nvPr/>
          </p:nvSpPr>
          <p:spPr bwMode="auto">
            <a:xfrm>
              <a:off x="3901" y="2910"/>
              <a:ext cx="81" cy="81"/>
            </a:xfrm>
            <a:prstGeom prst="line">
              <a:avLst/>
            </a:prstGeom>
            <a:noFill/>
            <a:ln w="1588">
              <a:solidFill>
                <a:srgbClr val="53A7D0"/>
              </a:solidFill>
              <a:miter lim="800000"/>
              <a:headEnd/>
              <a:tailEnd/>
            </a:ln>
          </p:spPr>
          <p:txBody>
            <a:bodyPr/>
            <a:lstStyle/>
            <a:p>
              <a:endParaRPr lang="en-US"/>
            </a:p>
          </p:txBody>
        </p:sp>
        <p:sp>
          <p:nvSpPr>
            <p:cNvPr id="276472" name="Freeform 5112"/>
            <p:cNvSpPr>
              <a:spLocks/>
            </p:cNvSpPr>
            <p:nvPr/>
          </p:nvSpPr>
          <p:spPr bwMode="auto">
            <a:xfrm>
              <a:off x="3878" y="2885"/>
              <a:ext cx="93" cy="93"/>
            </a:xfrm>
            <a:custGeom>
              <a:avLst/>
              <a:gdLst/>
              <a:ahLst/>
              <a:cxnLst>
                <a:cxn ang="0">
                  <a:pos x="12" y="12"/>
                </a:cxn>
                <a:cxn ang="0">
                  <a:pos x="0" y="0"/>
                </a:cxn>
                <a:cxn ang="0">
                  <a:pos x="81" y="81"/>
                </a:cxn>
                <a:cxn ang="0">
                  <a:pos x="93" y="93"/>
                </a:cxn>
                <a:cxn ang="0">
                  <a:pos x="12" y="12"/>
                </a:cxn>
              </a:cxnLst>
              <a:rect l="0" t="0" r="r" b="b"/>
              <a:pathLst>
                <a:path w="93" h="93">
                  <a:moveTo>
                    <a:pt x="12" y="12"/>
                  </a:moveTo>
                  <a:lnTo>
                    <a:pt x="0" y="0"/>
                  </a:lnTo>
                  <a:lnTo>
                    <a:pt x="81" y="81"/>
                  </a:lnTo>
                  <a:lnTo>
                    <a:pt x="93" y="93"/>
                  </a:lnTo>
                  <a:lnTo>
                    <a:pt x="12" y="12"/>
                  </a:lnTo>
                  <a:close/>
                </a:path>
              </a:pathLst>
            </a:custGeom>
            <a:solidFill>
              <a:srgbClr val="52A4CE"/>
            </a:solidFill>
            <a:ln w="9525">
              <a:noFill/>
              <a:round/>
              <a:headEnd/>
              <a:tailEnd/>
            </a:ln>
          </p:spPr>
          <p:txBody>
            <a:bodyPr/>
            <a:lstStyle/>
            <a:p>
              <a:endParaRPr lang="en-US"/>
            </a:p>
          </p:txBody>
        </p:sp>
        <p:sp>
          <p:nvSpPr>
            <p:cNvPr id="276473" name="Line 5113"/>
            <p:cNvSpPr>
              <a:spLocks noChangeShapeType="1"/>
            </p:cNvSpPr>
            <p:nvPr/>
          </p:nvSpPr>
          <p:spPr bwMode="auto">
            <a:xfrm>
              <a:off x="3890" y="2897"/>
              <a:ext cx="81" cy="81"/>
            </a:xfrm>
            <a:prstGeom prst="line">
              <a:avLst/>
            </a:prstGeom>
            <a:noFill/>
            <a:ln w="1588">
              <a:solidFill>
                <a:srgbClr val="52A4CE"/>
              </a:solidFill>
              <a:miter lim="800000"/>
              <a:headEnd/>
              <a:tailEnd/>
            </a:ln>
          </p:spPr>
          <p:txBody>
            <a:bodyPr/>
            <a:lstStyle/>
            <a:p>
              <a:endParaRPr lang="en-US"/>
            </a:p>
          </p:txBody>
        </p:sp>
        <p:sp>
          <p:nvSpPr>
            <p:cNvPr id="276474" name="Freeform 5114"/>
            <p:cNvSpPr>
              <a:spLocks/>
            </p:cNvSpPr>
            <p:nvPr/>
          </p:nvSpPr>
          <p:spPr bwMode="auto">
            <a:xfrm>
              <a:off x="3044" y="2751"/>
              <a:ext cx="912" cy="608"/>
            </a:xfrm>
            <a:custGeom>
              <a:avLst/>
              <a:gdLst/>
              <a:ahLst/>
              <a:cxnLst>
                <a:cxn ang="0">
                  <a:pos x="410" y="2"/>
                </a:cxn>
                <a:cxn ang="0">
                  <a:pos x="342" y="10"/>
                </a:cxn>
                <a:cxn ang="0">
                  <a:pos x="279" y="24"/>
                </a:cxn>
                <a:cxn ang="0">
                  <a:pos x="220" y="44"/>
                </a:cxn>
                <a:cxn ang="0">
                  <a:pos x="166" y="69"/>
                </a:cxn>
                <a:cxn ang="0">
                  <a:pos x="119" y="100"/>
                </a:cxn>
                <a:cxn ang="0">
                  <a:pos x="78" y="134"/>
                </a:cxn>
                <a:cxn ang="0">
                  <a:pos x="45" y="172"/>
                </a:cxn>
                <a:cxn ang="0">
                  <a:pos x="21" y="214"/>
                </a:cxn>
                <a:cxn ang="0">
                  <a:pos x="5" y="258"/>
                </a:cxn>
                <a:cxn ang="0">
                  <a:pos x="0" y="304"/>
                </a:cxn>
                <a:cxn ang="0">
                  <a:pos x="5" y="350"/>
                </a:cxn>
                <a:cxn ang="0">
                  <a:pos x="21" y="394"/>
                </a:cxn>
                <a:cxn ang="0">
                  <a:pos x="45" y="436"/>
                </a:cxn>
                <a:cxn ang="0">
                  <a:pos x="78" y="474"/>
                </a:cxn>
                <a:cxn ang="0">
                  <a:pos x="119" y="508"/>
                </a:cxn>
                <a:cxn ang="0">
                  <a:pos x="166" y="538"/>
                </a:cxn>
                <a:cxn ang="0">
                  <a:pos x="220" y="564"/>
                </a:cxn>
                <a:cxn ang="0">
                  <a:pos x="279" y="584"/>
                </a:cxn>
                <a:cxn ang="0">
                  <a:pos x="342" y="598"/>
                </a:cxn>
                <a:cxn ang="0">
                  <a:pos x="410" y="606"/>
                </a:cxn>
                <a:cxn ang="0">
                  <a:pos x="480" y="607"/>
                </a:cxn>
                <a:cxn ang="0">
                  <a:pos x="548" y="602"/>
                </a:cxn>
                <a:cxn ang="0">
                  <a:pos x="613" y="589"/>
                </a:cxn>
                <a:cxn ang="0">
                  <a:pos x="674" y="571"/>
                </a:cxn>
                <a:cxn ang="0">
                  <a:pos x="729" y="547"/>
                </a:cxn>
                <a:cxn ang="0">
                  <a:pos x="779" y="519"/>
                </a:cxn>
                <a:cxn ang="0">
                  <a:pos x="822" y="486"/>
                </a:cxn>
                <a:cxn ang="0">
                  <a:pos x="857" y="449"/>
                </a:cxn>
                <a:cxn ang="0">
                  <a:pos x="885" y="408"/>
                </a:cxn>
                <a:cxn ang="0">
                  <a:pos x="903" y="365"/>
                </a:cxn>
                <a:cxn ang="0">
                  <a:pos x="912" y="320"/>
                </a:cxn>
                <a:cxn ang="0">
                  <a:pos x="910" y="273"/>
                </a:cxn>
                <a:cxn ang="0">
                  <a:pos x="898" y="228"/>
                </a:cxn>
                <a:cxn ang="0">
                  <a:pos x="876" y="186"/>
                </a:cxn>
                <a:cxn ang="0">
                  <a:pos x="846" y="146"/>
                </a:cxn>
                <a:cxn ang="0">
                  <a:pos x="808" y="111"/>
                </a:cxn>
                <a:cxn ang="0">
                  <a:pos x="763" y="79"/>
                </a:cxn>
                <a:cxn ang="0">
                  <a:pos x="711" y="52"/>
                </a:cxn>
                <a:cxn ang="0">
                  <a:pos x="654" y="30"/>
                </a:cxn>
                <a:cxn ang="0">
                  <a:pos x="592" y="14"/>
                </a:cxn>
                <a:cxn ang="0">
                  <a:pos x="526" y="3"/>
                </a:cxn>
                <a:cxn ang="0">
                  <a:pos x="456" y="0"/>
                </a:cxn>
              </a:cxnLst>
              <a:rect l="0" t="0" r="r" b="b"/>
              <a:pathLst>
                <a:path w="912" h="608">
                  <a:moveTo>
                    <a:pt x="456" y="0"/>
                  </a:moveTo>
                  <a:lnTo>
                    <a:pt x="433" y="0"/>
                  </a:lnTo>
                  <a:lnTo>
                    <a:pt x="410" y="2"/>
                  </a:lnTo>
                  <a:lnTo>
                    <a:pt x="387" y="3"/>
                  </a:lnTo>
                  <a:lnTo>
                    <a:pt x="364" y="6"/>
                  </a:lnTo>
                  <a:lnTo>
                    <a:pt x="342" y="10"/>
                  </a:lnTo>
                  <a:lnTo>
                    <a:pt x="321" y="14"/>
                  </a:lnTo>
                  <a:lnTo>
                    <a:pt x="299" y="19"/>
                  </a:lnTo>
                  <a:lnTo>
                    <a:pt x="279" y="24"/>
                  </a:lnTo>
                  <a:lnTo>
                    <a:pt x="258" y="30"/>
                  </a:lnTo>
                  <a:lnTo>
                    <a:pt x="239" y="37"/>
                  </a:lnTo>
                  <a:lnTo>
                    <a:pt x="220" y="44"/>
                  </a:lnTo>
                  <a:lnTo>
                    <a:pt x="201" y="52"/>
                  </a:lnTo>
                  <a:lnTo>
                    <a:pt x="183" y="60"/>
                  </a:lnTo>
                  <a:lnTo>
                    <a:pt x="166" y="69"/>
                  </a:lnTo>
                  <a:lnTo>
                    <a:pt x="150" y="79"/>
                  </a:lnTo>
                  <a:lnTo>
                    <a:pt x="134" y="89"/>
                  </a:lnTo>
                  <a:lnTo>
                    <a:pt x="119" y="100"/>
                  </a:lnTo>
                  <a:lnTo>
                    <a:pt x="104" y="111"/>
                  </a:lnTo>
                  <a:lnTo>
                    <a:pt x="91" y="122"/>
                  </a:lnTo>
                  <a:lnTo>
                    <a:pt x="78" y="134"/>
                  </a:lnTo>
                  <a:lnTo>
                    <a:pt x="66" y="146"/>
                  </a:lnTo>
                  <a:lnTo>
                    <a:pt x="55" y="159"/>
                  </a:lnTo>
                  <a:lnTo>
                    <a:pt x="45" y="172"/>
                  </a:lnTo>
                  <a:lnTo>
                    <a:pt x="36" y="186"/>
                  </a:lnTo>
                  <a:lnTo>
                    <a:pt x="28" y="199"/>
                  </a:lnTo>
                  <a:lnTo>
                    <a:pt x="21" y="214"/>
                  </a:lnTo>
                  <a:lnTo>
                    <a:pt x="14" y="228"/>
                  </a:lnTo>
                  <a:lnTo>
                    <a:pt x="9" y="243"/>
                  </a:lnTo>
                  <a:lnTo>
                    <a:pt x="5" y="258"/>
                  </a:lnTo>
                  <a:lnTo>
                    <a:pt x="2" y="273"/>
                  </a:lnTo>
                  <a:lnTo>
                    <a:pt x="1" y="288"/>
                  </a:lnTo>
                  <a:lnTo>
                    <a:pt x="0" y="304"/>
                  </a:lnTo>
                  <a:lnTo>
                    <a:pt x="1" y="320"/>
                  </a:lnTo>
                  <a:lnTo>
                    <a:pt x="2" y="335"/>
                  </a:lnTo>
                  <a:lnTo>
                    <a:pt x="5" y="350"/>
                  </a:lnTo>
                  <a:lnTo>
                    <a:pt x="9" y="365"/>
                  </a:lnTo>
                  <a:lnTo>
                    <a:pt x="14" y="380"/>
                  </a:lnTo>
                  <a:lnTo>
                    <a:pt x="21" y="394"/>
                  </a:lnTo>
                  <a:lnTo>
                    <a:pt x="28" y="408"/>
                  </a:lnTo>
                  <a:lnTo>
                    <a:pt x="36" y="422"/>
                  </a:lnTo>
                  <a:lnTo>
                    <a:pt x="45" y="436"/>
                  </a:lnTo>
                  <a:lnTo>
                    <a:pt x="55" y="449"/>
                  </a:lnTo>
                  <a:lnTo>
                    <a:pt x="66" y="461"/>
                  </a:lnTo>
                  <a:lnTo>
                    <a:pt x="78" y="474"/>
                  </a:lnTo>
                  <a:lnTo>
                    <a:pt x="91" y="486"/>
                  </a:lnTo>
                  <a:lnTo>
                    <a:pt x="104" y="497"/>
                  </a:lnTo>
                  <a:lnTo>
                    <a:pt x="119" y="508"/>
                  </a:lnTo>
                  <a:lnTo>
                    <a:pt x="134" y="519"/>
                  </a:lnTo>
                  <a:lnTo>
                    <a:pt x="150" y="529"/>
                  </a:lnTo>
                  <a:lnTo>
                    <a:pt x="166" y="538"/>
                  </a:lnTo>
                  <a:lnTo>
                    <a:pt x="183" y="547"/>
                  </a:lnTo>
                  <a:lnTo>
                    <a:pt x="201" y="556"/>
                  </a:lnTo>
                  <a:lnTo>
                    <a:pt x="220" y="564"/>
                  </a:lnTo>
                  <a:lnTo>
                    <a:pt x="239" y="571"/>
                  </a:lnTo>
                  <a:lnTo>
                    <a:pt x="258" y="578"/>
                  </a:lnTo>
                  <a:lnTo>
                    <a:pt x="279" y="584"/>
                  </a:lnTo>
                  <a:lnTo>
                    <a:pt x="299" y="589"/>
                  </a:lnTo>
                  <a:lnTo>
                    <a:pt x="321" y="594"/>
                  </a:lnTo>
                  <a:lnTo>
                    <a:pt x="342" y="598"/>
                  </a:lnTo>
                  <a:lnTo>
                    <a:pt x="364" y="602"/>
                  </a:lnTo>
                  <a:lnTo>
                    <a:pt x="387" y="604"/>
                  </a:lnTo>
                  <a:lnTo>
                    <a:pt x="410" y="606"/>
                  </a:lnTo>
                  <a:lnTo>
                    <a:pt x="433" y="607"/>
                  </a:lnTo>
                  <a:lnTo>
                    <a:pt x="456" y="608"/>
                  </a:lnTo>
                  <a:lnTo>
                    <a:pt x="480" y="607"/>
                  </a:lnTo>
                  <a:lnTo>
                    <a:pt x="503" y="606"/>
                  </a:lnTo>
                  <a:lnTo>
                    <a:pt x="526" y="604"/>
                  </a:lnTo>
                  <a:lnTo>
                    <a:pt x="548" y="602"/>
                  </a:lnTo>
                  <a:lnTo>
                    <a:pt x="570" y="598"/>
                  </a:lnTo>
                  <a:lnTo>
                    <a:pt x="592" y="594"/>
                  </a:lnTo>
                  <a:lnTo>
                    <a:pt x="613" y="589"/>
                  </a:lnTo>
                  <a:lnTo>
                    <a:pt x="634" y="584"/>
                  </a:lnTo>
                  <a:lnTo>
                    <a:pt x="654" y="578"/>
                  </a:lnTo>
                  <a:lnTo>
                    <a:pt x="674" y="571"/>
                  </a:lnTo>
                  <a:lnTo>
                    <a:pt x="693" y="564"/>
                  </a:lnTo>
                  <a:lnTo>
                    <a:pt x="711" y="556"/>
                  </a:lnTo>
                  <a:lnTo>
                    <a:pt x="729" y="547"/>
                  </a:lnTo>
                  <a:lnTo>
                    <a:pt x="746" y="538"/>
                  </a:lnTo>
                  <a:lnTo>
                    <a:pt x="763" y="529"/>
                  </a:lnTo>
                  <a:lnTo>
                    <a:pt x="779" y="519"/>
                  </a:lnTo>
                  <a:lnTo>
                    <a:pt x="794" y="508"/>
                  </a:lnTo>
                  <a:lnTo>
                    <a:pt x="808" y="497"/>
                  </a:lnTo>
                  <a:lnTo>
                    <a:pt x="822" y="486"/>
                  </a:lnTo>
                  <a:lnTo>
                    <a:pt x="834" y="474"/>
                  </a:lnTo>
                  <a:lnTo>
                    <a:pt x="846" y="461"/>
                  </a:lnTo>
                  <a:lnTo>
                    <a:pt x="857" y="449"/>
                  </a:lnTo>
                  <a:lnTo>
                    <a:pt x="867" y="436"/>
                  </a:lnTo>
                  <a:lnTo>
                    <a:pt x="876" y="422"/>
                  </a:lnTo>
                  <a:lnTo>
                    <a:pt x="885" y="408"/>
                  </a:lnTo>
                  <a:lnTo>
                    <a:pt x="892" y="394"/>
                  </a:lnTo>
                  <a:lnTo>
                    <a:pt x="898" y="380"/>
                  </a:lnTo>
                  <a:lnTo>
                    <a:pt x="903" y="365"/>
                  </a:lnTo>
                  <a:lnTo>
                    <a:pt x="907" y="350"/>
                  </a:lnTo>
                  <a:lnTo>
                    <a:pt x="910" y="335"/>
                  </a:lnTo>
                  <a:lnTo>
                    <a:pt x="912" y="320"/>
                  </a:lnTo>
                  <a:lnTo>
                    <a:pt x="912" y="304"/>
                  </a:lnTo>
                  <a:lnTo>
                    <a:pt x="912" y="288"/>
                  </a:lnTo>
                  <a:lnTo>
                    <a:pt x="910" y="273"/>
                  </a:lnTo>
                  <a:lnTo>
                    <a:pt x="907" y="258"/>
                  </a:lnTo>
                  <a:lnTo>
                    <a:pt x="903" y="243"/>
                  </a:lnTo>
                  <a:lnTo>
                    <a:pt x="898" y="228"/>
                  </a:lnTo>
                  <a:lnTo>
                    <a:pt x="892" y="214"/>
                  </a:lnTo>
                  <a:lnTo>
                    <a:pt x="885" y="199"/>
                  </a:lnTo>
                  <a:lnTo>
                    <a:pt x="876" y="186"/>
                  </a:lnTo>
                  <a:lnTo>
                    <a:pt x="867" y="172"/>
                  </a:lnTo>
                  <a:lnTo>
                    <a:pt x="857" y="159"/>
                  </a:lnTo>
                  <a:lnTo>
                    <a:pt x="846" y="146"/>
                  </a:lnTo>
                  <a:lnTo>
                    <a:pt x="834" y="134"/>
                  </a:lnTo>
                  <a:lnTo>
                    <a:pt x="822" y="122"/>
                  </a:lnTo>
                  <a:lnTo>
                    <a:pt x="808" y="111"/>
                  </a:lnTo>
                  <a:lnTo>
                    <a:pt x="794" y="100"/>
                  </a:lnTo>
                  <a:lnTo>
                    <a:pt x="779" y="89"/>
                  </a:lnTo>
                  <a:lnTo>
                    <a:pt x="763" y="79"/>
                  </a:lnTo>
                  <a:lnTo>
                    <a:pt x="746" y="69"/>
                  </a:lnTo>
                  <a:lnTo>
                    <a:pt x="729" y="60"/>
                  </a:lnTo>
                  <a:lnTo>
                    <a:pt x="711" y="52"/>
                  </a:lnTo>
                  <a:lnTo>
                    <a:pt x="693" y="44"/>
                  </a:lnTo>
                  <a:lnTo>
                    <a:pt x="674" y="37"/>
                  </a:lnTo>
                  <a:lnTo>
                    <a:pt x="654" y="30"/>
                  </a:lnTo>
                  <a:lnTo>
                    <a:pt x="634" y="24"/>
                  </a:lnTo>
                  <a:lnTo>
                    <a:pt x="613" y="19"/>
                  </a:lnTo>
                  <a:lnTo>
                    <a:pt x="592" y="14"/>
                  </a:lnTo>
                  <a:lnTo>
                    <a:pt x="570" y="10"/>
                  </a:lnTo>
                  <a:lnTo>
                    <a:pt x="548" y="6"/>
                  </a:lnTo>
                  <a:lnTo>
                    <a:pt x="526" y="3"/>
                  </a:lnTo>
                  <a:lnTo>
                    <a:pt x="503" y="2"/>
                  </a:lnTo>
                  <a:lnTo>
                    <a:pt x="480" y="0"/>
                  </a:lnTo>
                  <a:lnTo>
                    <a:pt x="456" y="0"/>
                  </a:lnTo>
                  <a:close/>
                </a:path>
              </a:pathLst>
            </a:custGeom>
            <a:solidFill>
              <a:srgbClr val="279C9C"/>
            </a:solidFill>
            <a:ln w="9525">
              <a:noFill/>
              <a:round/>
              <a:headEnd/>
              <a:tailEnd/>
            </a:ln>
          </p:spPr>
          <p:txBody>
            <a:bodyPr/>
            <a:lstStyle/>
            <a:p>
              <a:endParaRPr lang="en-US"/>
            </a:p>
          </p:txBody>
        </p:sp>
        <p:sp>
          <p:nvSpPr>
            <p:cNvPr id="276475" name="Line 5115"/>
            <p:cNvSpPr>
              <a:spLocks noChangeShapeType="1"/>
            </p:cNvSpPr>
            <p:nvPr/>
          </p:nvSpPr>
          <p:spPr bwMode="auto">
            <a:xfrm flipH="1">
              <a:off x="3477" y="2751"/>
              <a:ext cx="23" cy="1"/>
            </a:xfrm>
            <a:prstGeom prst="line">
              <a:avLst/>
            </a:prstGeom>
            <a:noFill/>
            <a:ln w="9525">
              <a:solidFill>
                <a:srgbClr val="3691A4"/>
              </a:solidFill>
              <a:miter lim="800000"/>
              <a:headEnd/>
              <a:tailEnd/>
            </a:ln>
          </p:spPr>
          <p:txBody>
            <a:bodyPr/>
            <a:lstStyle/>
            <a:p>
              <a:endParaRPr lang="en-US"/>
            </a:p>
          </p:txBody>
        </p:sp>
        <p:sp>
          <p:nvSpPr>
            <p:cNvPr id="276476" name="Line 5116"/>
            <p:cNvSpPr>
              <a:spLocks noChangeShapeType="1"/>
            </p:cNvSpPr>
            <p:nvPr/>
          </p:nvSpPr>
          <p:spPr bwMode="auto">
            <a:xfrm flipH="1">
              <a:off x="3454" y="2751"/>
              <a:ext cx="23" cy="2"/>
            </a:xfrm>
            <a:prstGeom prst="line">
              <a:avLst/>
            </a:prstGeom>
            <a:noFill/>
            <a:ln w="9525">
              <a:solidFill>
                <a:srgbClr val="3690A2"/>
              </a:solidFill>
              <a:miter lim="800000"/>
              <a:headEnd/>
              <a:tailEnd/>
            </a:ln>
          </p:spPr>
          <p:txBody>
            <a:bodyPr/>
            <a:lstStyle/>
            <a:p>
              <a:endParaRPr lang="en-US"/>
            </a:p>
          </p:txBody>
        </p:sp>
        <p:sp>
          <p:nvSpPr>
            <p:cNvPr id="276477" name="Line 5117"/>
            <p:cNvSpPr>
              <a:spLocks noChangeShapeType="1"/>
            </p:cNvSpPr>
            <p:nvPr/>
          </p:nvSpPr>
          <p:spPr bwMode="auto">
            <a:xfrm flipH="1">
              <a:off x="3431" y="2753"/>
              <a:ext cx="23" cy="1"/>
            </a:xfrm>
            <a:prstGeom prst="line">
              <a:avLst/>
            </a:prstGeom>
            <a:noFill/>
            <a:ln w="9525">
              <a:solidFill>
                <a:srgbClr val="358FA0"/>
              </a:solidFill>
              <a:miter lim="800000"/>
              <a:headEnd/>
              <a:tailEnd/>
            </a:ln>
          </p:spPr>
          <p:txBody>
            <a:bodyPr/>
            <a:lstStyle/>
            <a:p>
              <a:endParaRPr lang="en-US"/>
            </a:p>
          </p:txBody>
        </p:sp>
        <p:sp>
          <p:nvSpPr>
            <p:cNvPr id="276478" name="Line 5118"/>
            <p:cNvSpPr>
              <a:spLocks noChangeShapeType="1"/>
            </p:cNvSpPr>
            <p:nvPr/>
          </p:nvSpPr>
          <p:spPr bwMode="auto">
            <a:xfrm flipH="1">
              <a:off x="3408" y="2754"/>
              <a:ext cx="23" cy="3"/>
            </a:xfrm>
            <a:prstGeom prst="line">
              <a:avLst/>
            </a:prstGeom>
            <a:noFill/>
            <a:ln w="9525">
              <a:solidFill>
                <a:srgbClr val="358D9F"/>
              </a:solidFill>
              <a:miter lim="800000"/>
              <a:headEnd/>
              <a:tailEnd/>
            </a:ln>
          </p:spPr>
          <p:txBody>
            <a:bodyPr/>
            <a:lstStyle/>
            <a:p>
              <a:endParaRPr lang="en-US"/>
            </a:p>
          </p:txBody>
        </p:sp>
        <p:sp>
          <p:nvSpPr>
            <p:cNvPr id="276479" name="Line 5119"/>
            <p:cNvSpPr>
              <a:spLocks noChangeShapeType="1"/>
            </p:cNvSpPr>
            <p:nvPr/>
          </p:nvSpPr>
          <p:spPr bwMode="auto">
            <a:xfrm flipH="1">
              <a:off x="3386" y="2757"/>
              <a:ext cx="22" cy="4"/>
            </a:xfrm>
            <a:prstGeom prst="line">
              <a:avLst/>
            </a:prstGeom>
            <a:noFill/>
            <a:ln w="9525">
              <a:solidFill>
                <a:srgbClr val="348C9D"/>
              </a:solidFill>
              <a:miter lim="800000"/>
              <a:headEnd/>
              <a:tailEnd/>
            </a:ln>
          </p:spPr>
          <p:txBody>
            <a:bodyPr/>
            <a:lstStyle/>
            <a:p>
              <a:endParaRPr lang="en-US"/>
            </a:p>
          </p:txBody>
        </p:sp>
        <p:sp>
          <p:nvSpPr>
            <p:cNvPr id="276480" name="Line 5120"/>
            <p:cNvSpPr>
              <a:spLocks noChangeShapeType="1"/>
            </p:cNvSpPr>
            <p:nvPr/>
          </p:nvSpPr>
          <p:spPr bwMode="auto">
            <a:xfrm flipH="1">
              <a:off x="3365" y="2761"/>
              <a:ext cx="21" cy="4"/>
            </a:xfrm>
            <a:prstGeom prst="line">
              <a:avLst/>
            </a:prstGeom>
            <a:noFill/>
            <a:ln w="9525">
              <a:solidFill>
                <a:srgbClr val="348A9C"/>
              </a:solidFill>
              <a:miter lim="800000"/>
              <a:headEnd/>
              <a:tailEnd/>
            </a:ln>
          </p:spPr>
          <p:txBody>
            <a:bodyPr/>
            <a:lstStyle/>
            <a:p>
              <a:endParaRPr lang="en-US"/>
            </a:p>
          </p:txBody>
        </p:sp>
        <p:sp>
          <p:nvSpPr>
            <p:cNvPr id="276481" name="Line 5121"/>
            <p:cNvSpPr>
              <a:spLocks noChangeShapeType="1"/>
            </p:cNvSpPr>
            <p:nvPr/>
          </p:nvSpPr>
          <p:spPr bwMode="auto">
            <a:xfrm flipH="1">
              <a:off x="3343" y="2765"/>
              <a:ext cx="22" cy="5"/>
            </a:xfrm>
            <a:prstGeom prst="line">
              <a:avLst/>
            </a:prstGeom>
            <a:noFill/>
            <a:ln w="9525">
              <a:solidFill>
                <a:srgbClr val="348B9C"/>
              </a:solidFill>
              <a:miter lim="800000"/>
              <a:headEnd/>
              <a:tailEnd/>
            </a:ln>
          </p:spPr>
          <p:txBody>
            <a:bodyPr/>
            <a:lstStyle/>
            <a:p>
              <a:endParaRPr lang="en-US"/>
            </a:p>
          </p:txBody>
        </p:sp>
        <p:sp>
          <p:nvSpPr>
            <p:cNvPr id="276482" name="Line 5122"/>
            <p:cNvSpPr>
              <a:spLocks noChangeShapeType="1"/>
            </p:cNvSpPr>
            <p:nvPr/>
          </p:nvSpPr>
          <p:spPr bwMode="auto">
            <a:xfrm flipH="1">
              <a:off x="3323" y="2770"/>
              <a:ext cx="20" cy="5"/>
            </a:xfrm>
            <a:prstGeom prst="line">
              <a:avLst/>
            </a:prstGeom>
            <a:noFill/>
            <a:ln w="9525">
              <a:solidFill>
                <a:srgbClr val="348C9E"/>
              </a:solidFill>
              <a:miter lim="800000"/>
              <a:headEnd/>
              <a:tailEnd/>
            </a:ln>
          </p:spPr>
          <p:txBody>
            <a:bodyPr/>
            <a:lstStyle/>
            <a:p>
              <a:endParaRPr lang="en-US"/>
            </a:p>
          </p:txBody>
        </p:sp>
        <p:sp>
          <p:nvSpPr>
            <p:cNvPr id="276483" name="Line 5123"/>
            <p:cNvSpPr>
              <a:spLocks noChangeShapeType="1"/>
            </p:cNvSpPr>
            <p:nvPr/>
          </p:nvSpPr>
          <p:spPr bwMode="auto">
            <a:xfrm flipH="1">
              <a:off x="3302" y="2775"/>
              <a:ext cx="21" cy="6"/>
            </a:xfrm>
            <a:prstGeom prst="line">
              <a:avLst/>
            </a:prstGeom>
            <a:noFill/>
            <a:ln w="9525">
              <a:solidFill>
                <a:srgbClr val="358D9F"/>
              </a:solidFill>
              <a:miter lim="800000"/>
              <a:headEnd/>
              <a:tailEnd/>
            </a:ln>
          </p:spPr>
          <p:txBody>
            <a:bodyPr/>
            <a:lstStyle/>
            <a:p>
              <a:endParaRPr lang="en-US"/>
            </a:p>
          </p:txBody>
        </p:sp>
        <p:sp>
          <p:nvSpPr>
            <p:cNvPr id="276484" name="Line 5124"/>
            <p:cNvSpPr>
              <a:spLocks noChangeShapeType="1"/>
            </p:cNvSpPr>
            <p:nvPr/>
          </p:nvSpPr>
          <p:spPr bwMode="auto">
            <a:xfrm flipH="1">
              <a:off x="3283" y="2781"/>
              <a:ext cx="19" cy="7"/>
            </a:xfrm>
            <a:prstGeom prst="line">
              <a:avLst/>
            </a:prstGeom>
            <a:noFill/>
            <a:ln w="9525">
              <a:solidFill>
                <a:srgbClr val="358FA1"/>
              </a:solidFill>
              <a:miter lim="800000"/>
              <a:headEnd/>
              <a:tailEnd/>
            </a:ln>
          </p:spPr>
          <p:txBody>
            <a:bodyPr/>
            <a:lstStyle/>
            <a:p>
              <a:endParaRPr lang="en-US"/>
            </a:p>
          </p:txBody>
        </p:sp>
        <p:sp>
          <p:nvSpPr>
            <p:cNvPr id="276485" name="Line 5125"/>
            <p:cNvSpPr>
              <a:spLocks noChangeShapeType="1"/>
            </p:cNvSpPr>
            <p:nvPr/>
          </p:nvSpPr>
          <p:spPr bwMode="auto">
            <a:xfrm flipH="1">
              <a:off x="3264" y="2788"/>
              <a:ext cx="19" cy="7"/>
            </a:xfrm>
            <a:prstGeom prst="line">
              <a:avLst/>
            </a:prstGeom>
            <a:noFill/>
            <a:ln w="9525">
              <a:solidFill>
                <a:srgbClr val="3690A2"/>
              </a:solidFill>
              <a:miter lim="800000"/>
              <a:headEnd/>
              <a:tailEnd/>
            </a:ln>
          </p:spPr>
          <p:txBody>
            <a:bodyPr/>
            <a:lstStyle/>
            <a:p>
              <a:endParaRPr lang="en-US"/>
            </a:p>
          </p:txBody>
        </p:sp>
        <p:sp>
          <p:nvSpPr>
            <p:cNvPr id="276486" name="Line 5126"/>
            <p:cNvSpPr>
              <a:spLocks noChangeShapeType="1"/>
            </p:cNvSpPr>
            <p:nvPr/>
          </p:nvSpPr>
          <p:spPr bwMode="auto">
            <a:xfrm flipH="1">
              <a:off x="3245" y="2795"/>
              <a:ext cx="19" cy="8"/>
            </a:xfrm>
            <a:prstGeom prst="line">
              <a:avLst/>
            </a:prstGeom>
            <a:noFill/>
            <a:ln w="9525">
              <a:solidFill>
                <a:srgbClr val="3692A4"/>
              </a:solidFill>
              <a:miter lim="800000"/>
              <a:headEnd/>
              <a:tailEnd/>
            </a:ln>
          </p:spPr>
          <p:txBody>
            <a:bodyPr/>
            <a:lstStyle/>
            <a:p>
              <a:endParaRPr lang="en-US"/>
            </a:p>
          </p:txBody>
        </p:sp>
        <p:sp>
          <p:nvSpPr>
            <p:cNvPr id="276487" name="Line 5127"/>
            <p:cNvSpPr>
              <a:spLocks noChangeShapeType="1"/>
            </p:cNvSpPr>
            <p:nvPr/>
          </p:nvSpPr>
          <p:spPr bwMode="auto">
            <a:xfrm flipH="1">
              <a:off x="3227" y="2803"/>
              <a:ext cx="18" cy="8"/>
            </a:xfrm>
            <a:prstGeom prst="line">
              <a:avLst/>
            </a:prstGeom>
            <a:noFill/>
            <a:ln w="9525">
              <a:solidFill>
                <a:srgbClr val="3793A6"/>
              </a:solidFill>
              <a:miter lim="800000"/>
              <a:headEnd/>
              <a:tailEnd/>
            </a:ln>
          </p:spPr>
          <p:txBody>
            <a:bodyPr/>
            <a:lstStyle/>
            <a:p>
              <a:endParaRPr lang="en-US"/>
            </a:p>
          </p:txBody>
        </p:sp>
        <p:sp>
          <p:nvSpPr>
            <p:cNvPr id="276488" name="Line 5128"/>
            <p:cNvSpPr>
              <a:spLocks noChangeShapeType="1"/>
            </p:cNvSpPr>
            <p:nvPr/>
          </p:nvSpPr>
          <p:spPr bwMode="auto">
            <a:xfrm flipH="1">
              <a:off x="3210" y="2811"/>
              <a:ext cx="17" cy="9"/>
            </a:xfrm>
            <a:prstGeom prst="line">
              <a:avLst/>
            </a:prstGeom>
            <a:noFill/>
            <a:ln w="9525">
              <a:solidFill>
                <a:srgbClr val="3795A7"/>
              </a:solidFill>
              <a:miter lim="800000"/>
              <a:headEnd/>
              <a:tailEnd/>
            </a:ln>
          </p:spPr>
          <p:txBody>
            <a:bodyPr/>
            <a:lstStyle/>
            <a:p>
              <a:endParaRPr lang="en-US"/>
            </a:p>
          </p:txBody>
        </p:sp>
        <p:sp>
          <p:nvSpPr>
            <p:cNvPr id="276489" name="Line 5129"/>
            <p:cNvSpPr>
              <a:spLocks noChangeShapeType="1"/>
            </p:cNvSpPr>
            <p:nvPr/>
          </p:nvSpPr>
          <p:spPr bwMode="auto">
            <a:xfrm flipH="1">
              <a:off x="3194" y="2820"/>
              <a:ext cx="16" cy="10"/>
            </a:xfrm>
            <a:prstGeom prst="line">
              <a:avLst/>
            </a:prstGeom>
            <a:noFill/>
            <a:ln w="9525">
              <a:solidFill>
                <a:srgbClr val="3896A9"/>
              </a:solidFill>
              <a:miter lim="800000"/>
              <a:headEnd/>
              <a:tailEnd/>
            </a:ln>
          </p:spPr>
          <p:txBody>
            <a:bodyPr/>
            <a:lstStyle/>
            <a:p>
              <a:endParaRPr lang="en-US"/>
            </a:p>
          </p:txBody>
        </p:sp>
        <p:sp>
          <p:nvSpPr>
            <p:cNvPr id="276490" name="Line 5130"/>
            <p:cNvSpPr>
              <a:spLocks noChangeShapeType="1"/>
            </p:cNvSpPr>
            <p:nvPr/>
          </p:nvSpPr>
          <p:spPr bwMode="auto">
            <a:xfrm flipH="1">
              <a:off x="3178" y="2830"/>
              <a:ext cx="16" cy="10"/>
            </a:xfrm>
            <a:prstGeom prst="line">
              <a:avLst/>
            </a:prstGeom>
            <a:noFill/>
            <a:ln w="9525">
              <a:solidFill>
                <a:srgbClr val="3998AB"/>
              </a:solidFill>
              <a:miter lim="800000"/>
              <a:headEnd/>
              <a:tailEnd/>
            </a:ln>
          </p:spPr>
          <p:txBody>
            <a:bodyPr/>
            <a:lstStyle/>
            <a:p>
              <a:endParaRPr lang="en-US"/>
            </a:p>
          </p:txBody>
        </p:sp>
        <p:sp>
          <p:nvSpPr>
            <p:cNvPr id="276491" name="Line 5131"/>
            <p:cNvSpPr>
              <a:spLocks noChangeShapeType="1"/>
            </p:cNvSpPr>
            <p:nvPr/>
          </p:nvSpPr>
          <p:spPr bwMode="auto">
            <a:xfrm flipH="1">
              <a:off x="3163" y="2840"/>
              <a:ext cx="15" cy="11"/>
            </a:xfrm>
            <a:prstGeom prst="line">
              <a:avLst/>
            </a:prstGeom>
            <a:noFill/>
            <a:ln w="9525">
              <a:solidFill>
                <a:srgbClr val="3999AC"/>
              </a:solidFill>
              <a:miter lim="800000"/>
              <a:headEnd/>
              <a:tailEnd/>
            </a:ln>
          </p:spPr>
          <p:txBody>
            <a:bodyPr/>
            <a:lstStyle/>
            <a:p>
              <a:endParaRPr lang="en-US"/>
            </a:p>
          </p:txBody>
        </p:sp>
        <p:sp>
          <p:nvSpPr>
            <p:cNvPr id="276492" name="Line 5132"/>
            <p:cNvSpPr>
              <a:spLocks noChangeShapeType="1"/>
            </p:cNvSpPr>
            <p:nvPr/>
          </p:nvSpPr>
          <p:spPr bwMode="auto">
            <a:xfrm flipH="1">
              <a:off x="3148" y="2851"/>
              <a:ext cx="15" cy="11"/>
            </a:xfrm>
            <a:prstGeom prst="line">
              <a:avLst/>
            </a:prstGeom>
            <a:noFill/>
            <a:ln w="9525">
              <a:solidFill>
                <a:srgbClr val="3A9BAE"/>
              </a:solidFill>
              <a:miter lim="800000"/>
              <a:headEnd/>
              <a:tailEnd/>
            </a:ln>
          </p:spPr>
          <p:txBody>
            <a:bodyPr/>
            <a:lstStyle/>
            <a:p>
              <a:endParaRPr lang="en-US"/>
            </a:p>
          </p:txBody>
        </p:sp>
        <p:sp>
          <p:nvSpPr>
            <p:cNvPr id="276493" name="Line 5133"/>
            <p:cNvSpPr>
              <a:spLocks noChangeShapeType="1"/>
            </p:cNvSpPr>
            <p:nvPr/>
          </p:nvSpPr>
          <p:spPr bwMode="auto">
            <a:xfrm flipH="1">
              <a:off x="3135" y="2862"/>
              <a:ext cx="13" cy="11"/>
            </a:xfrm>
            <a:prstGeom prst="line">
              <a:avLst/>
            </a:prstGeom>
            <a:noFill/>
            <a:ln w="9525">
              <a:solidFill>
                <a:srgbClr val="3A9CB0"/>
              </a:solidFill>
              <a:miter lim="800000"/>
              <a:headEnd/>
              <a:tailEnd/>
            </a:ln>
          </p:spPr>
          <p:txBody>
            <a:bodyPr/>
            <a:lstStyle/>
            <a:p>
              <a:endParaRPr lang="en-US"/>
            </a:p>
          </p:txBody>
        </p:sp>
        <p:sp>
          <p:nvSpPr>
            <p:cNvPr id="276494" name="Line 5134"/>
            <p:cNvSpPr>
              <a:spLocks noChangeShapeType="1"/>
            </p:cNvSpPr>
            <p:nvPr/>
          </p:nvSpPr>
          <p:spPr bwMode="auto">
            <a:xfrm flipH="1">
              <a:off x="3122" y="2873"/>
              <a:ext cx="13" cy="12"/>
            </a:xfrm>
            <a:prstGeom prst="line">
              <a:avLst/>
            </a:prstGeom>
            <a:noFill/>
            <a:ln w="9525">
              <a:solidFill>
                <a:srgbClr val="3B9EB2"/>
              </a:solidFill>
              <a:miter lim="800000"/>
              <a:headEnd/>
              <a:tailEnd/>
            </a:ln>
          </p:spPr>
          <p:txBody>
            <a:bodyPr/>
            <a:lstStyle/>
            <a:p>
              <a:endParaRPr lang="en-US"/>
            </a:p>
          </p:txBody>
        </p:sp>
        <p:sp>
          <p:nvSpPr>
            <p:cNvPr id="276495" name="Line 5135"/>
            <p:cNvSpPr>
              <a:spLocks noChangeShapeType="1"/>
            </p:cNvSpPr>
            <p:nvPr/>
          </p:nvSpPr>
          <p:spPr bwMode="auto">
            <a:xfrm flipH="1">
              <a:off x="3110" y="2885"/>
              <a:ext cx="12" cy="12"/>
            </a:xfrm>
            <a:prstGeom prst="line">
              <a:avLst/>
            </a:prstGeom>
            <a:noFill/>
            <a:ln w="9525">
              <a:solidFill>
                <a:srgbClr val="3B9FB3"/>
              </a:solidFill>
              <a:miter lim="800000"/>
              <a:headEnd/>
              <a:tailEnd/>
            </a:ln>
          </p:spPr>
          <p:txBody>
            <a:bodyPr/>
            <a:lstStyle/>
            <a:p>
              <a:endParaRPr lang="en-US"/>
            </a:p>
          </p:txBody>
        </p:sp>
        <p:sp>
          <p:nvSpPr>
            <p:cNvPr id="276496" name="Line 5136"/>
            <p:cNvSpPr>
              <a:spLocks noChangeShapeType="1"/>
            </p:cNvSpPr>
            <p:nvPr/>
          </p:nvSpPr>
          <p:spPr bwMode="auto">
            <a:xfrm flipH="1">
              <a:off x="3099" y="2897"/>
              <a:ext cx="11" cy="13"/>
            </a:xfrm>
            <a:prstGeom prst="line">
              <a:avLst/>
            </a:prstGeom>
            <a:noFill/>
            <a:ln w="9525">
              <a:solidFill>
                <a:srgbClr val="3CA1B5"/>
              </a:solidFill>
              <a:miter lim="800000"/>
              <a:headEnd/>
              <a:tailEnd/>
            </a:ln>
          </p:spPr>
          <p:txBody>
            <a:bodyPr/>
            <a:lstStyle/>
            <a:p>
              <a:endParaRPr lang="en-US"/>
            </a:p>
          </p:txBody>
        </p:sp>
        <p:sp>
          <p:nvSpPr>
            <p:cNvPr id="276497" name="Line 5137"/>
            <p:cNvSpPr>
              <a:spLocks noChangeShapeType="1"/>
            </p:cNvSpPr>
            <p:nvPr/>
          </p:nvSpPr>
          <p:spPr bwMode="auto">
            <a:xfrm flipH="1">
              <a:off x="3089" y="2910"/>
              <a:ext cx="10" cy="13"/>
            </a:xfrm>
            <a:prstGeom prst="line">
              <a:avLst/>
            </a:prstGeom>
            <a:noFill/>
            <a:ln w="9525">
              <a:solidFill>
                <a:srgbClr val="3DA2B7"/>
              </a:solidFill>
              <a:miter lim="800000"/>
              <a:headEnd/>
              <a:tailEnd/>
            </a:ln>
          </p:spPr>
          <p:txBody>
            <a:bodyPr/>
            <a:lstStyle/>
            <a:p>
              <a:endParaRPr lang="en-US"/>
            </a:p>
          </p:txBody>
        </p:sp>
        <p:sp>
          <p:nvSpPr>
            <p:cNvPr id="276498" name="Line 5138"/>
            <p:cNvSpPr>
              <a:spLocks noChangeShapeType="1"/>
            </p:cNvSpPr>
            <p:nvPr/>
          </p:nvSpPr>
          <p:spPr bwMode="auto">
            <a:xfrm flipH="1">
              <a:off x="3080" y="2923"/>
              <a:ext cx="9" cy="14"/>
            </a:xfrm>
            <a:prstGeom prst="line">
              <a:avLst/>
            </a:prstGeom>
            <a:noFill/>
            <a:ln w="9525">
              <a:solidFill>
                <a:srgbClr val="3DA4B8"/>
              </a:solidFill>
              <a:miter lim="800000"/>
              <a:headEnd/>
              <a:tailEnd/>
            </a:ln>
          </p:spPr>
          <p:txBody>
            <a:bodyPr/>
            <a:lstStyle/>
            <a:p>
              <a:endParaRPr lang="en-US"/>
            </a:p>
          </p:txBody>
        </p:sp>
        <p:sp>
          <p:nvSpPr>
            <p:cNvPr id="276499" name="Line 5139"/>
            <p:cNvSpPr>
              <a:spLocks noChangeShapeType="1"/>
            </p:cNvSpPr>
            <p:nvPr/>
          </p:nvSpPr>
          <p:spPr bwMode="auto">
            <a:xfrm flipH="1">
              <a:off x="3072" y="2937"/>
              <a:ext cx="8" cy="13"/>
            </a:xfrm>
            <a:prstGeom prst="line">
              <a:avLst/>
            </a:prstGeom>
            <a:noFill/>
            <a:ln w="9525">
              <a:solidFill>
                <a:srgbClr val="3EA5BA"/>
              </a:solidFill>
              <a:miter lim="800000"/>
              <a:headEnd/>
              <a:tailEnd/>
            </a:ln>
          </p:spPr>
          <p:txBody>
            <a:bodyPr/>
            <a:lstStyle/>
            <a:p>
              <a:endParaRPr lang="en-US"/>
            </a:p>
          </p:txBody>
        </p:sp>
        <p:sp>
          <p:nvSpPr>
            <p:cNvPr id="276500" name="Line 5140"/>
            <p:cNvSpPr>
              <a:spLocks noChangeShapeType="1"/>
            </p:cNvSpPr>
            <p:nvPr/>
          </p:nvSpPr>
          <p:spPr bwMode="auto">
            <a:xfrm flipH="1">
              <a:off x="3065" y="2950"/>
              <a:ext cx="7" cy="15"/>
            </a:xfrm>
            <a:prstGeom prst="line">
              <a:avLst/>
            </a:prstGeom>
            <a:noFill/>
            <a:ln w="9525">
              <a:solidFill>
                <a:srgbClr val="3EA6BB"/>
              </a:solidFill>
              <a:miter lim="800000"/>
              <a:headEnd/>
              <a:tailEnd/>
            </a:ln>
          </p:spPr>
          <p:txBody>
            <a:bodyPr/>
            <a:lstStyle/>
            <a:p>
              <a:endParaRPr lang="en-US"/>
            </a:p>
          </p:txBody>
        </p:sp>
        <p:sp>
          <p:nvSpPr>
            <p:cNvPr id="276501" name="Line 5141"/>
            <p:cNvSpPr>
              <a:spLocks noChangeShapeType="1"/>
            </p:cNvSpPr>
            <p:nvPr/>
          </p:nvSpPr>
          <p:spPr bwMode="auto">
            <a:xfrm flipH="1">
              <a:off x="3058" y="2965"/>
              <a:ext cx="7" cy="14"/>
            </a:xfrm>
            <a:prstGeom prst="line">
              <a:avLst/>
            </a:prstGeom>
            <a:noFill/>
            <a:ln w="9525">
              <a:solidFill>
                <a:srgbClr val="3EA7BC"/>
              </a:solidFill>
              <a:miter lim="800000"/>
              <a:headEnd/>
              <a:tailEnd/>
            </a:ln>
          </p:spPr>
          <p:txBody>
            <a:bodyPr/>
            <a:lstStyle/>
            <a:p>
              <a:endParaRPr lang="en-US"/>
            </a:p>
          </p:txBody>
        </p:sp>
        <p:sp>
          <p:nvSpPr>
            <p:cNvPr id="276502" name="Line 5142"/>
            <p:cNvSpPr>
              <a:spLocks noChangeShapeType="1"/>
            </p:cNvSpPr>
            <p:nvPr/>
          </p:nvSpPr>
          <p:spPr bwMode="auto">
            <a:xfrm flipH="1">
              <a:off x="3053" y="2979"/>
              <a:ext cx="5" cy="15"/>
            </a:xfrm>
            <a:prstGeom prst="line">
              <a:avLst/>
            </a:prstGeom>
            <a:noFill/>
            <a:ln w="9525">
              <a:solidFill>
                <a:srgbClr val="3FA9BE"/>
              </a:solidFill>
              <a:miter lim="800000"/>
              <a:headEnd/>
              <a:tailEnd/>
            </a:ln>
          </p:spPr>
          <p:txBody>
            <a:bodyPr/>
            <a:lstStyle/>
            <a:p>
              <a:endParaRPr lang="en-US"/>
            </a:p>
          </p:txBody>
        </p:sp>
        <p:sp>
          <p:nvSpPr>
            <p:cNvPr id="276503" name="Line 5143"/>
            <p:cNvSpPr>
              <a:spLocks noChangeShapeType="1"/>
            </p:cNvSpPr>
            <p:nvPr/>
          </p:nvSpPr>
          <p:spPr bwMode="auto">
            <a:xfrm flipH="1">
              <a:off x="3049" y="2994"/>
              <a:ext cx="4" cy="15"/>
            </a:xfrm>
            <a:prstGeom prst="line">
              <a:avLst/>
            </a:prstGeom>
            <a:noFill/>
            <a:ln w="9525">
              <a:solidFill>
                <a:srgbClr val="3FA9BF"/>
              </a:solidFill>
              <a:miter lim="800000"/>
              <a:headEnd/>
              <a:tailEnd/>
            </a:ln>
          </p:spPr>
          <p:txBody>
            <a:bodyPr/>
            <a:lstStyle/>
            <a:p>
              <a:endParaRPr lang="en-US"/>
            </a:p>
          </p:txBody>
        </p:sp>
        <p:sp>
          <p:nvSpPr>
            <p:cNvPr id="276504" name="Line 5144"/>
            <p:cNvSpPr>
              <a:spLocks noChangeShapeType="1"/>
            </p:cNvSpPr>
            <p:nvPr/>
          </p:nvSpPr>
          <p:spPr bwMode="auto">
            <a:xfrm flipH="1">
              <a:off x="3046" y="3009"/>
              <a:ext cx="3" cy="15"/>
            </a:xfrm>
            <a:prstGeom prst="line">
              <a:avLst/>
            </a:prstGeom>
            <a:noFill/>
            <a:ln w="9525">
              <a:solidFill>
                <a:srgbClr val="3FAABF"/>
              </a:solidFill>
              <a:miter lim="800000"/>
              <a:headEnd/>
              <a:tailEnd/>
            </a:ln>
          </p:spPr>
          <p:txBody>
            <a:bodyPr/>
            <a:lstStyle/>
            <a:p>
              <a:endParaRPr lang="en-US"/>
            </a:p>
          </p:txBody>
        </p:sp>
        <p:sp>
          <p:nvSpPr>
            <p:cNvPr id="276505" name="Line 5145"/>
            <p:cNvSpPr>
              <a:spLocks noChangeShapeType="1"/>
            </p:cNvSpPr>
            <p:nvPr/>
          </p:nvSpPr>
          <p:spPr bwMode="auto">
            <a:xfrm flipH="1">
              <a:off x="3045" y="3024"/>
              <a:ext cx="1" cy="15"/>
            </a:xfrm>
            <a:prstGeom prst="line">
              <a:avLst/>
            </a:prstGeom>
            <a:noFill/>
            <a:ln w="9525">
              <a:solidFill>
                <a:srgbClr val="40ABC0"/>
              </a:solidFill>
              <a:miter lim="800000"/>
              <a:headEnd/>
              <a:tailEnd/>
            </a:ln>
          </p:spPr>
          <p:txBody>
            <a:bodyPr/>
            <a:lstStyle/>
            <a:p>
              <a:endParaRPr lang="en-US"/>
            </a:p>
          </p:txBody>
        </p:sp>
        <p:sp>
          <p:nvSpPr>
            <p:cNvPr id="276506" name="Line 5146"/>
            <p:cNvSpPr>
              <a:spLocks noChangeShapeType="1"/>
            </p:cNvSpPr>
            <p:nvPr/>
          </p:nvSpPr>
          <p:spPr bwMode="auto">
            <a:xfrm flipH="1">
              <a:off x="3044" y="3039"/>
              <a:ext cx="1" cy="16"/>
            </a:xfrm>
            <a:prstGeom prst="line">
              <a:avLst/>
            </a:prstGeom>
            <a:noFill/>
            <a:ln w="9525">
              <a:solidFill>
                <a:srgbClr val="40ABC0"/>
              </a:solidFill>
              <a:miter lim="800000"/>
              <a:headEnd/>
              <a:tailEnd/>
            </a:ln>
          </p:spPr>
          <p:txBody>
            <a:bodyPr/>
            <a:lstStyle/>
            <a:p>
              <a:endParaRPr lang="en-US"/>
            </a:p>
          </p:txBody>
        </p:sp>
        <p:sp>
          <p:nvSpPr>
            <p:cNvPr id="276507" name="Line 5147"/>
            <p:cNvSpPr>
              <a:spLocks noChangeShapeType="1"/>
            </p:cNvSpPr>
            <p:nvPr/>
          </p:nvSpPr>
          <p:spPr bwMode="auto">
            <a:xfrm>
              <a:off x="3044" y="3055"/>
              <a:ext cx="1" cy="16"/>
            </a:xfrm>
            <a:prstGeom prst="line">
              <a:avLst/>
            </a:prstGeom>
            <a:noFill/>
            <a:ln w="9525">
              <a:solidFill>
                <a:srgbClr val="40ABC0"/>
              </a:solidFill>
              <a:miter lim="800000"/>
              <a:headEnd/>
              <a:tailEnd/>
            </a:ln>
          </p:spPr>
          <p:txBody>
            <a:bodyPr/>
            <a:lstStyle/>
            <a:p>
              <a:endParaRPr lang="en-US"/>
            </a:p>
          </p:txBody>
        </p:sp>
        <p:sp>
          <p:nvSpPr>
            <p:cNvPr id="276508" name="Line 5148"/>
            <p:cNvSpPr>
              <a:spLocks noChangeShapeType="1"/>
            </p:cNvSpPr>
            <p:nvPr/>
          </p:nvSpPr>
          <p:spPr bwMode="auto">
            <a:xfrm>
              <a:off x="3045" y="3071"/>
              <a:ext cx="1" cy="15"/>
            </a:xfrm>
            <a:prstGeom prst="line">
              <a:avLst/>
            </a:prstGeom>
            <a:noFill/>
            <a:ln w="9525">
              <a:solidFill>
                <a:srgbClr val="40ABC0"/>
              </a:solidFill>
              <a:miter lim="800000"/>
              <a:headEnd/>
              <a:tailEnd/>
            </a:ln>
          </p:spPr>
          <p:txBody>
            <a:bodyPr/>
            <a:lstStyle/>
            <a:p>
              <a:endParaRPr lang="en-US"/>
            </a:p>
          </p:txBody>
        </p:sp>
        <p:sp>
          <p:nvSpPr>
            <p:cNvPr id="276509" name="Line 5149"/>
            <p:cNvSpPr>
              <a:spLocks noChangeShapeType="1"/>
            </p:cNvSpPr>
            <p:nvPr/>
          </p:nvSpPr>
          <p:spPr bwMode="auto">
            <a:xfrm>
              <a:off x="3046" y="3086"/>
              <a:ext cx="3" cy="15"/>
            </a:xfrm>
            <a:prstGeom prst="line">
              <a:avLst/>
            </a:prstGeom>
            <a:noFill/>
            <a:ln w="9525">
              <a:solidFill>
                <a:srgbClr val="3FAABF"/>
              </a:solidFill>
              <a:miter lim="800000"/>
              <a:headEnd/>
              <a:tailEnd/>
            </a:ln>
          </p:spPr>
          <p:txBody>
            <a:bodyPr/>
            <a:lstStyle/>
            <a:p>
              <a:endParaRPr lang="en-US"/>
            </a:p>
          </p:txBody>
        </p:sp>
        <p:sp>
          <p:nvSpPr>
            <p:cNvPr id="276510" name="Line 5150"/>
            <p:cNvSpPr>
              <a:spLocks noChangeShapeType="1"/>
            </p:cNvSpPr>
            <p:nvPr/>
          </p:nvSpPr>
          <p:spPr bwMode="auto">
            <a:xfrm>
              <a:off x="3049" y="3101"/>
              <a:ext cx="4" cy="15"/>
            </a:xfrm>
            <a:prstGeom prst="line">
              <a:avLst/>
            </a:prstGeom>
            <a:noFill/>
            <a:ln w="9525">
              <a:solidFill>
                <a:srgbClr val="3FA9BF"/>
              </a:solidFill>
              <a:miter lim="800000"/>
              <a:headEnd/>
              <a:tailEnd/>
            </a:ln>
          </p:spPr>
          <p:txBody>
            <a:bodyPr/>
            <a:lstStyle/>
            <a:p>
              <a:endParaRPr lang="en-US"/>
            </a:p>
          </p:txBody>
        </p:sp>
        <p:sp>
          <p:nvSpPr>
            <p:cNvPr id="276511" name="Line 5151"/>
            <p:cNvSpPr>
              <a:spLocks noChangeShapeType="1"/>
            </p:cNvSpPr>
            <p:nvPr/>
          </p:nvSpPr>
          <p:spPr bwMode="auto">
            <a:xfrm>
              <a:off x="3053" y="3116"/>
              <a:ext cx="5" cy="15"/>
            </a:xfrm>
            <a:prstGeom prst="line">
              <a:avLst/>
            </a:prstGeom>
            <a:noFill/>
            <a:ln w="9525">
              <a:solidFill>
                <a:srgbClr val="3FA9BE"/>
              </a:solidFill>
              <a:miter lim="800000"/>
              <a:headEnd/>
              <a:tailEnd/>
            </a:ln>
          </p:spPr>
          <p:txBody>
            <a:bodyPr/>
            <a:lstStyle/>
            <a:p>
              <a:endParaRPr lang="en-US"/>
            </a:p>
          </p:txBody>
        </p:sp>
        <p:sp>
          <p:nvSpPr>
            <p:cNvPr id="276512" name="Line 5152"/>
            <p:cNvSpPr>
              <a:spLocks noChangeShapeType="1"/>
            </p:cNvSpPr>
            <p:nvPr/>
          </p:nvSpPr>
          <p:spPr bwMode="auto">
            <a:xfrm>
              <a:off x="3058" y="3131"/>
              <a:ext cx="7" cy="14"/>
            </a:xfrm>
            <a:prstGeom prst="line">
              <a:avLst/>
            </a:prstGeom>
            <a:noFill/>
            <a:ln w="9525">
              <a:solidFill>
                <a:srgbClr val="3EA7BC"/>
              </a:solidFill>
              <a:miter lim="800000"/>
              <a:headEnd/>
              <a:tailEnd/>
            </a:ln>
          </p:spPr>
          <p:txBody>
            <a:bodyPr/>
            <a:lstStyle/>
            <a:p>
              <a:endParaRPr lang="en-US"/>
            </a:p>
          </p:txBody>
        </p:sp>
        <p:sp>
          <p:nvSpPr>
            <p:cNvPr id="276513" name="Line 5153"/>
            <p:cNvSpPr>
              <a:spLocks noChangeShapeType="1"/>
            </p:cNvSpPr>
            <p:nvPr/>
          </p:nvSpPr>
          <p:spPr bwMode="auto">
            <a:xfrm>
              <a:off x="3065" y="3145"/>
              <a:ext cx="7" cy="14"/>
            </a:xfrm>
            <a:prstGeom prst="line">
              <a:avLst/>
            </a:prstGeom>
            <a:noFill/>
            <a:ln w="9525">
              <a:solidFill>
                <a:srgbClr val="3EA6BB"/>
              </a:solidFill>
              <a:miter lim="800000"/>
              <a:headEnd/>
              <a:tailEnd/>
            </a:ln>
          </p:spPr>
          <p:txBody>
            <a:bodyPr/>
            <a:lstStyle/>
            <a:p>
              <a:endParaRPr lang="en-US"/>
            </a:p>
          </p:txBody>
        </p:sp>
        <p:sp>
          <p:nvSpPr>
            <p:cNvPr id="276514" name="Line 5154"/>
            <p:cNvSpPr>
              <a:spLocks noChangeShapeType="1"/>
            </p:cNvSpPr>
            <p:nvPr/>
          </p:nvSpPr>
          <p:spPr bwMode="auto">
            <a:xfrm>
              <a:off x="3072" y="3159"/>
              <a:ext cx="8" cy="14"/>
            </a:xfrm>
            <a:prstGeom prst="line">
              <a:avLst/>
            </a:prstGeom>
            <a:noFill/>
            <a:ln w="9525">
              <a:solidFill>
                <a:srgbClr val="3EA5BA"/>
              </a:solidFill>
              <a:miter lim="800000"/>
              <a:headEnd/>
              <a:tailEnd/>
            </a:ln>
          </p:spPr>
          <p:txBody>
            <a:bodyPr/>
            <a:lstStyle/>
            <a:p>
              <a:endParaRPr lang="en-US"/>
            </a:p>
          </p:txBody>
        </p:sp>
        <p:sp>
          <p:nvSpPr>
            <p:cNvPr id="276515" name="Line 5155"/>
            <p:cNvSpPr>
              <a:spLocks noChangeShapeType="1"/>
            </p:cNvSpPr>
            <p:nvPr/>
          </p:nvSpPr>
          <p:spPr bwMode="auto">
            <a:xfrm>
              <a:off x="3080" y="3173"/>
              <a:ext cx="9" cy="14"/>
            </a:xfrm>
            <a:prstGeom prst="line">
              <a:avLst/>
            </a:prstGeom>
            <a:noFill/>
            <a:ln w="9525">
              <a:solidFill>
                <a:srgbClr val="3DA4B8"/>
              </a:solidFill>
              <a:miter lim="800000"/>
              <a:headEnd/>
              <a:tailEnd/>
            </a:ln>
          </p:spPr>
          <p:txBody>
            <a:bodyPr/>
            <a:lstStyle/>
            <a:p>
              <a:endParaRPr lang="en-US"/>
            </a:p>
          </p:txBody>
        </p:sp>
        <p:sp>
          <p:nvSpPr>
            <p:cNvPr id="276516" name="Line 5156"/>
            <p:cNvSpPr>
              <a:spLocks noChangeShapeType="1"/>
            </p:cNvSpPr>
            <p:nvPr/>
          </p:nvSpPr>
          <p:spPr bwMode="auto">
            <a:xfrm>
              <a:off x="3089" y="3187"/>
              <a:ext cx="10" cy="13"/>
            </a:xfrm>
            <a:prstGeom prst="line">
              <a:avLst/>
            </a:prstGeom>
            <a:noFill/>
            <a:ln w="9525">
              <a:solidFill>
                <a:srgbClr val="3DA2B7"/>
              </a:solidFill>
              <a:miter lim="800000"/>
              <a:headEnd/>
              <a:tailEnd/>
            </a:ln>
          </p:spPr>
          <p:txBody>
            <a:bodyPr/>
            <a:lstStyle/>
            <a:p>
              <a:endParaRPr lang="en-US"/>
            </a:p>
          </p:txBody>
        </p:sp>
        <p:sp>
          <p:nvSpPr>
            <p:cNvPr id="276517" name="Line 5157"/>
            <p:cNvSpPr>
              <a:spLocks noChangeShapeType="1"/>
            </p:cNvSpPr>
            <p:nvPr/>
          </p:nvSpPr>
          <p:spPr bwMode="auto">
            <a:xfrm>
              <a:off x="3099" y="3200"/>
              <a:ext cx="11" cy="12"/>
            </a:xfrm>
            <a:prstGeom prst="line">
              <a:avLst/>
            </a:prstGeom>
            <a:noFill/>
            <a:ln w="9525">
              <a:solidFill>
                <a:srgbClr val="3CA1B5"/>
              </a:solidFill>
              <a:miter lim="800000"/>
              <a:headEnd/>
              <a:tailEnd/>
            </a:ln>
          </p:spPr>
          <p:txBody>
            <a:bodyPr/>
            <a:lstStyle/>
            <a:p>
              <a:endParaRPr lang="en-US"/>
            </a:p>
          </p:txBody>
        </p:sp>
        <p:sp>
          <p:nvSpPr>
            <p:cNvPr id="276518" name="Line 5158"/>
            <p:cNvSpPr>
              <a:spLocks noChangeShapeType="1"/>
            </p:cNvSpPr>
            <p:nvPr/>
          </p:nvSpPr>
          <p:spPr bwMode="auto">
            <a:xfrm>
              <a:off x="3110" y="3212"/>
              <a:ext cx="12" cy="13"/>
            </a:xfrm>
            <a:prstGeom prst="line">
              <a:avLst/>
            </a:prstGeom>
            <a:noFill/>
            <a:ln w="9525">
              <a:solidFill>
                <a:srgbClr val="3B9FB3"/>
              </a:solidFill>
              <a:miter lim="800000"/>
              <a:headEnd/>
              <a:tailEnd/>
            </a:ln>
          </p:spPr>
          <p:txBody>
            <a:bodyPr/>
            <a:lstStyle/>
            <a:p>
              <a:endParaRPr lang="en-US"/>
            </a:p>
          </p:txBody>
        </p:sp>
        <p:sp>
          <p:nvSpPr>
            <p:cNvPr id="276519" name="Line 5159"/>
            <p:cNvSpPr>
              <a:spLocks noChangeShapeType="1"/>
            </p:cNvSpPr>
            <p:nvPr/>
          </p:nvSpPr>
          <p:spPr bwMode="auto">
            <a:xfrm>
              <a:off x="3122" y="3225"/>
              <a:ext cx="13" cy="12"/>
            </a:xfrm>
            <a:prstGeom prst="line">
              <a:avLst/>
            </a:prstGeom>
            <a:noFill/>
            <a:ln w="9525">
              <a:solidFill>
                <a:srgbClr val="3B9EB2"/>
              </a:solidFill>
              <a:miter lim="800000"/>
              <a:headEnd/>
              <a:tailEnd/>
            </a:ln>
          </p:spPr>
          <p:txBody>
            <a:bodyPr/>
            <a:lstStyle/>
            <a:p>
              <a:endParaRPr lang="en-US"/>
            </a:p>
          </p:txBody>
        </p:sp>
        <p:sp>
          <p:nvSpPr>
            <p:cNvPr id="276520" name="Line 5160"/>
            <p:cNvSpPr>
              <a:spLocks noChangeShapeType="1"/>
            </p:cNvSpPr>
            <p:nvPr/>
          </p:nvSpPr>
          <p:spPr bwMode="auto">
            <a:xfrm>
              <a:off x="3135" y="3237"/>
              <a:ext cx="13" cy="11"/>
            </a:xfrm>
            <a:prstGeom prst="line">
              <a:avLst/>
            </a:prstGeom>
            <a:noFill/>
            <a:ln w="9525">
              <a:solidFill>
                <a:srgbClr val="3A9CB0"/>
              </a:solidFill>
              <a:miter lim="800000"/>
              <a:headEnd/>
              <a:tailEnd/>
            </a:ln>
          </p:spPr>
          <p:txBody>
            <a:bodyPr/>
            <a:lstStyle/>
            <a:p>
              <a:endParaRPr lang="en-US"/>
            </a:p>
          </p:txBody>
        </p:sp>
        <p:sp>
          <p:nvSpPr>
            <p:cNvPr id="276521" name="Line 5161"/>
            <p:cNvSpPr>
              <a:spLocks noChangeShapeType="1"/>
            </p:cNvSpPr>
            <p:nvPr/>
          </p:nvSpPr>
          <p:spPr bwMode="auto">
            <a:xfrm>
              <a:off x="3148" y="3248"/>
              <a:ext cx="15" cy="11"/>
            </a:xfrm>
            <a:prstGeom prst="line">
              <a:avLst/>
            </a:prstGeom>
            <a:noFill/>
            <a:ln w="9525">
              <a:solidFill>
                <a:srgbClr val="3A9BAE"/>
              </a:solidFill>
              <a:miter lim="800000"/>
              <a:headEnd/>
              <a:tailEnd/>
            </a:ln>
          </p:spPr>
          <p:txBody>
            <a:bodyPr/>
            <a:lstStyle/>
            <a:p>
              <a:endParaRPr lang="en-US"/>
            </a:p>
          </p:txBody>
        </p:sp>
        <p:sp>
          <p:nvSpPr>
            <p:cNvPr id="276522" name="Line 5162"/>
            <p:cNvSpPr>
              <a:spLocks noChangeShapeType="1"/>
            </p:cNvSpPr>
            <p:nvPr/>
          </p:nvSpPr>
          <p:spPr bwMode="auto">
            <a:xfrm>
              <a:off x="3163" y="3259"/>
              <a:ext cx="15" cy="11"/>
            </a:xfrm>
            <a:prstGeom prst="line">
              <a:avLst/>
            </a:prstGeom>
            <a:noFill/>
            <a:ln w="9525">
              <a:solidFill>
                <a:srgbClr val="3999AC"/>
              </a:solidFill>
              <a:miter lim="800000"/>
              <a:headEnd/>
              <a:tailEnd/>
            </a:ln>
          </p:spPr>
          <p:txBody>
            <a:bodyPr/>
            <a:lstStyle/>
            <a:p>
              <a:endParaRPr lang="en-US"/>
            </a:p>
          </p:txBody>
        </p:sp>
        <p:sp>
          <p:nvSpPr>
            <p:cNvPr id="276523" name="Line 5163"/>
            <p:cNvSpPr>
              <a:spLocks noChangeShapeType="1"/>
            </p:cNvSpPr>
            <p:nvPr/>
          </p:nvSpPr>
          <p:spPr bwMode="auto">
            <a:xfrm>
              <a:off x="3178" y="3270"/>
              <a:ext cx="16" cy="10"/>
            </a:xfrm>
            <a:prstGeom prst="line">
              <a:avLst/>
            </a:prstGeom>
            <a:noFill/>
            <a:ln w="9525">
              <a:solidFill>
                <a:srgbClr val="3998AB"/>
              </a:solidFill>
              <a:miter lim="800000"/>
              <a:headEnd/>
              <a:tailEnd/>
            </a:ln>
          </p:spPr>
          <p:txBody>
            <a:bodyPr/>
            <a:lstStyle/>
            <a:p>
              <a:endParaRPr lang="en-US"/>
            </a:p>
          </p:txBody>
        </p:sp>
        <p:sp>
          <p:nvSpPr>
            <p:cNvPr id="276524" name="Line 5164"/>
            <p:cNvSpPr>
              <a:spLocks noChangeShapeType="1"/>
            </p:cNvSpPr>
            <p:nvPr/>
          </p:nvSpPr>
          <p:spPr bwMode="auto">
            <a:xfrm>
              <a:off x="3194" y="3280"/>
              <a:ext cx="16" cy="9"/>
            </a:xfrm>
            <a:prstGeom prst="line">
              <a:avLst/>
            </a:prstGeom>
            <a:noFill/>
            <a:ln w="9525">
              <a:solidFill>
                <a:srgbClr val="3896A9"/>
              </a:solidFill>
              <a:miter lim="800000"/>
              <a:headEnd/>
              <a:tailEnd/>
            </a:ln>
          </p:spPr>
          <p:txBody>
            <a:bodyPr/>
            <a:lstStyle/>
            <a:p>
              <a:endParaRPr lang="en-US"/>
            </a:p>
          </p:txBody>
        </p:sp>
        <p:sp>
          <p:nvSpPr>
            <p:cNvPr id="276525" name="Line 5165"/>
            <p:cNvSpPr>
              <a:spLocks noChangeShapeType="1"/>
            </p:cNvSpPr>
            <p:nvPr/>
          </p:nvSpPr>
          <p:spPr bwMode="auto">
            <a:xfrm>
              <a:off x="3210" y="3289"/>
              <a:ext cx="17" cy="9"/>
            </a:xfrm>
            <a:prstGeom prst="line">
              <a:avLst/>
            </a:prstGeom>
            <a:noFill/>
            <a:ln w="9525">
              <a:solidFill>
                <a:srgbClr val="3795A7"/>
              </a:solidFill>
              <a:miter lim="800000"/>
              <a:headEnd/>
              <a:tailEnd/>
            </a:ln>
          </p:spPr>
          <p:txBody>
            <a:bodyPr/>
            <a:lstStyle/>
            <a:p>
              <a:endParaRPr lang="en-US"/>
            </a:p>
          </p:txBody>
        </p:sp>
        <p:sp>
          <p:nvSpPr>
            <p:cNvPr id="276526" name="Line 5166"/>
            <p:cNvSpPr>
              <a:spLocks noChangeShapeType="1"/>
            </p:cNvSpPr>
            <p:nvPr/>
          </p:nvSpPr>
          <p:spPr bwMode="auto">
            <a:xfrm>
              <a:off x="3227" y="3298"/>
              <a:ext cx="18" cy="9"/>
            </a:xfrm>
            <a:prstGeom prst="line">
              <a:avLst/>
            </a:prstGeom>
            <a:noFill/>
            <a:ln w="9525">
              <a:solidFill>
                <a:srgbClr val="3793A6"/>
              </a:solidFill>
              <a:miter lim="800000"/>
              <a:headEnd/>
              <a:tailEnd/>
            </a:ln>
          </p:spPr>
          <p:txBody>
            <a:bodyPr/>
            <a:lstStyle/>
            <a:p>
              <a:endParaRPr lang="en-US"/>
            </a:p>
          </p:txBody>
        </p:sp>
        <p:sp>
          <p:nvSpPr>
            <p:cNvPr id="276527" name="Line 5167"/>
            <p:cNvSpPr>
              <a:spLocks noChangeShapeType="1"/>
            </p:cNvSpPr>
            <p:nvPr/>
          </p:nvSpPr>
          <p:spPr bwMode="auto">
            <a:xfrm>
              <a:off x="3245" y="3307"/>
              <a:ext cx="19" cy="8"/>
            </a:xfrm>
            <a:prstGeom prst="line">
              <a:avLst/>
            </a:prstGeom>
            <a:noFill/>
            <a:ln w="9525">
              <a:solidFill>
                <a:srgbClr val="3692A4"/>
              </a:solidFill>
              <a:miter lim="800000"/>
              <a:headEnd/>
              <a:tailEnd/>
            </a:ln>
          </p:spPr>
          <p:txBody>
            <a:bodyPr/>
            <a:lstStyle/>
            <a:p>
              <a:endParaRPr lang="en-US"/>
            </a:p>
          </p:txBody>
        </p:sp>
        <p:sp>
          <p:nvSpPr>
            <p:cNvPr id="276528" name="Line 5168"/>
            <p:cNvSpPr>
              <a:spLocks noChangeShapeType="1"/>
            </p:cNvSpPr>
            <p:nvPr/>
          </p:nvSpPr>
          <p:spPr bwMode="auto">
            <a:xfrm>
              <a:off x="3264" y="3315"/>
              <a:ext cx="19" cy="7"/>
            </a:xfrm>
            <a:prstGeom prst="line">
              <a:avLst/>
            </a:prstGeom>
            <a:noFill/>
            <a:ln w="9525">
              <a:solidFill>
                <a:srgbClr val="3690A2"/>
              </a:solidFill>
              <a:miter lim="800000"/>
              <a:headEnd/>
              <a:tailEnd/>
            </a:ln>
          </p:spPr>
          <p:txBody>
            <a:bodyPr/>
            <a:lstStyle/>
            <a:p>
              <a:endParaRPr lang="en-US"/>
            </a:p>
          </p:txBody>
        </p:sp>
        <p:sp>
          <p:nvSpPr>
            <p:cNvPr id="276529" name="Line 5169"/>
            <p:cNvSpPr>
              <a:spLocks noChangeShapeType="1"/>
            </p:cNvSpPr>
            <p:nvPr/>
          </p:nvSpPr>
          <p:spPr bwMode="auto">
            <a:xfrm>
              <a:off x="3283" y="3322"/>
              <a:ext cx="19" cy="7"/>
            </a:xfrm>
            <a:prstGeom prst="line">
              <a:avLst/>
            </a:prstGeom>
            <a:noFill/>
            <a:ln w="9525">
              <a:solidFill>
                <a:srgbClr val="358FA1"/>
              </a:solidFill>
              <a:miter lim="800000"/>
              <a:headEnd/>
              <a:tailEnd/>
            </a:ln>
          </p:spPr>
          <p:txBody>
            <a:bodyPr/>
            <a:lstStyle/>
            <a:p>
              <a:endParaRPr lang="en-US"/>
            </a:p>
          </p:txBody>
        </p:sp>
        <p:sp>
          <p:nvSpPr>
            <p:cNvPr id="276530" name="Line 5170"/>
            <p:cNvSpPr>
              <a:spLocks noChangeShapeType="1"/>
            </p:cNvSpPr>
            <p:nvPr/>
          </p:nvSpPr>
          <p:spPr bwMode="auto">
            <a:xfrm>
              <a:off x="3302" y="3329"/>
              <a:ext cx="21" cy="6"/>
            </a:xfrm>
            <a:prstGeom prst="line">
              <a:avLst/>
            </a:prstGeom>
            <a:noFill/>
            <a:ln w="9525">
              <a:solidFill>
                <a:srgbClr val="358D9F"/>
              </a:solidFill>
              <a:miter lim="800000"/>
              <a:headEnd/>
              <a:tailEnd/>
            </a:ln>
          </p:spPr>
          <p:txBody>
            <a:bodyPr/>
            <a:lstStyle/>
            <a:p>
              <a:endParaRPr lang="en-US"/>
            </a:p>
          </p:txBody>
        </p:sp>
        <p:sp>
          <p:nvSpPr>
            <p:cNvPr id="276531" name="Line 5171"/>
            <p:cNvSpPr>
              <a:spLocks noChangeShapeType="1"/>
            </p:cNvSpPr>
            <p:nvPr/>
          </p:nvSpPr>
          <p:spPr bwMode="auto">
            <a:xfrm>
              <a:off x="3323" y="3335"/>
              <a:ext cx="20" cy="5"/>
            </a:xfrm>
            <a:prstGeom prst="line">
              <a:avLst/>
            </a:prstGeom>
            <a:noFill/>
            <a:ln w="9525">
              <a:solidFill>
                <a:srgbClr val="348C9E"/>
              </a:solidFill>
              <a:miter lim="800000"/>
              <a:headEnd/>
              <a:tailEnd/>
            </a:ln>
          </p:spPr>
          <p:txBody>
            <a:bodyPr/>
            <a:lstStyle/>
            <a:p>
              <a:endParaRPr lang="en-US"/>
            </a:p>
          </p:txBody>
        </p:sp>
        <p:sp>
          <p:nvSpPr>
            <p:cNvPr id="276532" name="Line 5172"/>
            <p:cNvSpPr>
              <a:spLocks noChangeShapeType="1"/>
            </p:cNvSpPr>
            <p:nvPr/>
          </p:nvSpPr>
          <p:spPr bwMode="auto">
            <a:xfrm>
              <a:off x="3343" y="3340"/>
              <a:ext cx="22" cy="5"/>
            </a:xfrm>
            <a:prstGeom prst="line">
              <a:avLst/>
            </a:prstGeom>
            <a:noFill/>
            <a:ln w="9525">
              <a:solidFill>
                <a:srgbClr val="348B9C"/>
              </a:solidFill>
              <a:miter lim="800000"/>
              <a:headEnd/>
              <a:tailEnd/>
            </a:ln>
          </p:spPr>
          <p:txBody>
            <a:bodyPr/>
            <a:lstStyle/>
            <a:p>
              <a:endParaRPr lang="en-US"/>
            </a:p>
          </p:txBody>
        </p:sp>
        <p:sp>
          <p:nvSpPr>
            <p:cNvPr id="276533" name="Line 5173"/>
            <p:cNvSpPr>
              <a:spLocks noChangeShapeType="1"/>
            </p:cNvSpPr>
            <p:nvPr/>
          </p:nvSpPr>
          <p:spPr bwMode="auto">
            <a:xfrm>
              <a:off x="3365" y="3345"/>
              <a:ext cx="21" cy="4"/>
            </a:xfrm>
            <a:prstGeom prst="line">
              <a:avLst/>
            </a:prstGeom>
            <a:noFill/>
            <a:ln w="9525">
              <a:solidFill>
                <a:srgbClr val="348A9C"/>
              </a:solidFill>
              <a:miter lim="800000"/>
              <a:headEnd/>
              <a:tailEnd/>
            </a:ln>
          </p:spPr>
          <p:txBody>
            <a:bodyPr/>
            <a:lstStyle/>
            <a:p>
              <a:endParaRPr lang="en-US"/>
            </a:p>
          </p:txBody>
        </p:sp>
        <p:sp>
          <p:nvSpPr>
            <p:cNvPr id="276534" name="Line 5174"/>
            <p:cNvSpPr>
              <a:spLocks noChangeShapeType="1"/>
            </p:cNvSpPr>
            <p:nvPr/>
          </p:nvSpPr>
          <p:spPr bwMode="auto">
            <a:xfrm>
              <a:off x="3386" y="3349"/>
              <a:ext cx="22" cy="4"/>
            </a:xfrm>
            <a:prstGeom prst="line">
              <a:avLst/>
            </a:prstGeom>
            <a:noFill/>
            <a:ln w="9525">
              <a:solidFill>
                <a:srgbClr val="348C9D"/>
              </a:solidFill>
              <a:miter lim="800000"/>
              <a:headEnd/>
              <a:tailEnd/>
            </a:ln>
          </p:spPr>
          <p:txBody>
            <a:bodyPr/>
            <a:lstStyle/>
            <a:p>
              <a:endParaRPr lang="en-US"/>
            </a:p>
          </p:txBody>
        </p:sp>
        <p:sp>
          <p:nvSpPr>
            <p:cNvPr id="276535" name="Line 5175"/>
            <p:cNvSpPr>
              <a:spLocks noChangeShapeType="1"/>
            </p:cNvSpPr>
            <p:nvPr/>
          </p:nvSpPr>
          <p:spPr bwMode="auto">
            <a:xfrm>
              <a:off x="3408" y="3353"/>
              <a:ext cx="23" cy="2"/>
            </a:xfrm>
            <a:prstGeom prst="line">
              <a:avLst/>
            </a:prstGeom>
            <a:noFill/>
            <a:ln w="9525">
              <a:solidFill>
                <a:srgbClr val="358D9F"/>
              </a:solidFill>
              <a:miter lim="800000"/>
              <a:headEnd/>
              <a:tailEnd/>
            </a:ln>
          </p:spPr>
          <p:txBody>
            <a:bodyPr/>
            <a:lstStyle/>
            <a:p>
              <a:endParaRPr lang="en-US"/>
            </a:p>
          </p:txBody>
        </p:sp>
        <p:sp>
          <p:nvSpPr>
            <p:cNvPr id="276536" name="Line 5176"/>
            <p:cNvSpPr>
              <a:spLocks noChangeShapeType="1"/>
            </p:cNvSpPr>
            <p:nvPr/>
          </p:nvSpPr>
          <p:spPr bwMode="auto">
            <a:xfrm>
              <a:off x="3431" y="3355"/>
              <a:ext cx="23" cy="2"/>
            </a:xfrm>
            <a:prstGeom prst="line">
              <a:avLst/>
            </a:prstGeom>
            <a:noFill/>
            <a:ln w="9525">
              <a:solidFill>
                <a:srgbClr val="358FA0"/>
              </a:solidFill>
              <a:miter lim="800000"/>
              <a:headEnd/>
              <a:tailEnd/>
            </a:ln>
          </p:spPr>
          <p:txBody>
            <a:bodyPr/>
            <a:lstStyle/>
            <a:p>
              <a:endParaRPr lang="en-US"/>
            </a:p>
          </p:txBody>
        </p:sp>
        <p:sp>
          <p:nvSpPr>
            <p:cNvPr id="276537" name="Line 5177"/>
            <p:cNvSpPr>
              <a:spLocks noChangeShapeType="1"/>
            </p:cNvSpPr>
            <p:nvPr/>
          </p:nvSpPr>
          <p:spPr bwMode="auto">
            <a:xfrm>
              <a:off x="3454" y="3357"/>
              <a:ext cx="23" cy="1"/>
            </a:xfrm>
            <a:prstGeom prst="line">
              <a:avLst/>
            </a:prstGeom>
            <a:noFill/>
            <a:ln w="9525">
              <a:solidFill>
                <a:srgbClr val="3690A2"/>
              </a:solidFill>
              <a:miter lim="800000"/>
              <a:headEnd/>
              <a:tailEnd/>
            </a:ln>
          </p:spPr>
          <p:txBody>
            <a:bodyPr/>
            <a:lstStyle/>
            <a:p>
              <a:endParaRPr lang="en-US"/>
            </a:p>
          </p:txBody>
        </p:sp>
        <p:sp>
          <p:nvSpPr>
            <p:cNvPr id="276538" name="Line 5178"/>
            <p:cNvSpPr>
              <a:spLocks noChangeShapeType="1"/>
            </p:cNvSpPr>
            <p:nvPr/>
          </p:nvSpPr>
          <p:spPr bwMode="auto">
            <a:xfrm>
              <a:off x="3477" y="3358"/>
              <a:ext cx="23" cy="1"/>
            </a:xfrm>
            <a:prstGeom prst="line">
              <a:avLst/>
            </a:prstGeom>
            <a:noFill/>
            <a:ln w="9525">
              <a:solidFill>
                <a:srgbClr val="3691A4"/>
              </a:solidFill>
              <a:miter lim="800000"/>
              <a:headEnd/>
              <a:tailEnd/>
            </a:ln>
          </p:spPr>
          <p:txBody>
            <a:bodyPr/>
            <a:lstStyle/>
            <a:p>
              <a:endParaRPr lang="en-US"/>
            </a:p>
          </p:txBody>
        </p:sp>
        <p:sp>
          <p:nvSpPr>
            <p:cNvPr id="276539" name="Line 5179"/>
            <p:cNvSpPr>
              <a:spLocks noChangeShapeType="1"/>
            </p:cNvSpPr>
            <p:nvPr/>
          </p:nvSpPr>
          <p:spPr bwMode="auto">
            <a:xfrm flipV="1">
              <a:off x="3500" y="3358"/>
              <a:ext cx="24" cy="1"/>
            </a:xfrm>
            <a:prstGeom prst="line">
              <a:avLst/>
            </a:prstGeom>
            <a:noFill/>
            <a:ln w="9525">
              <a:solidFill>
                <a:srgbClr val="3793A5"/>
              </a:solidFill>
              <a:miter lim="800000"/>
              <a:headEnd/>
              <a:tailEnd/>
            </a:ln>
          </p:spPr>
          <p:txBody>
            <a:bodyPr/>
            <a:lstStyle/>
            <a:p>
              <a:endParaRPr lang="en-US"/>
            </a:p>
          </p:txBody>
        </p:sp>
        <p:sp>
          <p:nvSpPr>
            <p:cNvPr id="276540" name="Line 5180"/>
            <p:cNvSpPr>
              <a:spLocks noChangeShapeType="1"/>
            </p:cNvSpPr>
            <p:nvPr/>
          </p:nvSpPr>
          <p:spPr bwMode="auto">
            <a:xfrm flipV="1">
              <a:off x="3524" y="3357"/>
              <a:ext cx="23" cy="1"/>
            </a:xfrm>
            <a:prstGeom prst="line">
              <a:avLst/>
            </a:prstGeom>
            <a:noFill/>
            <a:ln w="9525">
              <a:solidFill>
                <a:srgbClr val="3794A7"/>
              </a:solidFill>
              <a:miter lim="800000"/>
              <a:headEnd/>
              <a:tailEnd/>
            </a:ln>
          </p:spPr>
          <p:txBody>
            <a:bodyPr/>
            <a:lstStyle/>
            <a:p>
              <a:endParaRPr lang="en-US"/>
            </a:p>
          </p:txBody>
        </p:sp>
        <p:sp>
          <p:nvSpPr>
            <p:cNvPr id="276541" name="Line 5181"/>
            <p:cNvSpPr>
              <a:spLocks noChangeShapeType="1"/>
            </p:cNvSpPr>
            <p:nvPr/>
          </p:nvSpPr>
          <p:spPr bwMode="auto">
            <a:xfrm flipV="1">
              <a:off x="3547" y="3355"/>
              <a:ext cx="23" cy="2"/>
            </a:xfrm>
            <a:prstGeom prst="line">
              <a:avLst/>
            </a:prstGeom>
            <a:noFill/>
            <a:ln w="9525">
              <a:solidFill>
                <a:srgbClr val="3896A8"/>
              </a:solidFill>
              <a:miter lim="800000"/>
              <a:headEnd/>
              <a:tailEnd/>
            </a:ln>
          </p:spPr>
          <p:txBody>
            <a:bodyPr/>
            <a:lstStyle/>
            <a:p>
              <a:endParaRPr lang="en-US"/>
            </a:p>
          </p:txBody>
        </p:sp>
        <p:sp>
          <p:nvSpPr>
            <p:cNvPr id="276542" name="Line 5182"/>
            <p:cNvSpPr>
              <a:spLocks noChangeShapeType="1"/>
            </p:cNvSpPr>
            <p:nvPr/>
          </p:nvSpPr>
          <p:spPr bwMode="auto">
            <a:xfrm flipV="1">
              <a:off x="3570" y="3353"/>
              <a:ext cx="22" cy="2"/>
            </a:xfrm>
            <a:prstGeom prst="line">
              <a:avLst/>
            </a:prstGeom>
            <a:noFill/>
            <a:ln w="9525">
              <a:solidFill>
                <a:srgbClr val="3897AA"/>
              </a:solidFill>
              <a:miter lim="800000"/>
              <a:headEnd/>
              <a:tailEnd/>
            </a:ln>
          </p:spPr>
          <p:txBody>
            <a:bodyPr/>
            <a:lstStyle/>
            <a:p>
              <a:endParaRPr lang="en-US"/>
            </a:p>
          </p:txBody>
        </p:sp>
        <p:sp>
          <p:nvSpPr>
            <p:cNvPr id="276543" name="Line 5183"/>
            <p:cNvSpPr>
              <a:spLocks noChangeShapeType="1"/>
            </p:cNvSpPr>
            <p:nvPr/>
          </p:nvSpPr>
          <p:spPr bwMode="auto">
            <a:xfrm flipV="1">
              <a:off x="3592" y="3349"/>
              <a:ext cx="22" cy="4"/>
            </a:xfrm>
            <a:prstGeom prst="line">
              <a:avLst/>
            </a:prstGeom>
            <a:noFill/>
            <a:ln w="9525">
              <a:solidFill>
                <a:srgbClr val="3998AB"/>
              </a:solidFill>
              <a:miter lim="800000"/>
              <a:headEnd/>
              <a:tailEnd/>
            </a:ln>
          </p:spPr>
          <p:txBody>
            <a:bodyPr/>
            <a:lstStyle/>
            <a:p>
              <a:endParaRPr lang="en-US"/>
            </a:p>
          </p:txBody>
        </p:sp>
        <p:sp>
          <p:nvSpPr>
            <p:cNvPr id="276544" name="Line 5184"/>
            <p:cNvSpPr>
              <a:spLocks noChangeShapeType="1"/>
            </p:cNvSpPr>
            <p:nvPr/>
          </p:nvSpPr>
          <p:spPr bwMode="auto">
            <a:xfrm flipV="1">
              <a:off x="3614" y="3345"/>
              <a:ext cx="22" cy="4"/>
            </a:xfrm>
            <a:prstGeom prst="line">
              <a:avLst/>
            </a:prstGeom>
            <a:noFill/>
            <a:ln w="9525">
              <a:solidFill>
                <a:srgbClr val="399AAD"/>
              </a:solidFill>
              <a:miter lim="800000"/>
              <a:headEnd/>
              <a:tailEnd/>
            </a:ln>
          </p:spPr>
          <p:txBody>
            <a:bodyPr/>
            <a:lstStyle/>
            <a:p>
              <a:endParaRPr lang="en-US"/>
            </a:p>
          </p:txBody>
        </p:sp>
        <p:sp>
          <p:nvSpPr>
            <p:cNvPr id="276545" name="Line 5185"/>
            <p:cNvSpPr>
              <a:spLocks noChangeShapeType="1"/>
            </p:cNvSpPr>
            <p:nvPr/>
          </p:nvSpPr>
          <p:spPr bwMode="auto">
            <a:xfrm flipV="1">
              <a:off x="3636" y="3340"/>
              <a:ext cx="21" cy="5"/>
            </a:xfrm>
            <a:prstGeom prst="line">
              <a:avLst/>
            </a:prstGeom>
            <a:noFill/>
            <a:ln w="9525">
              <a:solidFill>
                <a:srgbClr val="3A9BAF"/>
              </a:solidFill>
              <a:miter lim="800000"/>
              <a:headEnd/>
              <a:tailEnd/>
            </a:ln>
          </p:spPr>
          <p:txBody>
            <a:bodyPr/>
            <a:lstStyle/>
            <a:p>
              <a:endParaRPr lang="en-US"/>
            </a:p>
          </p:txBody>
        </p:sp>
        <p:sp>
          <p:nvSpPr>
            <p:cNvPr id="276546" name="Line 5186"/>
            <p:cNvSpPr>
              <a:spLocks noChangeShapeType="1"/>
            </p:cNvSpPr>
            <p:nvPr/>
          </p:nvSpPr>
          <p:spPr bwMode="auto">
            <a:xfrm flipV="1">
              <a:off x="3657" y="3335"/>
              <a:ext cx="21" cy="5"/>
            </a:xfrm>
            <a:prstGeom prst="line">
              <a:avLst/>
            </a:prstGeom>
            <a:noFill/>
            <a:ln w="9525">
              <a:solidFill>
                <a:srgbClr val="3A9DB0"/>
              </a:solidFill>
              <a:miter lim="800000"/>
              <a:headEnd/>
              <a:tailEnd/>
            </a:ln>
          </p:spPr>
          <p:txBody>
            <a:bodyPr/>
            <a:lstStyle/>
            <a:p>
              <a:endParaRPr lang="en-US"/>
            </a:p>
          </p:txBody>
        </p:sp>
        <p:sp>
          <p:nvSpPr>
            <p:cNvPr id="276547" name="Line 5187"/>
            <p:cNvSpPr>
              <a:spLocks noChangeShapeType="1"/>
            </p:cNvSpPr>
            <p:nvPr/>
          </p:nvSpPr>
          <p:spPr bwMode="auto">
            <a:xfrm flipV="1">
              <a:off x="3678" y="3329"/>
              <a:ext cx="20" cy="6"/>
            </a:xfrm>
            <a:prstGeom prst="line">
              <a:avLst/>
            </a:prstGeom>
            <a:noFill/>
            <a:ln w="9525">
              <a:solidFill>
                <a:srgbClr val="3B9EB2"/>
              </a:solidFill>
              <a:miter lim="800000"/>
              <a:headEnd/>
              <a:tailEnd/>
            </a:ln>
          </p:spPr>
          <p:txBody>
            <a:bodyPr/>
            <a:lstStyle/>
            <a:p>
              <a:endParaRPr lang="en-US"/>
            </a:p>
          </p:txBody>
        </p:sp>
        <p:sp>
          <p:nvSpPr>
            <p:cNvPr id="276548" name="Line 5188"/>
            <p:cNvSpPr>
              <a:spLocks noChangeShapeType="1"/>
            </p:cNvSpPr>
            <p:nvPr/>
          </p:nvSpPr>
          <p:spPr bwMode="auto">
            <a:xfrm flipV="1">
              <a:off x="3698" y="3322"/>
              <a:ext cx="20" cy="7"/>
            </a:xfrm>
            <a:prstGeom prst="line">
              <a:avLst/>
            </a:prstGeom>
            <a:noFill/>
            <a:ln w="9525">
              <a:solidFill>
                <a:srgbClr val="3B9FB3"/>
              </a:solidFill>
              <a:miter lim="800000"/>
              <a:headEnd/>
              <a:tailEnd/>
            </a:ln>
          </p:spPr>
          <p:txBody>
            <a:bodyPr/>
            <a:lstStyle/>
            <a:p>
              <a:endParaRPr lang="en-US"/>
            </a:p>
          </p:txBody>
        </p:sp>
        <p:sp>
          <p:nvSpPr>
            <p:cNvPr id="276549" name="Line 5189"/>
            <p:cNvSpPr>
              <a:spLocks noChangeShapeType="1"/>
            </p:cNvSpPr>
            <p:nvPr/>
          </p:nvSpPr>
          <p:spPr bwMode="auto">
            <a:xfrm flipV="1">
              <a:off x="3718" y="3315"/>
              <a:ext cx="19" cy="7"/>
            </a:xfrm>
            <a:prstGeom prst="line">
              <a:avLst/>
            </a:prstGeom>
            <a:noFill/>
            <a:ln w="9525">
              <a:solidFill>
                <a:srgbClr val="3CA1B5"/>
              </a:solidFill>
              <a:miter lim="800000"/>
              <a:headEnd/>
              <a:tailEnd/>
            </a:ln>
          </p:spPr>
          <p:txBody>
            <a:bodyPr/>
            <a:lstStyle/>
            <a:p>
              <a:endParaRPr lang="en-US"/>
            </a:p>
          </p:txBody>
        </p:sp>
        <p:sp>
          <p:nvSpPr>
            <p:cNvPr id="276550" name="Line 5190"/>
            <p:cNvSpPr>
              <a:spLocks noChangeShapeType="1"/>
            </p:cNvSpPr>
            <p:nvPr/>
          </p:nvSpPr>
          <p:spPr bwMode="auto">
            <a:xfrm flipV="1">
              <a:off x="3737" y="3307"/>
              <a:ext cx="18" cy="8"/>
            </a:xfrm>
            <a:prstGeom prst="line">
              <a:avLst/>
            </a:prstGeom>
            <a:noFill/>
            <a:ln w="9525">
              <a:solidFill>
                <a:srgbClr val="3DA2B7"/>
              </a:solidFill>
              <a:miter lim="800000"/>
              <a:headEnd/>
              <a:tailEnd/>
            </a:ln>
          </p:spPr>
          <p:txBody>
            <a:bodyPr/>
            <a:lstStyle/>
            <a:p>
              <a:endParaRPr lang="en-US"/>
            </a:p>
          </p:txBody>
        </p:sp>
        <p:sp>
          <p:nvSpPr>
            <p:cNvPr id="276551" name="Line 5191"/>
            <p:cNvSpPr>
              <a:spLocks noChangeShapeType="1"/>
            </p:cNvSpPr>
            <p:nvPr/>
          </p:nvSpPr>
          <p:spPr bwMode="auto">
            <a:xfrm flipV="1">
              <a:off x="3755" y="3298"/>
              <a:ext cx="18" cy="9"/>
            </a:xfrm>
            <a:prstGeom prst="line">
              <a:avLst/>
            </a:prstGeom>
            <a:noFill/>
            <a:ln w="9525">
              <a:solidFill>
                <a:srgbClr val="3DA4B8"/>
              </a:solidFill>
              <a:miter lim="800000"/>
              <a:headEnd/>
              <a:tailEnd/>
            </a:ln>
          </p:spPr>
          <p:txBody>
            <a:bodyPr/>
            <a:lstStyle/>
            <a:p>
              <a:endParaRPr lang="en-US"/>
            </a:p>
          </p:txBody>
        </p:sp>
        <p:sp>
          <p:nvSpPr>
            <p:cNvPr id="276552" name="Line 5192"/>
            <p:cNvSpPr>
              <a:spLocks noChangeShapeType="1"/>
            </p:cNvSpPr>
            <p:nvPr/>
          </p:nvSpPr>
          <p:spPr bwMode="auto">
            <a:xfrm flipV="1">
              <a:off x="3773" y="3289"/>
              <a:ext cx="17" cy="9"/>
            </a:xfrm>
            <a:prstGeom prst="line">
              <a:avLst/>
            </a:prstGeom>
            <a:noFill/>
            <a:ln w="9525">
              <a:solidFill>
                <a:srgbClr val="3EA5BA"/>
              </a:solidFill>
              <a:miter lim="800000"/>
              <a:headEnd/>
              <a:tailEnd/>
            </a:ln>
          </p:spPr>
          <p:txBody>
            <a:bodyPr/>
            <a:lstStyle/>
            <a:p>
              <a:endParaRPr lang="en-US"/>
            </a:p>
          </p:txBody>
        </p:sp>
        <p:sp>
          <p:nvSpPr>
            <p:cNvPr id="276553" name="Line 5193"/>
            <p:cNvSpPr>
              <a:spLocks noChangeShapeType="1"/>
            </p:cNvSpPr>
            <p:nvPr/>
          </p:nvSpPr>
          <p:spPr bwMode="auto">
            <a:xfrm flipV="1">
              <a:off x="3790" y="3280"/>
              <a:ext cx="17" cy="9"/>
            </a:xfrm>
            <a:prstGeom prst="line">
              <a:avLst/>
            </a:prstGeom>
            <a:noFill/>
            <a:ln w="9525">
              <a:solidFill>
                <a:srgbClr val="3EA7BC"/>
              </a:solidFill>
              <a:miter lim="800000"/>
              <a:headEnd/>
              <a:tailEnd/>
            </a:ln>
          </p:spPr>
          <p:txBody>
            <a:bodyPr/>
            <a:lstStyle/>
            <a:p>
              <a:endParaRPr lang="en-US"/>
            </a:p>
          </p:txBody>
        </p:sp>
        <p:sp>
          <p:nvSpPr>
            <p:cNvPr id="276554" name="Line 5194"/>
            <p:cNvSpPr>
              <a:spLocks noChangeShapeType="1"/>
            </p:cNvSpPr>
            <p:nvPr/>
          </p:nvSpPr>
          <p:spPr bwMode="auto">
            <a:xfrm flipV="1">
              <a:off x="3807" y="3270"/>
              <a:ext cx="16" cy="10"/>
            </a:xfrm>
            <a:prstGeom prst="line">
              <a:avLst/>
            </a:prstGeom>
            <a:noFill/>
            <a:ln w="9525">
              <a:solidFill>
                <a:srgbClr val="3FA8BD"/>
              </a:solidFill>
              <a:miter lim="800000"/>
              <a:headEnd/>
              <a:tailEnd/>
            </a:ln>
          </p:spPr>
          <p:txBody>
            <a:bodyPr/>
            <a:lstStyle/>
            <a:p>
              <a:endParaRPr lang="en-US"/>
            </a:p>
          </p:txBody>
        </p:sp>
        <p:sp>
          <p:nvSpPr>
            <p:cNvPr id="276555" name="Line 5195"/>
            <p:cNvSpPr>
              <a:spLocks noChangeShapeType="1"/>
            </p:cNvSpPr>
            <p:nvPr/>
          </p:nvSpPr>
          <p:spPr bwMode="auto">
            <a:xfrm flipV="1">
              <a:off x="3823" y="3259"/>
              <a:ext cx="15" cy="11"/>
            </a:xfrm>
            <a:prstGeom prst="line">
              <a:avLst/>
            </a:prstGeom>
            <a:noFill/>
            <a:ln w="9525">
              <a:solidFill>
                <a:srgbClr val="3FAABF"/>
              </a:solidFill>
              <a:miter lim="800000"/>
              <a:headEnd/>
              <a:tailEnd/>
            </a:ln>
          </p:spPr>
          <p:txBody>
            <a:bodyPr/>
            <a:lstStyle/>
            <a:p>
              <a:endParaRPr lang="en-US"/>
            </a:p>
          </p:txBody>
        </p:sp>
        <p:sp>
          <p:nvSpPr>
            <p:cNvPr id="276556" name="Line 5196"/>
            <p:cNvSpPr>
              <a:spLocks noChangeShapeType="1"/>
            </p:cNvSpPr>
            <p:nvPr/>
          </p:nvSpPr>
          <p:spPr bwMode="auto">
            <a:xfrm flipV="1">
              <a:off x="3838" y="3248"/>
              <a:ext cx="14" cy="11"/>
            </a:xfrm>
            <a:prstGeom prst="line">
              <a:avLst/>
            </a:prstGeom>
            <a:noFill/>
            <a:ln w="9525">
              <a:solidFill>
                <a:srgbClr val="40ABC1"/>
              </a:solidFill>
              <a:miter lim="800000"/>
              <a:headEnd/>
              <a:tailEnd/>
            </a:ln>
          </p:spPr>
          <p:txBody>
            <a:bodyPr/>
            <a:lstStyle/>
            <a:p>
              <a:endParaRPr lang="en-US"/>
            </a:p>
          </p:txBody>
        </p:sp>
        <p:sp>
          <p:nvSpPr>
            <p:cNvPr id="276557" name="Line 5197"/>
            <p:cNvSpPr>
              <a:spLocks noChangeShapeType="1"/>
            </p:cNvSpPr>
            <p:nvPr/>
          </p:nvSpPr>
          <p:spPr bwMode="auto">
            <a:xfrm flipV="1">
              <a:off x="3852" y="3237"/>
              <a:ext cx="14" cy="11"/>
            </a:xfrm>
            <a:prstGeom prst="line">
              <a:avLst/>
            </a:prstGeom>
            <a:noFill/>
            <a:ln w="9525">
              <a:solidFill>
                <a:srgbClr val="40ADC2"/>
              </a:solidFill>
              <a:miter lim="800000"/>
              <a:headEnd/>
              <a:tailEnd/>
            </a:ln>
          </p:spPr>
          <p:txBody>
            <a:bodyPr/>
            <a:lstStyle/>
            <a:p>
              <a:endParaRPr lang="en-US"/>
            </a:p>
          </p:txBody>
        </p:sp>
        <p:sp>
          <p:nvSpPr>
            <p:cNvPr id="276558" name="Line 5198"/>
            <p:cNvSpPr>
              <a:spLocks noChangeShapeType="1"/>
            </p:cNvSpPr>
            <p:nvPr/>
          </p:nvSpPr>
          <p:spPr bwMode="auto">
            <a:xfrm flipV="1">
              <a:off x="3866" y="3225"/>
              <a:ext cx="12" cy="12"/>
            </a:xfrm>
            <a:prstGeom prst="line">
              <a:avLst/>
            </a:prstGeom>
            <a:noFill/>
            <a:ln w="9525">
              <a:solidFill>
                <a:srgbClr val="41AEC4"/>
              </a:solidFill>
              <a:miter lim="800000"/>
              <a:headEnd/>
              <a:tailEnd/>
            </a:ln>
          </p:spPr>
          <p:txBody>
            <a:bodyPr/>
            <a:lstStyle/>
            <a:p>
              <a:endParaRPr lang="en-US"/>
            </a:p>
          </p:txBody>
        </p:sp>
        <p:sp>
          <p:nvSpPr>
            <p:cNvPr id="276559" name="Line 5199"/>
            <p:cNvSpPr>
              <a:spLocks noChangeShapeType="1"/>
            </p:cNvSpPr>
            <p:nvPr/>
          </p:nvSpPr>
          <p:spPr bwMode="auto">
            <a:xfrm flipV="1">
              <a:off x="3878" y="3212"/>
              <a:ext cx="12" cy="13"/>
            </a:xfrm>
            <a:prstGeom prst="line">
              <a:avLst/>
            </a:prstGeom>
            <a:noFill/>
            <a:ln w="9525">
              <a:solidFill>
                <a:srgbClr val="42B0C6"/>
              </a:solidFill>
              <a:miter lim="800000"/>
              <a:headEnd/>
              <a:tailEnd/>
            </a:ln>
          </p:spPr>
          <p:txBody>
            <a:bodyPr/>
            <a:lstStyle/>
            <a:p>
              <a:endParaRPr lang="en-US"/>
            </a:p>
          </p:txBody>
        </p:sp>
        <p:sp>
          <p:nvSpPr>
            <p:cNvPr id="276560" name="Line 5200"/>
            <p:cNvSpPr>
              <a:spLocks noChangeShapeType="1"/>
            </p:cNvSpPr>
            <p:nvPr/>
          </p:nvSpPr>
          <p:spPr bwMode="auto">
            <a:xfrm flipV="1">
              <a:off x="3890" y="3200"/>
              <a:ext cx="11" cy="12"/>
            </a:xfrm>
            <a:prstGeom prst="line">
              <a:avLst/>
            </a:prstGeom>
            <a:noFill/>
            <a:ln w="9525">
              <a:solidFill>
                <a:srgbClr val="42B1C7"/>
              </a:solidFill>
              <a:miter lim="800000"/>
              <a:headEnd/>
              <a:tailEnd/>
            </a:ln>
          </p:spPr>
          <p:txBody>
            <a:bodyPr/>
            <a:lstStyle/>
            <a:p>
              <a:endParaRPr lang="en-US"/>
            </a:p>
          </p:txBody>
        </p:sp>
        <p:sp>
          <p:nvSpPr>
            <p:cNvPr id="276561" name="Line 5201"/>
            <p:cNvSpPr>
              <a:spLocks noChangeShapeType="1"/>
            </p:cNvSpPr>
            <p:nvPr/>
          </p:nvSpPr>
          <p:spPr bwMode="auto">
            <a:xfrm flipV="1">
              <a:off x="3901" y="3187"/>
              <a:ext cx="10" cy="13"/>
            </a:xfrm>
            <a:prstGeom prst="line">
              <a:avLst/>
            </a:prstGeom>
            <a:noFill/>
            <a:ln w="9525">
              <a:solidFill>
                <a:srgbClr val="43B3C9"/>
              </a:solidFill>
              <a:miter lim="800000"/>
              <a:headEnd/>
              <a:tailEnd/>
            </a:ln>
          </p:spPr>
          <p:txBody>
            <a:bodyPr/>
            <a:lstStyle/>
            <a:p>
              <a:endParaRPr lang="en-US"/>
            </a:p>
          </p:txBody>
        </p:sp>
        <p:sp>
          <p:nvSpPr>
            <p:cNvPr id="276562" name="Line 5202"/>
            <p:cNvSpPr>
              <a:spLocks noChangeShapeType="1"/>
            </p:cNvSpPr>
            <p:nvPr/>
          </p:nvSpPr>
          <p:spPr bwMode="auto">
            <a:xfrm flipV="1">
              <a:off x="3911" y="3173"/>
              <a:ext cx="9" cy="14"/>
            </a:xfrm>
            <a:prstGeom prst="line">
              <a:avLst/>
            </a:prstGeom>
            <a:noFill/>
            <a:ln w="9525">
              <a:solidFill>
                <a:srgbClr val="43B4CB"/>
              </a:solidFill>
              <a:miter lim="800000"/>
              <a:headEnd/>
              <a:tailEnd/>
            </a:ln>
          </p:spPr>
          <p:txBody>
            <a:bodyPr/>
            <a:lstStyle/>
            <a:p>
              <a:endParaRPr lang="en-US"/>
            </a:p>
          </p:txBody>
        </p:sp>
        <p:sp>
          <p:nvSpPr>
            <p:cNvPr id="276563" name="Line 5203"/>
            <p:cNvSpPr>
              <a:spLocks noChangeShapeType="1"/>
            </p:cNvSpPr>
            <p:nvPr/>
          </p:nvSpPr>
          <p:spPr bwMode="auto">
            <a:xfrm flipV="1">
              <a:off x="3920" y="3159"/>
              <a:ext cx="9" cy="14"/>
            </a:xfrm>
            <a:prstGeom prst="line">
              <a:avLst/>
            </a:prstGeom>
            <a:noFill/>
            <a:ln w="9525">
              <a:solidFill>
                <a:srgbClr val="44B6CC"/>
              </a:solidFill>
              <a:miter lim="800000"/>
              <a:headEnd/>
              <a:tailEnd/>
            </a:ln>
          </p:spPr>
          <p:txBody>
            <a:bodyPr/>
            <a:lstStyle/>
            <a:p>
              <a:endParaRPr lang="en-US"/>
            </a:p>
          </p:txBody>
        </p:sp>
        <p:sp>
          <p:nvSpPr>
            <p:cNvPr id="276564" name="Line 5204"/>
            <p:cNvSpPr>
              <a:spLocks noChangeShapeType="1"/>
            </p:cNvSpPr>
            <p:nvPr/>
          </p:nvSpPr>
          <p:spPr bwMode="auto">
            <a:xfrm flipV="1">
              <a:off x="3929" y="3145"/>
              <a:ext cx="7" cy="14"/>
            </a:xfrm>
            <a:prstGeom prst="line">
              <a:avLst/>
            </a:prstGeom>
            <a:noFill/>
            <a:ln w="9525">
              <a:solidFill>
                <a:srgbClr val="44B7CE"/>
              </a:solidFill>
              <a:miter lim="800000"/>
              <a:headEnd/>
              <a:tailEnd/>
            </a:ln>
          </p:spPr>
          <p:txBody>
            <a:bodyPr/>
            <a:lstStyle/>
            <a:p>
              <a:endParaRPr lang="en-US"/>
            </a:p>
          </p:txBody>
        </p:sp>
        <p:sp>
          <p:nvSpPr>
            <p:cNvPr id="276565" name="Line 5205"/>
            <p:cNvSpPr>
              <a:spLocks noChangeShapeType="1"/>
            </p:cNvSpPr>
            <p:nvPr/>
          </p:nvSpPr>
          <p:spPr bwMode="auto">
            <a:xfrm flipV="1">
              <a:off x="3936" y="3131"/>
              <a:ext cx="6" cy="14"/>
            </a:xfrm>
            <a:prstGeom prst="line">
              <a:avLst/>
            </a:prstGeom>
            <a:noFill/>
            <a:ln w="9525">
              <a:solidFill>
                <a:srgbClr val="45B8CF"/>
              </a:solidFill>
              <a:miter lim="800000"/>
              <a:headEnd/>
              <a:tailEnd/>
            </a:ln>
          </p:spPr>
          <p:txBody>
            <a:bodyPr/>
            <a:lstStyle/>
            <a:p>
              <a:endParaRPr lang="en-US"/>
            </a:p>
          </p:txBody>
        </p:sp>
        <p:sp>
          <p:nvSpPr>
            <p:cNvPr id="276566" name="Line 5206"/>
            <p:cNvSpPr>
              <a:spLocks noChangeShapeType="1"/>
            </p:cNvSpPr>
            <p:nvPr/>
          </p:nvSpPr>
          <p:spPr bwMode="auto">
            <a:xfrm flipV="1">
              <a:off x="3942" y="3116"/>
              <a:ext cx="5" cy="15"/>
            </a:xfrm>
            <a:prstGeom prst="line">
              <a:avLst/>
            </a:prstGeom>
            <a:noFill/>
            <a:ln w="9525">
              <a:solidFill>
                <a:srgbClr val="45B9D0"/>
              </a:solidFill>
              <a:miter lim="800000"/>
              <a:headEnd/>
              <a:tailEnd/>
            </a:ln>
          </p:spPr>
          <p:txBody>
            <a:bodyPr/>
            <a:lstStyle/>
            <a:p>
              <a:endParaRPr lang="en-US"/>
            </a:p>
          </p:txBody>
        </p:sp>
        <p:sp>
          <p:nvSpPr>
            <p:cNvPr id="276567" name="Line 5207"/>
            <p:cNvSpPr>
              <a:spLocks noChangeShapeType="1"/>
            </p:cNvSpPr>
            <p:nvPr/>
          </p:nvSpPr>
          <p:spPr bwMode="auto">
            <a:xfrm flipV="1">
              <a:off x="3947" y="3101"/>
              <a:ext cx="4" cy="15"/>
            </a:xfrm>
            <a:prstGeom prst="line">
              <a:avLst/>
            </a:prstGeom>
            <a:noFill/>
            <a:ln w="9525">
              <a:solidFill>
                <a:srgbClr val="45BAD1"/>
              </a:solidFill>
              <a:miter lim="800000"/>
              <a:headEnd/>
              <a:tailEnd/>
            </a:ln>
          </p:spPr>
          <p:txBody>
            <a:bodyPr/>
            <a:lstStyle/>
            <a:p>
              <a:endParaRPr lang="en-US"/>
            </a:p>
          </p:txBody>
        </p:sp>
        <p:sp>
          <p:nvSpPr>
            <p:cNvPr id="276568" name="Line 5208"/>
            <p:cNvSpPr>
              <a:spLocks noChangeShapeType="1"/>
            </p:cNvSpPr>
            <p:nvPr/>
          </p:nvSpPr>
          <p:spPr bwMode="auto">
            <a:xfrm flipV="1">
              <a:off x="3951" y="3086"/>
              <a:ext cx="3" cy="15"/>
            </a:xfrm>
            <a:prstGeom prst="line">
              <a:avLst/>
            </a:prstGeom>
            <a:noFill/>
            <a:ln w="9525">
              <a:solidFill>
                <a:srgbClr val="46BBD2"/>
              </a:solidFill>
              <a:miter lim="800000"/>
              <a:headEnd/>
              <a:tailEnd/>
            </a:ln>
          </p:spPr>
          <p:txBody>
            <a:bodyPr/>
            <a:lstStyle/>
            <a:p>
              <a:endParaRPr lang="en-US"/>
            </a:p>
          </p:txBody>
        </p:sp>
        <p:sp>
          <p:nvSpPr>
            <p:cNvPr id="276569" name="Line 5209"/>
            <p:cNvSpPr>
              <a:spLocks noChangeShapeType="1"/>
            </p:cNvSpPr>
            <p:nvPr/>
          </p:nvSpPr>
          <p:spPr bwMode="auto">
            <a:xfrm flipV="1">
              <a:off x="3954" y="3071"/>
              <a:ext cx="2" cy="15"/>
            </a:xfrm>
            <a:prstGeom prst="line">
              <a:avLst/>
            </a:prstGeom>
            <a:noFill/>
            <a:ln w="9525">
              <a:solidFill>
                <a:srgbClr val="46BBD2"/>
              </a:solidFill>
              <a:miter lim="800000"/>
              <a:headEnd/>
              <a:tailEnd/>
            </a:ln>
          </p:spPr>
          <p:txBody>
            <a:bodyPr/>
            <a:lstStyle/>
            <a:p>
              <a:endParaRPr lang="en-US"/>
            </a:p>
          </p:txBody>
        </p:sp>
        <p:sp>
          <p:nvSpPr>
            <p:cNvPr id="276570" name="Line 5210"/>
            <p:cNvSpPr>
              <a:spLocks noChangeShapeType="1"/>
            </p:cNvSpPr>
            <p:nvPr/>
          </p:nvSpPr>
          <p:spPr bwMode="auto">
            <a:xfrm flipV="1">
              <a:off x="3956" y="3055"/>
              <a:ext cx="1" cy="16"/>
            </a:xfrm>
            <a:prstGeom prst="line">
              <a:avLst/>
            </a:prstGeom>
            <a:noFill/>
            <a:ln w="9525">
              <a:solidFill>
                <a:srgbClr val="46BBD3"/>
              </a:solidFill>
              <a:miter lim="800000"/>
              <a:headEnd/>
              <a:tailEnd/>
            </a:ln>
          </p:spPr>
          <p:txBody>
            <a:bodyPr/>
            <a:lstStyle/>
            <a:p>
              <a:endParaRPr lang="en-US"/>
            </a:p>
          </p:txBody>
        </p:sp>
        <p:sp>
          <p:nvSpPr>
            <p:cNvPr id="276571" name="Line 5211"/>
            <p:cNvSpPr>
              <a:spLocks noChangeShapeType="1"/>
            </p:cNvSpPr>
            <p:nvPr/>
          </p:nvSpPr>
          <p:spPr bwMode="auto">
            <a:xfrm flipV="1">
              <a:off x="3956" y="3039"/>
              <a:ext cx="1" cy="16"/>
            </a:xfrm>
            <a:prstGeom prst="line">
              <a:avLst/>
            </a:prstGeom>
            <a:noFill/>
            <a:ln w="9525">
              <a:solidFill>
                <a:srgbClr val="46BBD3"/>
              </a:solidFill>
              <a:miter lim="800000"/>
              <a:headEnd/>
              <a:tailEnd/>
            </a:ln>
          </p:spPr>
          <p:txBody>
            <a:bodyPr/>
            <a:lstStyle/>
            <a:p>
              <a:endParaRPr lang="en-US"/>
            </a:p>
          </p:txBody>
        </p:sp>
        <p:sp>
          <p:nvSpPr>
            <p:cNvPr id="276572" name="Line 5212"/>
            <p:cNvSpPr>
              <a:spLocks noChangeShapeType="1"/>
            </p:cNvSpPr>
            <p:nvPr/>
          </p:nvSpPr>
          <p:spPr bwMode="auto">
            <a:xfrm flipH="1" flipV="1">
              <a:off x="3954" y="3024"/>
              <a:ext cx="2" cy="15"/>
            </a:xfrm>
            <a:prstGeom prst="line">
              <a:avLst/>
            </a:prstGeom>
            <a:noFill/>
            <a:ln w="9525">
              <a:solidFill>
                <a:srgbClr val="46BBD2"/>
              </a:solidFill>
              <a:miter lim="800000"/>
              <a:headEnd/>
              <a:tailEnd/>
            </a:ln>
          </p:spPr>
          <p:txBody>
            <a:bodyPr/>
            <a:lstStyle/>
            <a:p>
              <a:endParaRPr lang="en-US"/>
            </a:p>
          </p:txBody>
        </p:sp>
        <p:sp>
          <p:nvSpPr>
            <p:cNvPr id="276573" name="Line 5213"/>
            <p:cNvSpPr>
              <a:spLocks noChangeShapeType="1"/>
            </p:cNvSpPr>
            <p:nvPr/>
          </p:nvSpPr>
          <p:spPr bwMode="auto">
            <a:xfrm flipH="1" flipV="1">
              <a:off x="3951" y="3009"/>
              <a:ext cx="3" cy="15"/>
            </a:xfrm>
            <a:prstGeom prst="line">
              <a:avLst/>
            </a:prstGeom>
            <a:noFill/>
            <a:ln w="9525">
              <a:solidFill>
                <a:srgbClr val="46BBD2"/>
              </a:solidFill>
              <a:miter lim="800000"/>
              <a:headEnd/>
              <a:tailEnd/>
            </a:ln>
          </p:spPr>
          <p:txBody>
            <a:bodyPr/>
            <a:lstStyle/>
            <a:p>
              <a:endParaRPr lang="en-US"/>
            </a:p>
          </p:txBody>
        </p:sp>
        <p:sp>
          <p:nvSpPr>
            <p:cNvPr id="276574" name="Line 5214"/>
            <p:cNvSpPr>
              <a:spLocks noChangeShapeType="1"/>
            </p:cNvSpPr>
            <p:nvPr/>
          </p:nvSpPr>
          <p:spPr bwMode="auto">
            <a:xfrm flipH="1" flipV="1">
              <a:off x="3947" y="2994"/>
              <a:ext cx="4" cy="15"/>
            </a:xfrm>
            <a:prstGeom prst="line">
              <a:avLst/>
            </a:prstGeom>
            <a:noFill/>
            <a:ln w="9525">
              <a:solidFill>
                <a:srgbClr val="45BAD1"/>
              </a:solidFill>
              <a:miter lim="800000"/>
              <a:headEnd/>
              <a:tailEnd/>
            </a:ln>
          </p:spPr>
          <p:txBody>
            <a:bodyPr/>
            <a:lstStyle/>
            <a:p>
              <a:endParaRPr lang="en-US"/>
            </a:p>
          </p:txBody>
        </p:sp>
        <p:sp>
          <p:nvSpPr>
            <p:cNvPr id="276575" name="Line 5215"/>
            <p:cNvSpPr>
              <a:spLocks noChangeShapeType="1"/>
            </p:cNvSpPr>
            <p:nvPr/>
          </p:nvSpPr>
          <p:spPr bwMode="auto">
            <a:xfrm flipH="1" flipV="1">
              <a:off x="3942" y="2979"/>
              <a:ext cx="5" cy="15"/>
            </a:xfrm>
            <a:prstGeom prst="line">
              <a:avLst/>
            </a:prstGeom>
            <a:noFill/>
            <a:ln w="9525">
              <a:solidFill>
                <a:srgbClr val="45B9D0"/>
              </a:solidFill>
              <a:miter lim="800000"/>
              <a:headEnd/>
              <a:tailEnd/>
            </a:ln>
          </p:spPr>
          <p:txBody>
            <a:bodyPr/>
            <a:lstStyle/>
            <a:p>
              <a:endParaRPr lang="en-US"/>
            </a:p>
          </p:txBody>
        </p:sp>
        <p:sp>
          <p:nvSpPr>
            <p:cNvPr id="276576" name="Line 5216"/>
            <p:cNvSpPr>
              <a:spLocks noChangeShapeType="1"/>
            </p:cNvSpPr>
            <p:nvPr/>
          </p:nvSpPr>
          <p:spPr bwMode="auto">
            <a:xfrm flipH="1" flipV="1">
              <a:off x="3936" y="2965"/>
              <a:ext cx="6" cy="14"/>
            </a:xfrm>
            <a:prstGeom prst="line">
              <a:avLst/>
            </a:prstGeom>
            <a:noFill/>
            <a:ln w="9525">
              <a:solidFill>
                <a:srgbClr val="45B8CF"/>
              </a:solidFill>
              <a:miter lim="800000"/>
              <a:headEnd/>
              <a:tailEnd/>
            </a:ln>
          </p:spPr>
          <p:txBody>
            <a:bodyPr/>
            <a:lstStyle/>
            <a:p>
              <a:endParaRPr lang="en-US"/>
            </a:p>
          </p:txBody>
        </p:sp>
        <p:sp>
          <p:nvSpPr>
            <p:cNvPr id="276577" name="Line 5217"/>
            <p:cNvSpPr>
              <a:spLocks noChangeShapeType="1"/>
            </p:cNvSpPr>
            <p:nvPr/>
          </p:nvSpPr>
          <p:spPr bwMode="auto">
            <a:xfrm flipH="1" flipV="1">
              <a:off x="3929" y="2950"/>
              <a:ext cx="7" cy="15"/>
            </a:xfrm>
            <a:prstGeom prst="line">
              <a:avLst/>
            </a:prstGeom>
            <a:noFill/>
            <a:ln w="9525">
              <a:solidFill>
                <a:srgbClr val="44B7CE"/>
              </a:solidFill>
              <a:miter lim="800000"/>
              <a:headEnd/>
              <a:tailEnd/>
            </a:ln>
          </p:spPr>
          <p:txBody>
            <a:bodyPr/>
            <a:lstStyle/>
            <a:p>
              <a:endParaRPr lang="en-US"/>
            </a:p>
          </p:txBody>
        </p:sp>
        <p:sp>
          <p:nvSpPr>
            <p:cNvPr id="276578" name="Line 5218"/>
            <p:cNvSpPr>
              <a:spLocks noChangeShapeType="1"/>
            </p:cNvSpPr>
            <p:nvPr/>
          </p:nvSpPr>
          <p:spPr bwMode="auto">
            <a:xfrm flipH="1" flipV="1">
              <a:off x="3920" y="2937"/>
              <a:ext cx="9" cy="13"/>
            </a:xfrm>
            <a:prstGeom prst="line">
              <a:avLst/>
            </a:prstGeom>
            <a:noFill/>
            <a:ln w="9525">
              <a:solidFill>
                <a:srgbClr val="44B6CC"/>
              </a:solidFill>
              <a:miter lim="800000"/>
              <a:headEnd/>
              <a:tailEnd/>
            </a:ln>
          </p:spPr>
          <p:txBody>
            <a:bodyPr/>
            <a:lstStyle/>
            <a:p>
              <a:endParaRPr lang="en-US"/>
            </a:p>
          </p:txBody>
        </p:sp>
        <p:sp>
          <p:nvSpPr>
            <p:cNvPr id="276579" name="Line 5219"/>
            <p:cNvSpPr>
              <a:spLocks noChangeShapeType="1"/>
            </p:cNvSpPr>
            <p:nvPr/>
          </p:nvSpPr>
          <p:spPr bwMode="auto">
            <a:xfrm flipH="1" flipV="1">
              <a:off x="3911" y="2923"/>
              <a:ext cx="9" cy="14"/>
            </a:xfrm>
            <a:prstGeom prst="line">
              <a:avLst/>
            </a:prstGeom>
            <a:noFill/>
            <a:ln w="9525">
              <a:solidFill>
                <a:srgbClr val="43B4CB"/>
              </a:solidFill>
              <a:miter lim="800000"/>
              <a:headEnd/>
              <a:tailEnd/>
            </a:ln>
          </p:spPr>
          <p:txBody>
            <a:bodyPr/>
            <a:lstStyle/>
            <a:p>
              <a:endParaRPr lang="en-US"/>
            </a:p>
          </p:txBody>
        </p:sp>
        <p:sp>
          <p:nvSpPr>
            <p:cNvPr id="276580" name="Line 5220"/>
            <p:cNvSpPr>
              <a:spLocks noChangeShapeType="1"/>
            </p:cNvSpPr>
            <p:nvPr/>
          </p:nvSpPr>
          <p:spPr bwMode="auto">
            <a:xfrm flipH="1" flipV="1">
              <a:off x="3901" y="2910"/>
              <a:ext cx="10" cy="13"/>
            </a:xfrm>
            <a:prstGeom prst="line">
              <a:avLst/>
            </a:prstGeom>
            <a:noFill/>
            <a:ln w="9525">
              <a:solidFill>
                <a:srgbClr val="43B3C9"/>
              </a:solidFill>
              <a:miter lim="800000"/>
              <a:headEnd/>
              <a:tailEnd/>
            </a:ln>
          </p:spPr>
          <p:txBody>
            <a:bodyPr/>
            <a:lstStyle/>
            <a:p>
              <a:endParaRPr lang="en-US"/>
            </a:p>
          </p:txBody>
        </p:sp>
        <p:sp>
          <p:nvSpPr>
            <p:cNvPr id="276581" name="Line 5221"/>
            <p:cNvSpPr>
              <a:spLocks noChangeShapeType="1"/>
            </p:cNvSpPr>
            <p:nvPr/>
          </p:nvSpPr>
          <p:spPr bwMode="auto">
            <a:xfrm flipH="1" flipV="1">
              <a:off x="3890" y="2897"/>
              <a:ext cx="11" cy="13"/>
            </a:xfrm>
            <a:prstGeom prst="line">
              <a:avLst/>
            </a:prstGeom>
            <a:noFill/>
            <a:ln w="9525">
              <a:solidFill>
                <a:srgbClr val="42B1C7"/>
              </a:solidFill>
              <a:miter lim="800000"/>
              <a:headEnd/>
              <a:tailEnd/>
            </a:ln>
          </p:spPr>
          <p:txBody>
            <a:bodyPr/>
            <a:lstStyle/>
            <a:p>
              <a:endParaRPr lang="en-US"/>
            </a:p>
          </p:txBody>
        </p:sp>
        <p:sp>
          <p:nvSpPr>
            <p:cNvPr id="276582" name="Line 5222"/>
            <p:cNvSpPr>
              <a:spLocks noChangeShapeType="1"/>
            </p:cNvSpPr>
            <p:nvPr/>
          </p:nvSpPr>
          <p:spPr bwMode="auto">
            <a:xfrm flipH="1" flipV="1">
              <a:off x="3878" y="2885"/>
              <a:ext cx="12" cy="12"/>
            </a:xfrm>
            <a:prstGeom prst="line">
              <a:avLst/>
            </a:prstGeom>
            <a:noFill/>
            <a:ln w="9525">
              <a:solidFill>
                <a:srgbClr val="42B0C6"/>
              </a:solidFill>
              <a:miter lim="800000"/>
              <a:headEnd/>
              <a:tailEnd/>
            </a:ln>
          </p:spPr>
          <p:txBody>
            <a:bodyPr/>
            <a:lstStyle/>
            <a:p>
              <a:endParaRPr lang="en-US"/>
            </a:p>
          </p:txBody>
        </p:sp>
        <p:sp>
          <p:nvSpPr>
            <p:cNvPr id="276583" name="Line 5223"/>
            <p:cNvSpPr>
              <a:spLocks noChangeShapeType="1"/>
            </p:cNvSpPr>
            <p:nvPr/>
          </p:nvSpPr>
          <p:spPr bwMode="auto">
            <a:xfrm flipH="1" flipV="1">
              <a:off x="3866" y="2873"/>
              <a:ext cx="12" cy="12"/>
            </a:xfrm>
            <a:prstGeom prst="line">
              <a:avLst/>
            </a:prstGeom>
            <a:noFill/>
            <a:ln w="9525">
              <a:solidFill>
                <a:srgbClr val="41AEC4"/>
              </a:solidFill>
              <a:miter lim="800000"/>
              <a:headEnd/>
              <a:tailEnd/>
            </a:ln>
          </p:spPr>
          <p:txBody>
            <a:bodyPr/>
            <a:lstStyle/>
            <a:p>
              <a:endParaRPr lang="en-US"/>
            </a:p>
          </p:txBody>
        </p:sp>
        <p:sp>
          <p:nvSpPr>
            <p:cNvPr id="276584" name="Line 5224"/>
            <p:cNvSpPr>
              <a:spLocks noChangeShapeType="1"/>
            </p:cNvSpPr>
            <p:nvPr/>
          </p:nvSpPr>
          <p:spPr bwMode="auto">
            <a:xfrm flipH="1" flipV="1">
              <a:off x="3852" y="2862"/>
              <a:ext cx="14" cy="11"/>
            </a:xfrm>
            <a:prstGeom prst="line">
              <a:avLst/>
            </a:prstGeom>
            <a:noFill/>
            <a:ln w="9525">
              <a:solidFill>
                <a:srgbClr val="40ADC2"/>
              </a:solidFill>
              <a:miter lim="800000"/>
              <a:headEnd/>
              <a:tailEnd/>
            </a:ln>
          </p:spPr>
          <p:txBody>
            <a:bodyPr/>
            <a:lstStyle/>
            <a:p>
              <a:endParaRPr lang="en-US"/>
            </a:p>
          </p:txBody>
        </p:sp>
        <p:sp>
          <p:nvSpPr>
            <p:cNvPr id="276585" name="Line 5225"/>
            <p:cNvSpPr>
              <a:spLocks noChangeShapeType="1"/>
            </p:cNvSpPr>
            <p:nvPr/>
          </p:nvSpPr>
          <p:spPr bwMode="auto">
            <a:xfrm flipH="1" flipV="1">
              <a:off x="3838" y="2851"/>
              <a:ext cx="14" cy="11"/>
            </a:xfrm>
            <a:prstGeom prst="line">
              <a:avLst/>
            </a:prstGeom>
            <a:noFill/>
            <a:ln w="9525">
              <a:solidFill>
                <a:srgbClr val="40ABC1"/>
              </a:solidFill>
              <a:miter lim="800000"/>
              <a:headEnd/>
              <a:tailEnd/>
            </a:ln>
          </p:spPr>
          <p:txBody>
            <a:bodyPr/>
            <a:lstStyle/>
            <a:p>
              <a:endParaRPr lang="en-US"/>
            </a:p>
          </p:txBody>
        </p:sp>
        <p:sp>
          <p:nvSpPr>
            <p:cNvPr id="276586" name="Line 5226"/>
            <p:cNvSpPr>
              <a:spLocks noChangeShapeType="1"/>
            </p:cNvSpPr>
            <p:nvPr/>
          </p:nvSpPr>
          <p:spPr bwMode="auto">
            <a:xfrm flipH="1" flipV="1">
              <a:off x="3823" y="2840"/>
              <a:ext cx="15" cy="11"/>
            </a:xfrm>
            <a:prstGeom prst="line">
              <a:avLst/>
            </a:prstGeom>
            <a:noFill/>
            <a:ln w="9525">
              <a:solidFill>
                <a:srgbClr val="3FAABF"/>
              </a:solidFill>
              <a:miter lim="800000"/>
              <a:headEnd/>
              <a:tailEnd/>
            </a:ln>
          </p:spPr>
          <p:txBody>
            <a:bodyPr/>
            <a:lstStyle/>
            <a:p>
              <a:endParaRPr lang="en-US"/>
            </a:p>
          </p:txBody>
        </p:sp>
        <p:sp>
          <p:nvSpPr>
            <p:cNvPr id="276587" name="Line 5227"/>
            <p:cNvSpPr>
              <a:spLocks noChangeShapeType="1"/>
            </p:cNvSpPr>
            <p:nvPr/>
          </p:nvSpPr>
          <p:spPr bwMode="auto">
            <a:xfrm flipH="1" flipV="1">
              <a:off x="3807" y="2830"/>
              <a:ext cx="16" cy="10"/>
            </a:xfrm>
            <a:prstGeom prst="line">
              <a:avLst/>
            </a:prstGeom>
            <a:noFill/>
            <a:ln w="9525">
              <a:solidFill>
                <a:srgbClr val="3FA8BD"/>
              </a:solidFill>
              <a:miter lim="800000"/>
              <a:headEnd/>
              <a:tailEnd/>
            </a:ln>
          </p:spPr>
          <p:txBody>
            <a:bodyPr/>
            <a:lstStyle/>
            <a:p>
              <a:endParaRPr lang="en-US"/>
            </a:p>
          </p:txBody>
        </p:sp>
        <p:sp>
          <p:nvSpPr>
            <p:cNvPr id="276588" name="Line 5228"/>
            <p:cNvSpPr>
              <a:spLocks noChangeShapeType="1"/>
            </p:cNvSpPr>
            <p:nvPr/>
          </p:nvSpPr>
          <p:spPr bwMode="auto">
            <a:xfrm flipH="1" flipV="1">
              <a:off x="3790" y="2820"/>
              <a:ext cx="17" cy="10"/>
            </a:xfrm>
            <a:prstGeom prst="line">
              <a:avLst/>
            </a:prstGeom>
            <a:noFill/>
            <a:ln w="9525">
              <a:solidFill>
                <a:srgbClr val="3EA7BC"/>
              </a:solidFill>
              <a:miter lim="800000"/>
              <a:headEnd/>
              <a:tailEnd/>
            </a:ln>
          </p:spPr>
          <p:txBody>
            <a:bodyPr/>
            <a:lstStyle/>
            <a:p>
              <a:endParaRPr lang="en-US"/>
            </a:p>
          </p:txBody>
        </p:sp>
        <p:sp>
          <p:nvSpPr>
            <p:cNvPr id="276589" name="Line 5229"/>
            <p:cNvSpPr>
              <a:spLocks noChangeShapeType="1"/>
            </p:cNvSpPr>
            <p:nvPr/>
          </p:nvSpPr>
          <p:spPr bwMode="auto">
            <a:xfrm flipH="1" flipV="1">
              <a:off x="3773" y="2811"/>
              <a:ext cx="17" cy="9"/>
            </a:xfrm>
            <a:prstGeom prst="line">
              <a:avLst/>
            </a:prstGeom>
            <a:noFill/>
            <a:ln w="9525">
              <a:solidFill>
                <a:srgbClr val="3EA5BA"/>
              </a:solidFill>
              <a:miter lim="800000"/>
              <a:headEnd/>
              <a:tailEnd/>
            </a:ln>
          </p:spPr>
          <p:txBody>
            <a:bodyPr/>
            <a:lstStyle/>
            <a:p>
              <a:endParaRPr lang="en-US"/>
            </a:p>
          </p:txBody>
        </p:sp>
        <p:sp>
          <p:nvSpPr>
            <p:cNvPr id="276590" name="Line 5230"/>
            <p:cNvSpPr>
              <a:spLocks noChangeShapeType="1"/>
            </p:cNvSpPr>
            <p:nvPr/>
          </p:nvSpPr>
          <p:spPr bwMode="auto">
            <a:xfrm flipH="1" flipV="1">
              <a:off x="3755" y="2803"/>
              <a:ext cx="18" cy="8"/>
            </a:xfrm>
            <a:prstGeom prst="line">
              <a:avLst/>
            </a:prstGeom>
            <a:noFill/>
            <a:ln w="9525">
              <a:solidFill>
                <a:srgbClr val="3DA4B8"/>
              </a:solidFill>
              <a:miter lim="800000"/>
              <a:headEnd/>
              <a:tailEnd/>
            </a:ln>
          </p:spPr>
          <p:txBody>
            <a:bodyPr/>
            <a:lstStyle/>
            <a:p>
              <a:endParaRPr lang="en-US"/>
            </a:p>
          </p:txBody>
        </p:sp>
        <p:sp>
          <p:nvSpPr>
            <p:cNvPr id="276591" name="Line 5231"/>
            <p:cNvSpPr>
              <a:spLocks noChangeShapeType="1"/>
            </p:cNvSpPr>
            <p:nvPr/>
          </p:nvSpPr>
          <p:spPr bwMode="auto">
            <a:xfrm flipH="1" flipV="1">
              <a:off x="3737" y="2795"/>
              <a:ext cx="18" cy="8"/>
            </a:xfrm>
            <a:prstGeom prst="line">
              <a:avLst/>
            </a:prstGeom>
            <a:noFill/>
            <a:ln w="9525">
              <a:solidFill>
                <a:srgbClr val="3DA2B7"/>
              </a:solidFill>
              <a:miter lim="800000"/>
              <a:headEnd/>
              <a:tailEnd/>
            </a:ln>
          </p:spPr>
          <p:txBody>
            <a:bodyPr/>
            <a:lstStyle/>
            <a:p>
              <a:endParaRPr lang="en-US"/>
            </a:p>
          </p:txBody>
        </p:sp>
        <p:sp>
          <p:nvSpPr>
            <p:cNvPr id="276592" name="Line 5232"/>
            <p:cNvSpPr>
              <a:spLocks noChangeShapeType="1"/>
            </p:cNvSpPr>
            <p:nvPr/>
          </p:nvSpPr>
          <p:spPr bwMode="auto">
            <a:xfrm flipH="1" flipV="1">
              <a:off x="3718" y="2788"/>
              <a:ext cx="19" cy="7"/>
            </a:xfrm>
            <a:prstGeom prst="line">
              <a:avLst/>
            </a:prstGeom>
            <a:noFill/>
            <a:ln w="9525">
              <a:solidFill>
                <a:srgbClr val="3CA1B5"/>
              </a:solidFill>
              <a:miter lim="800000"/>
              <a:headEnd/>
              <a:tailEnd/>
            </a:ln>
          </p:spPr>
          <p:txBody>
            <a:bodyPr/>
            <a:lstStyle/>
            <a:p>
              <a:endParaRPr lang="en-US"/>
            </a:p>
          </p:txBody>
        </p:sp>
        <p:sp>
          <p:nvSpPr>
            <p:cNvPr id="276593" name="Line 5233"/>
            <p:cNvSpPr>
              <a:spLocks noChangeShapeType="1"/>
            </p:cNvSpPr>
            <p:nvPr/>
          </p:nvSpPr>
          <p:spPr bwMode="auto">
            <a:xfrm flipH="1" flipV="1">
              <a:off x="3698" y="2781"/>
              <a:ext cx="20" cy="7"/>
            </a:xfrm>
            <a:prstGeom prst="line">
              <a:avLst/>
            </a:prstGeom>
            <a:noFill/>
            <a:ln w="9525">
              <a:solidFill>
                <a:srgbClr val="3B9FB3"/>
              </a:solidFill>
              <a:miter lim="800000"/>
              <a:headEnd/>
              <a:tailEnd/>
            </a:ln>
          </p:spPr>
          <p:txBody>
            <a:bodyPr/>
            <a:lstStyle/>
            <a:p>
              <a:endParaRPr lang="en-US"/>
            </a:p>
          </p:txBody>
        </p:sp>
        <p:sp>
          <p:nvSpPr>
            <p:cNvPr id="276594" name="Line 5234"/>
            <p:cNvSpPr>
              <a:spLocks noChangeShapeType="1"/>
            </p:cNvSpPr>
            <p:nvPr/>
          </p:nvSpPr>
          <p:spPr bwMode="auto">
            <a:xfrm flipH="1" flipV="1">
              <a:off x="3678" y="2775"/>
              <a:ext cx="20" cy="6"/>
            </a:xfrm>
            <a:prstGeom prst="line">
              <a:avLst/>
            </a:prstGeom>
            <a:noFill/>
            <a:ln w="9525">
              <a:solidFill>
                <a:srgbClr val="3B9EB2"/>
              </a:solidFill>
              <a:miter lim="800000"/>
              <a:headEnd/>
              <a:tailEnd/>
            </a:ln>
          </p:spPr>
          <p:txBody>
            <a:bodyPr/>
            <a:lstStyle/>
            <a:p>
              <a:endParaRPr lang="en-US"/>
            </a:p>
          </p:txBody>
        </p:sp>
        <p:sp>
          <p:nvSpPr>
            <p:cNvPr id="276595" name="Line 5235"/>
            <p:cNvSpPr>
              <a:spLocks noChangeShapeType="1"/>
            </p:cNvSpPr>
            <p:nvPr/>
          </p:nvSpPr>
          <p:spPr bwMode="auto">
            <a:xfrm flipH="1" flipV="1">
              <a:off x="3657" y="2770"/>
              <a:ext cx="21" cy="5"/>
            </a:xfrm>
            <a:prstGeom prst="line">
              <a:avLst/>
            </a:prstGeom>
            <a:noFill/>
            <a:ln w="9525">
              <a:solidFill>
                <a:srgbClr val="3A9DB0"/>
              </a:solidFill>
              <a:miter lim="800000"/>
              <a:headEnd/>
              <a:tailEnd/>
            </a:ln>
          </p:spPr>
          <p:txBody>
            <a:bodyPr/>
            <a:lstStyle/>
            <a:p>
              <a:endParaRPr lang="en-US"/>
            </a:p>
          </p:txBody>
        </p:sp>
        <p:sp>
          <p:nvSpPr>
            <p:cNvPr id="276596" name="Line 5236"/>
            <p:cNvSpPr>
              <a:spLocks noChangeShapeType="1"/>
            </p:cNvSpPr>
            <p:nvPr/>
          </p:nvSpPr>
          <p:spPr bwMode="auto">
            <a:xfrm flipH="1" flipV="1">
              <a:off x="3636" y="2765"/>
              <a:ext cx="21" cy="5"/>
            </a:xfrm>
            <a:prstGeom prst="line">
              <a:avLst/>
            </a:prstGeom>
            <a:noFill/>
            <a:ln w="9525">
              <a:solidFill>
                <a:srgbClr val="3A9BAF"/>
              </a:solidFill>
              <a:miter lim="800000"/>
              <a:headEnd/>
              <a:tailEnd/>
            </a:ln>
          </p:spPr>
          <p:txBody>
            <a:bodyPr/>
            <a:lstStyle/>
            <a:p>
              <a:endParaRPr lang="en-US"/>
            </a:p>
          </p:txBody>
        </p:sp>
        <p:sp>
          <p:nvSpPr>
            <p:cNvPr id="276597" name="Line 5237"/>
            <p:cNvSpPr>
              <a:spLocks noChangeShapeType="1"/>
            </p:cNvSpPr>
            <p:nvPr/>
          </p:nvSpPr>
          <p:spPr bwMode="auto">
            <a:xfrm flipH="1" flipV="1">
              <a:off x="3614" y="2761"/>
              <a:ext cx="22" cy="4"/>
            </a:xfrm>
            <a:prstGeom prst="line">
              <a:avLst/>
            </a:prstGeom>
            <a:noFill/>
            <a:ln w="9525">
              <a:solidFill>
                <a:srgbClr val="399AAD"/>
              </a:solidFill>
              <a:miter lim="800000"/>
              <a:headEnd/>
              <a:tailEnd/>
            </a:ln>
          </p:spPr>
          <p:txBody>
            <a:bodyPr/>
            <a:lstStyle/>
            <a:p>
              <a:endParaRPr lang="en-US"/>
            </a:p>
          </p:txBody>
        </p:sp>
        <p:sp>
          <p:nvSpPr>
            <p:cNvPr id="276598" name="Line 5238"/>
            <p:cNvSpPr>
              <a:spLocks noChangeShapeType="1"/>
            </p:cNvSpPr>
            <p:nvPr/>
          </p:nvSpPr>
          <p:spPr bwMode="auto">
            <a:xfrm flipH="1" flipV="1">
              <a:off x="3592" y="2757"/>
              <a:ext cx="22" cy="4"/>
            </a:xfrm>
            <a:prstGeom prst="line">
              <a:avLst/>
            </a:prstGeom>
            <a:noFill/>
            <a:ln w="9525">
              <a:solidFill>
                <a:srgbClr val="3998AB"/>
              </a:solidFill>
              <a:miter lim="800000"/>
              <a:headEnd/>
              <a:tailEnd/>
            </a:ln>
          </p:spPr>
          <p:txBody>
            <a:bodyPr/>
            <a:lstStyle/>
            <a:p>
              <a:endParaRPr lang="en-US"/>
            </a:p>
          </p:txBody>
        </p:sp>
        <p:sp>
          <p:nvSpPr>
            <p:cNvPr id="276599" name="Line 5239"/>
            <p:cNvSpPr>
              <a:spLocks noChangeShapeType="1"/>
            </p:cNvSpPr>
            <p:nvPr/>
          </p:nvSpPr>
          <p:spPr bwMode="auto">
            <a:xfrm flipH="1" flipV="1">
              <a:off x="3570" y="2754"/>
              <a:ext cx="22" cy="3"/>
            </a:xfrm>
            <a:prstGeom prst="line">
              <a:avLst/>
            </a:prstGeom>
            <a:noFill/>
            <a:ln w="9525">
              <a:solidFill>
                <a:srgbClr val="3897AA"/>
              </a:solidFill>
              <a:miter lim="800000"/>
              <a:headEnd/>
              <a:tailEnd/>
            </a:ln>
          </p:spPr>
          <p:txBody>
            <a:bodyPr/>
            <a:lstStyle/>
            <a:p>
              <a:endParaRPr lang="en-US"/>
            </a:p>
          </p:txBody>
        </p:sp>
        <p:sp>
          <p:nvSpPr>
            <p:cNvPr id="276600" name="Line 5240"/>
            <p:cNvSpPr>
              <a:spLocks noChangeShapeType="1"/>
            </p:cNvSpPr>
            <p:nvPr/>
          </p:nvSpPr>
          <p:spPr bwMode="auto">
            <a:xfrm flipH="1" flipV="1">
              <a:off x="3547" y="2753"/>
              <a:ext cx="23" cy="1"/>
            </a:xfrm>
            <a:prstGeom prst="line">
              <a:avLst/>
            </a:prstGeom>
            <a:noFill/>
            <a:ln w="9525">
              <a:solidFill>
                <a:srgbClr val="3896A8"/>
              </a:solidFill>
              <a:miter lim="800000"/>
              <a:headEnd/>
              <a:tailEnd/>
            </a:ln>
          </p:spPr>
          <p:txBody>
            <a:bodyPr/>
            <a:lstStyle/>
            <a:p>
              <a:endParaRPr lang="en-US"/>
            </a:p>
          </p:txBody>
        </p:sp>
        <p:sp>
          <p:nvSpPr>
            <p:cNvPr id="276601" name="Line 5241"/>
            <p:cNvSpPr>
              <a:spLocks noChangeShapeType="1"/>
            </p:cNvSpPr>
            <p:nvPr/>
          </p:nvSpPr>
          <p:spPr bwMode="auto">
            <a:xfrm flipH="1" flipV="1">
              <a:off x="3524" y="2751"/>
              <a:ext cx="23" cy="2"/>
            </a:xfrm>
            <a:prstGeom prst="line">
              <a:avLst/>
            </a:prstGeom>
            <a:noFill/>
            <a:ln w="9525">
              <a:solidFill>
                <a:srgbClr val="3794A7"/>
              </a:solidFill>
              <a:miter lim="800000"/>
              <a:headEnd/>
              <a:tailEnd/>
            </a:ln>
          </p:spPr>
          <p:txBody>
            <a:bodyPr/>
            <a:lstStyle/>
            <a:p>
              <a:endParaRPr lang="en-US"/>
            </a:p>
          </p:txBody>
        </p:sp>
        <p:sp>
          <p:nvSpPr>
            <p:cNvPr id="276602" name="Line 5242"/>
            <p:cNvSpPr>
              <a:spLocks noChangeShapeType="1"/>
            </p:cNvSpPr>
            <p:nvPr/>
          </p:nvSpPr>
          <p:spPr bwMode="auto">
            <a:xfrm flipH="1">
              <a:off x="3500" y="2751"/>
              <a:ext cx="24" cy="1"/>
            </a:xfrm>
            <a:prstGeom prst="line">
              <a:avLst/>
            </a:prstGeom>
            <a:noFill/>
            <a:ln w="9525">
              <a:solidFill>
                <a:srgbClr val="3793A5"/>
              </a:solidFill>
              <a:miter lim="800000"/>
              <a:headEnd/>
              <a:tailEnd/>
            </a:ln>
          </p:spPr>
          <p:txBody>
            <a:bodyPr/>
            <a:lstStyle/>
            <a:p>
              <a:endParaRPr lang="en-US"/>
            </a:p>
          </p:txBody>
        </p:sp>
      </p:grpSp>
      <p:sp>
        <p:nvSpPr>
          <p:cNvPr id="276604" name="Rectangle 5244"/>
          <p:cNvSpPr>
            <a:spLocks noChangeArrowheads="1"/>
          </p:cNvSpPr>
          <p:nvPr/>
        </p:nvSpPr>
        <p:spPr bwMode="auto">
          <a:xfrm>
            <a:off x="5126311" y="4576763"/>
            <a:ext cx="1256754" cy="584775"/>
          </a:xfrm>
          <a:prstGeom prst="rect">
            <a:avLst/>
          </a:prstGeom>
          <a:noFill/>
          <a:ln w="9525">
            <a:noFill/>
            <a:miter lim="800000"/>
            <a:headEnd/>
            <a:tailEnd/>
          </a:ln>
        </p:spPr>
        <p:txBody>
          <a:bodyPr wrap="none" lIns="0" tIns="0" rIns="0" bIns="0">
            <a:spAutoFit/>
          </a:bodyPr>
          <a:lstStyle/>
          <a:p>
            <a:pPr marL="342860" indent="-342860" algn="ctr"/>
            <a:r>
              <a:rPr lang="en-US" sz="1900" dirty="0">
                <a:solidFill>
                  <a:srgbClr val="FFFFFF"/>
                </a:solidFill>
                <a:latin typeface="Times New Roman" pitchFamily="18" charset="0"/>
              </a:rPr>
              <a:t>Atmospheric</a:t>
            </a:r>
          </a:p>
          <a:p>
            <a:pPr marL="342860" indent="-342860" algn="ctr"/>
            <a:r>
              <a:rPr lang="en-US" sz="1900" dirty="0">
                <a:solidFill>
                  <a:srgbClr val="FFFFFF"/>
                </a:solidFill>
                <a:latin typeface="Times New Roman" pitchFamily="18" charset="0"/>
              </a:rPr>
              <a:t>Data </a:t>
            </a:r>
            <a:endParaRPr lang="en-US" dirty="0">
              <a:effectLst>
                <a:outerShdw blurRad="38100" dist="38100" dir="2700000" algn="tl">
                  <a:srgbClr val="000000"/>
                </a:outerShdw>
              </a:effectLst>
            </a:endParaRPr>
          </a:p>
        </p:txBody>
      </p:sp>
      <p:sp>
        <p:nvSpPr>
          <p:cNvPr id="276606" name="Freeform 5246"/>
          <p:cNvSpPr>
            <a:spLocks noEditPoints="1"/>
          </p:cNvSpPr>
          <p:nvPr/>
        </p:nvSpPr>
        <p:spPr bwMode="auto">
          <a:xfrm>
            <a:off x="1454150" y="4759326"/>
            <a:ext cx="965200" cy="180975"/>
          </a:xfrm>
          <a:custGeom>
            <a:avLst/>
            <a:gdLst/>
            <a:ahLst/>
            <a:cxnLst>
              <a:cxn ang="0">
                <a:pos x="95" y="38"/>
              </a:cxn>
              <a:cxn ang="0">
                <a:pos x="513" y="38"/>
              </a:cxn>
              <a:cxn ang="0">
                <a:pos x="513" y="76"/>
              </a:cxn>
              <a:cxn ang="0">
                <a:pos x="95" y="76"/>
              </a:cxn>
              <a:cxn ang="0">
                <a:pos x="95" y="38"/>
              </a:cxn>
              <a:cxn ang="0">
                <a:pos x="114" y="114"/>
              </a:cxn>
              <a:cxn ang="0">
                <a:pos x="0" y="57"/>
              </a:cxn>
              <a:cxn ang="0">
                <a:pos x="114" y="0"/>
              </a:cxn>
              <a:cxn ang="0">
                <a:pos x="114" y="114"/>
              </a:cxn>
              <a:cxn ang="0">
                <a:pos x="494" y="0"/>
              </a:cxn>
              <a:cxn ang="0">
                <a:pos x="608" y="57"/>
              </a:cxn>
              <a:cxn ang="0">
                <a:pos x="494" y="114"/>
              </a:cxn>
              <a:cxn ang="0">
                <a:pos x="494" y="0"/>
              </a:cxn>
            </a:cxnLst>
            <a:rect l="0" t="0" r="r" b="b"/>
            <a:pathLst>
              <a:path w="608" h="114">
                <a:moveTo>
                  <a:pt x="95" y="38"/>
                </a:moveTo>
                <a:lnTo>
                  <a:pt x="513" y="38"/>
                </a:lnTo>
                <a:lnTo>
                  <a:pt x="513" y="76"/>
                </a:lnTo>
                <a:lnTo>
                  <a:pt x="95" y="76"/>
                </a:lnTo>
                <a:lnTo>
                  <a:pt x="95" y="38"/>
                </a:lnTo>
                <a:close/>
                <a:moveTo>
                  <a:pt x="114" y="114"/>
                </a:moveTo>
                <a:lnTo>
                  <a:pt x="0" y="57"/>
                </a:lnTo>
                <a:lnTo>
                  <a:pt x="114" y="0"/>
                </a:lnTo>
                <a:lnTo>
                  <a:pt x="114" y="114"/>
                </a:lnTo>
                <a:close/>
                <a:moveTo>
                  <a:pt x="494" y="0"/>
                </a:moveTo>
                <a:lnTo>
                  <a:pt x="608" y="57"/>
                </a:lnTo>
                <a:lnTo>
                  <a:pt x="494" y="114"/>
                </a:lnTo>
                <a:lnTo>
                  <a:pt x="494" y="0"/>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sp>
        <p:nvSpPr>
          <p:cNvPr id="276607" name="Freeform 5247"/>
          <p:cNvSpPr>
            <a:spLocks noEditPoints="1"/>
          </p:cNvSpPr>
          <p:nvPr/>
        </p:nvSpPr>
        <p:spPr bwMode="auto">
          <a:xfrm>
            <a:off x="3867150" y="4759326"/>
            <a:ext cx="965200" cy="180975"/>
          </a:xfrm>
          <a:custGeom>
            <a:avLst/>
            <a:gdLst/>
            <a:ahLst/>
            <a:cxnLst>
              <a:cxn ang="0">
                <a:pos x="95" y="38"/>
              </a:cxn>
              <a:cxn ang="0">
                <a:pos x="513" y="38"/>
              </a:cxn>
              <a:cxn ang="0">
                <a:pos x="513" y="76"/>
              </a:cxn>
              <a:cxn ang="0">
                <a:pos x="95" y="76"/>
              </a:cxn>
              <a:cxn ang="0">
                <a:pos x="95" y="38"/>
              </a:cxn>
              <a:cxn ang="0">
                <a:pos x="114" y="114"/>
              </a:cxn>
              <a:cxn ang="0">
                <a:pos x="0" y="57"/>
              </a:cxn>
              <a:cxn ang="0">
                <a:pos x="114" y="0"/>
              </a:cxn>
              <a:cxn ang="0">
                <a:pos x="114" y="114"/>
              </a:cxn>
              <a:cxn ang="0">
                <a:pos x="494" y="0"/>
              </a:cxn>
              <a:cxn ang="0">
                <a:pos x="608" y="57"/>
              </a:cxn>
              <a:cxn ang="0">
                <a:pos x="494" y="114"/>
              </a:cxn>
              <a:cxn ang="0">
                <a:pos x="494" y="0"/>
              </a:cxn>
            </a:cxnLst>
            <a:rect l="0" t="0" r="r" b="b"/>
            <a:pathLst>
              <a:path w="608" h="114">
                <a:moveTo>
                  <a:pt x="95" y="38"/>
                </a:moveTo>
                <a:lnTo>
                  <a:pt x="513" y="38"/>
                </a:lnTo>
                <a:lnTo>
                  <a:pt x="513" y="76"/>
                </a:lnTo>
                <a:lnTo>
                  <a:pt x="95" y="76"/>
                </a:lnTo>
                <a:lnTo>
                  <a:pt x="95" y="38"/>
                </a:lnTo>
                <a:close/>
                <a:moveTo>
                  <a:pt x="114" y="114"/>
                </a:moveTo>
                <a:lnTo>
                  <a:pt x="0" y="57"/>
                </a:lnTo>
                <a:lnTo>
                  <a:pt x="114" y="0"/>
                </a:lnTo>
                <a:lnTo>
                  <a:pt x="114" y="114"/>
                </a:lnTo>
                <a:close/>
                <a:moveTo>
                  <a:pt x="494" y="0"/>
                </a:moveTo>
                <a:lnTo>
                  <a:pt x="608" y="57"/>
                </a:lnTo>
                <a:lnTo>
                  <a:pt x="494" y="114"/>
                </a:lnTo>
                <a:lnTo>
                  <a:pt x="494" y="0"/>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pic>
        <p:nvPicPr>
          <p:cNvPr id="276608" name="Picture 5248"/>
          <p:cNvPicPr>
            <a:picLocks noChangeAspect="1" noChangeArrowheads="1"/>
          </p:cNvPicPr>
          <p:nvPr/>
        </p:nvPicPr>
        <p:blipFill>
          <a:blip r:embed="rId3" cstate="print"/>
          <a:srcRect/>
          <a:stretch>
            <a:fillRect/>
          </a:stretch>
        </p:blipFill>
        <p:spPr bwMode="auto">
          <a:xfrm>
            <a:off x="608013" y="3281364"/>
            <a:ext cx="1809750" cy="795337"/>
          </a:xfrm>
          <a:prstGeom prst="rect">
            <a:avLst/>
          </a:prstGeom>
          <a:noFill/>
          <a:ln w="9525">
            <a:noFill/>
            <a:miter lim="800000"/>
            <a:headEnd/>
            <a:tailEnd/>
          </a:ln>
        </p:spPr>
      </p:pic>
      <p:sp>
        <p:nvSpPr>
          <p:cNvPr id="276609" name="Rectangle 5249"/>
          <p:cNvSpPr>
            <a:spLocks noChangeArrowheads="1"/>
          </p:cNvSpPr>
          <p:nvPr/>
        </p:nvSpPr>
        <p:spPr bwMode="auto">
          <a:xfrm>
            <a:off x="685800" y="3429001"/>
            <a:ext cx="1731243"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66CCFF"/>
                </a:solidFill>
                <a:latin typeface="Times New Roman" pitchFamily="18" charset="0"/>
              </a:rPr>
              <a:t>Data via </a:t>
            </a:r>
            <a:r>
              <a:rPr lang="en-US" sz="1600" b="1" dirty="0">
                <a:solidFill>
                  <a:srgbClr val="CC3300"/>
                </a:solidFill>
                <a:latin typeface="Times New Roman" pitchFamily="18" charset="0"/>
              </a:rPr>
              <a:t>OPeNDAP</a:t>
            </a:r>
            <a:endParaRPr lang="en-US" dirty="0">
              <a:solidFill>
                <a:srgbClr val="CC3300"/>
              </a:solidFill>
              <a:effectLst>
                <a:outerShdw blurRad="38100" dist="38100" dir="2700000" algn="tl">
                  <a:srgbClr val="000000"/>
                </a:outerShdw>
              </a:effectLst>
            </a:endParaRPr>
          </a:p>
        </p:txBody>
      </p:sp>
      <p:sp>
        <p:nvSpPr>
          <p:cNvPr id="276612" name="Rectangle 5252"/>
          <p:cNvSpPr>
            <a:spLocks noChangeArrowheads="1"/>
          </p:cNvSpPr>
          <p:nvPr/>
        </p:nvSpPr>
        <p:spPr bwMode="auto">
          <a:xfrm>
            <a:off x="762000" y="3733801"/>
            <a:ext cx="1804340" cy="246221"/>
          </a:xfrm>
          <a:prstGeom prst="rect">
            <a:avLst/>
          </a:prstGeom>
          <a:noFill/>
          <a:ln w="9525">
            <a:noFill/>
            <a:miter lim="800000"/>
            <a:headEnd/>
            <a:tailEnd/>
          </a:ln>
        </p:spPr>
        <p:txBody>
          <a:bodyPr wrap="none" lIns="0" tIns="0" rIns="0" bIns="0">
            <a:spAutoFit/>
          </a:bodyPr>
          <a:lstStyle/>
          <a:p>
            <a:pPr marL="342860" indent="-342860"/>
            <a:r>
              <a:rPr lang="en-US" sz="1600" b="1" dirty="0">
                <a:solidFill>
                  <a:srgbClr val="CC3300"/>
                </a:solidFill>
                <a:latin typeface="Times New Roman" pitchFamily="18" charset="0"/>
              </a:rPr>
              <a:t>OGC</a:t>
            </a:r>
            <a:r>
              <a:rPr lang="en-US" sz="1600" b="1" dirty="0">
                <a:solidFill>
                  <a:srgbClr val="66CCFF"/>
                </a:solidFill>
                <a:latin typeface="Times New Roman" pitchFamily="18" charset="0"/>
              </a:rPr>
              <a:t>, FTP protocols</a:t>
            </a:r>
            <a:endParaRPr lang="en-US" dirty="0">
              <a:effectLst>
                <a:outerShdw blurRad="38100" dist="38100" dir="2700000" algn="tl">
                  <a:srgbClr val="000000"/>
                </a:outerShdw>
              </a:effectLst>
            </a:endParaRPr>
          </a:p>
        </p:txBody>
      </p:sp>
      <p:sp>
        <p:nvSpPr>
          <p:cNvPr id="276613" name="Rectangle 5253"/>
          <p:cNvSpPr>
            <a:spLocks noChangeArrowheads="1"/>
          </p:cNvSpPr>
          <p:nvPr/>
        </p:nvSpPr>
        <p:spPr bwMode="auto">
          <a:xfrm>
            <a:off x="4127500" y="4899025"/>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276614" name="Freeform 5254"/>
          <p:cNvSpPr>
            <a:spLocks noEditPoints="1"/>
          </p:cNvSpPr>
          <p:nvPr/>
        </p:nvSpPr>
        <p:spPr bwMode="auto">
          <a:xfrm>
            <a:off x="2479675" y="2524125"/>
            <a:ext cx="1447800" cy="80963"/>
          </a:xfrm>
          <a:custGeom>
            <a:avLst/>
            <a:gdLst/>
            <a:ahLst/>
            <a:cxnLst>
              <a:cxn ang="0">
                <a:pos x="876" y="29"/>
              </a:cxn>
              <a:cxn ang="0">
                <a:pos x="35" y="37"/>
              </a:cxn>
              <a:cxn ang="0">
                <a:pos x="35" y="23"/>
              </a:cxn>
              <a:cxn ang="0">
                <a:pos x="876" y="14"/>
              </a:cxn>
              <a:cxn ang="0">
                <a:pos x="876" y="29"/>
              </a:cxn>
              <a:cxn ang="0">
                <a:pos x="869" y="0"/>
              </a:cxn>
              <a:cxn ang="0">
                <a:pos x="912" y="21"/>
              </a:cxn>
              <a:cxn ang="0">
                <a:pos x="869" y="43"/>
              </a:cxn>
              <a:cxn ang="0">
                <a:pos x="869" y="0"/>
              </a:cxn>
              <a:cxn ang="0">
                <a:pos x="43" y="51"/>
              </a:cxn>
              <a:cxn ang="0">
                <a:pos x="0" y="30"/>
              </a:cxn>
              <a:cxn ang="0">
                <a:pos x="42" y="8"/>
              </a:cxn>
              <a:cxn ang="0">
                <a:pos x="43" y="51"/>
              </a:cxn>
            </a:cxnLst>
            <a:rect l="0" t="0" r="r" b="b"/>
            <a:pathLst>
              <a:path w="912" h="51">
                <a:moveTo>
                  <a:pt x="876" y="29"/>
                </a:moveTo>
                <a:lnTo>
                  <a:pt x="35" y="37"/>
                </a:lnTo>
                <a:lnTo>
                  <a:pt x="35" y="23"/>
                </a:lnTo>
                <a:lnTo>
                  <a:pt x="876" y="14"/>
                </a:lnTo>
                <a:lnTo>
                  <a:pt x="876" y="29"/>
                </a:lnTo>
                <a:close/>
                <a:moveTo>
                  <a:pt x="869" y="0"/>
                </a:moveTo>
                <a:lnTo>
                  <a:pt x="912" y="21"/>
                </a:lnTo>
                <a:lnTo>
                  <a:pt x="869" y="43"/>
                </a:lnTo>
                <a:lnTo>
                  <a:pt x="869" y="0"/>
                </a:lnTo>
                <a:close/>
                <a:moveTo>
                  <a:pt x="43" y="51"/>
                </a:moveTo>
                <a:lnTo>
                  <a:pt x="0" y="30"/>
                </a:lnTo>
                <a:lnTo>
                  <a:pt x="42" y="8"/>
                </a:lnTo>
                <a:lnTo>
                  <a:pt x="43" y="51"/>
                </a:lnTo>
                <a:close/>
              </a:path>
            </a:pathLst>
          </a:custGeom>
          <a:solidFill>
            <a:srgbClr val="FFFFFF"/>
          </a:solidFill>
          <a:ln w="1588" cap="flat">
            <a:solidFill>
              <a:srgbClr val="FFFFFF"/>
            </a:solidFill>
            <a:prstDash val="solid"/>
            <a:bevel/>
            <a:headEnd/>
            <a:tailEnd/>
          </a:ln>
        </p:spPr>
        <p:txBody>
          <a:bodyPr lIns="91429" tIns="45715" rIns="91429" bIns="45715"/>
          <a:lstStyle/>
          <a:p>
            <a:endParaRPr lang="en-US"/>
          </a:p>
        </p:txBody>
      </p:sp>
      <p:sp>
        <p:nvSpPr>
          <p:cNvPr id="276615" name="Freeform 5255"/>
          <p:cNvSpPr>
            <a:spLocks noEditPoints="1"/>
          </p:cNvSpPr>
          <p:nvPr/>
        </p:nvSpPr>
        <p:spPr bwMode="auto">
          <a:xfrm>
            <a:off x="3565525" y="2979738"/>
            <a:ext cx="1085850" cy="1447800"/>
          </a:xfrm>
          <a:custGeom>
            <a:avLst/>
            <a:gdLst/>
            <a:ahLst/>
            <a:cxnLst>
              <a:cxn ang="0">
                <a:pos x="668" y="33"/>
              </a:cxn>
              <a:cxn ang="0">
                <a:pos x="27" y="888"/>
              </a:cxn>
              <a:cxn ang="0">
                <a:pos x="16" y="879"/>
              </a:cxn>
              <a:cxn ang="0">
                <a:pos x="657" y="24"/>
              </a:cxn>
              <a:cxn ang="0">
                <a:pos x="668" y="33"/>
              </a:cxn>
              <a:cxn ang="0">
                <a:pos x="641" y="22"/>
              </a:cxn>
              <a:cxn ang="0">
                <a:pos x="684" y="0"/>
              </a:cxn>
              <a:cxn ang="0">
                <a:pos x="675" y="47"/>
              </a:cxn>
              <a:cxn ang="0">
                <a:pos x="641" y="22"/>
              </a:cxn>
              <a:cxn ang="0">
                <a:pos x="43" y="891"/>
              </a:cxn>
              <a:cxn ang="0">
                <a:pos x="0" y="912"/>
              </a:cxn>
              <a:cxn ang="0">
                <a:pos x="8" y="865"/>
              </a:cxn>
              <a:cxn ang="0">
                <a:pos x="43" y="891"/>
              </a:cxn>
            </a:cxnLst>
            <a:rect l="0" t="0" r="r" b="b"/>
            <a:pathLst>
              <a:path w="684" h="912">
                <a:moveTo>
                  <a:pt x="668" y="33"/>
                </a:moveTo>
                <a:lnTo>
                  <a:pt x="27" y="888"/>
                </a:lnTo>
                <a:lnTo>
                  <a:pt x="16" y="879"/>
                </a:lnTo>
                <a:lnTo>
                  <a:pt x="657" y="24"/>
                </a:lnTo>
                <a:lnTo>
                  <a:pt x="668" y="33"/>
                </a:lnTo>
                <a:close/>
                <a:moveTo>
                  <a:pt x="641" y="22"/>
                </a:moveTo>
                <a:lnTo>
                  <a:pt x="684" y="0"/>
                </a:lnTo>
                <a:lnTo>
                  <a:pt x="675" y="47"/>
                </a:lnTo>
                <a:lnTo>
                  <a:pt x="641" y="22"/>
                </a:lnTo>
                <a:close/>
                <a:moveTo>
                  <a:pt x="43" y="891"/>
                </a:moveTo>
                <a:lnTo>
                  <a:pt x="0" y="912"/>
                </a:lnTo>
                <a:lnTo>
                  <a:pt x="8" y="865"/>
                </a:lnTo>
                <a:lnTo>
                  <a:pt x="43" y="891"/>
                </a:lnTo>
                <a:close/>
              </a:path>
            </a:pathLst>
          </a:custGeom>
          <a:solidFill>
            <a:srgbClr val="FFCC66"/>
          </a:solidFill>
          <a:ln w="1588" cap="flat">
            <a:solidFill>
              <a:srgbClr val="FFCC66"/>
            </a:solidFill>
            <a:prstDash val="solid"/>
            <a:bevel/>
            <a:headEnd/>
            <a:tailEnd/>
          </a:ln>
        </p:spPr>
        <p:txBody>
          <a:bodyPr lIns="91429" tIns="45715" rIns="91429" bIns="45715"/>
          <a:lstStyle/>
          <a:p>
            <a:endParaRPr lang="en-US"/>
          </a:p>
        </p:txBody>
      </p:sp>
      <p:sp>
        <p:nvSpPr>
          <p:cNvPr id="276617" name="Rectangle 5257"/>
          <p:cNvSpPr>
            <a:spLocks noChangeArrowheads="1"/>
          </p:cNvSpPr>
          <p:nvPr/>
        </p:nvSpPr>
        <p:spPr bwMode="auto">
          <a:xfrm>
            <a:off x="3962400" y="3276601"/>
            <a:ext cx="1580561" cy="492443"/>
          </a:xfrm>
          <a:prstGeom prst="rect">
            <a:avLst/>
          </a:prstGeom>
          <a:solidFill>
            <a:schemeClr val="bg1"/>
          </a:solidFill>
          <a:ln w="9525">
            <a:noFill/>
            <a:miter lim="800000"/>
            <a:headEnd/>
            <a:tailEnd/>
          </a:ln>
        </p:spPr>
        <p:txBody>
          <a:bodyPr wrap="none" lIns="0" tIns="0" rIns="0" bIns="0">
            <a:spAutoFit/>
          </a:bodyPr>
          <a:lstStyle/>
          <a:p>
            <a:pPr marL="342860" indent="-342860"/>
            <a:r>
              <a:rPr lang="en-US" sz="1600" b="1" dirty="0">
                <a:solidFill>
                  <a:srgbClr val="FFCC66"/>
                </a:solidFill>
                <a:latin typeface="Times New Roman" pitchFamily="18" charset="0"/>
              </a:rPr>
              <a:t>Catalog Metadata</a:t>
            </a:r>
          </a:p>
          <a:p>
            <a:pPr marL="342860" indent="-342860"/>
            <a:r>
              <a:rPr lang="en-US" sz="1600" b="1" dirty="0">
                <a:solidFill>
                  <a:srgbClr val="FFCC66"/>
                </a:solidFill>
                <a:latin typeface="Times New Roman" pitchFamily="18" charset="0"/>
              </a:rPr>
              <a:t>via DL protocols</a:t>
            </a:r>
            <a:endParaRPr lang="en-US" dirty="0">
              <a:effectLst>
                <a:outerShdw blurRad="38100" dist="38100" dir="2700000" algn="tl">
                  <a:srgbClr val="000000"/>
                </a:outerShdw>
              </a:effectLst>
            </a:endParaRPr>
          </a:p>
        </p:txBody>
      </p:sp>
      <p:sp>
        <p:nvSpPr>
          <p:cNvPr id="276621" name="Rectangle 5261"/>
          <p:cNvSpPr>
            <a:spLocks noChangeArrowheads="1"/>
          </p:cNvSpPr>
          <p:nvPr/>
        </p:nvSpPr>
        <p:spPr bwMode="auto">
          <a:xfrm>
            <a:off x="1714500" y="4959350"/>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276622" name="Rectangle 5262"/>
          <p:cNvSpPr>
            <a:spLocks noChangeArrowheads="1"/>
          </p:cNvSpPr>
          <p:nvPr/>
        </p:nvSpPr>
        <p:spPr bwMode="auto">
          <a:xfrm>
            <a:off x="2693988" y="2184400"/>
            <a:ext cx="1025922"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FFFFFF"/>
                </a:solidFill>
                <a:latin typeface="Times New Roman" pitchFamily="18" charset="0"/>
              </a:rPr>
              <a:t>Discovery</a:t>
            </a:r>
            <a:endParaRPr lang="en-US" dirty="0">
              <a:effectLst>
                <a:outerShdw blurRad="38100" dist="38100" dir="2700000" algn="tl">
                  <a:srgbClr val="000000"/>
                </a:outerShdw>
              </a:effectLst>
            </a:endParaRPr>
          </a:p>
        </p:txBody>
      </p:sp>
      <p:sp>
        <p:nvSpPr>
          <p:cNvPr id="276623" name="Freeform 5263"/>
          <p:cNvSpPr>
            <a:spLocks noEditPoints="1"/>
          </p:cNvSpPr>
          <p:nvPr/>
        </p:nvSpPr>
        <p:spPr bwMode="auto">
          <a:xfrm>
            <a:off x="1393825" y="2979739"/>
            <a:ext cx="2714625" cy="1628775"/>
          </a:xfrm>
          <a:custGeom>
            <a:avLst/>
            <a:gdLst/>
            <a:ahLst/>
            <a:cxnLst>
              <a:cxn ang="0">
                <a:pos x="1683" y="25"/>
              </a:cxn>
              <a:cxn ang="0">
                <a:pos x="34" y="1014"/>
              </a:cxn>
              <a:cxn ang="0">
                <a:pos x="27" y="1001"/>
              </a:cxn>
              <a:cxn ang="0">
                <a:pos x="1676" y="12"/>
              </a:cxn>
              <a:cxn ang="0">
                <a:pos x="1683" y="25"/>
              </a:cxn>
              <a:cxn ang="0">
                <a:pos x="1662" y="4"/>
              </a:cxn>
              <a:cxn ang="0">
                <a:pos x="1710" y="0"/>
              </a:cxn>
              <a:cxn ang="0">
                <a:pos x="1684" y="41"/>
              </a:cxn>
              <a:cxn ang="0">
                <a:pos x="1662" y="4"/>
              </a:cxn>
              <a:cxn ang="0">
                <a:pos x="47" y="1022"/>
              </a:cxn>
              <a:cxn ang="0">
                <a:pos x="0" y="1026"/>
              </a:cxn>
              <a:cxn ang="0">
                <a:pos x="25" y="986"/>
              </a:cxn>
              <a:cxn ang="0">
                <a:pos x="47" y="1022"/>
              </a:cxn>
            </a:cxnLst>
            <a:rect l="0" t="0" r="r" b="b"/>
            <a:pathLst>
              <a:path w="1710" h="1026">
                <a:moveTo>
                  <a:pt x="1683" y="25"/>
                </a:moveTo>
                <a:lnTo>
                  <a:pt x="34" y="1014"/>
                </a:lnTo>
                <a:lnTo>
                  <a:pt x="27" y="1001"/>
                </a:lnTo>
                <a:lnTo>
                  <a:pt x="1676" y="12"/>
                </a:lnTo>
                <a:lnTo>
                  <a:pt x="1683" y="25"/>
                </a:lnTo>
                <a:close/>
                <a:moveTo>
                  <a:pt x="1662" y="4"/>
                </a:moveTo>
                <a:lnTo>
                  <a:pt x="1710" y="0"/>
                </a:lnTo>
                <a:lnTo>
                  <a:pt x="1684" y="41"/>
                </a:lnTo>
                <a:lnTo>
                  <a:pt x="1662" y="4"/>
                </a:lnTo>
                <a:close/>
                <a:moveTo>
                  <a:pt x="47" y="1022"/>
                </a:moveTo>
                <a:lnTo>
                  <a:pt x="0" y="1026"/>
                </a:lnTo>
                <a:lnTo>
                  <a:pt x="25" y="986"/>
                </a:lnTo>
                <a:lnTo>
                  <a:pt x="47" y="1022"/>
                </a:lnTo>
                <a:close/>
              </a:path>
            </a:pathLst>
          </a:custGeom>
          <a:solidFill>
            <a:srgbClr val="FFCC66"/>
          </a:solidFill>
          <a:ln w="1588" cap="flat">
            <a:solidFill>
              <a:srgbClr val="FFCC66"/>
            </a:solidFill>
            <a:prstDash val="solid"/>
            <a:bevel/>
            <a:headEnd/>
            <a:tailEnd/>
          </a:ln>
        </p:spPr>
        <p:txBody>
          <a:bodyPr lIns="91429" tIns="45715" rIns="91429" bIns="45715"/>
          <a:lstStyle/>
          <a:p>
            <a:endParaRPr lang="en-US"/>
          </a:p>
        </p:txBody>
      </p:sp>
      <p:sp>
        <p:nvSpPr>
          <p:cNvPr id="276624" name="Freeform 5264"/>
          <p:cNvSpPr>
            <a:spLocks noEditPoints="1"/>
          </p:cNvSpPr>
          <p:nvPr/>
        </p:nvSpPr>
        <p:spPr bwMode="auto">
          <a:xfrm>
            <a:off x="44451" y="5392739"/>
            <a:ext cx="504825" cy="503237"/>
          </a:xfrm>
          <a:custGeom>
            <a:avLst/>
            <a:gdLst/>
            <a:ahLst/>
            <a:cxnLst>
              <a:cxn ang="0">
                <a:pos x="0" y="290"/>
              </a:cxn>
              <a:cxn ang="0">
                <a:pos x="237" y="53"/>
              </a:cxn>
              <a:cxn ang="0">
                <a:pos x="264" y="80"/>
              </a:cxn>
              <a:cxn ang="0">
                <a:pos x="27" y="317"/>
              </a:cxn>
              <a:cxn ang="0">
                <a:pos x="0" y="290"/>
              </a:cxn>
              <a:cxn ang="0">
                <a:pos x="197" y="40"/>
              </a:cxn>
              <a:cxn ang="0">
                <a:pos x="318" y="0"/>
              </a:cxn>
              <a:cxn ang="0">
                <a:pos x="277" y="121"/>
              </a:cxn>
              <a:cxn ang="0">
                <a:pos x="197" y="40"/>
              </a:cxn>
            </a:cxnLst>
            <a:rect l="0" t="0" r="r" b="b"/>
            <a:pathLst>
              <a:path w="318" h="317">
                <a:moveTo>
                  <a:pt x="0" y="290"/>
                </a:moveTo>
                <a:lnTo>
                  <a:pt x="237" y="53"/>
                </a:lnTo>
                <a:lnTo>
                  <a:pt x="264" y="80"/>
                </a:lnTo>
                <a:lnTo>
                  <a:pt x="27" y="317"/>
                </a:lnTo>
                <a:lnTo>
                  <a:pt x="0" y="290"/>
                </a:lnTo>
                <a:close/>
                <a:moveTo>
                  <a:pt x="197" y="40"/>
                </a:moveTo>
                <a:lnTo>
                  <a:pt x="318" y="0"/>
                </a:lnTo>
                <a:lnTo>
                  <a:pt x="277" y="121"/>
                </a:lnTo>
                <a:lnTo>
                  <a:pt x="197" y="40"/>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sp>
        <p:nvSpPr>
          <p:cNvPr id="276625" name="Freeform 5265"/>
          <p:cNvSpPr>
            <a:spLocks noEditPoints="1"/>
          </p:cNvSpPr>
          <p:nvPr/>
        </p:nvSpPr>
        <p:spPr bwMode="auto">
          <a:xfrm>
            <a:off x="2093914" y="5211764"/>
            <a:ext cx="566737" cy="682625"/>
          </a:xfrm>
          <a:custGeom>
            <a:avLst/>
            <a:gdLst/>
            <a:ahLst/>
            <a:cxnLst>
              <a:cxn ang="0">
                <a:pos x="0" y="406"/>
              </a:cxn>
              <a:cxn ang="0">
                <a:pos x="282" y="61"/>
              </a:cxn>
              <a:cxn ang="0">
                <a:pos x="311" y="85"/>
              </a:cxn>
              <a:cxn ang="0">
                <a:pos x="30" y="430"/>
              </a:cxn>
              <a:cxn ang="0">
                <a:pos x="0" y="406"/>
              </a:cxn>
              <a:cxn ang="0">
                <a:pos x="240" y="52"/>
              </a:cxn>
              <a:cxn ang="0">
                <a:pos x="357" y="0"/>
              </a:cxn>
              <a:cxn ang="0">
                <a:pos x="329" y="124"/>
              </a:cxn>
              <a:cxn ang="0">
                <a:pos x="240" y="52"/>
              </a:cxn>
            </a:cxnLst>
            <a:rect l="0" t="0" r="r" b="b"/>
            <a:pathLst>
              <a:path w="357" h="430">
                <a:moveTo>
                  <a:pt x="0" y="406"/>
                </a:moveTo>
                <a:lnTo>
                  <a:pt x="282" y="61"/>
                </a:lnTo>
                <a:lnTo>
                  <a:pt x="311" y="85"/>
                </a:lnTo>
                <a:lnTo>
                  <a:pt x="30" y="430"/>
                </a:lnTo>
                <a:lnTo>
                  <a:pt x="0" y="406"/>
                </a:lnTo>
                <a:close/>
                <a:moveTo>
                  <a:pt x="240" y="52"/>
                </a:moveTo>
                <a:lnTo>
                  <a:pt x="357" y="0"/>
                </a:lnTo>
                <a:lnTo>
                  <a:pt x="329" y="124"/>
                </a:lnTo>
                <a:lnTo>
                  <a:pt x="240" y="52"/>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sp>
        <p:nvSpPr>
          <p:cNvPr id="276626" name="Freeform 5266"/>
          <p:cNvSpPr>
            <a:spLocks noEditPoints="1"/>
          </p:cNvSpPr>
          <p:nvPr/>
        </p:nvSpPr>
        <p:spPr bwMode="auto">
          <a:xfrm>
            <a:off x="4210051" y="5211763"/>
            <a:ext cx="803275" cy="685800"/>
          </a:xfrm>
          <a:custGeom>
            <a:avLst/>
            <a:gdLst/>
            <a:ahLst/>
            <a:cxnLst>
              <a:cxn ang="0">
                <a:pos x="0" y="403"/>
              </a:cxn>
              <a:cxn ang="0">
                <a:pos x="421" y="47"/>
              </a:cxn>
              <a:cxn ang="0">
                <a:pos x="446" y="76"/>
              </a:cxn>
              <a:cxn ang="0">
                <a:pos x="24" y="432"/>
              </a:cxn>
              <a:cxn ang="0">
                <a:pos x="0" y="403"/>
              </a:cxn>
              <a:cxn ang="0">
                <a:pos x="382" y="30"/>
              </a:cxn>
              <a:cxn ang="0">
                <a:pos x="506" y="0"/>
              </a:cxn>
              <a:cxn ang="0">
                <a:pos x="456" y="117"/>
              </a:cxn>
              <a:cxn ang="0">
                <a:pos x="382" y="30"/>
              </a:cxn>
            </a:cxnLst>
            <a:rect l="0" t="0" r="r" b="b"/>
            <a:pathLst>
              <a:path w="506" h="432">
                <a:moveTo>
                  <a:pt x="0" y="403"/>
                </a:moveTo>
                <a:lnTo>
                  <a:pt x="421" y="47"/>
                </a:lnTo>
                <a:lnTo>
                  <a:pt x="446" y="76"/>
                </a:lnTo>
                <a:lnTo>
                  <a:pt x="24" y="432"/>
                </a:lnTo>
                <a:lnTo>
                  <a:pt x="0" y="403"/>
                </a:lnTo>
                <a:close/>
                <a:moveTo>
                  <a:pt x="382" y="30"/>
                </a:moveTo>
                <a:lnTo>
                  <a:pt x="506" y="0"/>
                </a:lnTo>
                <a:lnTo>
                  <a:pt x="456" y="117"/>
                </a:lnTo>
                <a:lnTo>
                  <a:pt x="382" y="30"/>
                </a:lnTo>
                <a:close/>
              </a:path>
            </a:pathLst>
          </a:custGeom>
          <a:solidFill>
            <a:srgbClr val="66CCFF"/>
          </a:solidFill>
          <a:ln w="1588" cap="flat">
            <a:solidFill>
              <a:srgbClr val="66CCFF"/>
            </a:solidFill>
            <a:prstDash val="solid"/>
            <a:bevel/>
            <a:headEnd/>
            <a:tailEnd/>
          </a:ln>
        </p:spPr>
        <p:txBody>
          <a:bodyPr lIns="91429" tIns="45715" rIns="91429" bIns="45715"/>
          <a:lstStyle/>
          <a:p>
            <a:endParaRPr lang="en-US"/>
          </a:p>
        </p:txBody>
      </p:sp>
      <p:sp>
        <p:nvSpPr>
          <p:cNvPr id="276627" name="Rectangle 5267"/>
          <p:cNvSpPr>
            <a:spLocks noChangeArrowheads="1"/>
          </p:cNvSpPr>
          <p:nvPr/>
        </p:nvSpPr>
        <p:spPr bwMode="auto">
          <a:xfrm>
            <a:off x="688975" y="5561013"/>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276628" name="Rectangle 5268"/>
          <p:cNvSpPr>
            <a:spLocks noChangeArrowheads="1"/>
          </p:cNvSpPr>
          <p:nvPr/>
        </p:nvSpPr>
        <p:spPr bwMode="auto">
          <a:xfrm>
            <a:off x="2498725" y="5561013"/>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276629" name="Rectangle 5269"/>
          <p:cNvSpPr>
            <a:spLocks noChangeArrowheads="1"/>
          </p:cNvSpPr>
          <p:nvPr/>
        </p:nvSpPr>
        <p:spPr bwMode="auto">
          <a:xfrm>
            <a:off x="4732338" y="5561013"/>
            <a:ext cx="447238" cy="292388"/>
          </a:xfrm>
          <a:prstGeom prst="rect">
            <a:avLst/>
          </a:prstGeom>
          <a:noFill/>
          <a:ln w="9525">
            <a:noFill/>
            <a:miter lim="800000"/>
            <a:headEnd/>
            <a:tailEnd/>
          </a:ln>
        </p:spPr>
        <p:txBody>
          <a:bodyPr wrap="none" lIns="0" tIns="0" rIns="0" bIns="0">
            <a:spAutoFit/>
          </a:bodyPr>
          <a:lstStyle/>
          <a:p>
            <a:pPr marL="342860" indent="-342860"/>
            <a:r>
              <a:rPr lang="en-US" sz="1900" b="1" dirty="0">
                <a:solidFill>
                  <a:srgbClr val="66CCFF"/>
                </a:solidFill>
                <a:latin typeface="Times New Roman" pitchFamily="18" charset="0"/>
              </a:rPr>
              <a:t>IDD</a:t>
            </a:r>
            <a:endParaRPr lang="en-US" dirty="0">
              <a:effectLst>
                <a:outerShdw blurRad="38100" dist="38100" dir="2700000" algn="tl">
                  <a:srgbClr val="000000"/>
                </a:outerShdw>
              </a:effectLst>
            </a:endParaRPr>
          </a:p>
        </p:txBody>
      </p:sp>
      <p:sp>
        <p:nvSpPr>
          <p:cNvPr id="5214" name="TextBox 5213"/>
          <p:cNvSpPr txBox="1"/>
          <p:nvPr/>
        </p:nvSpPr>
        <p:spPr>
          <a:xfrm>
            <a:off x="533400" y="6172200"/>
            <a:ext cx="7239000" cy="646331"/>
          </a:xfrm>
          <a:prstGeom prst="rect">
            <a:avLst/>
          </a:prstGeom>
          <a:solidFill>
            <a:schemeClr val="bg2">
              <a:lumMod val="75000"/>
            </a:schemeClr>
          </a:solidFill>
        </p:spPr>
        <p:txBody>
          <a:bodyPr wrap="square" rtlCol="0">
            <a:spAutoFit/>
          </a:bodyPr>
          <a:lstStyle/>
          <a:p>
            <a:r>
              <a:rPr lang="en-US" b="1" dirty="0" smtClean="0"/>
              <a:t>Note: </a:t>
            </a:r>
            <a:r>
              <a:rPr lang="en-US" i="1" dirty="0" smtClean="0"/>
              <a:t>Initial THREDDS grants from NSF Education and GEO directorates (not Atmospheric Science)</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14">
                                            <p:bg/>
                                          </p:spTgt>
                                        </p:tgtEl>
                                        <p:attrNameLst>
                                          <p:attrName>style.visibility</p:attrName>
                                        </p:attrNameLst>
                                      </p:cBhvr>
                                      <p:to>
                                        <p:strVal val="visible"/>
                                      </p:to>
                                    </p:set>
                                    <p:animEffect transition="in" filter="fade">
                                      <p:cBhvr>
                                        <p:cTn id="7" dur="2000"/>
                                        <p:tgtEl>
                                          <p:spTgt spid="521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14">
                                            <p:txEl>
                                              <p:pRg st="0" end="0"/>
                                            </p:txEl>
                                          </p:spTgt>
                                        </p:tgtEl>
                                        <p:attrNameLst>
                                          <p:attrName>style.visibility</p:attrName>
                                        </p:attrNameLst>
                                      </p:cBhvr>
                                      <p:to>
                                        <p:strVal val="visible"/>
                                      </p:to>
                                    </p:set>
                                    <p:animEffect transition="in" filter="fade">
                                      <p:cBhvr>
                                        <p:cTn id="10" dur="2000"/>
                                        <p:tgtEl>
                                          <p:spTgt spid="52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Unidata</a:t>
            </a:r>
            <a:r>
              <a:rPr lang="en-US" dirty="0" smtClean="0"/>
              <a:t> 2013 Review Panel Question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i="1" dirty="0" smtClean="0"/>
              <a:t>Question: Is the UPC prepared to provide the same quality of support to the newly engaged communities as it provides to its current constituents?</a:t>
            </a:r>
          </a:p>
          <a:p>
            <a:pPr>
              <a:buNone/>
            </a:pPr>
            <a:r>
              <a:rPr lang="en-US" dirty="0" smtClean="0"/>
              <a:t>Response: While the support for all users will remain at a very high level, that does not mean it will be exactly the same.</a:t>
            </a:r>
          </a:p>
          <a:p>
            <a:pPr lvl="1"/>
            <a:r>
              <a:rPr lang="en-US" sz="2400" dirty="0" smtClean="0"/>
              <a:t>Data access with supported analysis and display tools for our community</a:t>
            </a:r>
          </a:p>
          <a:p>
            <a:pPr lvl="1"/>
            <a:r>
              <a:rPr lang="en-US" sz="2400" dirty="0" smtClean="0"/>
              <a:t>Data access via standard interfaces to enable other communities to use our data with their own tools (</a:t>
            </a:r>
            <a:r>
              <a:rPr lang="en-US" sz="2400" dirty="0" err="1" smtClean="0"/>
              <a:t>arcGIS</a:t>
            </a:r>
            <a:r>
              <a:rPr lang="en-US" sz="2400" dirty="0" smtClean="0"/>
              <a:t>, IDL, </a:t>
            </a:r>
            <a:r>
              <a:rPr lang="en-US" sz="2400" dirty="0" err="1" smtClean="0"/>
              <a:t>Matlab</a:t>
            </a:r>
            <a:r>
              <a:rPr lang="en-US" sz="2400" dirty="0" smtClean="0"/>
              <a:t>, etc.)</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Excerpts from Review Panel Report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The UPC could play a significant leadership role within committees and consortiums like OGC seeking to address the need to develop standards and technologies for data discovery</a:t>
            </a:r>
          </a:p>
          <a:p>
            <a:pPr>
              <a:buNone/>
            </a:pPr>
            <a:r>
              <a:rPr lang="en-US" dirty="0" err="1" smtClean="0"/>
              <a:t>Unidata</a:t>
            </a:r>
            <a:r>
              <a:rPr lang="en-US" dirty="0" smtClean="0"/>
              <a:t> leadership and advocacy in this area could facilitate expanded utilization of </a:t>
            </a:r>
            <a:r>
              <a:rPr lang="en-US" dirty="0" err="1" smtClean="0"/>
              <a:t>Unidata</a:t>
            </a:r>
            <a:r>
              <a:rPr lang="en-US" dirty="0" smtClean="0"/>
              <a:t> information resources for other research areas like climate and provide </a:t>
            </a:r>
            <a:r>
              <a:rPr lang="en-US" dirty="0" err="1" smtClean="0"/>
              <a:t>Unidata</a:t>
            </a:r>
            <a:r>
              <a:rPr lang="en-US" dirty="0" smtClean="0"/>
              <a:t> users with easier access to other data sources like NASA satellite information</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Collaborating Communities</a:t>
            </a:r>
            <a:endParaRPr lang="en-US" dirty="0"/>
          </a:p>
        </p:txBody>
      </p:sp>
      <p:sp>
        <p:nvSpPr>
          <p:cNvPr id="5" name="Oval 4"/>
          <p:cNvSpPr/>
          <p:nvPr/>
        </p:nvSpPr>
        <p:spPr>
          <a:xfrm>
            <a:off x="2590800" y="1371600"/>
            <a:ext cx="3962400" cy="3962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en-US" sz="2400" dirty="0" smtClean="0">
              <a:solidFill>
                <a:schemeClr val="tx2"/>
              </a:solidFill>
              <a:effectLst>
                <a:outerShdw blurRad="38100" dist="38100" dir="2700000" algn="tl">
                  <a:srgbClr val="000000">
                    <a:alpha val="43137"/>
                  </a:srgbClr>
                </a:outerShdw>
              </a:effectLst>
            </a:endParaRPr>
          </a:p>
          <a:p>
            <a:pPr algn="ctr"/>
            <a:r>
              <a:rPr lang="en-US" sz="2400" dirty="0" smtClean="0">
                <a:solidFill>
                  <a:schemeClr val="tx2"/>
                </a:solidFill>
                <a:effectLst>
                  <a:outerShdw blurRad="38100" dist="38100" dir="2700000" algn="tl">
                    <a:srgbClr val="000000">
                      <a:alpha val="43137"/>
                    </a:srgbClr>
                  </a:outerShdw>
                </a:effectLst>
              </a:rPr>
              <a:t>   Core Constituency:</a:t>
            </a:r>
          </a:p>
          <a:p>
            <a:pPr algn="ctr"/>
            <a:r>
              <a:rPr lang="en-US" dirty="0" smtClean="0">
                <a:solidFill>
                  <a:schemeClr val="tx2"/>
                </a:solidFill>
                <a:effectLst>
                  <a:outerShdw blurRad="38100" dist="38100" dir="2700000" algn="tl">
                    <a:srgbClr val="000000">
                      <a:alpha val="43137"/>
                    </a:srgbClr>
                  </a:outerShdw>
                </a:effectLst>
              </a:rPr>
              <a:t>  U. S.  Meteorology</a:t>
            </a:r>
          </a:p>
          <a:p>
            <a:pPr algn="ctr"/>
            <a:r>
              <a:rPr lang="en-US" dirty="0" smtClean="0">
                <a:solidFill>
                  <a:schemeClr val="tx2"/>
                </a:solidFill>
                <a:effectLst>
                  <a:outerShdw blurRad="38100" dist="38100" dir="2700000" algn="tl">
                    <a:srgbClr val="000000">
                      <a:alpha val="43137"/>
                    </a:srgbClr>
                  </a:outerShdw>
                </a:effectLst>
              </a:rPr>
              <a:t>  Research and Education </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  Community</a:t>
            </a:r>
            <a:endParaRPr lang="en-US" dirty="0">
              <a:solidFill>
                <a:schemeClr val="tx2"/>
              </a:solidFill>
              <a:effectLst>
                <a:outerShdw blurRad="38100" dist="38100" dir="2700000" algn="tl">
                  <a:srgbClr val="000000">
                    <a:alpha val="43137"/>
                  </a:srgbClr>
                </a:outerShdw>
              </a:effectLst>
            </a:endParaRPr>
          </a:p>
        </p:txBody>
      </p:sp>
      <p:sp>
        <p:nvSpPr>
          <p:cNvPr id="6" name="Oval 5"/>
          <p:cNvSpPr/>
          <p:nvPr/>
        </p:nvSpPr>
        <p:spPr>
          <a:xfrm>
            <a:off x="1600200" y="838200"/>
            <a:ext cx="2667000" cy="2286000"/>
          </a:xfrm>
          <a:prstGeom prst="ellipse">
            <a:avLst/>
          </a:prstGeom>
          <a:solidFill>
            <a:srgbClr val="93EDCB">
              <a:alpha val="32157"/>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r>
              <a:rPr lang="en-US" dirty="0" smtClean="0">
                <a:solidFill>
                  <a:schemeClr val="tx2"/>
                </a:solidFill>
                <a:effectLst>
                  <a:outerShdw blurRad="38100" dist="38100" dir="2700000" algn="tl">
                    <a:srgbClr val="000000">
                      <a:alpha val="43137"/>
                    </a:srgbClr>
                  </a:outerShdw>
                </a:effectLst>
              </a:rPr>
              <a:t>Oceanography</a:t>
            </a:r>
          </a:p>
          <a:p>
            <a:endParaRPr lang="en-US" dirty="0">
              <a:solidFill>
                <a:schemeClr val="tx2"/>
              </a:solidFill>
              <a:effectLst>
                <a:outerShdw blurRad="38100" dist="38100" dir="2700000" algn="tl">
                  <a:srgbClr val="000000">
                    <a:alpha val="43137"/>
                  </a:srgbClr>
                </a:outerShdw>
              </a:effectLst>
            </a:endParaRPr>
          </a:p>
          <a:p>
            <a:endParaRPr lang="en-US" dirty="0">
              <a:solidFill>
                <a:schemeClr val="tx2"/>
              </a:solidFill>
              <a:effectLst>
                <a:outerShdw blurRad="38100" dist="38100" dir="2700000" algn="tl">
                  <a:srgbClr val="000000">
                    <a:alpha val="43137"/>
                  </a:srgbClr>
                </a:outerShdw>
              </a:effectLst>
            </a:endParaRPr>
          </a:p>
        </p:txBody>
      </p:sp>
      <p:sp>
        <p:nvSpPr>
          <p:cNvPr id="7" name="Oval 6"/>
          <p:cNvSpPr/>
          <p:nvPr/>
        </p:nvSpPr>
        <p:spPr>
          <a:xfrm>
            <a:off x="990600" y="2438400"/>
            <a:ext cx="2133600" cy="1752600"/>
          </a:xfrm>
          <a:prstGeom prst="ellipse">
            <a:avLst/>
          </a:prstGeom>
          <a:solidFill>
            <a:srgbClr val="C1F49A">
              <a:alpha val="47843"/>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endParaRPr lang="en-US" dirty="0" smtClean="0">
              <a:solidFill>
                <a:schemeClr val="tx2"/>
              </a:solidFill>
              <a:effectLst>
                <a:outerShdw blurRad="38100" dist="38100" dir="2700000" algn="tl">
                  <a:srgbClr val="000000">
                    <a:alpha val="43137"/>
                  </a:srgbClr>
                </a:outerShdw>
              </a:effectLst>
            </a:endParaRPr>
          </a:p>
          <a:p>
            <a:endParaRPr lang="en-US" dirty="0">
              <a:solidFill>
                <a:schemeClr val="tx2"/>
              </a:solidFill>
              <a:effectLst>
                <a:outerShdw blurRad="38100" dist="38100" dir="2700000" algn="tl">
                  <a:srgbClr val="000000">
                    <a:alpha val="43137"/>
                  </a:srgbClr>
                </a:outerShdw>
              </a:effectLst>
            </a:endParaRPr>
          </a:p>
          <a:p>
            <a:r>
              <a:rPr lang="en-US" dirty="0" smtClean="0">
                <a:solidFill>
                  <a:schemeClr val="tx2"/>
                </a:solidFill>
                <a:effectLst>
                  <a:outerShdw blurRad="38100" dist="38100" dir="2700000" algn="tl">
                    <a:srgbClr val="000000">
                      <a:alpha val="43137"/>
                    </a:srgbClr>
                  </a:outerShdw>
                </a:effectLst>
              </a:rPr>
              <a:t>Coastal Oceans  </a:t>
            </a:r>
            <a:endParaRPr lang="en-US" dirty="0">
              <a:solidFill>
                <a:schemeClr val="tx2"/>
              </a:solidFill>
              <a:effectLst>
                <a:outerShdw blurRad="38100" dist="38100" dir="2700000" algn="tl">
                  <a:srgbClr val="000000">
                    <a:alpha val="43137"/>
                  </a:srgbClr>
                </a:outerShdw>
              </a:effectLst>
            </a:endParaRPr>
          </a:p>
        </p:txBody>
      </p:sp>
      <p:sp>
        <p:nvSpPr>
          <p:cNvPr id="8" name="Oval 7"/>
          <p:cNvSpPr/>
          <p:nvPr/>
        </p:nvSpPr>
        <p:spPr>
          <a:xfrm>
            <a:off x="1600200" y="3810000"/>
            <a:ext cx="2286000" cy="1752600"/>
          </a:xfrm>
          <a:prstGeom prst="ellipse">
            <a:avLst/>
          </a:prstGeom>
          <a:solidFill>
            <a:srgbClr val="F4F09A">
              <a:alpha val="47451"/>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endParaRPr lang="en-US" dirty="0" smtClean="0">
              <a:solidFill>
                <a:schemeClr val="tx2"/>
              </a:solidFill>
              <a:effectLst>
                <a:outerShdw blurRad="38100" dist="38100" dir="2700000" algn="tl">
                  <a:srgbClr val="000000">
                    <a:alpha val="43137"/>
                  </a:srgbClr>
                </a:outerShdw>
              </a:effectLst>
            </a:endParaRPr>
          </a:p>
          <a:p>
            <a:pPr algn="ctr"/>
            <a:r>
              <a:rPr lang="en-US" dirty="0" smtClean="0">
                <a:solidFill>
                  <a:schemeClr val="tx2"/>
                </a:solidFill>
                <a:effectLst>
                  <a:outerShdw blurRad="38100" dist="38100" dir="2700000" algn="tl">
                    <a:srgbClr val="000000">
                      <a:alpha val="43137"/>
                    </a:srgbClr>
                  </a:outerShdw>
                </a:effectLst>
              </a:rPr>
              <a:t>Hydrology</a:t>
            </a:r>
            <a:endParaRPr lang="en-US" dirty="0">
              <a:solidFill>
                <a:schemeClr val="tx2"/>
              </a:solidFill>
              <a:effectLst>
                <a:outerShdw blurRad="38100" dist="38100" dir="2700000" algn="tl">
                  <a:srgbClr val="000000">
                    <a:alpha val="43137"/>
                  </a:srgbClr>
                </a:outerShdw>
              </a:effectLst>
            </a:endParaRPr>
          </a:p>
        </p:txBody>
      </p:sp>
      <p:sp>
        <p:nvSpPr>
          <p:cNvPr id="9" name="Oval 8"/>
          <p:cNvSpPr/>
          <p:nvPr/>
        </p:nvSpPr>
        <p:spPr>
          <a:xfrm>
            <a:off x="5257800" y="4191000"/>
            <a:ext cx="2133600" cy="1676400"/>
          </a:xfrm>
          <a:prstGeom prst="ellipse">
            <a:avLst/>
          </a:prstGeom>
          <a:solidFill>
            <a:srgbClr val="EFA46B">
              <a:alpha val="47451"/>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endParaRPr lang="en-US" dirty="0" smtClean="0">
              <a:solidFill>
                <a:schemeClr val="tx2"/>
              </a:solidFill>
              <a:effectLst>
                <a:outerShdw blurRad="38100" dist="38100" dir="2700000" algn="tl">
                  <a:srgbClr val="000000">
                    <a:alpha val="43137"/>
                  </a:srgbClr>
                </a:outerShdw>
              </a:effectLst>
            </a:endParaRPr>
          </a:p>
          <a:p>
            <a:pPr algn="r"/>
            <a:r>
              <a:rPr lang="en-US" dirty="0" smtClean="0">
                <a:solidFill>
                  <a:schemeClr val="tx2"/>
                </a:solidFill>
                <a:effectLst>
                  <a:outerShdw blurRad="38100" dist="38100" dir="2700000" algn="tl">
                    <a:srgbClr val="000000">
                      <a:alpha val="43137"/>
                    </a:srgbClr>
                  </a:outerShdw>
                </a:effectLst>
              </a:rPr>
              <a:t>Hazards/</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Extreme Events</a:t>
            </a:r>
          </a:p>
        </p:txBody>
      </p:sp>
      <p:sp>
        <p:nvSpPr>
          <p:cNvPr id="10" name="Oval 9"/>
          <p:cNvSpPr/>
          <p:nvPr/>
        </p:nvSpPr>
        <p:spPr>
          <a:xfrm>
            <a:off x="5791200" y="2895600"/>
            <a:ext cx="2057400" cy="1752600"/>
          </a:xfrm>
          <a:prstGeom prst="ellipse">
            <a:avLst/>
          </a:prstGeom>
          <a:solidFill>
            <a:srgbClr val="FA6060">
              <a:alpha val="47451"/>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endParaRPr lang="en-US" dirty="0" smtClean="0">
              <a:solidFill>
                <a:schemeClr val="tx2"/>
              </a:solidFill>
              <a:effectLst>
                <a:outerShdw blurRad="38100" dist="38100" dir="2700000" algn="tl">
                  <a:srgbClr val="000000">
                    <a:alpha val="43137"/>
                  </a:srgbClr>
                </a:outerShdw>
              </a:effectLst>
            </a:endParaRPr>
          </a:p>
          <a:p>
            <a:pPr algn="r"/>
            <a:r>
              <a:rPr lang="en-US" dirty="0" smtClean="0">
                <a:solidFill>
                  <a:schemeClr val="tx2"/>
                </a:solidFill>
                <a:effectLst>
                  <a:outerShdw blurRad="38100" dist="38100" dir="2700000" algn="tl">
                    <a:srgbClr val="000000">
                      <a:alpha val="43137"/>
                    </a:srgbClr>
                  </a:outerShdw>
                </a:effectLst>
              </a:rPr>
              <a:t>Societal</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Impacts</a:t>
            </a:r>
          </a:p>
          <a:p>
            <a:pPr algn="r"/>
            <a:endParaRPr lang="en-US" dirty="0">
              <a:solidFill>
                <a:schemeClr val="tx2"/>
              </a:solidFill>
              <a:effectLst>
                <a:outerShdw blurRad="38100" dist="38100" dir="2700000" algn="tl">
                  <a:srgbClr val="000000">
                    <a:alpha val="43137"/>
                  </a:srgbClr>
                </a:outerShdw>
              </a:effectLst>
            </a:endParaRPr>
          </a:p>
          <a:p>
            <a:pPr algn="r"/>
            <a:endParaRPr lang="en-US" dirty="0" smtClean="0">
              <a:solidFill>
                <a:schemeClr val="tx2"/>
              </a:solidFill>
              <a:effectLst>
                <a:outerShdw blurRad="38100" dist="38100" dir="2700000" algn="tl">
                  <a:srgbClr val="000000">
                    <a:alpha val="43137"/>
                  </a:srgbClr>
                </a:outerShdw>
              </a:effectLst>
            </a:endParaRPr>
          </a:p>
        </p:txBody>
      </p:sp>
      <p:sp>
        <p:nvSpPr>
          <p:cNvPr id="11" name="Oval 10"/>
          <p:cNvSpPr/>
          <p:nvPr/>
        </p:nvSpPr>
        <p:spPr>
          <a:xfrm>
            <a:off x="5257800" y="990600"/>
            <a:ext cx="2362200" cy="1905000"/>
          </a:xfrm>
          <a:prstGeom prst="ellipse">
            <a:avLst/>
          </a:prstGeom>
          <a:solidFill>
            <a:srgbClr val="B2B2B2">
              <a:alpha val="47451"/>
            </a:srgbClr>
          </a:solidFill>
          <a:ln w="12700"/>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endParaRPr lang="en-US" dirty="0" smtClean="0">
              <a:solidFill>
                <a:schemeClr val="tx2"/>
              </a:solidFill>
              <a:effectLst>
                <a:outerShdw blurRad="38100" dist="38100" dir="2700000" algn="tl">
                  <a:srgbClr val="000000">
                    <a:alpha val="43137"/>
                  </a:srgbClr>
                </a:outerShdw>
              </a:effectLst>
            </a:endParaRPr>
          </a:p>
          <a:p>
            <a:pPr algn="r"/>
            <a:r>
              <a:rPr lang="en-US" dirty="0" smtClean="0">
                <a:solidFill>
                  <a:schemeClr val="tx2"/>
                </a:solidFill>
                <a:effectLst>
                  <a:outerShdw blurRad="38100" dist="38100" dir="2700000" algn="tl">
                    <a:srgbClr val="000000">
                      <a:alpha val="43137"/>
                    </a:srgbClr>
                  </a:outerShdw>
                </a:effectLst>
              </a:rPr>
              <a:t>Conventions and</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Standards</a:t>
            </a:r>
          </a:p>
          <a:p>
            <a:pPr algn="r"/>
            <a:endParaRPr lang="en-US" dirty="0" smtClean="0">
              <a:solidFill>
                <a:schemeClr val="tx2"/>
              </a:solidFill>
              <a:effectLst>
                <a:outerShdw blurRad="38100" dist="38100" dir="2700000" algn="tl">
                  <a:srgbClr val="000000">
                    <a:alpha val="43137"/>
                  </a:srgbClr>
                </a:outerShdw>
              </a:effectLst>
            </a:endParaRPr>
          </a:p>
          <a:p>
            <a:pPr algn="r"/>
            <a:endParaRPr lang="en-US" dirty="0">
              <a:solidFill>
                <a:schemeClr val="tx2"/>
              </a:solidFill>
              <a:effectLst>
                <a:outerShdw blurRad="38100" dist="38100" dir="2700000" algn="tl">
                  <a:srgbClr val="000000">
                    <a:alpha val="43137"/>
                  </a:srgbClr>
                </a:outerShdw>
              </a:effectLst>
            </a:endParaRPr>
          </a:p>
          <a:p>
            <a:pPr algn="r"/>
            <a:endParaRPr lang="en-US" dirty="0" smtClean="0">
              <a:solidFill>
                <a:schemeClr val="tx2"/>
              </a:solidFill>
              <a:effectLst>
                <a:outerShdw blurRad="38100" dist="38100" dir="2700000" algn="tl">
                  <a:srgbClr val="000000">
                    <a:alpha val="43137"/>
                  </a:srgbClr>
                </a:outerShdw>
              </a:effectLst>
            </a:endParaRPr>
          </a:p>
        </p:txBody>
      </p:sp>
      <p:sp>
        <p:nvSpPr>
          <p:cNvPr id="12" name="Oval 11"/>
          <p:cNvSpPr/>
          <p:nvPr/>
        </p:nvSpPr>
        <p:spPr>
          <a:xfrm>
            <a:off x="3352800" y="5029200"/>
            <a:ext cx="2133600" cy="1524000"/>
          </a:xfrm>
          <a:prstGeom prst="ellipse">
            <a:avLst/>
          </a:prstGeom>
          <a:solidFill>
            <a:schemeClr val="accent4">
              <a:lumMod val="60000"/>
              <a:lumOff val="40000"/>
              <a:alpha val="47451"/>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endParaRPr lang="en-US" dirty="0" smtClean="0">
              <a:solidFill>
                <a:schemeClr val="tx2"/>
              </a:solidFill>
              <a:effectLst>
                <a:outerShdw blurRad="38100" dist="38100" dir="2700000" algn="tl">
                  <a:srgbClr val="000000">
                    <a:alpha val="43137"/>
                  </a:srgbClr>
                </a:outerShdw>
              </a:effectLst>
            </a:endParaRPr>
          </a:p>
          <a:p>
            <a:pPr algn="ctr"/>
            <a:endParaRPr lang="en-US" dirty="0" smtClean="0">
              <a:solidFill>
                <a:schemeClr val="tx2"/>
              </a:solidFill>
              <a:effectLst>
                <a:outerShdw blurRad="38100" dist="38100" dir="2700000" algn="tl">
                  <a:srgbClr val="000000">
                    <a:alpha val="43137"/>
                  </a:srgbClr>
                </a:outerShdw>
              </a:effectLst>
            </a:endParaRPr>
          </a:p>
          <a:p>
            <a:pPr algn="ctr"/>
            <a:r>
              <a:rPr lang="en-US" dirty="0" smtClean="0">
                <a:solidFill>
                  <a:schemeClr val="tx2"/>
                </a:solidFill>
                <a:effectLst>
                  <a:outerShdw blurRad="38100" dist="38100" dir="2700000" algn="tl">
                    <a:srgbClr val="000000">
                      <a:alpha val="43137"/>
                    </a:srgbClr>
                  </a:outerShdw>
                </a:effectLst>
              </a:rPr>
              <a:t>Climate</a:t>
            </a:r>
          </a:p>
          <a:p>
            <a:pPr algn="r"/>
            <a:endParaRPr lang="en-US" dirty="0">
              <a:solidFill>
                <a:schemeClr val="tx2"/>
              </a:solidFill>
              <a:effectLst>
                <a:outerShdw blurRad="38100" dist="38100" dir="2700000" algn="tl">
                  <a:srgbClr val="000000">
                    <a:alpha val="43137"/>
                  </a:srgbClr>
                </a:outerShdw>
              </a:effectLst>
            </a:endParaRPr>
          </a:p>
          <a:p>
            <a:pPr algn="r"/>
            <a:endParaRPr lang="en-US" dirty="0" smtClean="0">
              <a:solidFill>
                <a:schemeClr val="tx2"/>
              </a:solidFill>
              <a:effectLst>
                <a:outerShdw blurRad="38100" dist="38100" dir="2700000" algn="tl">
                  <a:srgbClr val="000000">
                    <a:alpha val="43137"/>
                  </a:srgbClr>
                </a:outerShdw>
              </a:effectLst>
            </a:endParaRPr>
          </a:p>
        </p:txBody>
      </p:sp>
      <p:sp>
        <p:nvSpPr>
          <p:cNvPr id="14" name="Oval 13"/>
          <p:cNvSpPr/>
          <p:nvPr/>
        </p:nvSpPr>
        <p:spPr>
          <a:xfrm rot="1639522">
            <a:off x="3839566" y="999054"/>
            <a:ext cx="4971668" cy="59326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lIns="91423" tIns="45712" rIns="91423" bIns="45712"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sz="3600" dirty="0" smtClean="0">
              <a:solidFill>
                <a:schemeClr val="tx2"/>
              </a:solidFill>
            </a:endParaRPr>
          </a:p>
          <a:p>
            <a:pPr algn="ctr"/>
            <a:endParaRPr lang="en-US" sz="3600" dirty="0">
              <a:solidFill>
                <a:schemeClr val="tx2"/>
              </a:solidFill>
            </a:endParaRPr>
          </a:p>
          <a:p>
            <a:pPr algn="ctr"/>
            <a:endParaRPr lang="en-US" sz="3600" dirty="0" smtClean="0">
              <a:solidFill>
                <a:schemeClr val="tx2"/>
              </a:solidFill>
            </a:endParaRPr>
          </a:p>
          <a:p>
            <a:pPr algn="ctr"/>
            <a:r>
              <a:rPr lang="en-US" sz="3600" dirty="0" smtClean="0">
                <a:solidFill>
                  <a:schemeClr val="tx2"/>
                </a:solidFill>
              </a:rPr>
              <a:t>Cross-cutting</a:t>
            </a:r>
            <a:endParaRPr lang="en-US" sz="3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ppt_x"/>
                                          </p:val>
                                        </p:tav>
                                        <p:tav tm="100000">
                                          <p:val>
                                            <p:strVal val="#ppt_x"/>
                                          </p:val>
                                        </p:tav>
                                      </p:tavLst>
                                    </p:anim>
                                    <p:anim calcmode="lin" valueType="num">
                                      <p:cBhvr additive="base">
                                        <p:cTn id="23" dur="10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1"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strVal val="#ppt_w*0.70"/>
                                          </p:val>
                                        </p:tav>
                                        <p:tav tm="100000">
                                          <p:val>
                                            <p:strVal val="#ppt_w"/>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animEffect transition="in" filter="fade">
                                      <p:cBhvr>
                                        <p:cTn id="4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1"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50000"/>
          </a:spcBef>
          <a:spcAft>
            <a:spcPct val="0"/>
          </a:spcAft>
          <a:buClr>
            <a:srgbClr val="990033"/>
          </a:buClr>
          <a:buSzPct val="120000"/>
          <a:buFont typeface="Wingdings" pitchFamily="2" charset="2"/>
          <a:buNone/>
          <a:tabLst/>
          <a:defRPr kumimoji="0" lang="en-US" sz="2400" b="0" i="0" u="none" strike="noStrike" cap="none" normalizeH="0" baseline="0" smtClean="0">
            <a:ln>
              <a:noFill/>
            </a:ln>
            <a:solidFill>
              <a:schemeClr val="accent2"/>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50000"/>
          </a:spcBef>
          <a:spcAft>
            <a:spcPct val="0"/>
          </a:spcAft>
          <a:buClr>
            <a:srgbClr val="990033"/>
          </a:buClr>
          <a:buSzPct val="120000"/>
          <a:buFont typeface="Wingdings" pitchFamily="2" charset="2"/>
          <a:buNone/>
          <a:tabLst/>
          <a:defRPr kumimoji="0" lang="en-US" sz="2400" b="0" i="0" u="none" strike="noStrike" cap="none" normalizeH="0" baseline="0" smtClean="0">
            <a:ln>
              <a:noFill/>
            </a:ln>
            <a:solidFill>
              <a:schemeClr val="accent2"/>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
  <TotalTime>27165</TotalTime>
  <Words>2724</Words>
  <Application>Microsoft Office PowerPoint</Application>
  <PresentationFormat>On-screen Show (4:3)</PresentationFormat>
  <Paragraphs>507</Paragraphs>
  <Slides>37</Slides>
  <Notes>17</Notes>
  <HiddenSlides>0</HiddenSlides>
  <MMClips>1</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Globe</vt:lpstr>
      <vt:lpstr>NetCDF and  Related International Standards</vt:lpstr>
      <vt:lpstr>Outline</vt:lpstr>
      <vt:lpstr>Navigating Earth System Science Data vs. service to Unidata core community?</vt:lpstr>
      <vt:lpstr>Unidata Data Systems Evolution</vt:lpstr>
      <vt:lpstr>Typical Data Handling at a Unidata Site</vt:lpstr>
      <vt:lpstr>Thematic Real-time Environmental Distributed Data Servers (THREDDS)</vt:lpstr>
      <vt:lpstr>Unidata 2013 Review Panel Question</vt:lpstr>
      <vt:lpstr>Excerpts from Review Panel Report</vt:lpstr>
      <vt:lpstr>Collaborating Communities</vt:lpstr>
      <vt:lpstr>Standard Interface Web Services for  Interoperability with GIS Community</vt:lpstr>
      <vt:lpstr>Disparate Data Models: Different Ways of Thinking about Data</vt:lpstr>
      <vt:lpstr>Traditional GIS view</vt:lpstr>
      <vt:lpstr>Typical NetCDF Visualization</vt:lpstr>
      <vt:lpstr>GIS Tools Applied to Atmospheric Science Data</vt:lpstr>
      <vt:lpstr>A Few of the Collaborating Organizations</vt:lpstr>
      <vt:lpstr>Collaboration Illustration: ArcMAP Display of NCAR Data from THREDDS Web Map Server</vt:lpstr>
      <vt:lpstr>“Collateral Successes”</vt:lpstr>
      <vt:lpstr>Recent Progress</vt:lpstr>
      <vt:lpstr>Slide 19</vt:lpstr>
      <vt:lpstr>Recent Focus in OGC</vt:lpstr>
      <vt:lpstr>So What?</vt:lpstr>
      <vt:lpstr>Advantages and Limitations of Web Client / Server Architecture</vt:lpstr>
      <vt:lpstr>Practical Limitations of Web Client / Service Architecture</vt:lpstr>
      <vt:lpstr>Three-tiered Architecture with Brokering Layer</vt:lpstr>
      <vt:lpstr>All this Lead to a New Possibility:  Data Interactive Publications</vt:lpstr>
      <vt:lpstr>Data Interactive Publications</vt:lpstr>
      <vt:lpstr>Via Standard Interfaces, Publications Enable Access to Distributed Processing, Tools, Data</vt:lpstr>
      <vt:lpstr>Advantages</vt:lpstr>
      <vt:lpstr>Challenges</vt:lpstr>
      <vt:lpstr>Implications of Recent Developments</vt:lpstr>
      <vt:lpstr>Issues for Unidata Community</vt:lpstr>
      <vt:lpstr>Publication on Google Sites Wiki</vt:lpstr>
      <vt:lpstr>Embedded Links to Online  Data and Analysis Tools</vt:lpstr>
      <vt:lpstr>Embedded Links to Datasets  and Desktop Applications</vt:lpstr>
      <vt:lpstr>Interoperability and Collaboration GFS 2.5 degree Surface Temperature</vt:lpstr>
      <vt:lpstr>Google Earth Visualization Created on Unidata TDS with e-Sciences WMS/GODIVA</vt:lpstr>
      <vt:lpstr>Examples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Unidata Outreach Summary</dc:title>
  <dc:creator>HP Authorized Customer</dc:creator>
  <cp:lastModifiedBy>ben</cp:lastModifiedBy>
  <cp:revision>120</cp:revision>
  <dcterms:created xsi:type="dcterms:W3CDTF">2011-02-01T18:36:42Z</dcterms:created>
  <dcterms:modified xsi:type="dcterms:W3CDTF">2012-10-24T16:25:29Z</dcterms:modified>
</cp:coreProperties>
</file>